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3.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notesSlides/notesSlide8.xml" ContentType="application/vnd.openxmlformats-officedocument.presentationml.notesSlide+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notesSlides/notesSlide9.xml" ContentType="application/vnd.openxmlformats-officedocument.presentationml.notesSlide+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notesSlides/notesSlide10.xml" ContentType="application/vnd.openxmlformats-officedocument.presentationml.notesSlide+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notesSlides/notesSlide11.xml" ContentType="application/vnd.openxmlformats-officedocument.presentationml.notesSlide+xml"/>
  <Override PartName="/ppt/tags/tag73.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notesSlides/notesSlide15.xml" ContentType="application/vnd.openxmlformats-officedocument.presentationml.notesSlide+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notesSlides/notesSlide16.xml" ContentType="application/vnd.openxmlformats-officedocument.presentationml.notesSlide+xml"/>
  <Override PartName="/ppt/tags/tag87.xml" ContentType="application/vnd.openxmlformats-officedocument.presentationml.tags+xml"/>
  <Override PartName="/ppt/notesSlides/notesSlide17.xml" ContentType="application/vnd.openxmlformats-officedocument.presentationml.notesSlide+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notesSlides/notesSlide21.xml" ContentType="application/vnd.openxmlformats-officedocument.presentationml.notesSlide+xml"/>
  <Override PartName="/ppt/tags/tag95.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notesSlides/notesSlide24.xml" ContentType="application/vnd.openxmlformats-officedocument.presentationml.notesSlide+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notesSlides/notesSlide25.xml" ContentType="application/vnd.openxmlformats-officedocument.presentationml.notesSlide+xml"/>
  <Override PartName="/ppt/tags/tag107.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112.xml" ContentType="application/vnd.openxmlformats-officedocument.presentationml.tags+xml"/>
  <Override PartName="/ppt/notesSlides/notesSlide30.xml" ContentType="application/vnd.openxmlformats-officedocument.presentationml.notesSlide+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notesSlides/notesSlide3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3"/>
  </p:notesMasterIdLst>
  <p:sldIdLst>
    <p:sldId id="256" r:id="rId2"/>
    <p:sldId id="258" r:id="rId3"/>
    <p:sldId id="261" r:id="rId4"/>
    <p:sldId id="262" r:id="rId5"/>
    <p:sldId id="263" r:id="rId6"/>
    <p:sldId id="290" r:id="rId7"/>
    <p:sldId id="264" r:id="rId8"/>
    <p:sldId id="266" r:id="rId9"/>
    <p:sldId id="267" r:id="rId10"/>
    <p:sldId id="291" r:id="rId11"/>
    <p:sldId id="296" r:id="rId12"/>
    <p:sldId id="269" r:id="rId13"/>
    <p:sldId id="271" r:id="rId14"/>
    <p:sldId id="277" r:id="rId15"/>
    <p:sldId id="279" r:id="rId16"/>
    <p:sldId id="297" r:id="rId17"/>
    <p:sldId id="272" r:id="rId18"/>
    <p:sldId id="280" r:id="rId19"/>
    <p:sldId id="273" r:id="rId20"/>
    <p:sldId id="274" r:id="rId21"/>
    <p:sldId id="298" r:id="rId22"/>
    <p:sldId id="282" r:id="rId23"/>
    <p:sldId id="281" r:id="rId24"/>
    <p:sldId id="289" r:id="rId25"/>
    <p:sldId id="299" r:id="rId26"/>
    <p:sldId id="287" r:id="rId27"/>
    <p:sldId id="276" r:id="rId28"/>
    <p:sldId id="285" r:id="rId29"/>
    <p:sldId id="286" r:id="rId30"/>
    <p:sldId id="284" r:id="rId31"/>
    <p:sldId id="283" r:id="rId32"/>
  </p:sldIdLst>
  <p:sldSz cx="9144000" cy="5143500" type="screen16x9"/>
  <p:notesSz cx="6858000" cy="9144000"/>
  <p:custDataLst>
    <p:tags r:id="rId34"/>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orient="horz" pos="1325" userDrawn="1">
          <p15:clr>
            <a:srgbClr val="A4A3A4"/>
          </p15:clr>
        </p15:guide>
        <p15:guide id="4" pos="181" userDrawn="1">
          <p15:clr>
            <a:srgbClr val="A4A3A4"/>
          </p15:clr>
        </p15:guide>
        <p15:guide id="5"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8A44"/>
    <a:srgbClr val="227073"/>
    <a:srgbClr val="1F6E6B"/>
    <a:srgbClr val="216D74"/>
    <a:srgbClr val="6E9CA8"/>
    <a:srgbClr val="236C75"/>
    <a:srgbClr val="4F8B9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590" autoAdjust="0"/>
    <p:restoredTop sz="94660"/>
  </p:normalViewPr>
  <p:slideViewPr>
    <p:cSldViewPr snapToGrid="0" showGuides="1">
      <p:cViewPr varScale="1">
        <p:scale>
          <a:sx n="106" d="100"/>
          <a:sy n="106" d="100"/>
        </p:scale>
        <p:origin x="804" y="96"/>
      </p:cViewPr>
      <p:guideLst>
        <p:guide orient="horz" pos="1325"/>
        <p:guide pos="181"/>
        <p:guide pos="2880"/>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5/10/relationships/revisionInfo" Target="revisionInfo.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0"/>
    <c:plotArea>
      <c:layout/>
      <c:lineChart>
        <c:grouping val="standard"/>
        <c:varyColors val="0"/>
        <c:ser>
          <c:idx val="0"/>
          <c:order val="0"/>
          <c:tx>
            <c:strRef>
              <c:f>Sheet1!$B$1</c:f>
              <c:strCache>
                <c:ptCount val="1"/>
                <c:pt idx="0">
                  <c:v>Sales</c:v>
                </c:pt>
              </c:strCache>
            </c:strRef>
          </c:tx>
          <c:spPr>
            <a:ln w="25400" cap="rnd" cmpd="sng" algn="ctr">
              <a:solidFill>
                <a:schemeClr val="accent2"/>
              </a:solidFill>
              <a:prstDash val="solid"/>
              <a:round/>
            </a:ln>
            <a:effectLst/>
          </c:spPr>
          <c:marker>
            <c:symbol val="circle"/>
            <c:size val="8"/>
            <c:spPr>
              <a:solidFill>
                <a:schemeClr val="accent2"/>
              </a:solidFill>
              <a:ln w="6350" cap="flat" cmpd="sng" algn="ctr">
                <a:solidFill>
                  <a:schemeClr val="accent2">
                    <a:alpha val="50000"/>
                  </a:schemeClr>
                </a:solidFill>
                <a:prstDash val="solid"/>
                <a:round/>
              </a:ln>
              <a:effectLst/>
            </c:spPr>
          </c:marker>
          <c:dLbls>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Titillium" charset="0"/>
                    <a:ea typeface="Titillium" charset="0"/>
                    <a:cs typeface="Titillium" charset="0"/>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0%</c:formatCode>
                <c:ptCount val="12"/>
                <c:pt idx="0">
                  <c:v>0.05</c:v>
                </c:pt>
                <c:pt idx="1">
                  <c:v>0.1</c:v>
                </c:pt>
                <c:pt idx="2">
                  <c:v>0.15</c:v>
                </c:pt>
                <c:pt idx="3">
                  <c:v>0.22</c:v>
                </c:pt>
                <c:pt idx="4">
                  <c:v>0.3</c:v>
                </c:pt>
                <c:pt idx="5">
                  <c:v>0.28000000000000003</c:v>
                </c:pt>
                <c:pt idx="6">
                  <c:v>0.22</c:v>
                </c:pt>
                <c:pt idx="7">
                  <c:v>0.32000000000000101</c:v>
                </c:pt>
                <c:pt idx="8">
                  <c:v>0.45</c:v>
                </c:pt>
                <c:pt idx="9">
                  <c:v>0.60000000000000098</c:v>
                </c:pt>
                <c:pt idx="10">
                  <c:v>0.65000000000000202</c:v>
                </c:pt>
                <c:pt idx="11">
                  <c:v>0.55000000000000004</c:v>
                </c:pt>
              </c:numCache>
            </c:numRef>
          </c:val>
          <c:smooth val="0"/>
          <c:extLst>
            <c:ext xmlns:c16="http://schemas.microsoft.com/office/drawing/2014/chart" uri="{C3380CC4-5D6E-409C-BE32-E72D297353CC}">
              <c16:uniqueId val="{00000000-600B-4A34-BA6E-9704D1A16F99}"/>
            </c:ext>
          </c:extLst>
        </c:ser>
        <c:ser>
          <c:idx val="1"/>
          <c:order val="1"/>
          <c:tx>
            <c:strRef>
              <c:f>Sheet1!$C$1</c:f>
              <c:strCache>
                <c:ptCount val="1"/>
                <c:pt idx="0">
                  <c:v>Revenue</c:v>
                </c:pt>
              </c:strCache>
            </c:strRef>
          </c:tx>
          <c:spPr>
            <a:ln w="25400" cap="rnd" cmpd="sng" algn="ctr">
              <a:solidFill>
                <a:schemeClr val="accent1"/>
              </a:solidFill>
              <a:prstDash val="solid"/>
              <a:round/>
            </a:ln>
            <a:effectLst/>
          </c:spPr>
          <c:marker>
            <c:symbol val="circle"/>
            <c:size val="7"/>
            <c:spPr>
              <a:solidFill>
                <a:schemeClr val="accent1"/>
              </a:solidFill>
              <a:ln w="6350" cap="flat" cmpd="sng" algn="ctr">
                <a:solidFill>
                  <a:schemeClr val="accent1"/>
                </a:solidFill>
                <a:prstDash val="solid"/>
                <a:round/>
              </a:ln>
              <a:effectLst/>
            </c:spPr>
          </c:marker>
          <c:dLbls>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Titillium" charset="0"/>
                    <a:ea typeface="Titillium" charset="0"/>
                    <a:cs typeface="Titillium" charset="0"/>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0%</c:formatCode>
                <c:ptCount val="12"/>
                <c:pt idx="0">
                  <c:v>0.28000000000000003</c:v>
                </c:pt>
                <c:pt idx="1">
                  <c:v>0.380000000000001</c:v>
                </c:pt>
                <c:pt idx="2">
                  <c:v>0.4</c:v>
                </c:pt>
                <c:pt idx="3">
                  <c:v>0.48</c:v>
                </c:pt>
                <c:pt idx="4">
                  <c:v>0.65000000000000202</c:v>
                </c:pt>
                <c:pt idx="5">
                  <c:v>0.65000000000000202</c:v>
                </c:pt>
                <c:pt idx="6">
                  <c:v>0.78</c:v>
                </c:pt>
                <c:pt idx="7">
                  <c:v>0.85000000000000098</c:v>
                </c:pt>
                <c:pt idx="8">
                  <c:v>0.86000000000000099</c:v>
                </c:pt>
                <c:pt idx="9">
                  <c:v>0.85000000000000098</c:v>
                </c:pt>
                <c:pt idx="10">
                  <c:v>0.9</c:v>
                </c:pt>
                <c:pt idx="11">
                  <c:v>0.85000000000000098</c:v>
                </c:pt>
              </c:numCache>
            </c:numRef>
          </c:val>
          <c:smooth val="0"/>
          <c:extLst>
            <c:ext xmlns:c16="http://schemas.microsoft.com/office/drawing/2014/chart" uri="{C3380CC4-5D6E-409C-BE32-E72D297353CC}">
              <c16:uniqueId val="{00000001-600B-4A34-BA6E-9704D1A16F99}"/>
            </c:ext>
          </c:extLst>
        </c:ser>
        <c:dLbls>
          <c:showLegendKey val="0"/>
          <c:showVal val="0"/>
          <c:showCatName val="0"/>
          <c:showSerName val="0"/>
          <c:showPercent val="0"/>
          <c:showBubbleSize val="0"/>
        </c:dLbls>
        <c:marker val="1"/>
        <c:smooth val="0"/>
        <c:axId val="-2122400240"/>
        <c:axId val="-2122392384"/>
      </c:lineChart>
      <c:catAx>
        <c:axId val="-2122400240"/>
        <c:scaling>
          <c:orientation val="minMax"/>
        </c:scaling>
        <c:delete val="0"/>
        <c:axPos val="b"/>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Titillium" charset="0"/>
                <a:ea typeface="Titillium" charset="0"/>
                <a:cs typeface="Titillium" charset="0"/>
              </a:defRPr>
            </a:pPr>
            <a:endParaRPr lang="zh-CN"/>
          </a:p>
        </c:txPr>
        <c:crossAx val="-2122392384"/>
        <c:crosses val="autoZero"/>
        <c:auto val="1"/>
        <c:lblAlgn val="ctr"/>
        <c:lblOffset val="100"/>
        <c:noMultiLvlLbl val="0"/>
      </c:catAx>
      <c:valAx>
        <c:axId val="-2122392384"/>
        <c:scaling>
          <c:orientation val="minMax"/>
        </c:scaling>
        <c:delete val="0"/>
        <c:axPos val="l"/>
        <c:majorGridlines>
          <c:spPr>
            <a:ln w="6350" cap="flat" cmpd="sng" algn="ctr">
              <a:noFill/>
              <a:prstDash val="solid"/>
              <a:round/>
            </a:ln>
            <a:effectLst/>
          </c:spPr>
        </c:majorGridlines>
        <c:numFmt formatCode="0%"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Titillium" charset="0"/>
                <a:ea typeface="Titillium" charset="0"/>
                <a:cs typeface="Titillium" charset="0"/>
              </a:defRPr>
            </a:pPr>
            <a:endParaRPr lang="zh-CN"/>
          </a:p>
        </c:txPr>
        <c:crossAx val="-2122400240"/>
        <c:crosses val="autoZero"/>
        <c:crossBetween val="between"/>
      </c:valAx>
      <c:spPr>
        <a:noFill/>
        <a:ln w="6350">
          <a:solidFill>
            <a:schemeClr val="bg1">
              <a:lumMod val="85000"/>
            </a:schemeClr>
          </a:solidFill>
        </a:ln>
        <a:effectLst/>
      </c:spPr>
    </c:plotArea>
    <c:legend>
      <c:legendPos val="b"/>
      <c:layout>
        <c:manualLayout>
          <c:xMode val="edge"/>
          <c:yMode val="edge"/>
          <c:x val="0.336918100806263"/>
          <c:y val="0.89295940277886798"/>
          <c:w val="0.33913602715828201"/>
          <c:h val="9.5587485987975201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Titillium" charset="0"/>
              <a:ea typeface="Titillium" charset="0"/>
              <a:cs typeface="Titillium" charset="0"/>
            </a:defRPr>
          </a:pPr>
          <a:endParaRPr lang="zh-CN"/>
        </a:p>
      </c:txPr>
    </c:legend>
    <c:plotVisOnly val="1"/>
    <c:dispBlanksAs val="gap"/>
    <c:showDLblsOverMax val="0"/>
  </c:chart>
  <c:spPr>
    <a:noFill/>
    <a:ln w="6350" cap="flat" cmpd="sng" algn="ctr">
      <a:noFill/>
      <a:prstDash val="solid"/>
      <a:miter lim="800000"/>
    </a:ln>
    <a:effectLst/>
  </c:spPr>
  <c:txPr>
    <a:bodyPr/>
    <a:lstStyle/>
    <a:p>
      <a:pPr>
        <a:defRPr sz="1000" b="0" i="0">
          <a:solidFill>
            <a:schemeClr val="tx1"/>
          </a:solidFill>
          <a:latin typeface="Titillium" charset="0"/>
          <a:ea typeface="Titillium" charset="0"/>
          <a:cs typeface="Titillium"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61F9DFF-50D9-40BE-9860-9F616526FD46}" type="datetimeFigureOut">
              <a:rPr lang="zh-CN" altLang="en-US" smtClean="0"/>
              <a:t>2017/4/6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DD5B2F-5036-47CD-ADCF-593886B1AD02}" type="slidenum">
              <a:rPr lang="zh-CN" altLang="en-US" smtClean="0"/>
              <a:t>‹#›</a:t>
            </a:fld>
            <a:endParaRPr lang="zh-CN" altLang="en-US"/>
          </a:p>
        </p:txBody>
      </p:sp>
    </p:spTree>
    <p:extLst>
      <p:ext uri="{BB962C8B-B14F-4D97-AF65-F5344CB8AC3E}">
        <p14:creationId xmlns:p14="http://schemas.microsoft.com/office/powerpoint/2010/main" val="22450765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D5B2F-5036-47CD-ADCF-593886B1AD02}" type="slidenum">
              <a:rPr lang="zh-CN" altLang="en-US" smtClean="0"/>
              <a:t>1</a:t>
            </a:fld>
            <a:endParaRPr lang="zh-CN" altLang="en-US"/>
          </a:p>
        </p:txBody>
      </p:sp>
    </p:spTree>
    <p:extLst>
      <p:ext uri="{BB962C8B-B14F-4D97-AF65-F5344CB8AC3E}">
        <p14:creationId xmlns:p14="http://schemas.microsoft.com/office/powerpoint/2010/main" val="1689402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D5B2F-5036-47CD-ADCF-593886B1AD02}" type="slidenum">
              <a:rPr lang="zh-CN" altLang="en-US" smtClean="0"/>
              <a:t>10</a:t>
            </a:fld>
            <a:endParaRPr lang="zh-CN" altLang="en-US"/>
          </a:p>
        </p:txBody>
      </p:sp>
    </p:spTree>
    <p:extLst>
      <p:ext uri="{BB962C8B-B14F-4D97-AF65-F5344CB8AC3E}">
        <p14:creationId xmlns:p14="http://schemas.microsoft.com/office/powerpoint/2010/main" val="13702754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D5B2F-5036-47CD-ADCF-593886B1AD02}" type="slidenum">
              <a:rPr lang="zh-CN" altLang="en-US" smtClean="0"/>
              <a:t>11</a:t>
            </a:fld>
            <a:endParaRPr lang="zh-CN" altLang="en-US"/>
          </a:p>
        </p:txBody>
      </p:sp>
    </p:spTree>
    <p:extLst>
      <p:ext uri="{BB962C8B-B14F-4D97-AF65-F5344CB8AC3E}">
        <p14:creationId xmlns:p14="http://schemas.microsoft.com/office/powerpoint/2010/main" val="31405006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D5B2F-5036-47CD-ADCF-593886B1AD02}" type="slidenum">
              <a:rPr lang="zh-CN" altLang="en-US" smtClean="0"/>
              <a:t>12</a:t>
            </a:fld>
            <a:endParaRPr lang="zh-CN" altLang="en-US"/>
          </a:p>
        </p:txBody>
      </p:sp>
    </p:spTree>
    <p:extLst>
      <p:ext uri="{BB962C8B-B14F-4D97-AF65-F5344CB8AC3E}">
        <p14:creationId xmlns:p14="http://schemas.microsoft.com/office/powerpoint/2010/main" val="15594455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D5B2F-5036-47CD-ADCF-593886B1AD02}" type="slidenum">
              <a:rPr lang="zh-CN" altLang="en-US" smtClean="0"/>
              <a:t>13</a:t>
            </a:fld>
            <a:endParaRPr lang="zh-CN" altLang="en-US"/>
          </a:p>
        </p:txBody>
      </p:sp>
    </p:spTree>
    <p:extLst>
      <p:ext uri="{BB962C8B-B14F-4D97-AF65-F5344CB8AC3E}">
        <p14:creationId xmlns:p14="http://schemas.microsoft.com/office/powerpoint/2010/main" val="24234076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D5B2F-5036-47CD-ADCF-593886B1AD02}" type="slidenum">
              <a:rPr lang="zh-CN" altLang="en-US" smtClean="0"/>
              <a:t>14</a:t>
            </a:fld>
            <a:endParaRPr lang="zh-CN" altLang="en-US"/>
          </a:p>
        </p:txBody>
      </p:sp>
    </p:spTree>
    <p:extLst>
      <p:ext uri="{BB962C8B-B14F-4D97-AF65-F5344CB8AC3E}">
        <p14:creationId xmlns:p14="http://schemas.microsoft.com/office/powerpoint/2010/main" val="4970989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D5B2F-5036-47CD-ADCF-593886B1AD02}" type="slidenum">
              <a:rPr lang="zh-CN" altLang="en-US" smtClean="0"/>
              <a:t>15</a:t>
            </a:fld>
            <a:endParaRPr lang="zh-CN" altLang="en-US"/>
          </a:p>
        </p:txBody>
      </p:sp>
    </p:spTree>
    <p:extLst>
      <p:ext uri="{BB962C8B-B14F-4D97-AF65-F5344CB8AC3E}">
        <p14:creationId xmlns:p14="http://schemas.microsoft.com/office/powerpoint/2010/main" val="23103509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D5B2F-5036-47CD-ADCF-593886B1AD02}" type="slidenum">
              <a:rPr lang="zh-CN" altLang="en-US" smtClean="0"/>
              <a:t>16</a:t>
            </a:fld>
            <a:endParaRPr lang="zh-CN" altLang="en-US"/>
          </a:p>
        </p:txBody>
      </p:sp>
    </p:spTree>
    <p:extLst>
      <p:ext uri="{BB962C8B-B14F-4D97-AF65-F5344CB8AC3E}">
        <p14:creationId xmlns:p14="http://schemas.microsoft.com/office/powerpoint/2010/main" val="32523184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D5B2F-5036-47CD-ADCF-593886B1AD02}" type="slidenum">
              <a:rPr lang="zh-CN" altLang="en-US" smtClean="0"/>
              <a:t>17</a:t>
            </a:fld>
            <a:endParaRPr lang="zh-CN" altLang="en-US"/>
          </a:p>
        </p:txBody>
      </p:sp>
    </p:spTree>
    <p:extLst>
      <p:ext uri="{BB962C8B-B14F-4D97-AF65-F5344CB8AC3E}">
        <p14:creationId xmlns:p14="http://schemas.microsoft.com/office/powerpoint/2010/main" val="24465038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D5B2F-5036-47CD-ADCF-593886B1AD02}" type="slidenum">
              <a:rPr lang="zh-CN" altLang="en-US" smtClean="0"/>
              <a:t>18</a:t>
            </a:fld>
            <a:endParaRPr lang="zh-CN" altLang="en-US"/>
          </a:p>
        </p:txBody>
      </p:sp>
    </p:spTree>
    <p:extLst>
      <p:ext uri="{BB962C8B-B14F-4D97-AF65-F5344CB8AC3E}">
        <p14:creationId xmlns:p14="http://schemas.microsoft.com/office/powerpoint/2010/main" val="32203323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D5B2F-5036-47CD-ADCF-593886B1AD02}" type="slidenum">
              <a:rPr lang="zh-CN" altLang="en-US" smtClean="0"/>
              <a:t>19</a:t>
            </a:fld>
            <a:endParaRPr lang="zh-CN" altLang="en-US"/>
          </a:p>
        </p:txBody>
      </p:sp>
    </p:spTree>
    <p:extLst>
      <p:ext uri="{BB962C8B-B14F-4D97-AF65-F5344CB8AC3E}">
        <p14:creationId xmlns:p14="http://schemas.microsoft.com/office/powerpoint/2010/main" val="12311322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D5B2F-5036-47CD-ADCF-593886B1AD02}" type="slidenum">
              <a:rPr lang="zh-CN" altLang="en-US" smtClean="0"/>
              <a:t>2</a:t>
            </a:fld>
            <a:endParaRPr lang="zh-CN" altLang="en-US"/>
          </a:p>
        </p:txBody>
      </p:sp>
    </p:spTree>
    <p:extLst>
      <p:ext uri="{BB962C8B-B14F-4D97-AF65-F5344CB8AC3E}">
        <p14:creationId xmlns:p14="http://schemas.microsoft.com/office/powerpoint/2010/main" val="42846700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D5B2F-5036-47CD-ADCF-593886B1AD02}" type="slidenum">
              <a:rPr lang="zh-CN" altLang="en-US" smtClean="0"/>
              <a:t>20</a:t>
            </a:fld>
            <a:endParaRPr lang="zh-CN" altLang="en-US"/>
          </a:p>
        </p:txBody>
      </p:sp>
    </p:spTree>
    <p:extLst>
      <p:ext uri="{BB962C8B-B14F-4D97-AF65-F5344CB8AC3E}">
        <p14:creationId xmlns:p14="http://schemas.microsoft.com/office/powerpoint/2010/main" val="30416141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D5B2F-5036-47CD-ADCF-593886B1AD02}" type="slidenum">
              <a:rPr lang="zh-CN" altLang="en-US" smtClean="0"/>
              <a:t>21</a:t>
            </a:fld>
            <a:endParaRPr lang="zh-CN" altLang="en-US"/>
          </a:p>
        </p:txBody>
      </p:sp>
    </p:spTree>
    <p:extLst>
      <p:ext uri="{BB962C8B-B14F-4D97-AF65-F5344CB8AC3E}">
        <p14:creationId xmlns:p14="http://schemas.microsoft.com/office/powerpoint/2010/main" val="19161862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D5B2F-5036-47CD-ADCF-593886B1AD02}" type="slidenum">
              <a:rPr lang="zh-CN" altLang="en-US" smtClean="0"/>
              <a:t>22</a:t>
            </a:fld>
            <a:endParaRPr lang="zh-CN" altLang="en-US"/>
          </a:p>
        </p:txBody>
      </p:sp>
    </p:spTree>
    <p:extLst>
      <p:ext uri="{BB962C8B-B14F-4D97-AF65-F5344CB8AC3E}">
        <p14:creationId xmlns:p14="http://schemas.microsoft.com/office/powerpoint/2010/main" val="27098182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D5B2F-5036-47CD-ADCF-593886B1AD02}" type="slidenum">
              <a:rPr lang="zh-CN" altLang="en-US" smtClean="0"/>
              <a:t>23</a:t>
            </a:fld>
            <a:endParaRPr lang="zh-CN" altLang="en-US"/>
          </a:p>
        </p:txBody>
      </p:sp>
    </p:spTree>
    <p:extLst>
      <p:ext uri="{BB962C8B-B14F-4D97-AF65-F5344CB8AC3E}">
        <p14:creationId xmlns:p14="http://schemas.microsoft.com/office/powerpoint/2010/main" val="39082261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D5B2F-5036-47CD-ADCF-593886B1AD02}" type="slidenum">
              <a:rPr lang="zh-CN" altLang="en-US" smtClean="0"/>
              <a:t>24</a:t>
            </a:fld>
            <a:endParaRPr lang="zh-CN" altLang="en-US"/>
          </a:p>
        </p:txBody>
      </p:sp>
    </p:spTree>
    <p:extLst>
      <p:ext uri="{BB962C8B-B14F-4D97-AF65-F5344CB8AC3E}">
        <p14:creationId xmlns:p14="http://schemas.microsoft.com/office/powerpoint/2010/main" val="27874137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D5B2F-5036-47CD-ADCF-593886B1AD02}" type="slidenum">
              <a:rPr lang="zh-CN" altLang="en-US" smtClean="0"/>
              <a:t>25</a:t>
            </a:fld>
            <a:endParaRPr lang="zh-CN" altLang="en-US"/>
          </a:p>
        </p:txBody>
      </p:sp>
    </p:spTree>
    <p:extLst>
      <p:ext uri="{BB962C8B-B14F-4D97-AF65-F5344CB8AC3E}">
        <p14:creationId xmlns:p14="http://schemas.microsoft.com/office/powerpoint/2010/main" val="4957876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D5B2F-5036-47CD-ADCF-593886B1AD02}" type="slidenum">
              <a:rPr lang="zh-CN" altLang="en-US" smtClean="0"/>
              <a:t>26</a:t>
            </a:fld>
            <a:endParaRPr lang="zh-CN" altLang="en-US"/>
          </a:p>
        </p:txBody>
      </p:sp>
    </p:spTree>
    <p:extLst>
      <p:ext uri="{BB962C8B-B14F-4D97-AF65-F5344CB8AC3E}">
        <p14:creationId xmlns:p14="http://schemas.microsoft.com/office/powerpoint/2010/main" val="33980153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D5B2F-5036-47CD-ADCF-593886B1AD02}" type="slidenum">
              <a:rPr lang="zh-CN" altLang="en-US" smtClean="0"/>
              <a:t>27</a:t>
            </a:fld>
            <a:endParaRPr lang="zh-CN" altLang="en-US"/>
          </a:p>
        </p:txBody>
      </p:sp>
    </p:spTree>
    <p:extLst>
      <p:ext uri="{BB962C8B-B14F-4D97-AF65-F5344CB8AC3E}">
        <p14:creationId xmlns:p14="http://schemas.microsoft.com/office/powerpoint/2010/main" val="17296100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D5B2F-5036-47CD-ADCF-593886B1AD02}" type="slidenum">
              <a:rPr lang="zh-CN" altLang="en-US" smtClean="0"/>
              <a:t>28</a:t>
            </a:fld>
            <a:endParaRPr lang="zh-CN" altLang="en-US"/>
          </a:p>
        </p:txBody>
      </p:sp>
    </p:spTree>
    <p:extLst>
      <p:ext uri="{BB962C8B-B14F-4D97-AF65-F5344CB8AC3E}">
        <p14:creationId xmlns:p14="http://schemas.microsoft.com/office/powerpoint/2010/main" val="7940117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D5B2F-5036-47CD-ADCF-593886B1AD02}" type="slidenum">
              <a:rPr lang="zh-CN" altLang="en-US" smtClean="0"/>
              <a:t>29</a:t>
            </a:fld>
            <a:endParaRPr lang="zh-CN" altLang="en-US"/>
          </a:p>
        </p:txBody>
      </p:sp>
    </p:spTree>
    <p:extLst>
      <p:ext uri="{BB962C8B-B14F-4D97-AF65-F5344CB8AC3E}">
        <p14:creationId xmlns:p14="http://schemas.microsoft.com/office/powerpoint/2010/main" val="35840827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D5B2F-5036-47CD-ADCF-593886B1AD02}" type="slidenum">
              <a:rPr lang="zh-CN" altLang="en-US" smtClean="0"/>
              <a:t>3</a:t>
            </a:fld>
            <a:endParaRPr lang="zh-CN" altLang="en-US"/>
          </a:p>
        </p:txBody>
      </p:sp>
    </p:spTree>
    <p:extLst>
      <p:ext uri="{BB962C8B-B14F-4D97-AF65-F5344CB8AC3E}">
        <p14:creationId xmlns:p14="http://schemas.microsoft.com/office/powerpoint/2010/main" val="19135612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3DD5B2F-5036-47CD-ADCF-593886B1AD02}" type="slidenum">
              <a:rPr lang="zh-CN" altLang="en-US" smtClean="0"/>
              <a:t>30</a:t>
            </a:fld>
            <a:endParaRPr lang="zh-CN" altLang="en-US"/>
          </a:p>
        </p:txBody>
      </p:sp>
    </p:spTree>
    <p:extLst>
      <p:ext uri="{BB962C8B-B14F-4D97-AF65-F5344CB8AC3E}">
        <p14:creationId xmlns:p14="http://schemas.microsoft.com/office/powerpoint/2010/main" val="280913769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D5B2F-5036-47CD-ADCF-593886B1AD02}" type="slidenum">
              <a:rPr lang="zh-CN" altLang="en-US" smtClean="0"/>
              <a:t>31</a:t>
            </a:fld>
            <a:endParaRPr lang="zh-CN" altLang="en-US"/>
          </a:p>
        </p:txBody>
      </p:sp>
    </p:spTree>
    <p:extLst>
      <p:ext uri="{BB962C8B-B14F-4D97-AF65-F5344CB8AC3E}">
        <p14:creationId xmlns:p14="http://schemas.microsoft.com/office/powerpoint/2010/main" val="12122990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D5B2F-5036-47CD-ADCF-593886B1AD02}" type="slidenum">
              <a:rPr lang="zh-CN" altLang="en-US" smtClean="0"/>
              <a:t>4</a:t>
            </a:fld>
            <a:endParaRPr lang="zh-CN" altLang="en-US"/>
          </a:p>
        </p:txBody>
      </p:sp>
    </p:spTree>
    <p:extLst>
      <p:ext uri="{BB962C8B-B14F-4D97-AF65-F5344CB8AC3E}">
        <p14:creationId xmlns:p14="http://schemas.microsoft.com/office/powerpoint/2010/main" val="28297234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D5B2F-5036-47CD-ADCF-593886B1AD02}" type="slidenum">
              <a:rPr lang="zh-CN" altLang="en-US" smtClean="0"/>
              <a:t>5</a:t>
            </a:fld>
            <a:endParaRPr lang="zh-CN" altLang="en-US"/>
          </a:p>
        </p:txBody>
      </p:sp>
    </p:spTree>
    <p:extLst>
      <p:ext uri="{BB962C8B-B14F-4D97-AF65-F5344CB8AC3E}">
        <p14:creationId xmlns:p14="http://schemas.microsoft.com/office/powerpoint/2010/main" val="31235109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D5B2F-5036-47CD-ADCF-593886B1AD02}" type="slidenum">
              <a:rPr lang="zh-CN" altLang="en-US" smtClean="0"/>
              <a:t>6</a:t>
            </a:fld>
            <a:endParaRPr lang="zh-CN" altLang="en-US"/>
          </a:p>
        </p:txBody>
      </p:sp>
    </p:spTree>
    <p:extLst>
      <p:ext uri="{BB962C8B-B14F-4D97-AF65-F5344CB8AC3E}">
        <p14:creationId xmlns:p14="http://schemas.microsoft.com/office/powerpoint/2010/main" val="36292337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D5B2F-5036-47CD-ADCF-593886B1AD02}" type="slidenum">
              <a:rPr lang="zh-CN" altLang="en-US" smtClean="0"/>
              <a:t>7</a:t>
            </a:fld>
            <a:endParaRPr lang="zh-CN" altLang="en-US"/>
          </a:p>
        </p:txBody>
      </p:sp>
    </p:spTree>
    <p:extLst>
      <p:ext uri="{BB962C8B-B14F-4D97-AF65-F5344CB8AC3E}">
        <p14:creationId xmlns:p14="http://schemas.microsoft.com/office/powerpoint/2010/main" val="14465007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D5B2F-5036-47CD-ADCF-593886B1AD02}" type="slidenum">
              <a:rPr lang="zh-CN" altLang="en-US" smtClean="0"/>
              <a:t>8</a:t>
            </a:fld>
            <a:endParaRPr lang="zh-CN" altLang="en-US"/>
          </a:p>
        </p:txBody>
      </p:sp>
    </p:spTree>
    <p:extLst>
      <p:ext uri="{BB962C8B-B14F-4D97-AF65-F5344CB8AC3E}">
        <p14:creationId xmlns:p14="http://schemas.microsoft.com/office/powerpoint/2010/main" val="447307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3DD5B2F-5036-47CD-ADCF-593886B1AD02}" type="slidenum">
              <a:rPr lang="zh-CN" altLang="en-US" smtClean="0"/>
              <a:t>9</a:t>
            </a:fld>
            <a:endParaRPr lang="zh-CN" altLang="en-US"/>
          </a:p>
        </p:txBody>
      </p:sp>
    </p:spTree>
    <p:extLst>
      <p:ext uri="{BB962C8B-B14F-4D97-AF65-F5344CB8AC3E}">
        <p14:creationId xmlns:p14="http://schemas.microsoft.com/office/powerpoint/2010/main" val="6690657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69A8F98E-CFB9-4AAC-B8C7-4B069C455559}" type="datetimeFigureOut">
              <a:rPr lang="zh-CN" altLang="en-US" smtClean="0"/>
              <a:t>2017/4/6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9D85267-9A94-447A-81B8-F1359B22EEBA}" type="slidenum">
              <a:rPr lang="zh-CN" altLang="en-US" smtClean="0"/>
              <a:t>‹#›</a:t>
            </a:fld>
            <a:endParaRPr lang="zh-CN" altLang="en-US"/>
          </a:p>
        </p:txBody>
      </p:sp>
    </p:spTree>
    <p:extLst>
      <p:ext uri="{BB962C8B-B14F-4D97-AF65-F5344CB8AC3E}">
        <p14:creationId xmlns:p14="http://schemas.microsoft.com/office/powerpoint/2010/main" val="2827865486"/>
      </p:ext>
    </p:extLst>
  </p:cSld>
  <p:clrMapOvr>
    <a:masterClrMapping/>
  </p:clrMapOvr>
  <p:transition spd="slow" advClick="0" advTm="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69A8F98E-CFB9-4AAC-B8C7-4B069C455559}" type="datetimeFigureOut">
              <a:rPr lang="zh-CN" altLang="en-US" smtClean="0"/>
              <a:t>2017/4/6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9D85267-9A94-447A-81B8-F1359B22EEBA}" type="slidenum">
              <a:rPr lang="zh-CN" altLang="en-US" smtClean="0"/>
              <a:t>‹#›</a:t>
            </a:fld>
            <a:endParaRPr lang="zh-CN" altLang="en-US"/>
          </a:p>
        </p:txBody>
      </p:sp>
    </p:spTree>
    <p:extLst>
      <p:ext uri="{BB962C8B-B14F-4D97-AF65-F5344CB8AC3E}">
        <p14:creationId xmlns:p14="http://schemas.microsoft.com/office/powerpoint/2010/main" val="2435553394"/>
      </p:ext>
    </p:extLst>
  </p:cSld>
  <p:clrMapOvr>
    <a:masterClrMapping/>
  </p:clrMapOvr>
  <p:transition spd="slow" advClick="0" advTm="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69A8F98E-CFB9-4AAC-B8C7-4B069C455559}" type="datetimeFigureOut">
              <a:rPr lang="zh-CN" altLang="en-US" smtClean="0"/>
              <a:t>2017/4/6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9D85267-9A94-447A-81B8-F1359B22EEBA}" type="slidenum">
              <a:rPr lang="zh-CN" altLang="en-US" smtClean="0"/>
              <a:t>‹#›</a:t>
            </a:fld>
            <a:endParaRPr lang="zh-CN" altLang="en-US"/>
          </a:p>
        </p:txBody>
      </p:sp>
    </p:spTree>
    <p:extLst>
      <p:ext uri="{BB962C8B-B14F-4D97-AF65-F5344CB8AC3E}">
        <p14:creationId xmlns:p14="http://schemas.microsoft.com/office/powerpoint/2010/main" val="1370254910"/>
      </p:ext>
    </p:extLst>
  </p:cSld>
  <p:clrMapOvr>
    <a:masterClrMapping/>
  </p:clrMapOvr>
  <p:transition spd="slow" advClick="0" advTm="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69A8F98E-CFB9-4AAC-B8C7-4B069C455559}" type="datetimeFigureOut">
              <a:rPr lang="zh-CN" altLang="en-US" smtClean="0"/>
              <a:t>2017/4/6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9D85267-9A94-447A-81B8-F1359B22EEBA}" type="slidenum">
              <a:rPr lang="zh-CN" altLang="en-US" smtClean="0"/>
              <a:t>‹#›</a:t>
            </a:fld>
            <a:endParaRPr lang="zh-CN" altLang="en-US"/>
          </a:p>
        </p:txBody>
      </p:sp>
    </p:spTree>
    <p:extLst>
      <p:ext uri="{BB962C8B-B14F-4D97-AF65-F5344CB8AC3E}">
        <p14:creationId xmlns:p14="http://schemas.microsoft.com/office/powerpoint/2010/main" val="2441392360"/>
      </p:ext>
    </p:extLst>
  </p:cSld>
  <p:clrMapOvr>
    <a:masterClrMapping/>
  </p:clrMapOvr>
  <p:transition spd="slow" advClick="0" advTm="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69A8F98E-CFB9-4AAC-B8C7-4B069C455559}" type="datetimeFigureOut">
              <a:rPr lang="zh-CN" altLang="en-US" smtClean="0"/>
              <a:t>2017/4/6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69D85267-9A94-447A-81B8-F1359B22EEBA}" type="slidenum">
              <a:rPr lang="zh-CN" altLang="en-US" smtClean="0"/>
              <a:t>‹#›</a:t>
            </a:fld>
            <a:endParaRPr lang="zh-CN" altLang="en-US"/>
          </a:p>
        </p:txBody>
      </p:sp>
    </p:spTree>
    <p:extLst>
      <p:ext uri="{BB962C8B-B14F-4D97-AF65-F5344CB8AC3E}">
        <p14:creationId xmlns:p14="http://schemas.microsoft.com/office/powerpoint/2010/main" val="3786115943"/>
      </p:ext>
    </p:extLst>
  </p:cSld>
  <p:clrMapOvr>
    <a:masterClrMapping/>
  </p:clrMapOvr>
  <p:transition spd="slow" advClick="0" advTm="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69A8F98E-CFB9-4AAC-B8C7-4B069C455559}" type="datetimeFigureOut">
              <a:rPr lang="zh-CN" altLang="en-US" smtClean="0"/>
              <a:t>2017/4/6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9D85267-9A94-447A-81B8-F1359B22EEBA}" type="slidenum">
              <a:rPr lang="zh-CN" altLang="en-US" smtClean="0"/>
              <a:t>‹#›</a:t>
            </a:fld>
            <a:endParaRPr lang="zh-CN" altLang="en-US"/>
          </a:p>
        </p:txBody>
      </p:sp>
    </p:spTree>
    <p:extLst>
      <p:ext uri="{BB962C8B-B14F-4D97-AF65-F5344CB8AC3E}">
        <p14:creationId xmlns:p14="http://schemas.microsoft.com/office/powerpoint/2010/main" val="2907665733"/>
      </p:ext>
    </p:extLst>
  </p:cSld>
  <p:clrMapOvr>
    <a:masterClrMapping/>
  </p:clrMapOvr>
  <p:transition spd="slow" advClick="0" advTm="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69A8F98E-CFB9-4AAC-B8C7-4B069C455559}" type="datetimeFigureOut">
              <a:rPr lang="zh-CN" altLang="en-US" smtClean="0"/>
              <a:t>2017/4/6</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69D85267-9A94-447A-81B8-F1359B22EEBA}" type="slidenum">
              <a:rPr lang="zh-CN" altLang="en-US" smtClean="0"/>
              <a:t>‹#›</a:t>
            </a:fld>
            <a:endParaRPr lang="zh-CN" altLang="en-US"/>
          </a:p>
        </p:txBody>
      </p:sp>
    </p:spTree>
    <p:extLst>
      <p:ext uri="{BB962C8B-B14F-4D97-AF65-F5344CB8AC3E}">
        <p14:creationId xmlns:p14="http://schemas.microsoft.com/office/powerpoint/2010/main" val="2994614407"/>
      </p:ext>
    </p:extLst>
  </p:cSld>
  <p:clrMapOvr>
    <a:masterClrMapping/>
  </p:clrMapOvr>
  <p:transition spd="slow" advClick="0" advTm="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69A8F98E-CFB9-4AAC-B8C7-4B069C455559}" type="datetimeFigureOut">
              <a:rPr lang="zh-CN" altLang="en-US" smtClean="0"/>
              <a:t>2017/4/6</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69D85267-9A94-447A-81B8-F1359B22EEBA}" type="slidenum">
              <a:rPr lang="zh-CN" altLang="en-US" smtClean="0"/>
              <a:t>‹#›</a:t>
            </a:fld>
            <a:endParaRPr lang="zh-CN" altLang="en-US"/>
          </a:p>
        </p:txBody>
      </p:sp>
    </p:spTree>
    <p:extLst>
      <p:ext uri="{BB962C8B-B14F-4D97-AF65-F5344CB8AC3E}">
        <p14:creationId xmlns:p14="http://schemas.microsoft.com/office/powerpoint/2010/main" val="4124236005"/>
      </p:ext>
    </p:extLst>
  </p:cSld>
  <p:clrMapOvr>
    <a:masterClrMapping/>
  </p:clrMapOvr>
  <p:transition spd="slow" advClick="0" advTm="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a:extLst>
              <a:ext uri="{BEBA8EAE-BF5A-486C-A8C5-ECC9F3942E4B}">
                <a14:imgProps xmlns:a14="http://schemas.microsoft.com/office/drawing/2010/main">
                  <a14:imgLayer r:embed="rId3">
                    <a14:imgEffect>
                      <a14:artisticBlur radius="0"/>
                    </a14:imgEffect>
                  </a14:imgLayer>
                </a14:imgProps>
              </a:ext>
            </a:extLst>
          </a:blip>
          <a:srcRect r="11126"/>
          <a:stretch/>
        </p:blipFill>
        <p:spPr>
          <a:xfrm>
            <a:off x="-1970" y="-985"/>
            <a:ext cx="9145970" cy="5145470"/>
          </a:xfrm>
          <a:prstGeom prst="rect">
            <a:avLst/>
          </a:prstGeom>
        </p:spPr>
      </p:pic>
      <p:sp>
        <p:nvSpPr>
          <p:cNvPr id="6" name="矩形 5"/>
          <p:cNvSpPr/>
          <p:nvPr userDrawn="1"/>
        </p:nvSpPr>
        <p:spPr>
          <a:xfrm>
            <a:off x="0" y="0"/>
            <a:ext cx="9144000" cy="5144484"/>
          </a:xfrm>
          <a:prstGeom prst="rect">
            <a:avLst/>
          </a:prstGeom>
          <a:solidFill>
            <a:schemeClr val="bg1">
              <a:lumMod val="8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36153231"/>
      </p:ext>
    </p:extLst>
  </p:cSld>
  <p:clrMapOvr>
    <a:masterClrMapping/>
  </p:clrMapOvr>
  <p:transition spd="slow" advClick="0" advTm="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69A8F98E-CFB9-4AAC-B8C7-4B069C455559}" type="datetimeFigureOut">
              <a:rPr lang="zh-CN" altLang="en-US" smtClean="0"/>
              <a:t>2017/4/6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9D85267-9A94-447A-81B8-F1359B22EEBA}" type="slidenum">
              <a:rPr lang="zh-CN" altLang="en-US" smtClean="0"/>
              <a:t>‹#›</a:t>
            </a:fld>
            <a:endParaRPr lang="zh-CN" altLang="en-US"/>
          </a:p>
        </p:txBody>
      </p:sp>
    </p:spTree>
    <p:extLst>
      <p:ext uri="{BB962C8B-B14F-4D97-AF65-F5344CB8AC3E}">
        <p14:creationId xmlns:p14="http://schemas.microsoft.com/office/powerpoint/2010/main" val="184567307"/>
      </p:ext>
    </p:extLst>
  </p:cSld>
  <p:clrMapOvr>
    <a:masterClrMapping/>
  </p:clrMapOvr>
  <p:transition spd="slow" advClick="0" advTm="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69A8F98E-CFB9-4AAC-B8C7-4B069C455559}" type="datetimeFigureOut">
              <a:rPr lang="zh-CN" altLang="en-US" smtClean="0"/>
              <a:t>2017/4/6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69D85267-9A94-447A-81B8-F1359B22EEBA}" type="slidenum">
              <a:rPr lang="zh-CN" altLang="en-US" smtClean="0"/>
              <a:t>‹#›</a:t>
            </a:fld>
            <a:endParaRPr lang="zh-CN" altLang="en-US"/>
          </a:p>
        </p:txBody>
      </p:sp>
    </p:spTree>
    <p:extLst>
      <p:ext uri="{BB962C8B-B14F-4D97-AF65-F5344CB8AC3E}">
        <p14:creationId xmlns:p14="http://schemas.microsoft.com/office/powerpoint/2010/main" val="3583388187"/>
      </p:ext>
    </p:extLst>
  </p:cSld>
  <p:clrMapOvr>
    <a:masterClrMapping/>
  </p:clrMapOvr>
  <p:transition spd="slow" advClick="0" advTm="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69A8F98E-CFB9-4AAC-B8C7-4B069C455559}" type="datetimeFigureOut">
              <a:rPr lang="zh-CN" altLang="en-US" smtClean="0"/>
              <a:t>2017/4/6</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69D85267-9A94-447A-81B8-F1359B22EEBA}" type="slidenum">
              <a:rPr lang="zh-CN" altLang="en-US" smtClean="0"/>
              <a:t>‹#›</a:t>
            </a:fld>
            <a:endParaRPr lang="zh-CN" altLang="en-US"/>
          </a:p>
        </p:txBody>
      </p:sp>
    </p:spTree>
    <p:extLst>
      <p:ext uri="{BB962C8B-B14F-4D97-AF65-F5344CB8AC3E}">
        <p14:creationId xmlns:p14="http://schemas.microsoft.com/office/powerpoint/2010/main" val="12325256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advClick="0" advTm="0">
    <p:push dir="u"/>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3" Type="http://schemas.openxmlformats.org/officeDocument/2006/relationships/tags" Target="../tags/tag3.xml"/><Relationship Id="rId21" Type="http://schemas.openxmlformats.org/officeDocument/2006/relationships/notesSlide" Target="../notesSlides/notesSlide1.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slideLayout" Target="../slideLayouts/slideLayout7.xml"/><Relationship Id="rId1" Type="http://schemas.openxmlformats.org/officeDocument/2006/relationships/themeOverride" Target="../theme/themeOverride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tags" Target="../tags/tag15.xml"/><Relationship Id="rId10" Type="http://schemas.openxmlformats.org/officeDocument/2006/relationships/tags" Target="../tags/tag10.xml"/><Relationship Id="rId19" Type="http://schemas.openxmlformats.org/officeDocument/2006/relationships/tags" Target="../tags/tag19.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s>
</file>

<file path=ppt/slides/_rels/slide10.xml.rels><?xml version="1.0" encoding="UTF-8" standalone="yes"?>
<Relationships xmlns="http://schemas.openxmlformats.org/package/2006/relationships"><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 Id="rId5" Type="http://schemas.openxmlformats.org/officeDocument/2006/relationships/notesSlide" Target="../notesSlides/notesSlide10.xml"/><Relationship Id="rId4"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tags" Target="../tags/tag71.xml"/><Relationship Id="rId7" Type="http://schemas.openxmlformats.org/officeDocument/2006/relationships/image" Target="../media/image9.png"/><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notesSlide" Target="../notesSlides/notesSlide11.xml"/><Relationship Id="rId5" Type="http://schemas.openxmlformats.org/officeDocument/2006/relationships/slideLayout" Target="../slideLayouts/slideLayout7.xml"/><Relationship Id="rId4" Type="http://schemas.openxmlformats.org/officeDocument/2006/relationships/tags" Target="../tags/tag7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73.xml"/><Relationship Id="rId4" Type="http://schemas.openxmlformats.org/officeDocument/2006/relationships/image" Target="../media/image10.jp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tags" Target="../tags/tag81.xml"/><Relationship Id="rId13" Type="http://schemas.openxmlformats.org/officeDocument/2006/relationships/image" Target="../media/image13.png"/><Relationship Id="rId3" Type="http://schemas.openxmlformats.org/officeDocument/2006/relationships/tags" Target="../tags/tag76.xml"/><Relationship Id="rId7" Type="http://schemas.openxmlformats.org/officeDocument/2006/relationships/tags" Target="../tags/tag80.xml"/><Relationship Id="rId12" Type="http://schemas.openxmlformats.org/officeDocument/2006/relationships/image" Target="../media/image12.png"/><Relationship Id="rId2" Type="http://schemas.openxmlformats.org/officeDocument/2006/relationships/tags" Target="../tags/tag75.xml"/><Relationship Id="rId1" Type="http://schemas.openxmlformats.org/officeDocument/2006/relationships/tags" Target="../tags/tag74.xml"/><Relationship Id="rId6" Type="http://schemas.openxmlformats.org/officeDocument/2006/relationships/tags" Target="../tags/tag79.xml"/><Relationship Id="rId11" Type="http://schemas.openxmlformats.org/officeDocument/2006/relationships/notesSlide" Target="../notesSlides/notesSlide15.xml"/><Relationship Id="rId5" Type="http://schemas.openxmlformats.org/officeDocument/2006/relationships/tags" Target="../tags/tag78.xml"/><Relationship Id="rId10" Type="http://schemas.openxmlformats.org/officeDocument/2006/relationships/slideLayout" Target="../slideLayouts/slideLayout7.xml"/><Relationship Id="rId4" Type="http://schemas.openxmlformats.org/officeDocument/2006/relationships/tags" Target="../tags/tag77.xml"/><Relationship Id="rId9" Type="http://schemas.openxmlformats.org/officeDocument/2006/relationships/tags" Target="../tags/tag82.xml"/><Relationship Id="rId1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tags" Target="../tags/tag85.xml"/><Relationship Id="rId7" Type="http://schemas.openxmlformats.org/officeDocument/2006/relationships/image" Target="../media/image15.png"/><Relationship Id="rId2" Type="http://schemas.openxmlformats.org/officeDocument/2006/relationships/tags" Target="../tags/tag84.xml"/><Relationship Id="rId1" Type="http://schemas.openxmlformats.org/officeDocument/2006/relationships/tags" Target="../tags/tag83.xml"/><Relationship Id="rId6" Type="http://schemas.openxmlformats.org/officeDocument/2006/relationships/notesSlide" Target="../notesSlides/notesSlide16.xml"/><Relationship Id="rId5" Type="http://schemas.openxmlformats.org/officeDocument/2006/relationships/slideLayout" Target="../slideLayouts/slideLayout7.xml"/><Relationship Id="rId4" Type="http://schemas.openxmlformats.org/officeDocument/2006/relationships/tags" Target="../tags/tag8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87.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tags" Target="../tags/tag90.xml"/><Relationship Id="rId7" Type="http://schemas.openxmlformats.org/officeDocument/2006/relationships/image" Target="../media/image18.png"/><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image" Target="../media/image17.png"/><Relationship Id="rId5" Type="http://schemas.openxmlformats.org/officeDocument/2006/relationships/notesSlide" Target="../notesSlides/notesSlide18.xml"/><Relationship Id="rId4"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tags" Target="../tags/tag93.xml"/><Relationship Id="rId7" Type="http://schemas.openxmlformats.org/officeDocument/2006/relationships/image" Target="../media/image20.png"/><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notesSlide" Target="../notesSlides/notesSlide21.xml"/><Relationship Id="rId5" Type="http://schemas.openxmlformats.org/officeDocument/2006/relationships/slideLayout" Target="../slideLayouts/slideLayout7.xml"/><Relationship Id="rId4" Type="http://schemas.openxmlformats.org/officeDocument/2006/relationships/tags" Target="../tags/tag9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95.xml"/><Relationship Id="rId5" Type="http://schemas.microsoft.com/office/2007/relationships/hdphoto" Target="../media/hdphoto3.wdp"/><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98.xml"/><Relationship Id="rId7" Type="http://schemas.openxmlformats.org/officeDocument/2006/relationships/tags" Target="../tags/tag102.xml"/><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9"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tags" Target="../tags/tag105.xml"/><Relationship Id="rId7" Type="http://schemas.openxmlformats.org/officeDocument/2006/relationships/image" Target="../media/image22.png"/><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notesSlide" Target="../notesSlides/notesSlide25.xml"/><Relationship Id="rId5" Type="http://schemas.openxmlformats.org/officeDocument/2006/relationships/slideLayout" Target="../slideLayouts/slideLayout7.xml"/><Relationship Id="rId4" Type="http://schemas.openxmlformats.org/officeDocument/2006/relationships/tags" Target="../tags/tag10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tags" Target="../tags/tag107.xml"/><Relationship Id="rId4" Type="http://schemas.openxmlformats.org/officeDocument/2006/relationships/image" Target="../media/image23.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 Id="rId6" Type="http://schemas.openxmlformats.org/officeDocument/2006/relationships/notesSlide" Target="../notesSlides/notesSlide28.xml"/><Relationship Id="rId5" Type="http://schemas.openxmlformats.org/officeDocument/2006/relationships/slideLayout" Target="../slideLayouts/slideLayout7.xml"/><Relationship Id="rId4" Type="http://schemas.openxmlformats.org/officeDocument/2006/relationships/tags" Target="../tags/tag11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tags" Target="../tags/tag22.xml"/><Relationship Id="rId7" Type="http://schemas.openxmlformats.org/officeDocument/2006/relationships/image" Target="../media/image2.png"/><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notesSlide" Target="../notesSlides/notesSlide3.xml"/><Relationship Id="rId5" Type="http://schemas.openxmlformats.org/officeDocument/2006/relationships/slideLayout" Target="../slideLayouts/slideLayout7.xml"/><Relationship Id="rId4" Type="http://schemas.openxmlformats.org/officeDocument/2006/relationships/tags" Target="../tags/tag23.xml"/></Relationships>
</file>

<file path=ppt/slides/_rels/slide30.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notesSlide" Target="../notesSlides/notesSlide30.xml"/><Relationship Id="rId7" Type="http://schemas.openxmlformats.org/officeDocument/2006/relationships/image" Target="../media/image26.png"/><Relationship Id="rId2" Type="http://schemas.openxmlformats.org/officeDocument/2006/relationships/slideLayout" Target="../slideLayouts/slideLayout7.xml"/><Relationship Id="rId1" Type="http://schemas.openxmlformats.org/officeDocument/2006/relationships/tags" Target="../tags/tag112.xml"/><Relationship Id="rId6" Type="http://schemas.openxmlformats.org/officeDocument/2006/relationships/image" Target="../media/image25.svg"/><Relationship Id="rId5" Type="http://schemas.openxmlformats.org/officeDocument/2006/relationships/image" Target="../media/image24.png"/><Relationship Id="rId10" Type="http://schemas.openxmlformats.org/officeDocument/2006/relationships/image" Target="../media/image29.svg"/><Relationship Id="rId4" Type="http://schemas.openxmlformats.org/officeDocument/2006/relationships/image" Target="../media/image16.png"/><Relationship Id="rId9" Type="http://schemas.openxmlformats.org/officeDocument/2006/relationships/image" Target="../media/image28.png"/></Relationships>
</file>

<file path=ppt/slides/_rels/slide31.xml.rels><?xml version="1.0" encoding="UTF-8" standalone="yes"?>
<Relationships xmlns="http://schemas.openxmlformats.org/package/2006/relationships"><Relationship Id="rId8" Type="http://schemas.openxmlformats.org/officeDocument/2006/relationships/tags" Target="../tags/tag120.xml"/><Relationship Id="rId13" Type="http://schemas.microsoft.com/office/2007/relationships/hdphoto" Target="../media/hdphoto1.wdp"/><Relationship Id="rId3" Type="http://schemas.openxmlformats.org/officeDocument/2006/relationships/tags" Target="../tags/tag115.xml"/><Relationship Id="rId7" Type="http://schemas.openxmlformats.org/officeDocument/2006/relationships/tags" Target="../tags/tag119.xml"/><Relationship Id="rId12" Type="http://schemas.openxmlformats.org/officeDocument/2006/relationships/image" Target="../media/image1.png"/><Relationship Id="rId2" Type="http://schemas.openxmlformats.org/officeDocument/2006/relationships/tags" Target="../tags/tag114.xml"/><Relationship Id="rId1" Type="http://schemas.openxmlformats.org/officeDocument/2006/relationships/tags" Target="../tags/tag113.xml"/><Relationship Id="rId6" Type="http://schemas.openxmlformats.org/officeDocument/2006/relationships/tags" Target="../tags/tag118.xml"/><Relationship Id="rId11" Type="http://schemas.openxmlformats.org/officeDocument/2006/relationships/notesSlide" Target="../notesSlides/notesSlide31.xml"/><Relationship Id="rId5" Type="http://schemas.openxmlformats.org/officeDocument/2006/relationships/tags" Target="../tags/tag117.xml"/><Relationship Id="rId10" Type="http://schemas.openxmlformats.org/officeDocument/2006/relationships/slideLayout" Target="../slideLayouts/slideLayout7.xml"/><Relationship Id="rId4" Type="http://schemas.openxmlformats.org/officeDocument/2006/relationships/tags" Target="../tags/tag116.xml"/><Relationship Id="rId9" Type="http://schemas.openxmlformats.org/officeDocument/2006/relationships/tags" Target="../tags/tag12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5.xml"/><Relationship Id="rId1" Type="http://schemas.openxmlformats.org/officeDocument/2006/relationships/tags" Target="../tags/tag24.xml"/><Relationship Id="rId5" Type="http://schemas.openxmlformats.org/officeDocument/2006/relationships/image" Target="../media/image3.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7.xml"/><Relationship Id="rId1" Type="http://schemas.openxmlformats.org/officeDocument/2006/relationships/tags" Target="../tags/tag26.xml"/><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13" Type="http://schemas.openxmlformats.org/officeDocument/2006/relationships/tags" Target="../tags/tag40.xml"/><Relationship Id="rId18" Type="http://schemas.openxmlformats.org/officeDocument/2006/relationships/tags" Target="../tags/tag45.xml"/><Relationship Id="rId26" Type="http://schemas.openxmlformats.org/officeDocument/2006/relationships/tags" Target="../tags/tag53.xml"/><Relationship Id="rId21" Type="http://schemas.openxmlformats.org/officeDocument/2006/relationships/tags" Target="../tags/tag48.xml"/><Relationship Id="rId34" Type="http://schemas.openxmlformats.org/officeDocument/2006/relationships/tags" Target="../tags/tag61.xml"/><Relationship Id="rId7" Type="http://schemas.openxmlformats.org/officeDocument/2006/relationships/tags" Target="../tags/tag34.xml"/><Relationship Id="rId12" Type="http://schemas.openxmlformats.org/officeDocument/2006/relationships/tags" Target="../tags/tag39.xml"/><Relationship Id="rId17" Type="http://schemas.openxmlformats.org/officeDocument/2006/relationships/tags" Target="../tags/tag44.xml"/><Relationship Id="rId25" Type="http://schemas.openxmlformats.org/officeDocument/2006/relationships/tags" Target="../tags/tag52.xml"/><Relationship Id="rId33" Type="http://schemas.openxmlformats.org/officeDocument/2006/relationships/tags" Target="../tags/tag60.xml"/><Relationship Id="rId38" Type="http://schemas.openxmlformats.org/officeDocument/2006/relationships/image" Target="../media/image8.png"/><Relationship Id="rId2" Type="http://schemas.openxmlformats.org/officeDocument/2006/relationships/tags" Target="../tags/tag29.xml"/><Relationship Id="rId16" Type="http://schemas.openxmlformats.org/officeDocument/2006/relationships/tags" Target="../tags/tag43.xml"/><Relationship Id="rId20" Type="http://schemas.openxmlformats.org/officeDocument/2006/relationships/tags" Target="../tags/tag47.xml"/><Relationship Id="rId29" Type="http://schemas.openxmlformats.org/officeDocument/2006/relationships/tags" Target="../tags/tag56.xml"/><Relationship Id="rId1" Type="http://schemas.openxmlformats.org/officeDocument/2006/relationships/tags" Target="../tags/tag28.xml"/><Relationship Id="rId6" Type="http://schemas.openxmlformats.org/officeDocument/2006/relationships/tags" Target="../tags/tag33.xml"/><Relationship Id="rId11" Type="http://schemas.openxmlformats.org/officeDocument/2006/relationships/tags" Target="../tags/tag38.xml"/><Relationship Id="rId24" Type="http://schemas.openxmlformats.org/officeDocument/2006/relationships/tags" Target="../tags/tag51.xml"/><Relationship Id="rId32" Type="http://schemas.openxmlformats.org/officeDocument/2006/relationships/tags" Target="../tags/tag59.xml"/><Relationship Id="rId37" Type="http://schemas.openxmlformats.org/officeDocument/2006/relationships/notesSlide" Target="../notesSlides/notesSlide8.xml"/><Relationship Id="rId5" Type="http://schemas.openxmlformats.org/officeDocument/2006/relationships/tags" Target="../tags/tag32.xml"/><Relationship Id="rId15" Type="http://schemas.openxmlformats.org/officeDocument/2006/relationships/tags" Target="../tags/tag42.xml"/><Relationship Id="rId23" Type="http://schemas.openxmlformats.org/officeDocument/2006/relationships/tags" Target="../tags/tag50.xml"/><Relationship Id="rId28" Type="http://schemas.openxmlformats.org/officeDocument/2006/relationships/tags" Target="../tags/tag55.xml"/><Relationship Id="rId36" Type="http://schemas.openxmlformats.org/officeDocument/2006/relationships/slideLayout" Target="../slideLayouts/slideLayout7.xml"/><Relationship Id="rId10" Type="http://schemas.openxmlformats.org/officeDocument/2006/relationships/tags" Target="../tags/tag37.xml"/><Relationship Id="rId19" Type="http://schemas.openxmlformats.org/officeDocument/2006/relationships/tags" Target="../tags/tag46.xml"/><Relationship Id="rId31" Type="http://schemas.openxmlformats.org/officeDocument/2006/relationships/tags" Target="../tags/tag58.xml"/><Relationship Id="rId4" Type="http://schemas.openxmlformats.org/officeDocument/2006/relationships/tags" Target="../tags/tag31.xml"/><Relationship Id="rId9" Type="http://schemas.openxmlformats.org/officeDocument/2006/relationships/tags" Target="../tags/tag36.xml"/><Relationship Id="rId14" Type="http://schemas.openxmlformats.org/officeDocument/2006/relationships/tags" Target="../tags/tag41.xml"/><Relationship Id="rId22" Type="http://schemas.openxmlformats.org/officeDocument/2006/relationships/tags" Target="../tags/tag49.xml"/><Relationship Id="rId27" Type="http://schemas.openxmlformats.org/officeDocument/2006/relationships/tags" Target="../tags/tag54.xml"/><Relationship Id="rId30" Type="http://schemas.openxmlformats.org/officeDocument/2006/relationships/tags" Target="../tags/tag57.xml"/><Relationship Id="rId35" Type="http://schemas.openxmlformats.org/officeDocument/2006/relationships/tags" Target="../tags/tag62.xml"/><Relationship Id="rId8" Type="http://schemas.openxmlformats.org/officeDocument/2006/relationships/tags" Target="../tags/tag35.xml"/><Relationship Id="rId3" Type="http://schemas.openxmlformats.org/officeDocument/2006/relationships/tags" Target="../tags/tag30.xml"/></Relationships>
</file>

<file path=ppt/slides/_rels/slide9.xml.rels><?xml version="1.0" encoding="UTF-8" standalone="yes"?>
<Relationships xmlns="http://schemas.openxmlformats.org/package/2006/relationships"><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 Id="rId5" Type="http://schemas.openxmlformats.org/officeDocument/2006/relationships/notesSlide" Target="../notesSlides/notesSlide9.xml"/><Relationship Id="rId4"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 name="PA_文本框 24"/>
          <p:cNvSpPr txBox="1"/>
          <p:nvPr>
            <p:custDataLst>
              <p:tags r:id="rId2"/>
            </p:custDataLst>
          </p:nvPr>
        </p:nvSpPr>
        <p:spPr>
          <a:xfrm>
            <a:off x="1809320" y="3585704"/>
            <a:ext cx="1814478" cy="400110"/>
          </a:xfrm>
          <a:prstGeom prst="rect">
            <a:avLst/>
          </a:prstGeom>
          <a:noFill/>
        </p:spPr>
        <p:txBody>
          <a:bodyPr wrap="square" rtlCol="0">
            <a:spAutoFit/>
          </a:bodyPr>
          <a:lstStyle/>
          <a:p>
            <a:pPr algn="ctr"/>
            <a:r>
              <a:rPr lang="zh-CN" altLang="en-US" sz="2000" dirty="0">
                <a:solidFill>
                  <a:schemeClr val="tx1">
                    <a:lumMod val="50000"/>
                    <a:lumOff val="50000"/>
                  </a:schemeClr>
                </a:solidFill>
              </a:rPr>
              <a:t>此处输入文字</a:t>
            </a:r>
          </a:p>
        </p:txBody>
      </p:sp>
      <p:sp>
        <p:nvSpPr>
          <p:cNvPr id="26" name="PA_文本框 25"/>
          <p:cNvSpPr txBox="1"/>
          <p:nvPr>
            <p:custDataLst>
              <p:tags r:id="rId3"/>
            </p:custDataLst>
          </p:nvPr>
        </p:nvSpPr>
        <p:spPr>
          <a:xfrm>
            <a:off x="3904738" y="3585704"/>
            <a:ext cx="1814478" cy="400110"/>
          </a:xfrm>
          <a:prstGeom prst="rect">
            <a:avLst/>
          </a:prstGeom>
          <a:noFill/>
        </p:spPr>
        <p:txBody>
          <a:bodyPr wrap="square" rtlCol="0">
            <a:spAutoFit/>
          </a:bodyPr>
          <a:lstStyle/>
          <a:p>
            <a:pPr algn="ctr"/>
            <a:r>
              <a:rPr lang="zh-CN" altLang="en-US" sz="2000" dirty="0">
                <a:solidFill>
                  <a:schemeClr val="tx1">
                    <a:lumMod val="50000"/>
                    <a:lumOff val="50000"/>
                  </a:schemeClr>
                </a:solidFill>
              </a:rPr>
              <a:t>此处输入文字</a:t>
            </a:r>
          </a:p>
        </p:txBody>
      </p:sp>
      <p:sp>
        <p:nvSpPr>
          <p:cNvPr id="27" name="PA_文本框 26"/>
          <p:cNvSpPr txBox="1"/>
          <p:nvPr>
            <p:custDataLst>
              <p:tags r:id="rId4"/>
            </p:custDataLst>
          </p:nvPr>
        </p:nvSpPr>
        <p:spPr>
          <a:xfrm>
            <a:off x="6019950" y="3585704"/>
            <a:ext cx="1814478" cy="400110"/>
          </a:xfrm>
          <a:prstGeom prst="rect">
            <a:avLst/>
          </a:prstGeom>
          <a:noFill/>
        </p:spPr>
        <p:txBody>
          <a:bodyPr wrap="square" rtlCol="0">
            <a:spAutoFit/>
          </a:bodyPr>
          <a:lstStyle/>
          <a:p>
            <a:pPr algn="ctr"/>
            <a:r>
              <a:rPr lang="zh-CN" altLang="en-US" sz="2000" dirty="0">
                <a:solidFill>
                  <a:schemeClr val="tx1">
                    <a:lumMod val="50000"/>
                    <a:lumOff val="50000"/>
                  </a:schemeClr>
                </a:solidFill>
              </a:rPr>
              <a:t>此处输入文字</a:t>
            </a:r>
          </a:p>
        </p:txBody>
      </p:sp>
      <p:sp>
        <p:nvSpPr>
          <p:cNvPr id="59" name="PA_矩形 58"/>
          <p:cNvSpPr/>
          <p:nvPr>
            <p:custDataLst>
              <p:tags r:id="rId5"/>
            </p:custDataLst>
          </p:nvPr>
        </p:nvSpPr>
        <p:spPr>
          <a:xfrm>
            <a:off x="3382176" y="219943"/>
            <a:ext cx="2848712" cy="2843426"/>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_矩形 7"/>
          <p:cNvSpPr/>
          <p:nvPr>
            <p:custDataLst>
              <p:tags r:id="rId6"/>
            </p:custDataLst>
          </p:nvPr>
        </p:nvSpPr>
        <p:spPr>
          <a:xfrm>
            <a:off x="3434678" y="268074"/>
            <a:ext cx="2739105" cy="2739105"/>
          </a:xfrm>
          <a:prstGeom prst="rect">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_矩形 9"/>
          <p:cNvSpPr/>
          <p:nvPr>
            <p:custDataLst>
              <p:tags r:id="rId7"/>
            </p:custDataLst>
          </p:nvPr>
        </p:nvSpPr>
        <p:spPr>
          <a:xfrm>
            <a:off x="3780067" y="673776"/>
            <a:ext cx="2048327" cy="1927700"/>
          </a:xfrm>
          <a:prstGeom prst="rect">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_矩形 12"/>
          <p:cNvSpPr/>
          <p:nvPr>
            <p:custDataLst>
              <p:tags r:id="rId8"/>
            </p:custDataLst>
          </p:nvPr>
        </p:nvSpPr>
        <p:spPr>
          <a:xfrm>
            <a:off x="3530603" y="1504950"/>
            <a:ext cx="2565400" cy="33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_文本框 13"/>
          <p:cNvSpPr txBox="1"/>
          <p:nvPr>
            <p:custDataLst>
              <p:tags r:id="rId9"/>
            </p:custDataLst>
          </p:nvPr>
        </p:nvSpPr>
        <p:spPr>
          <a:xfrm>
            <a:off x="3806376" y="1448321"/>
            <a:ext cx="2048327" cy="1191993"/>
          </a:xfrm>
          <a:prstGeom prst="rect">
            <a:avLst/>
          </a:prstGeom>
          <a:noFill/>
        </p:spPr>
        <p:txBody>
          <a:bodyPr wrap="square" rtlCol="0">
            <a:spAutoFit/>
          </a:bodyPr>
          <a:lstStyle/>
          <a:p>
            <a:pPr algn="ctr">
              <a:lnSpc>
                <a:spcPct val="150000"/>
              </a:lnSpc>
            </a:pPr>
            <a:r>
              <a:rPr lang="zh-CN" altLang="en-US" sz="5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介 绍</a:t>
            </a:r>
          </a:p>
        </p:txBody>
      </p:sp>
      <p:sp>
        <p:nvSpPr>
          <p:cNvPr id="15" name="PA_矩形 14"/>
          <p:cNvSpPr/>
          <p:nvPr>
            <p:custDataLst>
              <p:tags r:id="rId10"/>
            </p:custDataLst>
          </p:nvPr>
        </p:nvSpPr>
        <p:spPr>
          <a:xfrm>
            <a:off x="3483856" y="1482082"/>
            <a:ext cx="2693366" cy="338554"/>
          </a:xfrm>
          <a:prstGeom prst="rect">
            <a:avLst/>
          </a:prstGeom>
        </p:spPr>
        <p:txBody>
          <a:bodyPr wrap="none">
            <a:spAutoFit/>
          </a:bodyPr>
          <a:lstStyle/>
          <a:p>
            <a:r>
              <a:rPr lang="en-US" altLang="zh-CN" sz="1600" dirty="0">
                <a:solidFill>
                  <a:schemeClr val="tx2">
                    <a:lumMod val="40000"/>
                    <a:lumOff val="60000"/>
                  </a:schemeClr>
                </a:solidFill>
                <a:latin typeface="Arial" panose="020B0604020202020204" pitchFamily="34" charset="0"/>
              </a:rPr>
              <a:t>Enterprise brief introduction</a:t>
            </a:r>
            <a:endParaRPr lang="zh-CN" altLang="en-US" sz="1600" dirty="0">
              <a:solidFill>
                <a:schemeClr val="tx2">
                  <a:lumMod val="40000"/>
                  <a:lumOff val="60000"/>
                </a:schemeClr>
              </a:solidFill>
            </a:endParaRPr>
          </a:p>
        </p:txBody>
      </p:sp>
      <p:sp>
        <p:nvSpPr>
          <p:cNvPr id="16" name="PA_文本框 15"/>
          <p:cNvSpPr txBox="1"/>
          <p:nvPr>
            <p:custDataLst>
              <p:tags r:id="rId11"/>
            </p:custDataLst>
          </p:nvPr>
        </p:nvSpPr>
        <p:spPr>
          <a:xfrm>
            <a:off x="3802937" y="371919"/>
            <a:ext cx="2051765" cy="1191993"/>
          </a:xfrm>
          <a:prstGeom prst="rect">
            <a:avLst/>
          </a:prstGeom>
          <a:noFill/>
        </p:spPr>
        <p:txBody>
          <a:bodyPr wrap="square" rtlCol="0">
            <a:spAutoFit/>
          </a:bodyPr>
          <a:lstStyle/>
          <a:p>
            <a:pPr algn="ctr">
              <a:lnSpc>
                <a:spcPct val="150000"/>
              </a:lnSpc>
            </a:pPr>
            <a:r>
              <a:rPr lang="zh-CN" altLang="en-US" sz="5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企 业</a:t>
            </a:r>
          </a:p>
        </p:txBody>
      </p:sp>
      <p:cxnSp>
        <p:nvCxnSpPr>
          <p:cNvPr id="18" name="PA_直接连接符 17"/>
          <p:cNvCxnSpPr>
            <a:cxnSpLocks/>
          </p:cNvCxnSpPr>
          <p:nvPr>
            <p:custDataLst>
              <p:tags r:id="rId12"/>
            </p:custDataLst>
          </p:nvPr>
        </p:nvCxnSpPr>
        <p:spPr>
          <a:xfrm>
            <a:off x="1712688" y="3614057"/>
            <a:ext cx="0" cy="39755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9" name="PA_直接连接符 18"/>
          <p:cNvCxnSpPr>
            <a:cxnSpLocks/>
          </p:cNvCxnSpPr>
          <p:nvPr>
            <p:custDataLst>
              <p:tags r:id="rId13"/>
            </p:custDataLst>
          </p:nvPr>
        </p:nvCxnSpPr>
        <p:spPr>
          <a:xfrm>
            <a:off x="7895773" y="3614057"/>
            <a:ext cx="0" cy="39755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0" name="PA_直接连接符 19"/>
          <p:cNvCxnSpPr>
            <a:cxnSpLocks/>
          </p:cNvCxnSpPr>
          <p:nvPr>
            <p:custDataLst>
              <p:tags r:id="rId14"/>
            </p:custDataLst>
          </p:nvPr>
        </p:nvCxnSpPr>
        <p:spPr>
          <a:xfrm>
            <a:off x="3773716" y="3614057"/>
            <a:ext cx="0" cy="39755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3" name="PA_直接连接符 22"/>
          <p:cNvCxnSpPr>
            <a:cxnSpLocks/>
          </p:cNvCxnSpPr>
          <p:nvPr>
            <p:custDataLst>
              <p:tags r:id="rId15"/>
            </p:custDataLst>
          </p:nvPr>
        </p:nvCxnSpPr>
        <p:spPr>
          <a:xfrm>
            <a:off x="5834744" y="3614057"/>
            <a:ext cx="0" cy="39755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4" name="PA_文本框 23"/>
          <p:cNvSpPr txBox="1"/>
          <p:nvPr>
            <p:custDataLst>
              <p:tags r:id="rId16"/>
            </p:custDataLst>
          </p:nvPr>
        </p:nvSpPr>
        <p:spPr>
          <a:xfrm>
            <a:off x="2558826" y="4628731"/>
            <a:ext cx="4397828" cy="461665"/>
          </a:xfrm>
          <a:prstGeom prst="rect">
            <a:avLst/>
          </a:prstGeom>
          <a:noFill/>
        </p:spPr>
        <p:txBody>
          <a:bodyPr wrap="square" rtlCol="0">
            <a:spAutoFit/>
          </a:bodyPr>
          <a:lstStyle/>
          <a:p>
            <a:pPr algn="ctr"/>
            <a:r>
              <a:rPr lang="en-US" altLang="zh-CN" sz="2400" dirty="0">
                <a:solidFill>
                  <a:schemeClr val="tx1">
                    <a:lumMod val="50000"/>
                    <a:lumOff val="50000"/>
                  </a:schemeClr>
                </a:solidFill>
              </a:rPr>
              <a:t>·     </a:t>
            </a:r>
            <a:r>
              <a:rPr lang="zh-CN" altLang="en-US" sz="2400" dirty="0">
                <a:solidFill>
                  <a:schemeClr val="tx1">
                    <a:lumMod val="50000"/>
                    <a:lumOff val="50000"/>
                  </a:schemeClr>
                </a:solidFill>
              </a:rPr>
              <a:t>此处输入企业名称     </a:t>
            </a:r>
            <a:r>
              <a:rPr lang="en-US" altLang="zh-CN" sz="2400" dirty="0">
                <a:solidFill>
                  <a:schemeClr val="tx1">
                    <a:lumMod val="50000"/>
                    <a:lumOff val="50000"/>
                  </a:schemeClr>
                </a:solidFill>
              </a:rPr>
              <a:t>·</a:t>
            </a:r>
            <a:endParaRPr lang="zh-CN" altLang="en-US" sz="2400" dirty="0">
              <a:solidFill>
                <a:schemeClr val="tx1">
                  <a:lumMod val="50000"/>
                  <a:lumOff val="50000"/>
                </a:schemeClr>
              </a:solidFill>
            </a:endParaRPr>
          </a:p>
        </p:txBody>
      </p:sp>
      <p:cxnSp>
        <p:nvCxnSpPr>
          <p:cNvPr id="28" name="PA_直接连接符 27"/>
          <p:cNvCxnSpPr>
            <a:cxnSpLocks/>
          </p:cNvCxnSpPr>
          <p:nvPr>
            <p:custDataLst>
              <p:tags r:id="rId17"/>
            </p:custDataLst>
          </p:nvPr>
        </p:nvCxnSpPr>
        <p:spPr>
          <a:xfrm>
            <a:off x="3675029" y="3614057"/>
            <a:ext cx="0" cy="39755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9" name="PA_直接连接符 28"/>
          <p:cNvCxnSpPr>
            <a:cxnSpLocks/>
          </p:cNvCxnSpPr>
          <p:nvPr>
            <p:custDataLst>
              <p:tags r:id="rId18"/>
            </p:custDataLst>
          </p:nvPr>
        </p:nvCxnSpPr>
        <p:spPr>
          <a:xfrm>
            <a:off x="5921923" y="3614057"/>
            <a:ext cx="0" cy="39755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1" name="PA_任意多边形 60"/>
          <p:cNvSpPr/>
          <p:nvPr>
            <p:custDataLst>
              <p:tags r:id="rId19"/>
            </p:custDataLst>
          </p:nvPr>
        </p:nvSpPr>
        <p:spPr>
          <a:xfrm rot="5400000">
            <a:off x="-2312994" y="2312994"/>
            <a:ext cx="5143500" cy="517512"/>
          </a:xfrm>
          <a:custGeom>
            <a:avLst/>
            <a:gdLst>
              <a:gd name="connsiteX0" fmla="*/ 0 w 5143500"/>
              <a:gd name="connsiteY0" fmla="*/ 517512 h 517512"/>
              <a:gd name="connsiteX1" fmla="*/ 0 w 5143500"/>
              <a:gd name="connsiteY1" fmla="*/ 229708 h 517512"/>
              <a:gd name="connsiteX2" fmla="*/ 3441083 w 5143500"/>
              <a:gd name="connsiteY2" fmla="*/ 229708 h 517512"/>
              <a:gd name="connsiteX3" fmla="*/ 3498510 w 5143500"/>
              <a:gd name="connsiteY3" fmla="*/ 0 h 517512"/>
              <a:gd name="connsiteX4" fmla="*/ 4127160 w 5143500"/>
              <a:gd name="connsiteY4" fmla="*/ 0 h 517512"/>
              <a:gd name="connsiteX5" fmla="*/ 4184587 w 5143500"/>
              <a:gd name="connsiteY5" fmla="*/ 229708 h 517512"/>
              <a:gd name="connsiteX6" fmla="*/ 5143500 w 5143500"/>
              <a:gd name="connsiteY6" fmla="*/ 229708 h 517512"/>
              <a:gd name="connsiteX7" fmla="*/ 5143500 w 5143500"/>
              <a:gd name="connsiteY7" fmla="*/ 517512 h 517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43500" h="517512">
                <a:moveTo>
                  <a:pt x="0" y="517512"/>
                </a:moveTo>
                <a:lnTo>
                  <a:pt x="0" y="229708"/>
                </a:lnTo>
                <a:lnTo>
                  <a:pt x="3441083" y="229708"/>
                </a:lnTo>
                <a:lnTo>
                  <a:pt x="3498510" y="0"/>
                </a:lnTo>
                <a:lnTo>
                  <a:pt x="4127160" y="0"/>
                </a:lnTo>
                <a:lnTo>
                  <a:pt x="4184587" y="229708"/>
                </a:lnTo>
                <a:lnTo>
                  <a:pt x="5143500" y="229708"/>
                </a:lnTo>
                <a:lnTo>
                  <a:pt x="5143500" y="517512"/>
                </a:lnTo>
                <a:close/>
              </a:path>
            </a:pathLst>
          </a:cu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09838387"/>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500" fill="hold"/>
                                        <p:tgtEl>
                                          <p:spTgt spid="61"/>
                                        </p:tgtEl>
                                        <p:attrNameLst>
                                          <p:attrName>ppt_x</p:attrName>
                                        </p:attrNameLst>
                                      </p:cBhvr>
                                      <p:tavLst>
                                        <p:tav tm="0">
                                          <p:val>
                                            <p:strVal val="0-#ppt_w/2"/>
                                          </p:val>
                                        </p:tav>
                                        <p:tav tm="100000">
                                          <p:val>
                                            <p:strVal val="#ppt_x"/>
                                          </p:val>
                                        </p:tav>
                                      </p:tavLst>
                                    </p:anim>
                                    <p:anim calcmode="lin" valueType="num">
                                      <p:cBhvr additive="base">
                                        <p:cTn id="8" dur="500" fill="hold"/>
                                        <p:tgtEl>
                                          <p:spTgt spid="6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0" presetClass="entr" presetSubtype="0" decel="100000" fill="hold" grpId="1" nodeType="afterEffect">
                                  <p:stCondLst>
                                    <p:cond delay="0"/>
                                  </p:stCondLst>
                                  <p:childTnLst>
                                    <p:set>
                                      <p:cBhvr>
                                        <p:cTn id="11" dur="1" fill="hold">
                                          <p:stCondLst>
                                            <p:cond delay="0"/>
                                          </p:stCondLst>
                                        </p:cTn>
                                        <p:tgtEl>
                                          <p:spTgt spid="59"/>
                                        </p:tgtEl>
                                        <p:attrNameLst>
                                          <p:attrName>style.visibility</p:attrName>
                                        </p:attrNameLst>
                                      </p:cBhvr>
                                      <p:to>
                                        <p:strVal val="visible"/>
                                      </p:to>
                                    </p:set>
                                    <p:anim calcmode="lin" valueType="num">
                                      <p:cBhvr>
                                        <p:cTn id="12" dur="1000" fill="hold"/>
                                        <p:tgtEl>
                                          <p:spTgt spid="59"/>
                                        </p:tgtEl>
                                        <p:attrNameLst>
                                          <p:attrName>ppt_w</p:attrName>
                                        </p:attrNameLst>
                                      </p:cBhvr>
                                      <p:tavLst>
                                        <p:tav tm="0">
                                          <p:val>
                                            <p:strVal val="#ppt_w+.3"/>
                                          </p:val>
                                        </p:tav>
                                        <p:tav tm="100000">
                                          <p:val>
                                            <p:strVal val="#ppt_w"/>
                                          </p:val>
                                        </p:tav>
                                      </p:tavLst>
                                    </p:anim>
                                    <p:anim calcmode="lin" valueType="num">
                                      <p:cBhvr>
                                        <p:cTn id="13" dur="1000" fill="hold"/>
                                        <p:tgtEl>
                                          <p:spTgt spid="59"/>
                                        </p:tgtEl>
                                        <p:attrNameLst>
                                          <p:attrName>ppt_h</p:attrName>
                                        </p:attrNameLst>
                                      </p:cBhvr>
                                      <p:tavLst>
                                        <p:tav tm="0">
                                          <p:val>
                                            <p:strVal val="#ppt_h"/>
                                          </p:val>
                                        </p:tav>
                                        <p:tav tm="100000">
                                          <p:val>
                                            <p:strVal val="#ppt_h"/>
                                          </p:val>
                                        </p:tav>
                                      </p:tavLst>
                                    </p:anim>
                                    <p:animEffect transition="in" filter="fade">
                                      <p:cBhvr>
                                        <p:cTn id="14" dur="1000"/>
                                        <p:tgtEl>
                                          <p:spTgt spid="59"/>
                                        </p:tgtEl>
                                      </p:cBhvr>
                                    </p:animEffect>
                                  </p:childTnLst>
                                </p:cTn>
                              </p:par>
                              <p:par>
                                <p:cTn id="15" presetID="17" presetClass="entr" presetSubtype="1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750" fill="hold"/>
                                        <p:tgtEl>
                                          <p:spTgt spid="8"/>
                                        </p:tgtEl>
                                        <p:attrNameLst>
                                          <p:attrName>ppt_w</p:attrName>
                                        </p:attrNameLst>
                                      </p:cBhvr>
                                      <p:tavLst>
                                        <p:tav tm="0">
                                          <p:val>
                                            <p:fltVal val="0"/>
                                          </p:val>
                                        </p:tav>
                                        <p:tav tm="100000">
                                          <p:val>
                                            <p:strVal val="#ppt_w"/>
                                          </p:val>
                                        </p:tav>
                                      </p:tavLst>
                                    </p:anim>
                                    <p:anim calcmode="lin" valueType="num">
                                      <p:cBhvr>
                                        <p:cTn id="18" dur="750" fill="hold"/>
                                        <p:tgtEl>
                                          <p:spTgt spid="8"/>
                                        </p:tgtEl>
                                        <p:attrNameLst>
                                          <p:attrName>ppt_h</p:attrName>
                                        </p:attrNameLst>
                                      </p:cBhvr>
                                      <p:tavLst>
                                        <p:tav tm="0">
                                          <p:val>
                                            <p:strVal val="#ppt_h"/>
                                          </p:val>
                                        </p:tav>
                                        <p:tav tm="100000">
                                          <p:val>
                                            <p:strVal val="#ppt_h"/>
                                          </p:val>
                                        </p:tav>
                                      </p:tavLst>
                                    </p:anim>
                                  </p:childTnLst>
                                </p:cTn>
                              </p:par>
                            </p:childTnLst>
                          </p:cTn>
                        </p:par>
                        <p:par>
                          <p:cTn id="19" fill="hold">
                            <p:stCondLst>
                              <p:cond delay="1500"/>
                            </p:stCondLst>
                            <p:childTnLst>
                              <p:par>
                                <p:cTn id="20" presetID="16" presetClass="entr" presetSubtype="26"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Horizontal)">
                                      <p:cBhvr>
                                        <p:cTn id="22" dur="500"/>
                                        <p:tgtEl>
                                          <p:spTgt spid="10"/>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Effect transition="in" filter="fade">
                                      <p:cBhvr>
                                        <p:cTn id="27" dur="500"/>
                                        <p:tgtEl>
                                          <p:spTgt spid="13"/>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p:cTn id="30" dur="500" fill="hold"/>
                                        <p:tgtEl>
                                          <p:spTgt spid="15"/>
                                        </p:tgtEl>
                                        <p:attrNameLst>
                                          <p:attrName>ppt_w</p:attrName>
                                        </p:attrNameLst>
                                      </p:cBhvr>
                                      <p:tavLst>
                                        <p:tav tm="0">
                                          <p:val>
                                            <p:fltVal val="0"/>
                                          </p:val>
                                        </p:tav>
                                        <p:tav tm="100000">
                                          <p:val>
                                            <p:strVal val="#ppt_w"/>
                                          </p:val>
                                        </p:tav>
                                      </p:tavLst>
                                    </p:anim>
                                    <p:anim calcmode="lin" valueType="num">
                                      <p:cBhvr>
                                        <p:cTn id="31" dur="500" fill="hold"/>
                                        <p:tgtEl>
                                          <p:spTgt spid="15"/>
                                        </p:tgtEl>
                                        <p:attrNameLst>
                                          <p:attrName>ppt_h</p:attrName>
                                        </p:attrNameLst>
                                      </p:cBhvr>
                                      <p:tavLst>
                                        <p:tav tm="0">
                                          <p:val>
                                            <p:fltVal val="0"/>
                                          </p:val>
                                        </p:tav>
                                        <p:tav tm="100000">
                                          <p:val>
                                            <p:strVal val="#ppt_h"/>
                                          </p:val>
                                        </p:tav>
                                      </p:tavLst>
                                    </p:anim>
                                    <p:animEffect transition="in" filter="fade">
                                      <p:cBhvr>
                                        <p:cTn id="32" dur="500"/>
                                        <p:tgtEl>
                                          <p:spTgt spid="15"/>
                                        </p:tgtEl>
                                      </p:cBhvr>
                                    </p:animEffect>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p:cTn id="36" dur="500" fill="hold"/>
                                        <p:tgtEl>
                                          <p:spTgt spid="16"/>
                                        </p:tgtEl>
                                        <p:attrNameLst>
                                          <p:attrName>ppt_w</p:attrName>
                                        </p:attrNameLst>
                                      </p:cBhvr>
                                      <p:tavLst>
                                        <p:tav tm="0">
                                          <p:val>
                                            <p:fltVal val="0"/>
                                          </p:val>
                                        </p:tav>
                                        <p:tav tm="100000">
                                          <p:val>
                                            <p:strVal val="#ppt_w"/>
                                          </p:val>
                                        </p:tav>
                                      </p:tavLst>
                                    </p:anim>
                                    <p:anim calcmode="lin" valueType="num">
                                      <p:cBhvr>
                                        <p:cTn id="37" dur="500" fill="hold"/>
                                        <p:tgtEl>
                                          <p:spTgt spid="16"/>
                                        </p:tgtEl>
                                        <p:attrNameLst>
                                          <p:attrName>ppt_h</p:attrName>
                                        </p:attrNameLst>
                                      </p:cBhvr>
                                      <p:tavLst>
                                        <p:tav tm="0">
                                          <p:val>
                                            <p:fltVal val="0"/>
                                          </p:val>
                                        </p:tav>
                                        <p:tav tm="100000">
                                          <p:val>
                                            <p:strVal val="#ppt_h"/>
                                          </p:val>
                                        </p:tav>
                                      </p:tavLst>
                                    </p:anim>
                                    <p:animEffect transition="in" filter="fade">
                                      <p:cBhvr>
                                        <p:cTn id="38" dur="500"/>
                                        <p:tgtEl>
                                          <p:spTgt spid="16"/>
                                        </p:tgtEl>
                                      </p:cBhvr>
                                    </p:animEffect>
                                  </p:childTnLst>
                                </p:cTn>
                              </p:par>
                            </p:childTnLst>
                          </p:cTn>
                        </p:par>
                        <p:par>
                          <p:cTn id="39" fill="hold">
                            <p:stCondLst>
                              <p:cond delay="2500"/>
                            </p:stCondLst>
                            <p:childTnLst>
                              <p:par>
                                <p:cTn id="40" presetID="26" presetClass="emph" presetSubtype="0" fill="hold" grpId="1" nodeType="afterEffect">
                                  <p:stCondLst>
                                    <p:cond delay="0"/>
                                  </p:stCondLst>
                                  <p:childTnLst>
                                    <p:animEffect transition="out" filter="fade">
                                      <p:cBhvr>
                                        <p:cTn id="41" dur="500" tmFilter="0, 0; .2, .5; .8, .5; 1, 0"/>
                                        <p:tgtEl>
                                          <p:spTgt spid="16"/>
                                        </p:tgtEl>
                                      </p:cBhvr>
                                    </p:animEffect>
                                    <p:animScale>
                                      <p:cBhvr>
                                        <p:cTn id="42" dur="250" autoRev="1" fill="hold"/>
                                        <p:tgtEl>
                                          <p:spTgt spid="16"/>
                                        </p:tgtEl>
                                      </p:cBhvr>
                                      <p:by x="105000" y="105000"/>
                                    </p:animScale>
                                  </p:childTnLst>
                                </p:cTn>
                              </p:par>
                            </p:childTnLst>
                          </p:cTn>
                        </p:par>
                        <p:par>
                          <p:cTn id="43" fill="hold">
                            <p:stCondLst>
                              <p:cond delay="3500"/>
                            </p:stCondLst>
                            <p:childTnLst>
                              <p:par>
                                <p:cTn id="44" presetID="53" presetClass="entr" presetSubtype="16"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ppt_w</p:attrName>
                                        </p:attrNameLst>
                                      </p:cBhvr>
                                      <p:tavLst>
                                        <p:tav tm="0">
                                          <p:val>
                                            <p:fltVal val="0"/>
                                          </p:val>
                                        </p:tav>
                                        <p:tav tm="100000">
                                          <p:val>
                                            <p:strVal val="#ppt_w"/>
                                          </p:val>
                                        </p:tav>
                                      </p:tavLst>
                                    </p:anim>
                                    <p:anim calcmode="lin" valueType="num">
                                      <p:cBhvr>
                                        <p:cTn id="47" dur="500" fill="hold"/>
                                        <p:tgtEl>
                                          <p:spTgt spid="14"/>
                                        </p:tgtEl>
                                        <p:attrNameLst>
                                          <p:attrName>ppt_h</p:attrName>
                                        </p:attrNameLst>
                                      </p:cBhvr>
                                      <p:tavLst>
                                        <p:tav tm="0">
                                          <p:val>
                                            <p:fltVal val="0"/>
                                          </p:val>
                                        </p:tav>
                                        <p:tav tm="100000">
                                          <p:val>
                                            <p:strVal val="#ppt_h"/>
                                          </p:val>
                                        </p:tav>
                                      </p:tavLst>
                                    </p:anim>
                                    <p:animEffect transition="in" filter="fade">
                                      <p:cBhvr>
                                        <p:cTn id="48" dur="500"/>
                                        <p:tgtEl>
                                          <p:spTgt spid="14"/>
                                        </p:tgtEl>
                                      </p:cBhvr>
                                    </p:animEffect>
                                  </p:childTnLst>
                                </p:cTn>
                              </p:par>
                            </p:childTnLst>
                          </p:cTn>
                        </p:par>
                        <p:par>
                          <p:cTn id="49" fill="hold">
                            <p:stCondLst>
                              <p:cond delay="4000"/>
                            </p:stCondLst>
                            <p:childTnLst>
                              <p:par>
                                <p:cTn id="50" presetID="26" presetClass="emph" presetSubtype="0" fill="hold" grpId="1" nodeType="afterEffect">
                                  <p:stCondLst>
                                    <p:cond delay="0"/>
                                  </p:stCondLst>
                                  <p:childTnLst>
                                    <p:animEffect transition="out" filter="fade">
                                      <p:cBhvr>
                                        <p:cTn id="51" dur="500" tmFilter="0, 0; .2, .5; .8, .5; 1, 0"/>
                                        <p:tgtEl>
                                          <p:spTgt spid="14"/>
                                        </p:tgtEl>
                                      </p:cBhvr>
                                    </p:animEffect>
                                    <p:animScale>
                                      <p:cBhvr>
                                        <p:cTn id="52" dur="250" autoRev="1" fill="hold"/>
                                        <p:tgtEl>
                                          <p:spTgt spid="14"/>
                                        </p:tgtEl>
                                      </p:cBhvr>
                                      <p:by x="105000" y="105000"/>
                                    </p:animScale>
                                  </p:childTnLst>
                                </p:cTn>
                              </p:par>
                            </p:childTnLst>
                          </p:cTn>
                        </p:par>
                        <p:par>
                          <p:cTn id="53" fill="hold">
                            <p:stCondLst>
                              <p:cond delay="4500"/>
                            </p:stCondLst>
                            <p:childTnLst>
                              <p:par>
                                <p:cTn id="54" presetID="2" presetClass="entr" presetSubtype="4" fill="hold" nodeType="after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additive="base">
                                        <p:cTn id="56" dur="500" fill="hold"/>
                                        <p:tgtEl>
                                          <p:spTgt spid="18"/>
                                        </p:tgtEl>
                                        <p:attrNameLst>
                                          <p:attrName>ppt_x</p:attrName>
                                        </p:attrNameLst>
                                      </p:cBhvr>
                                      <p:tavLst>
                                        <p:tav tm="0">
                                          <p:val>
                                            <p:strVal val="#ppt_x"/>
                                          </p:val>
                                        </p:tav>
                                        <p:tav tm="100000">
                                          <p:val>
                                            <p:strVal val="#ppt_x"/>
                                          </p:val>
                                        </p:tav>
                                      </p:tavLst>
                                    </p:anim>
                                    <p:anim calcmode="lin" valueType="num">
                                      <p:cBhvr additive="base">
                                        <p:cTn id="57" dur="500" fill="hold"/>
                                        <p:tgtEl>
                                          <p:spTgt spid="18"/>
                                        </p:tgtEl>
                                        <p:attrNameLst>
                                          <p:attrName>ppt_y</p:attrName>
                                        </p:attrNameLst>
                                      </p:cBhvr>
                                      <p:tavLst>
                                        <p:tav tm="0">
                                          <p:val>
                                            <p:strVal val="1+#ppt_h/2"/>
                                          </p:val>
                                        </p:tav>
                                        <p:tav tm="100000">
                                          <p:val>
                                            <p:strVal val="#ppt_y"/>
                                          </p:val>
                                        </p:tav>
                                      </p:tavLst>
                                    </p:anim>
                                  </p:childTnLst>
                                </p:cTn>
                              </p:par>
                            </p:childTnLst>
                          </p:cTn>
                        </p:par>
                        <p:par>
                          <p:cTn id="58" fill="hold">
                            <p:stCondLst>
                              <p:cond delay="5000"/>
                            </p:stCondLst>
                            <p:childTnLst>
                              <p:par>
                                <p:cTn id="59" presetID="23" presetClass="entr" presetSubtype="528" fill="hold" grpId="0" nodeType="after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p:cTn id="61" dur="500" fill="hold"/>
                                        <p:tgtEl>
                                          <p:spTgt spid="25"/>
                                        </p:tgtEl>
                                        <p:attrNameLst>
                                          <p:attrName>ppt_w</p:attrName>
                                        </p:attrNameLst>
                                      </p:cBhvr>
                                      <p:tavLst>
                                        <p:tav tm="0">
                                          <p:val>
                                            <p:fltVal val="0"/>
                                          </p:val>
                                        </p:tav>
                                        <p:tav tm="100000">
                                          <p:val>
                                            <p:strVal val="#ppt_w"/>
                                          </p:val>
                                        </p:tav>
                                      </p:tavLst>
                                    </p:anim>
                                    <p:anim calcmode="lin" valueType="num">
                                      <p:cBhvr>
                                        <p:cTn id="62" dur="500" fill="hold"/>
                                        <p:tgtEl>
                                          <p:spTgt spid="25"/>
                                        </p:tgtEl>
                                        <p:attrNameLst>
                                          <p:attrName>ppt_h</p:attrName>
                                        </p:attrNameLst>
                                      </p:cBhvr>
                                      <p:tavLst>
                                        <p:tav tm="0">
                                          <p:val>
                                            <p:fltVal val="0"/>
                                          </p:val>
                                        </p:tav>
                                        <p:tav tm="100000">
                                          <p:val>
                                            <p:strVal val="#ppt_h"/>
                                          </p:val>
                                        </p:tav>
                                      </p:tavLst>
                                    </p:anim>
                                    <p:anim calcmode="lin" valueType="num">
                                      <p:cBhvr>
                                        <p:cTn id="63" dur="500" fill="hold"/>
                                        <p:tgtEl>
                                          <p:spTgt spid="25"/>
                                        </p:tgtEl>
                                        <p:attrNameLst>
                                          <p:attrName>ppt_x</p:attrName>
                                        </p:attrNameLst>
                                      </p:cBhvr>
                                      <p:tavLst>
                                        <p:tav tm="0">
                                          <p:val>
                                            <p:fltVal val="0.5"/>
                                          </p:val>
                                        </p:tav>
                                        <p:tav tm="100000">
                                          <p:val>
                                            <p:strVal val="#ppt_x"/>
                                          </p:val>
                                        </p:tav>
                                      </p:tavLst>
                                    </p:anim>
                                    <p:anim calcmode="lin" valueType="num">
                                      <p:cBhvr>
                                        <p:cTn id="64" dur="500" fill="hold"/>
                                        <p:tgtEl>
                                          <p:spTgt spid="25"/>
                                        </p:tgtEl>
                                        <p:attrNameLst>
                                          <p:attrName>ppt_y</p:attrName>
                                        </p:attrNameLst>
                                      </p:cBhvr>
                                      <p:tavLst>
                                        <p:tav tm="0">
                                          <p:val>
                                            <p:fltVal val="0.5"/>
                                          </p:val>
                                        </p:tav>
                                        <p:tav tm="100000">
                                          <p:val>
                                            <p:strVal val="#ppt_y"/>
                                          </p:val>
                                        </p:tav>
                                      </p:tavLst>
                                    </p:anim>
                                  </p:childTnLst>
                                </p:cTn>
                              </p:par>
                            </p:childTnLst>
                          </p:cTn>
                        </p:par>
                        <p:par>
                          <p:cTn id="65" fill="hold">
                            <p:stCondLst>
                              <p:cond delay="5500"/>
                            </p:stCondLst>
                            <p:childTnLst>
                              <p:par>
                                <p:cTn id="66" presetID="2" presetClass="entr" presetSubtype="4" fill="hold" nodeType="afterEffect">
                                  <p:stCondLst>
                                    <p:cond delay="0"/>
                                  </p:stCondLst>
                                  <p:childTnLst>
                                    <p:set>
                                      <p:cBhvr>
                                        <p:cTn id="67" dur="1" fill="hold">
                                          <p:stCondLst>
                                            <p:cond delay="0"/>
                                          </p:stCondLst>
                                        </p:cTn>
                                        <p:tgtEl>
                                          <p:spTgt spid="28"/>
                                        </p:tgtEl>
                                        <p:attrNameLst>
                                          <p:attrName>style.visibility</p:attrName>
                                        </p:attrNameLst>
                                      </p:cBhvr>
                                      <p:to>
                                        <p:strVal val="visible"/>
                                      </p:to>
                                    </p:set>
                                    <p:anim calcmode="lin" valueType="num">
                                      <p:cBhvr additive="base">
                                        <p:cTn id="68" dur="500" fill="hold"/>
                                        <p:tgtEl>
                                          <p:spTgt spid="28"/>
                                        </p:tgtEl>
                                        <p:attrNameLst>
                                          <p:attrName>ppt_x</p:attrName>
                                        </p:attrNameLst>
                                      </p:cBhvr>
                                      <p:tavLst>
                                        <p:tav tm="0">
                                          <p:val>
                                            <p:strVal val="#ppt_x"/>
                                          </p:val>
                                        </p:tav>
                                        <p:tav tm="100000">
                                          <p:val>
                                            <p:strVal val="#ppt_x"/>
                                          </p:val>
                                        </p:tav>
                                      </p:tavLst>
                                    </p:anim>
                                    <p:anim calcmode="lin" valueType="num">
                                      <p:cBhvr additive="base">
                                        <p:cTn id="69" dur="500" fill="hold"/>
                                        <p:tgtEl>
                                          <p:spTgt spid="28"/>
                                        </p:tgtEl>
                                        <p:attrNameLst>
                                          <p:attrName>ppt_y</p:attrName>
                                        </p:attrNameLst>
                                      </p:cBhvr>
                                      <p:tavLst>
                                        <p:tav tm="0">
                                          <p:val>
                                            <p:strVal val="1+#ppt_h/2"/>
                                          </p:val>
                                        </p:tav>
                                        <p:tav tm="100000">
                                          <p:val>
                                            <p:strVal val="#ppt_y"/>
                                          </p:val>
                                        </p:tav>
                                      </p:tavLst>
                                    </p:anim>
                                  </p:childTnLst>
                                </p:cTn>
                              </p:par>
                              <p:par>
                                <p:cTn id="70" presetID="2" presetClass="entr" presetSubtype="4" fill="hold" nodeType="with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additive="base">
                                        <p:cTn id="72" dur="500" fill="hold"/>
                                        <p:tgtEl>
                                          <p:spTgt spid="20"/>
                                        </p:tgtEl>
                                        <p:attrNameLst>
                                          <p:attrName>ppt_x</p:attrName>
                                        </p:attrNameLst>
                                      </p:cBhvr>
                                      <p:tavLst>
                                        <p:tav tm="0">
                                          <p:val>
                                            <p:strVal val="#ppt_x"/>
                                          </p:val>
                                        </p:tav>
                                        <p:tav tm="100000">
                                          <p:val>
                                            <p:strVal val="#ppt_x"/>
                                          </p:val>
                                        </p:tav>
                                      </p:tavLst>
                                    </p:anim>
                                    <p:anim calcmode="lin" valueType="num">
                                      <p:cBhvr additive="base">
                                        <p:cTn id="73" dur="500" fill="hold"/>
                                        <p:tgtEl>
                                          <p:spTgt spid="20"/>
                                        </p:tgtEl>
                                        <p:attrNameLst>
                                          <p:attrName>ppt_y</p:attrName>
                                        </p:attrNameLst>
                                      </p:cBhvr>
                                      <p:tavLst>
                                        <p:tav tm="0">
                                          <p:val>
                                            <p:strVal val="1+#ppt_h/2"/>
                                          </p:val>
                                        </p:tav>
                                        <p:tav tm="100000">
                                          <p:val>
                                            <p:strVal val="#ppt_y"/>
                                          </p:val>
                                        </p:tav>
                                      </p:tavLst>
                                    </p:anim>
                                  </p:childTnLst>
                                </p:cTn>
                              </p:par>
                            </p:childTnLst>
                          </p:cTn>
                        </p:par>
                        <p:par>
                          <p:cTn id="74" fill="hold">
                            <p:stCondLst>
                              <p:cond delay="6000"/>
                            </p:stCondLst>
                            <p:childTnLst>
                              <p:par>
                                <p:cTn id="75" presetID="23" presetClass="entr" presetSubtype="528" fill="hold" grpId="0" nodeType="afterEffect">
                                  <p:stCondLst>
                                    <p:cond delay="0"/>
                                  </p:stCondLst>
                                  <p:childTnLst>
                                    <p:set>
                                      <p:cBhvr>
                                        <p:cTn id="76" dur="1" fill="hold">
                                          <p:stCondLst>
                                            <p:cond delay="0"/>
                                          </p:stCondLst>
                                        </p:cTn>
                                        <p:tgtEl>
                                          <p:spTgt spid="26"/>
                                        </p:tgtEl>
                                        <p:attrNameLst>
                                          <p:attrName>style.visibility</p:attrName>
                                        </p:attrNameLst>
                                      </p:cBhvr>
                                      <p:to>
                                        <p:strVal val="visible"/>
                                      </p:to>
                                    </p:set>
                                    <p:anim calcmode="lin" valueType="num">
                                      <p:cBhvr>
                                        <p:cTn id="77" dur="500" fill="hold"/>
                                        <p:tgtEl>
                                          <p:spTgt spid="26"/>
                                        </p:tgtEl>
                                        <p:attrNameLst>
                                          <p:attrName>ppt_w</p:attrName>
                                        </p:attrNameLst>
                                      </p:cBhvr>
                                      <p:tavLst>
                                        <p:tav tm="0">
                                          <p:val>
                                            <p:fltVal val="0"/>
                                          </p:val>
                                        </p:tav>
                                        <p:tav tm="100000">
                                          <p:val>
                                            <p:strVal val="#ppt_w"/>
                                          </p:val>
                                        </p:tav>
                                      </p:tavLst>
                                    </p:anim>
                                    <p:anim calcmode="lin" valueType="num">
                                      <p:cBhvr>
                                        <p:cTn id="78" dur="500" fill="hold"/>
                                        <p:tgtEl>
                                          <p:spTgt spid="26"/>
                                        </p:tgtEl>
                                        <p:attrNameLst>
                                          <p:attrName>ppt_h</p:attrName>
                                        </p:attrNameLst>
                                      </p:cBhvr>
                                      <p:tavLst>
                                        <p:tav tm="0">
                                          <p:val>
                                            <p:fltVal val="0"/>
                                          </p:val>
                                        </p:tav>
                                        <p:tav tm="100000">
                                          <p:val>
                                            <p:strVal val="#ppt_h"/>
                                          </p:val>
                                        </p:tav>
                                      </p:tavLst>
                                    </p:anim>
                                    <p:anim calcmode="lin" valueType="num">
                                      <p:cBhvr>
                                        <p:cTn id="79" dur="500" fill="hold"/>
                                        <p:tgtEl>
                                          <p:spTgt spid="26"/>
                                        </p:tgtEl>
                                        <p:attrNameLst>
                                          <p:attrName>ppt_x</p:attrName>
                                        </p:attrNameLst>
                                      </p:cBhvr>
                                      <p:tavLst>
                                        <p:tav tm="0">
                                          <p:val>
                                            <p:fltVal val="0.5"/>
                                          </p:val>
                                        </p:tav>
                                        <p:tav tm="100000">
                                          <p:val>
                                            <p:strVal val="#ppt_x"/>
                                          </p:val>
                                        </p:tav>
                                      </p:tavLst>
                                    </p:anim>
                                    <p:anim calcmode="lin" valueType="num">
                                      <p:cBhvr>
                                        <p:cTn id="80" dur="500" fill="hold"/>
                                        <p:tgtEl>
                                          <p:spTgt spid="26"/>
                                        </p:tgtEl>
                                        <p:attrNameLst>
                                          <p:attrName>ppt_y</p:attrName>
                                        </p:attrNameLst>
                                      </p:cBhvr>
                                      <p:tavLst>
                                        <p:tav tm="0">
                                          <p:val>
                                            <p:fltVal val="0.5"/>
                                          </p:val>
                                        </p:tav>
                                        <p:tav tm="100000">
                                          <p:val>
                                            <p:strVal val="#ppt_y"/>
                                          </p:val>
                                        </p:tav>
                                      </p:tavLst>
                                    </p:anim>
                                  </p:childTnLst>
                                </p:cTn>
                              </p:par>
                            </p:childTnLst>
                          </p:cTn>
                        </p:par>
                        <p:par>
                          <p:cTn id="81" fill="hold">
                            <p:stCondLst>
                              <p:cond delay="6500"/>
                            </p:stCondLst>
                            <p:childTnLst>
                              <p:par>
                                <p:cTn id="82" presetID="2" presetClass="entr" presetSubtype="4" fill="hold" nodeType="afterEffect">
                                  <p:stCondLst>
                                    <p:cond delay="0"/>
                                  </p:stCondLst>
                                  <p:childTnLst>
                                    <p:set>
                                      <p:cBhvr>
                                        <p:cTn id="83" dur="1" fill="hold">
                                          <p:stCondLst>
                                            <p:cond delay="0"/>
                                          </p:stCondLst>
                                        </p:cTn>
                                        <p:tgtEl>
                                          <p:spTgt spid="29"/>
                                        </p:tgtEl>
                                        <p:attrNameLst>
                                          <p:attrName>style.visibility</p:attrName>
                                        </p:attrNameLst>
                                      </p:cBhvr>
                                      <p:to>
                                        <p:strVal val="visible"/>
                                      </p:to>
                                    </p:set>
                                    <p:anim calcmode="lin" valueType="num">
                                      <p:cBhvr additive="base">
                                        <p:cTn id="84" dur="500" fill="hold"/>
                                        <p:tgtEl>
                                          <p:spTgt spid="29"/>
                                        </p:tgtEl>
                                        <p:attrNameLst>
                                          <p:attrName>ppt_x</p:attrName>
                                        </p:attrNameLst>
                                      </p:cBhvr>
                                      <p:tavLst>
                                        <p:tav tm="0">
                                          <p:val>
                                            <p:strVal val="#ppt_x"/>
                                          </p:val>
                                        </p:tav>
                                        <p:tav tm="100000">
                                          <p:val>
                                            <p:strVal val="#ppt_x"/>
                                          </p:val>
                                        </p:tav>
                                      </p:tavLst>
                                    </p:anim>
                                    <p:anim calcmode="lin" valueType="num">
                                      <p:cBhvr additive="base">
                                        <p:cTn id="85" dur="500" fill="hold"/>
                                        <p:tgtEl>
                                          <p:spTgt spid="29"/>
                                        </p:tgtEl>
                                        <p:attrNameLst>
                                          <p:attrName>ppt_y</p:attrName>
                                        </p:attrNameLst>
                                      </p:cBhvr>
                                      <p:tavLst>
                                        <p:tav tm="0">
                                          <p:val>
                                            <p:strVal val="1+#ppt_h/2"/>
                                          </p:val>
                                        </p:tav>
                                        <p:tav tm="100000">
                                          <p:val>
                                            <p:strVal val="#ppt_y"/>
                                          </p:val>
                                        </p:tav>
                                      </p:tavLst>
                                    </p:anim>
                                  </p:childTnLst>
                                </p:cTn>
                              </p:par>
                              <p:par>
                                <p:cTn id="86" presetID="2" presetClass="entr" presetSubtype="4" fill="hold" nodeType="withEffect">
                                  <p:stCondLst>
                                    <p:cond delay="0"/>
                                  </p:stCondLst>
                                  <p:childTnLst>
                                    <p:set>
                                      <p:cBhvr>
                                        <p:cTn id="87" dur="1" fill="hold">
                                          <p:stCondLst>
                                            <p:cond delay="0"/>
                                          </p:stCondLst>
                                        </p:cTn>
                                        <p:tgtEl>
                                          <p:spTgt spid="23"/>
                                        </p:tgtEl>
                                        <p:attrNameLst>
                                          <p:attrName>style.visibility</p:attrName>
                                        </p:attrNameLst>
                                      </p:cBhvr>
                                      <p:to>
                                        <p:strVal val="visible"/>
                                      </p:to>
                                    </p:set>
                                    <p:anim calcmode="lin" valueType="num">
                                      <p:cBhvr additive="base">
                                        <p:cTn id="88" dur="500" fill="hold"/>
                                        <p:tgtEl>
                                          <p:spTgt spid="23"/>
                                        </p:tgtEl>
                                        <p:attrNameLst>
                                          <p:attrName>ppt_x</p:attrName>
                                        </p:attrNameLst>
                                      </p:cBhvr>
                                      <p:tavLst>
                                        <p:tav tm="0">
                                          <p:val>
                                            <p:strVal val="#ppt_x"/>
                                          </p:val>
                                        </p:tav>
                                        <p:tav tm="100000">
                                          <p:val>
                                            <p:strVal val="#ppt_x"/>
                                          </p:val>
                                        </p:tav>
                                      </p:tavLst>
                                    </p:anim>
                                    <p:anim calcmode="lin" valueType="num">
                                      <p:cBhvr additive="base">
                                        <p:cTn id="89" dur="500" fill="hold"/>
                                        <p:tgtEl>
                                          <p:spTgt spid="23"/>
                                        </p:tgtEl>
                                        <p:attrNameLst>
                                          <p:attrName>ppt_y</p:attrName>
                                        </p:attrNameLst>
                                      </p:cBhvr>
                                      <p:tavLst>
                                        <p:tav tm="0">
                                          <p:val>
                                            <p:strVal val="1+#ppt_h/2"/>
                                          </p:val>
                                        </p:tav>
                                        <p:tav tm="100000">
                                          <p:val>
                                            <p:strVal val="#ppt_y"/>
                                          </p:val>
                                        </p:tav>
                                      </p:tavLst>
                                    </p:anim>
                                  </p:childTnLst>
                                </p:cTn>
                              </p:par>
                            </p:childTnLst>
                          </p:cTn>
                        </p:par>
                        <p:par>
                          <p:cTn id="90" fill="hold">
                            <p:stCondLst>
                              <p:cond delay="7000"/>
                            </p:stCondLst>
                            <p:childTnLst>
                              <p:par>
                                <p:cTn id="91" presetID="23" presetClass="entr" presetSubtype="528" fill="hold" grpId="0" nodeType="afterEffect">
                                  <p:stCondLst>
                                    <p:cond delay="0"/>
                                  </p:stCondLst>
                                  <p:childTnLst>
                                    <p:set>
                                      <p:cBhvr>
                                        <p:cTn id="92" dur="1" fill="hold">
                                          <p:stCondLst>
                                            <p:cond delay="0"/>
                                          </p:stCondLst>
                                        </p:cTn>
                                        <p:tgtEl>
                                          <p:spTgt spid="27"/>
                                        </p:tgtEl>
                                        <p:attrNameLst>
                                          <p:attrName>style.visibility</p:attrName>
                                        </p:attrNameLst>
                                      </p:cBhvr>
                                      <p:to>
                                        <p:strVal val="visible"/>
                                      </p:to>
                                    </p:set>
                                    <p:anim calcmode="lin" valueType="num">
                                      <p:cBhvr>
                                        <p:cTn id="93" dur="500" fill="hold"/>
                                        <p:tgtEl>
                                          <p:spTgt spid="27"/>
                                        </p:tgtEl>
                                        <p:attrNameLst>
                                          <p:attrName>ppt_w</p:attrName>
                                        </p:attrNameLst>
                                      </p:cBhvr>
                                      <p:tavLst>
                                        <p:tav tm="0">
                                          <p:val>
                                            <p:fltVal val="0"/>
                                          </p:val>
                                        </p:tav>
                                        <p:tav tm="100000">
                                          <p:val>
                                            <p:strVal val="#ppt_w"/>
                                          </p:val>
                                        </p:tav>
                                      </p:tavLst>
                                    </p:anim>
                                    <p:anim calcmode="lin" valueType="num">
                                      <p:cBhvr>
                                        <p:cTn id="94" dur="500" fill="hold"/>
                                        <p:tgtEl>
                                          <p:spTgt spid="27"/>
                                        </p:tgtEl>
                                        <p:attrNameLst>
                                          <p:attrName>ppt_h</p:attrName>
                                        </p:attrNameLst>
                                      </p:cBhvr>
                                      <p:tavLst>
                                        <p:tav tm="0">
                                          <p:val>
                                            <p:fltVal val="0"/>
                                          </p:val>
                                        </p:tav>
                                        <p:tav tm="100000">
                                          <p:val>
                                            <p:strVal val="#ppt_h"/>
                                          </p:val>
                                        </p:tav>
                                      </p:tavLst>
                                    </p:anim>
                                    <p:anim calcmode="lin" valueType="num">
                                      <p:cBhvr>
                                        <p:cTn id="95" dur="500" fill="hold"/>
                                        <p:tgtEl>
                                          <p:spTgt spid="27"/>
                                        </p:tgtEl>
                                        <p:attrNameLst>
                                          <p:attrName>ppt_x</p:attrName>
                                        </p:attrNameLst>
                                      </p:cBhvr>
                                      <p:tavLst>
                                        <p:tav tm="0">
                                          <p:val>
                                            <p:fltVal val="0.5"/>
                                          </p:val>
                                        </p:tav>
                                        <p:tav tm="100000">
                                          <p:val>
                                            <p:strVal val="#ppt_x"/>
                                          </p:val>
                                        </p:tav>
                                      </p:tavLst>
                                    </p:anim>
                                    <p:anim calcmode="lin" valueType="num">
                                      <p:cBhvr>
                                        <p:cTn id="96" dur="500" fill="hold"/>
                                        <p:tgtEl>
                                          <p:spTgt spid="27"/>
                                        </p:tgtEl>
                                        <p:attrNameLst>
                                          <p:attrName>ppt_y</p:attrName>
                                        </p:attrNameLst>
                                      </p:cBhvr>
                                      <p:tavLst>
                                        <p:tav tm="0">
                                          <p:val>
                                            <p:fltVal val="0.5"/>
                                          </p:val>
                                        </p:tav>
                                        <p:tav tm="100000">
                                          <p:val>
                                            <p:strVal val="#ppt_y"/>
                                          </p:val>
                                        </p:tav>
                                      </p:tavLst>
                                    </p:anim>
                                  </p:childTnLst>
                                </p:cTn>
                              </p:par>
                            </p:childTnLst>
                          </p:cTn>
                        </p:par>
                        <p:par>
                          <p:cTn id="97" fill="hold">
                            <p:stCondLst>
                              <p:cond delay="7500"/>
                            </p:stCondLst>
                            <p:childTnLst>
                              <p:par>
                                <p:cTn id="98" presetID="2" presetClass="entr" presetSubtype="4" fill="hold" nodeType="afterEffect">
                                  <p:stCondLst>
                                    <p:cond delay="0"/>
                                  </p:stCondLst>
                                  <p:childTnLst>
                                    <p:set>
                                      <p:cBhvr>
                                        <p:cTn id="99" dur="1" fill="hold">
                                          <p:stCondLst>
                                            <p:cond delay="0"/>
                                          </p:stCondLst>
                                        </p:cTn>
                                        <p:tgtEl>
                                          <p:spTgt spid="19"/>
                                        </p:tgtEl>
                                        <p:attrNameLst>
                                          <p:attrName>style.visibility</p:attrName>
                                        </p:attrNameLst>
                                      </p:cBhvr>
                                      <p:to>
                                        <p:strVal val="visible"/>
                                      </p:to>
                                    </p:set>
                                    <p:anim calcmode="lin" valueType="num">
                                      <p:cBhvr additive="base">
                                        <p:cTn id="100" dur="500" fill="hold"/>
                                        <p:tgtEl>
                                          <p:spTgt spid="19"/>
                                        </p:tgtEl>
                                        <p:attrNameLst>
                                          <p:attrName>ppt_x</p:attrName>
                                        </p:attrNameLst>
                                      </p:cBhvr>
                                      <p:tavLst>
                                        <p:tav tm="0">
                                          <p:val>
                                            <p:strVal val="#ppt_x"/>
                                          </p:val>
                                        </p:tav>
                                        <p:tav tm="100000">
                                          <p:val>
                                            <p:strVal val="#ppt_x"/>
                                          </p:val>
                                        </p:tav>
                                      </p:tavLst>
                                    </p:anim>
                                    <p:anim calcmode="lin" valueType="num">
                                      <p:cBhvr additive="base">
                                        <p:cTn id="101" dur="500" fill="hold"/>
                                        <p:tgtEl>
                                          <p:spTgt spid="19"/>
                                        </p:tgtEl>
                                        <p:attrNameLst>
                                          <p:attrName>ppt_y</p:attrName>
                                        </p:attrNameLst>
                                      </p:cBhvr>
                                      <p:tavLst>
                                        <p:tav tm="0">
                                          <p:val>
                                            <p:strVal val="1+#ppt_h/2"/>
                                          </p:val>
                                        </p:tav>
                                        <p:tav tm="100000">
                                          <p:val>
                                            <p:strVal val="#ppt_y"/>
                                          </p:val>
                                        </p:tav>
                                      </p:tavLst>
                                    </p:anim>
                                  </p:childTnLst>
                                </p:cTn>
                              </p:par>
                            </p:childTnLst>
                          </p:cTn>
                        </p:par>
                        <p:par>
                          <p:cTn id="102" fill="hold">
                            <p:stCondLst>
                              <p:cond delay="8000"/>
                            </p:stCondLst>
                            <p:childTnLst>
                              <p:par>
                                <p:cTn id="103" presetID="37" presetClass="entr" presetSubtype="0" fill="hold" grpId="1" nodeType="afterEffect">
                                  <p:stCondLst>
                                    <p:cond delay="0"/>
                                  </p:stCondLst>
                                  <p:childTnLst>
                                    <p:set>
                                      <p:cBhvr>
                                        <p:cTn id="104" dur="1" fill="hold">
                                          <p:stCondLst>
                                            <p:cond delay="0"/>
                                          </p:stCondLst>
                                        </p:cTn>
                                        <p:tgtEl>
                                          <p:spTgt spid="24"/>
                                        </p:tgtEl>
                                        <p:attrNameLst>
                                          <p:attrName>style.visibility</p:attrName>
                                        </p:attrNameLst>
                                      </p:cBhvr>
                                      <p:to>
                                        <p:strVal val="visible"/>
                                      </p:to>
                                    </p:set>
                                    <p:animEffect transition="in" filter="fade">
                                      <p:cBhvr>
                                        <p:cTn id="105" dur="500"/>
                                        <p:tgtEl>
                                          <p:spTgt spid="24"/>
                                        </p:tgtEl>
                                      </p:cBhvr>
                                    </p:animEffect>
                                    <p:anim calcmode="lin" valueType="num">
                                      <p:cBhvr>
                                        <p:cTn id="106" dur="500" fill="hold"/>
                                        <p:tgtEl>
                                          <p:spTgt spid="24"/>
                                        </p:tgtEl>
                                        <p:attrNameLst>
                                          <p:attrName>ppt_x</p:attrName>
                                        </p:attrNameLst>
                                      </p:cBhvr>
                                      <p:tavLst>
                                        <p:tav tm="0">
                                          <p:val>
                                            <p:strVal val="#ppt_x"/>
                                          </p:val>
                                        </p:tav>
                                        <p:tav tm="100000">
                                          <p:val>
                                            <p:strVal val="#ppt_x"/>
                                          </p:val>
                                        </p:tav>
                                      </p:tavLst>
                                    </p:anim>
                                    <p:anim calcmode="lin" valueType="num">
                                      <p:cBhvr>
                                        <p:cTn id="107" dur="450" decel="100000" fill="hold"/>
                                        <p:tgtEl>
                                          <p:spTgt spid="24"/>
                                        </p:tgtEl>
                                        <p:attrNameLst>
                                          <p:attrName>ppt_y</p:attrName>
                                        </p:attrNameLst>
                                      </p:cBhvr>
                                      <p:tavLst>
                                        <p:tav tm="0">
                                          <p:val>
                                            <p:strVal val="#ppt_y+1"/>
                                          </p:val>
                                        </p:tav>
                                        <p:tav tm="100000">
                                          <p:val>
                                            <p:strVal val="#ppt_y-.03"/>
                                          </p:val>
                                        </p:tav>
                                      </p:tavLst>
                                    </p:anim>
                                    <p:anim calcmode="lin" valueType="num">
                                      <p:cBhvr>
                                        <p:cTn id="108" dur="50" accel="100000" fill="hold">
                                          <p:stCondLst>
                                            <p:cond delay="450"/>
                                          </p:stCondLst>
                                        </p:cTn>
                                        <p:tgtEl>
                                          <p:spTgt spid="2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59" grpId="1" animBg="1"/>
      <p:bldP spid="8" grpId="0" animBg="1"/>
      <p:bldP spid="10" grpId="0" animBg="1"/>
      <p:bldP spid="13" grpId="0" animBg="1"/>
      <p:bldP spid="14" grpId="0"/>
      <p:bldP spid="14" grpId="1"/>
      <p:bldP spid="15" grpId="0"/>
      <p:bldP spid="16" grpId="0"/>
      <p:bldP spid="16" grpId="1"/>
      <p:bldP spid="24" grpId="1"/>
      <p:bldP spid="6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PA_直接连接符 6"/>
          <p:cNvCxnSpPr>
            <a:cxnSpLocks/>
          </p:cNvCxnSpPr>
          <p:nvPr>
            <p:custDataLst>
              <p:tags r:id="rId1"/>
            </p:custDataLst>
          </p:nvPr>
        </p:nvCxnSpPr>
        <p:spPr>
          <a:xfrm>
            <a:off x="4559300" y="1833632"/>
            <a:ext cx="0" cy="431049"/>
          </a:xfrm>
          <a:prstGeom prst="line">
            <a:avLst/>
          </a:prstGeom>
          <a:ln w="6350">
            <a:solidFill>
              <a:schemeClr val="tx1">
                <a:lumMod val="50000"/>
                <a:lumOff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 name="TextBox 20"/>
          <p:cNvSpPr txBox="1"/>
          <p:nvPr/>
        </p:nvSpPr>
        <p:spPr>
          <a:xfrm>
            <a:off x="3960233" y="2704789"/>
            <a:ext cx="1214149" cy="295466"/>
          </a:xfrm>
          <a:prstGeom prst="rect">
            <a:avLst/>
          </a:prstGeom>
          <a:noFill/>
        </p:spPr>
        <p:txBody>
          <a:bodyPr wrap="square" lIns="0" tIns="0" rIns="0" bIns="0" rtlCol="0">
            <a:spAutoFit/>
          </a:bodyPr>
          <a:lstStyle/>
          <a:p>
            <a:pPr algn="ctr">
              <a:lnSpc>
                <a:spcPct val="80000"/>
              </a:lnSpc>
            </a:pPr>
            <a:r>
              <a:rPr lang="en-US" sz="2400" dirty="0">
                <a:latin typeface="Titillium" charset="0"/>
                <a:ea typeface="Titillium" charset="0"/>
                <a:cs typeface="Titillium" charset="0"/>
              </a:rPr>
              <a:t>2017</a:t>
            </a:r>
          </a:p>
        </p:txBody>
      </p:sp>
      <p:sp>
        <p:nvSpPr>
          <p:cNvPr id="7" name="TextBox 21"/>
          <p:cNvSpPr txBox="1"/>
          <p:nvPr/>
        </p:nvSpPr>
        <p:spPr>
          <a:xfrm>
            <a:off x="3960233" y="1228582"/>
            <a:ext cx="1214149" cy="295466"/>
          </a:xfrm>
          <a:prstGeom prst="rect">
            <a:avLst/>
          </a:prstGeom>
          <a:noFill/>
        </p:spPr>
        <p:txBody>
          <a:bodyPr wrap="square" lIns="0" tIns="0" rIns="0" bIns="0" rtlCol="0">
            <a:spAutoFit/>
          </a:bodyPr>
          <a:lstStyle/>
          <a:p>
            <a:pPr algn="ctr">
              <a:lnSpc>
                <a:spcPct val="80000"/>
              </a:lnSpc>
            </a:pPr>
            <a:r>
              <a:rPr lang="en-US" sz="2400" dirty="0">
                <a:latin typeface="Titillium" charset="0"/>
                <a:ea typeface="Titillium" charset="0"/>
                <a:cs typeface="Titillium" charset="0"/>
              </a:rPr>
              <a:t>2016</a:t>
            </a:r>
          </a:p>
        </p:txBody>
      </p:sp>
      <p:sp>
        <p:nvSpPr>
          <p:cNvPr id="8" name="TextBox 22"/>
          <p:cNvSpPr txBox="1"/>
          <p:nvPr/>
        </p:nvSpPr>
        <p:spPr>
          <a:xfrm>
            <a:off x="3960233" y="4155330"/>
            <a:ext cx="1214149" cy="295466"/>
          </a:xfrm>
          <a:prstGeom prst="rect">
            <a:avLst/>
          </a:prstGeom>
          <a:noFill/>
        </p:spPr>
        <p:txBody>
          <a:bodyPr wrap="square" lIns="0" tIns="0" rIns="0" bIns="0" rtlCol="0">
            <a:spAutoFit/>
          </a:bodyPr>
          <a:lstStyle/>
          <a:p>
            <a:pPr algn="ctr">
              <a:lnSpc>
                <a:spcPct val="80000"/>
              </a:lnSpc>
            </a:pPr>
            <a:r>
              <a:rPr lang="en-US" sz="2400" dirty="0">
                <a:latin typeface="Titillium" charset="0"/>
                <a:ea typeface="Titillium" charset="0"/>
                <a:cs typeface="Titillium" charset="0"/>
              </a:rPr>
              <a:t>2018</a:t>
            </a:r>
          </a:p>
        </p:txBody>
      </p:sp>
      <p:sp>
        <p:nvSpPr>
          <p:cNvPr id="9" name="矩形 8"/>
          <p:cNvSpPr/>
          <p:nvPr/>
        </p:nvSpPr>
        <p:spPr>
          <a:xfrm>
            <a:off x="5174382" y="1061771"/>
            <a:ext cx="3487018" cy="115416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dirty="0">
                <a:solidFill>
                  <a:schemeClr val="tx1">
                    <a:lumMod val="65000"/>
                    <a:lumOff val="35000"/>
                  </a:schemeClr>
                </a:solidFill>
              </a:rPr>
              <a:t>点击此处添加文字</a:t>
            </a:r>
            <a:endParaRPr lang="en-US" altLang="zh-CN" dirty="0">
              <a:solidFill>
                <a:schemeClr val="tx1">
                  <a:lumMod val="65000"/>
                  <a:lumOff val="35000"/>
                </a:schemeClr>
              </a:solidFill>
            </a:endParaRPr>
          </a:p>
          <a:p>
            <a:pPr>
              <a:lnSpc>
                <a:spcPct val="150000"/>
              </a:lnSpc>
            </a:pPr>
            <a:r>
              <a:rPr lang="zh-CN" altLang="en-US" sz="1400" dirty="0">
                <a:solidFill>
                  <a:schemeClr val="tx1">
                    <a:lumMod val="65000"/>
                    <a:lumOff val="35000"/>
                  </a:schemeClr>
                </a:solidFill>
              </a:rPr>
              <a:t>点击此处添加文字描述，文字颜色、大小、字体可根据需求进行更改。</a:t>
            </a:r>
            <a:endParaRPr lang="zh-CN" altLang="en-US" sz="1400" dirty="0"/>
          </a:p>
        </p:txBody>
      </p:sp>
      <p:sp>
        <p:nvSpPr>
          <p:cNvPr id="10" name="矩形 9"/>
          <p:cNvSpPr/>
          <p:nvPr/>
        </p:nvSpPr>
        <p:spPr>
          <a:xfrm>
            <a:off x="647701" y="2550699"/>
            <a:ext cx="3556234" cy="115416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dirty="0">
                <a:solidFill>
                  <a:schemeClr val="tx1">
                    <a:lumMod val="65000"/>
                    <a:lumOff val="35000"/>
                  </a:schemeClr>
                </a:solidFill>
              </a:rPr>
              <a:t>点击此处添加文字</a:t>
            </a:r>
            <a:endParaRPr lang="en-US" altLang="zh-CN" dirty="0">
              <a:solidFill>
                <a:schemeClr val="tx1">
                  <a:lumMod val="65000"/>
                  <a:lumOff val="35000"/>
                </a:schemeClr>
              </a:solidFill>
            </a:endParaRPr>
          </a:p>
          <a:p>
            <a:pPr>
              <a:lnSpc>
                <a:spcPct val="150000"/>
              </a:lnSpc>
            </a:pPr>
            <a:r>
              <a:rPr lang="zh-CN" altLang="en-US" sz="1400" dirty="0">
                <a:solidFill>
                  <a:schemeClr val="tx1">
                    <a:lumMod val="65000"/>
                    <a:lumOff val="35000"/>
                  </a:schemeClr>
                </a:solidFill>
              </a:rPr>
              <a:t>点击此处添加文字描述，文字颜色、大小、字体可根据需求进行更改。</a:t>
            </a:r>
            <a:endParaRPr lang="zh-CN" altLang="en-US" sz="1400" dirty="0"/>
          </a:p>
        </p:txBody>
      </p:sp>
      <p:sp>
        <p:nvSpPr>
          <p:cNvPr id="11" name="矩形 10"/>
          <p:cNvSpPr/>
          <p:nvPr/>
        </p:nvSpPr>
        <p:spPr>
          <a:xfrm>
            <a:off x="5174382" y="3977650"/>
            <a:ext cx="3487018" cy="115416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dirty="0">
                <a:solidFill>
                  <a:schemeClr val="tx1">
                    <a:lumMod val="65000"/>
                    <a:lumOff val="35000"/>
                  </a:schemeClr>
                </a:solidFill>
              </a:rPr>
              <a:t>点击此处添加文字</a:t>
            </a:r>
            <a:endParaRPr lang="en-US" altLang="zh-CN" dirty="0">
              <a:solidFill>
                <a:schemeClr val="tx1">
                  <a:lumMod val="65000"/>
                  <a:lumOff val="35000"/>
                </a:schemeClr>
              </a:solidFill>
            </a:endParaRPr>
          </a:p>
          <a:p>
            <a:pPr>
              <a:lnSpc>
                <a:spcPct val="150000"/>
              </a:lnSpc>
            </a:pPr>
            <a:r>
              <a:rPr lang="zh-CN" altLang="en-US" sz="1400" dirty="0">
                <a:solidFill>
                  <a:schemeClr val="tx1">
                    <a:lumMod val="65000"/>
                    <a:lumOff val="35000"/>
                  </a:schemeClr>
                </a:solidFill>
              </a:rPr>
              <a:t>点击此处添加文字描述，文字颜色、大小、字体可根据需求进行更改。</a:t>
            </a:r>
            <a:endParaRPr lang="zh-CN" altLang="en-US" sz="1400" dirty="0"/>
          </a:p>
        </p:txBody>
      </p:sp>
      <p:cxnSp>
        <p:nvCxnSpPr>
          <p:cNvPr id="12" name="PA_直接连接符 6"/>
          <p:cNvCxnSpPr>
            <a:cxnSpLocks/>
          </p:cNvCxnSpPr>
          <p:nvPr>
            <p:custDataLst>
              <p:tags r:id="rId2"/>
            </p:custDataLst>
          </p:nvPr>
        </p:nvCxnSpPr>
        <p:spPr>
          <a:xfrm>
            <a:off x="4567307" y="3273812"/>
            <a:ext cx="0" cy="431049"/>
          </a:xfrm>
          <a:prstGeom prst="line">
            <a:avLst/>
          </a:prstGeom>
          <a:ln w="6350">
            <a:solidFill>
              <a:schemeClr val="tx1">
                <a:lumMod val="50000"/>
                <a:lumOff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4" name="PA_直接连接符 6"/>
          <p:cNvCxnSpPr>
            <a:cxnSpLocks/>
          </p:cNvCxnSpPr>
          <p:nvPr>
            <p:custDataLst>
              <p:tags r:id="rId3"/>
            </p:custDataLst>
          </p:nvPr>
        </p:nvCxnSpPr>
        <p:spPr>
          <a:xfrm>
            <a:off x="4567307" y="0"/>
            <a:ext cx="0" cy="1061771"/>
          </a:xfrm>
          <a:prstGeom prst="line">
            <a:avLst/>
          </a:prstGeom>
          <a:ln w="6350">
            <a:solidFill>
              <a:schemeClr val="tx1">
                <a:lumMod val="50000"/>
                <a:lumOff val="50000"/>
              </a:schemeClr>
            </a:solidFill>
            <a:headEnd type="none"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2127716"/>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6" presetClass="emph" presetSubtype="0" fill="hold" grpId="1" nodeType="afterEffect">
                                  <p:stCondLst>
                                    <p:cond delay="0"/>
                                  </p:stCondLst>
                                  <p:childTnLst>
                                    <p:animEffect transition="out" filter="fade">
                                      <p:cBhvr>
                                        <p:cTn id="15" dur="500" tmFilter="0, 0; .2, .5; .8, .5; 1, 0"/>
                                        <p:tgtEl>
                                          <p:spTgt spid="7"/>
                                        </p:tgtEl>
                                      </p:cBhvr>
                                    </p:animEffect>
                                    <p:animScale>
                                      <p:cBhvr>
                                        <p:cTn id="16" dur="250" autoRev="1" fill="hold"/>
                                        <p:tgtEl>
                                          <p:spTgt spid="7"/>
                                        </p:tgtEl>
                                      </p:cBhvr>
                                      <p:by x="105000" y="105000"/>
                                    </p:animScale>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anim calcmode="lin" valueType="num">
                                      <p:cBhvr>
                                        <p:cTn id="21" dur="500" fill="hold"/>
                                        <p:tgtEl>
                                          <p:spTgt spid="9"/>
                                        </p:tgtEl>
                                        <p:attrNameLst>
                                          <p:attrName>ppt_x</p:attrName>
                                        </p:attrNameLst>
                                      </p:cBhvr>
                                      <p:tavLst>
                                        <p:tav tm="0">
                                          <p:val>
                                            <p:strVal val="#ppt_x"/>
                                          </p:val>
                                        </p:tav>
                                        <p:tav tm="100000">
                                          <p:val>
                                            <p:strVal val="#ppt_x"/>
                                          </p:val>
                                        </p:tav>
                                      </p:tavLst>
                                    </p:anim>
                                    <p:anim calcmode="lin" valueType="num">
                                      <p:cBhvr>
                                        <p:cTn id="22" dur="500" fill="hold"/>
                                        <p:tgtEl>
                                          <p:spTgt spid="9"/>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22" presetClass="entr" presetSubtype="1"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up)">
                                      <p:cBhvr>
                                        <p:cTn id="26" dur="500"/>
                                        <p:tgtEl>
                                          <p:spTgt spid="5"/>
                                        </p:tgtEl>
                                      </p:cBhvr>
                                    </p:animEffect>
                                  </p:childTnLst>
                                </p:cTn>
                              </p:par>
                            </p:childTnLst>
                          </p:cTn>
                        </p:par>
                        <p:par>
                          <p:cTn id="27" fill="hold">
                            <p:stCondLst>
                              <p:cond delay="2500"/>
                            </p:stCondLst>
                            <p:childTnLst>
                              <p:par>
                                <p:cTn id="28" presetID="2" presetClass="entr" presetSubtype="4"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26" presetClass="emph" presetSubtype="0" fill="hold" grpId="1" nodeType="afterEffect">
                                  <p:stCondLst>
                                    <p:cond delay="0"/>
                                  </p:stCondLst>
                                  <p:childTnLst>
                                    <p:animEffect transition="out" filter="fade">
                                      <p:cBhvr>
                                        <p:cTn id="34" dur="500" tmFilter="0, 0; .2, .5; .8, .5; 1, 0"/>
                                        <p:tgtEl>
                                          <p:spTgt spid="6"/>
                                        </p:tgtEl>
                                      </p:cBhvr>
                                    </p:animEffect>
                                    <p:animScale>
                                      <p:cBhvr>
                                        <p:cTn id="35" dur="250" autoRev="1" fill="hold"/>
                                        <p:tgtEl>
                                          <p:spTgt spid="6"/>
                                        </p:tgtEl>
                                      </p:cBhvr>
                                      <p:by x="105000" y="105000"/>
                                    </p:animScale>
                                  </p:childTnLst>
                                </p:cTn>
                              </p:par>
                            </p:childTnLst>
                          </p:cTn>
                        </p:par>
                        <p:par>
                          <p:cTn id="36" fill="hold">
                            <p:stCondLst>
                              <p:cond delay="3500"/>
                            </p:stCondLst>
                            <p:childTnLst>
                              <p:par>
                                <p:cTn id="37" presetID="42"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anim calcmode="lin" valueType="num">
                                      <p:cBhvr>
                                        <p:cTn id="40" dur="500" fill="hold"/>
                                        <p:tgtEl>
                                          <p:spTgt spid="10"/>
                                        </p:tgtEl>
                                        <p:attrNameLst>
                                          <p:attrName>ppt_x</p:attrName>
                                        </p:attrNameLst>
                                      </p:cBhvr>
                                      <p:tavLst>
                                        <p:tav tm="0">
                                          <p:val>
                                            <p:strVal val="#ppt_x"/>
                                          </p:val>
                                        </p:tav>
                                        <p:tav tm="100000">
                                          <p:val>
                                            <p:strVal val="#ppt_x"/>
                                          </p:val>
                                        </p:tav>
                                      </p:tavLst>
                                    </p:anim>
                                    <p:anim calcmode="lin" valueType="num">
                                      <p:cBhvr>
                                        <p:cTn id="41" dur="500" fill="hold"/>
                                        <p:tgtEl>
                                          <p:spTgt spid="10"/>
                                        </p:tgtEl>
                                        <p:attrNameLst>
                                          <p:attrName>ppt_y</p:attrName>
                                        </p:attrNameLst>
                                      </p:cBhvr>
                                      <p:tavLst>
                                        <p:tav tm="0">
                                          <p:val>
                                            <p:strVal val="#ppt_y+.1"/>
                                          </p:val>
                                        </p:tav>
                                        <p:tav tm="100000">
                                          <p:val>
                                            <p:strVal val="#ppt_y"/>
                                          </p:val>
                                        </p:tav>
                                      </p:tavLst>
                                    </p:anim>
                                  </p:childTnLst>
                                </p:cTn>
                              </p:par>
                            </p:childTnLst>
                          </p:cTn>
                        </p:par>
                        <p:par>
                          <p:cTn id="42" fill="hold">
                            <p:stCondLst>
                              <p:cond delay="4000"/>
                            </p:stCondLst>
                            <p:childTnLst>
                              <p:par>
                                <p:cTn id="43" presetID="22" presetClass="entr" presetSubtype="1"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up)">
                                      <p:cBhvr>
                                        <p:cTn id="45" dur="500"/>
                                        <p:tgtEl>
                                          <p:spTgt spid="12"/>
                                        </p:tgtEl>
                                      </p:cBhvr>
                                    </p:animEffect>
                                  </p:childTnLst>
                                </p:cTn>
                              </p:par>
                            </p:childTnLst>
                          </p:cTn>
                        </p:par>
                        <p:par>
                          <p:cTn id="46" fill="hold">
                            <p:stCondLst>
                              <p:cond delay="4500"/>
                            </p:stCondLst>
                            <p:childTnLst>
                              <p:par>
                                <p:cTn id="47" presetID="2" presetClass="entr" presetSubtype="4"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ppt_x"/>
                                          </p:val>
                                        </p:tav>
                                        <p:tav tm="100000">
                                          <p:val>
                                            <p:strVal val="#ppt_x"/>
                                          </p:val>
                                        </p:tav>
                                      </p:tavLst>
                                    </p:anim>
                                    <p:anim calcmode="lin" valueType="num">
                                      <p:cBhvr additive="base">
                                        <p:cTn id="50" dur="500" fill="hold"/>
                                        <p:tgtEl>
                                          <p:spTgt spid="8"/>
                                        </p:tgtEl>
                                        <p:attrNameLst>
                                          <p:attrName>ppt_y</p:attrName>
                                        </p:attrNameLst>
                                      </p:cBhvr>
                                      <p:tavLst>
                                        <p:tav tm="0">
                                          <p:val>
                                            <p:strVal val="1+#ppt_h/2"/>
                                          </p:val>
                                        </p:tav>
                                        <p:tav tm="100000">
                                          <p:val>
                                            <p:strVal val="#ppt_y"/>
                                          </p:val>
                                        </p:tav>
                                      </p:tavLst>
                                    </p:anim>
                                  </p:childTnLst>
                                </p:cTn>
                              </p:par>
                            </p:childTnLst>
                          </p:cTn>
                        </p:par>
                        <p:par>
                          <p:cTn id="51" fill="hold">
                            <p:stCondLst>
                              <p:cond delay="5000"/>
                            </p:stCondLst>
                            <p:childTnLst>
                              <p:par>
                                <p:cTn id="52" presetID="26" presetClass="emph" presetSubtype="0" fill="hold" grpId="1" nodeType="afterEffect">
                                  <p:stCondLst>
                                    <p:cond delay="0"/>
                                  </p:stCondLst>
                                  <p:childTnLst>
                                    <p:animEffect transition="out" filter="fade">
                                      <p:cBhvr>
                                        <p:cTn id="53" dur="500" tmFilter="0, 0; .2, .5; .8, .5; 1, 0"/>
                                        <p:tgtEl>
                                          <p:spTgt spid="8"/>
                                        </p:tgtEl>
                                      </p:cBhvr>
                                    </p:animEffect>
                                    <p:animScale>
                                      <p:cBhvr>
                                        <p:cTn id="54" dur="250" autoRev="1" fill="hold"/>
                                        <p:tgtEl>
                                          <p:spTgt spid="8"/>
                                        </p:tgtEl>
                                      </p:cBhvr>
                                      <p:by x="105000" y="105000"/>
                                    </p:animScale>
                                  </p:childTnLst>
                                </p:cTn>
                              </p:par>
                            </p:childTnLst>
                          </p:cTn>
                        </p:par>
                        <p:par>
                          <p:cTn id="55" fill="hold">
                            <p:stCondLst>
                              <p:cond delay="5500"/>
                            </p:stCondLst>
                            <p:childTnLst>
                              <p:par>
                                <p:cTn id="56" presetID="42" presetClass="entr" presetSubtype="0" fill="hold" grpId="0" nodeType="after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fade">
                                      <p:cBhvr>
                                        <p:cTn id="58" dur="500"/>
                                        <p:tgtEl>
                                          <p:spTgt spid="11"/>
                                        </p:tgtEl>
                                      </p:cBhvr>
                                    </p:animEffect>
                                    <p:anim calcmode="lin" valueType="num">
                                      <p:cBhvr>
                                        <p:cTn id="59" dur="500" fill="hold"/>
                                        <p:tgtEl>
                                          <p:spTgt spid="11"/>
                                        </p:tgtEl>
                                        <p:attrNameLst>
                                          <p:attrName>ppt_x</p:attrName>
                                        </p:attrNameLst>
                                      </p:cBhvr>
                                      <p:tavLst>
                                        <p:tav tm="0">
                                          <p:val>
                                            <p:strVal val="#ppt_x"/>
                                          </p:val>
                                        </p:tav>
                                        <p:tav tm="100000">
                                          <p:val>
                                            <p:strVal val="#ppt_x"/>
                                          </p:val>
                                        </p:tav>
                                      </p:tavLst>
                                    </p:anim>
                                    <p:anim calcmode="lin" valueType="num">
                                      <p:cBhvr>
                                        <p:cTn id="60"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P spid="8" grpId="0"/>
      <p:bldP spid="8" grpId="1"/>
      <p:bldP spid="9" grpId="0"/>
      <p:bldP spid="10"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任意多边形 21"/>
          <p:cNvSpPr/>
          <p:nvPr>
            <p:custDataLst>
              <p:tags r:id="rId2"/>
            </p:custDataLst>
          </p:nvPr>
        </p:nvSpPr>
        <p:spPr>
          <a:xfrm>
            <a:off x="2755107" y="1734741"/>
            <a:ext cx="3675460" cy="1351359"/>
          </a:xfrm>
          <a:custGeom>
            <a:avLst/>
            <a:gdLst>
              <a:gd name="connsiteX0" fmla="*/ 1112071 w 4901184"/>
              <a:gd name="connsiteY0" fmla="*/ 0 h 1801368"/>
              <a:gd name="connsiteX1" fmla="*/ 4901184 w 4901184"/>
              <a:gd name="connsiteY1" fmla="*/ 0 h 1801368"/>
              <a:gd name="connsiteX2" fmla="*/ 4901184 w 4901184"/>
              <a:gd name="connsiteY2" fmla="*/ 1008251 h 1801368"/>
              <a:gd name="connsiteX3" fmla="*/ 3799357 w 4901184"/>
              <a:gd name="connsiteY3" fmla="*/ 1801368 h 1801368"/>
              <a:gd name="connsiteX4" fmla="*/ 0 w 4901184"/>
              <a:gd name="connsiteY4" fmla="*/ 1801368 h 1801368"/>
              <a:gd name="connsiteX5" fmla="*/ 0 w 4901184"/>
              <a:gd name="connsiteY5" fmla="*/ 800490 h 1801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01184" h="1801368">
                <a:moveTo>
                  <a:pt x="1112071" y="0"/>
                </a:moveTo>
                <a:lnTo>
                  <a:pt x="4901184" y="0"/>
                </a:lnTo>
                <a:lnTo>
                  <a:pt x="4901184" y="1008251"/>
                </a:lnTo>
                <a:lnTo>
                  <a:pt x="3799357" y="1801368"/>
                </a:lnTo>
                <a:lnTo>
                  <a:pt x="0" y="1801368"/>
                </a:lnTo>
                <a:lnTo>
                  <a:pt x="0" y="800490"/>
                </a:lnTo>
                <a:close/>
              </a:path>
            </a:pathLst>
          </a:custGeom>
          <a:solidFill>
            <a:schemeClr val="accent1"/>
          </a:solidFill>
          <a:ln w="12700" cap="flat" cmpd="sng" algn="ctr">
            <a:noFill/>
            <a:prstDash val="solid"/>
            <a:miter lim="800000"/>
          </a:ln>
          <a:effectLst/>
        </p:spPr>
        <p:txBody>
          <a:bodyPr anchor="ctr"/>
          <a:lstStyle/>
          <a:p>
            <a:pPr algn="ctr">
              <a:defRPr/>
            </a:pPr>
            <a:endParaRPr lang="zh-CN" altLang="en-US" sz="1350" kern="0">
              <a:solidFill>
                <a:prstClr val="white"/>
              </a:solidFill>
            </a:endParaRPr>
          </a:p>
        </p:txBody>
      </p:sp>
      <p:cxnSp>
        <p:nvCxnSpPr>
          <p:cNvPr id="23" name="直接连接符 22"/>
          <p:cNvCxnSpPr/>
          <p:nvPr>
            <p:custDataLst>
              <p:tags r:id="rId3"/>
            </p:custDataLst>
          </p:nvPr>
        </p:nvCxnSpPr>
        <p:spPr>
          <a:xfrm flipH="1">
            <a:off x="2377679" y="1460897"/>
            <a:ext cx="1577578" cy="1138238"/>
          </a:xfrm>
          <a:prstGeom prst="line">
            <a:avLst/>
          </a:prstGeom>
          <a:noFill/>
          <a:ln w="12700" cap="flat" cmpd="sng" algn="ctr">
            <a:solidFill>
              <a:schemeClr val="accent1">
                <a:lumMod val="75000"/>
              </a:schemeClr>
            </a:solidFill>
            <a:prstDash val="solid"/>
            <a:miter lim="800000"/>
          </a:ln>
          <a:effectLst/>
        </p:spPr>
      </p:cxnSp>
      <p:cxnSp>
        <p:nvCxnSpPr>
          <p:cNvPr id="24" name="直接连接符 23"/>
          <p:cNvCxnSpPr/>
          <p:nvPr>
            <p:custDataLst>
              <p:tags r:id="rId4"/>
            </p:custDataLst>
          </p:nvPr>
        </p:nvCxnSpPr>
        <p:spPr>
          <a:xfrm flipH="1">
            <a:off x="5195887" y="2235994"/>
            <a:ext cx="1577579" cy="1138238"/>
          </a:xfrm>
          <a:prstGeom prst="line">
            <a:avLst/>
          </a:prstGeom>
          <a:noFill/>
          <a:ln w="12700" cap="flat" cmpd="sng" algn="ctr">
            <a:solidFill>
              <a:schemeClr val="accent1">
                <a:lumMod val="75000"/>
              </a:schemeClr>
            </a:solidFill>
            <a:prstDash val="solid"/>
            <a:miter lim="800000"/>
          </a:ln>
          <a:effectLst/>
        </p:spPr>
      </p:cxnSp>
      <p:cxnSp>
        <p:nvCxnSpPr>
          <p:cNvPr id="6" name="直接连接符 5"/>
          <p:cNvCxnSpPr>
            <a:cxnSpLocks/>
          </p:cNvCxnSpPr>
          <p:nvPr/>
        </p:nvCxnSpPr>
        <p:spPr>
          <a:xfrm>
            <a:off x="3609975" y="1835543"/>
            <a:ext cx="136967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cxnSpLocks/>
          </p:cNvCxnSpPr>
          <p:nvPr/>
        </p:nvCxnSpPr>
        <p:spPr>
          <a:xfrm>
            <a:off x="2850579" y="2958205"/>
            <a:ext cx="270368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cxnSpLocks/>
          </p:cNvCxnSpPr>
          <p:nvPr/>
        </p:nvCxnSpPr>
        <p:spPr>
          <a:xfrm>
            <a:off x="6331967" y="1882780"/>
            <a:ext cx="0" cy="60186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cxnSpLocks/>
          </p:cNvCxnSpPr>
          <p:nvPr/>
        </p:nvCxnSpPr>
        <p:spPr>
          <a:xfrm>
            <a:off x="2850579" y="2357840"/>
            <a:ext cx="0" cy="60186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3599854" y="2135264"/>
            <a:ext cx="1944293" cy="523220"/>
          </a:xfrm>
          <a:prstGeom prst="rect">
            <a:avLst/>
          </a:prstGeom>
          <a:noFill/>
        </p:spPr>
        <p:txBody>
          <a:bodyPr wrap="square" rtlCol="0">
            <a:spAutoFit/>
          </a:bodyPr>
          <a:lstStyle/>
          <a:p>
            <a:pPr algn="ctr"/>
            <a:r>
              <a:rPr lang="zh-CN" altLang="en-US" sz="2800" dirty="0">
                <a:solidFill>
                  <a:schemeClr val="bg1"/>
                </a:solidFill>
                <a:latin typeface="幼圆" panose="02010509060101010101" pitchFamily="49" charset="-122"/>
                <a:ea typeface="幼圆" panose="02010509060101010101" pitchFamily="49" charset="-122"/>
              </a:rPr>
              <a:t>企业文化</a:t>
            </a:r>
          </a:p>
        </p:txBody>
      </p:sp>
      <p:pic>
        <p:nvPicPr>
          <p:cNvPr id="11" name="图片 10"/>
          <p:cNvPicPr>
            <a:picLocks noChangeAspect="1"/>
          </p:cNvPicPr>
          <p:nvPr/>
        </p:nvPicPr>
        <p:blipFill rotWithShape="1">
          <a:blip r:embed="rId7"/>
          <a:srcRect l="8553" t="23337" r="15221" b="39338"/>
          <a:stretch/>
        </p:blipFill>
        <p:spPr>
          <a:xfrm>
            <a:off x="4979653" y="1460897"/>
            <a:ext cx="1352313" cy="486966"/>
          </a:xfrm>
          <a:prstGeom prst="rect">
            <a:avLst/>
          </a:prstGeom>
        </p:spPr>
      </p:pic>
    </p:spTree>
    <p:custDataLst>
      <p:tags r:id="rId1"/>
    </p:custDataLst>
    <p:extLst>
      <p:ext uri="{BB962C8B-B14F-4D97-AF65-F5344CB8AC3E}">
        <p14:creationId xmlns:p14="http://schemas.microsoft.com/office/powerpoint/2010/main" val="3065117513"/>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1+#ppt_w/2"/>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6" presetClass="entr" presetSubtype="26"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arn(inHorizontal)">
                                      <p:cBhvr>
                                        <p:cTn id="16" dur="500"/>
                                        <p:tgtEl>
                                          <p:spTgt spid="22"/>
                                        </p:tgtEl>
                                      </p:cBhvr>
                                    </p:animEffect>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up)">
                                      <p:cBhvr>
                                        <p:cTn id="20" dur="250"/>
                                        <p:tgtEl>
                                          <p:spTgt spid="26"/>
                                        </p:tgtEl>
                                      </p:cBhvr>
                                    </p:animEffect>
                                  </p:childTnLst>
                                </p:cTn>
                              </p:par>
                            </p:childTnLst>
                          </p:cTn>
                        </p:par>
                        <p:par>
                          <p:cTn id="21" fill="hold">
                            <p:stCondLst>
                              <p:cond delay="1250"/>
                            </p:stCondLst>
                            <p:childTnLst>
                              <p:par>
                                <p:cTn id="22" presetID="22" presetClass="entr" presetSubtype="2"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right)">
                                      <p:cBhvr>
                                        <p:cTn id="24" dur="250"/>
                                        <p:tgtEl>
                                          <p:spTgt spid="15"/>
                                        </p:tgtEl>
                                      </p:cBhvr>
                                    </p:animEffect>
                                  </p:childTnLst>
                                </p:cTn>
                              </p:par>
                            </p:childTnLst>
                          </p:cTn>
                        </p:par>
                        <p:par>
                          <p:cTn id="25" fill="hold">
                            <p:stCondLst>
                              <p:cond delay="1500"/>
                            </p:stCondLst>
                            <p:childTnLst>
                              <p:par>
                                <p:cTn id="26" presetID="22" presetClass="entr" presetSubtype="4" fill="hold"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down)">
                                      <p:cBhvr>
                                        <p:cTn id="28" dur="250"/>
                                        <p:tgtEl>
                                          <p:spTgt spid="29"/>
                                        </p:tgtEl>
                                      </p:cBhvr>
                                    </p:animEffect>
                                  </p:childTnLst>
                                </p:cTn>
                              </p:par>
                            </p:childTnLst>
                          </p:cTn>
                        </p:par>
                        <p:par>
                          <p:cTn id="29" fill="hold">
                            <p:stCondLst>
                              <p:cond delay="1750"/>
                            </p:stCondLst>
                            <p:childTnLst>
                              <p:par>
                                <p:cTn id="30" presetID="22" presetClass="entr" presetSubtype="8"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250"/>
                                        <p:tgtEl>
                                          <p:spTgt spid="6"/>
                                        </p:tgtEl>
                                      </p:cBhvr>
                                    </p:animEffect>
                                  </p:childTnLst>
                                </p:cTn>
                              </p:par>
                            </p:childTnLst>
                          </p:cTn>
                        </p:par>
                        <p:par>
                          <p:cTn id="33" fill="hold">
                            <p:stCondLst>
                              <p:cond delay="2000"/>
                            </p:stCondLst>
                            <p:childTnLst>
                              <p:par>
                                <p:cTn id="34" presetID="23" presetClass="entr" presetSubtype="528"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 calcmode="lin" valueType="num">
                                      <p:cBhvr>
                                        <p:cTn id="38" dur="500" fill="hold"/>
                                        <p:tgtEl>
                                          <p:spTgt spid="11"/>
                                        </p:tgtEl>
                                        <p:attrNameLst>
                                          <p:attrName>ppt_x</p:attrName>
                                        </p:attrNameLst>
                                      </p:cBhvr>
                                      <p:tavLst>
                                        <p:tav tm="0">
                                          <p:val>
                                            <p:fltVal val="0.5"/>
                                          </p:val>
                                        </p:tav>
                                        <p:tav tm="100000">
                                          <p:val>
                                            <p:strVal val="#ppt_x"/>
                                          </p:val>
                                        </p:tav>
                                      </p:tavLst>
                                    </p:anim>
                                    <p:anim calcmode="lin" valueType="num">
                                      <p:cBhvr>
                                        <p:cTn id="39" dur="500" fill="hold"/>
                                        <p:tgtEl>
                                          <p:spTgt spid="11"/>
                                        </p:tgtEl>
                                        <p:attrNameLst>
                                          <p:attrName>ppt_y</p:attrName>
                                        </p:attrNameLst>
                                      </p:cBhvr>
                                      <p:tavLst>
                                        <p:tav tm="0">
                                          <p:val>
                                            <p:fltVal val="0.5"/>
                                          </p:val>
                                        </p:tav>
                                        <p:tav tm="100000">
                                          <p:val>
                                            <p:strVal val="#ppt_y"/>
                                          </p:val>
                                        </p:tav>
                                      </p:tavLst>
                                    </p:anim>
                                  </p:childTnLst>
                                </p:cTn>
                              </p:par>
                            </p:childTnLst>
                          </p:cTn>
                        </p:par>
                        <p:par>
                          <p:cTn id="40" fill="hold">
                            <p:stCondLst>
                              <p:cond delay="2500"/>
                            </p:stCondLst>
                            <p:childTnLst>
                              <p:par>
                                <p:cTn id="41" presetID="3" presetClass="entr" presetSubtype="10" fill="hold" grpId="0"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blinds(horizontal)">
                                      <p:cBhvr>
                                        <p:cTn id="4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602339" y="4212226"/>
            <a:ext cx="2523067" cy="646331"/>
          </a:xfrm>
          <a:prstGeom prst="rect">
            <a:avLst/>
          </a:prstGeom>
          <a:noFill/>
        </p:spPr>
        <p:txBody>
          <a:bodyPr wrap="square" rtlCol="0">
            <a:spAutoFit/>
          </a:bodyPr>
          <a:lstStyle/>
          <a:p>
            <a:pPr algn="ctr"/>
            <a:r>
              <a:rPr lang="zh-CN" altLang="en-US" dirty="0">
                <a:solidFill>
                  <a:schemeClr val="tx1">
                    <a:lumMod val="65000"/>
                    <a:lumOff val="35000"/>
                  </a:schemeClr>
                </a:solidFill>
                <a:latin typeface="+mn-ea"/>
              </a:rPr>
              <a:t>点击此处添加文字描述</a:t>
            </a:r>
            <a:endParaRPr lang="en-US" altLang="zh-CN" dirty="0">
              <a:solidFill>
                <a:schemeClr val="tx1">
                  <a:lumMod val="65000"/>
                  <a:lumOff val="35000"/>
                </a:schemeClr>
              </a:solidFill>
              <a:latin typeface="+mn-ea"/>
            </a:endParaRPr>
          </a:p>
          <a:p>
            <a:pPr algn="ctr"/>
            <a:r>
              <a:rPr lang="zh-CN" altLang="en-US" dirty="0">
                <a:solidFill>
                  <a:schemeClr val="tx1">
                    <a:lumMod val="65000"/>
                    <a:lumOff val="35000"/>
                  </a:schemeClr>
                </a:solidFill>
                <a:latin typeface="+mn-ea"/>
              </a:rPr>
              <a:t>点击此处添加文字描述</a:t>
            </a:r>
          </a:p>
        </p:txBody>
      </p:sp>
      <p:sp>
        <p:nvSpPr>
          <p:cNvPr id="19" name="文本框 18"/>
          <p:cNvSpPr txBox="1"/>
          <p:nvPr/>
        </p:nvSpPr>
        <p:spPr>
          <a:xfrm>
            <a:off x="3311669" y="4182129"/>
            <a:ext cx="2549681" cy="646331"/>
          </a:xfrm>
          <a:prstGeom prst="rect">
            <a:avLst/>
          </a:prstGeom>
          <a:noFill/>
        </p:spPr>
        <p:txBody>
          <a:bodyPr wrap="square" rtlCol="0">
            <a:spAutoFit/>
          </a:bodyPr>
          <a:lstStyle/>
          <a:p>
            <a:pPr algn="ctr"/>
            <a:r>
              <a:rPr lang="zh-CN" altLang="en-US" dirty="0">
                <a:solidFill>
                  <a:schemeClr val="tx1">
                    <a:lumMod val="65000"/>
                    <a:lumOff val="35000"/>
                  </a:schemeClr>
                </a:solidFill>
                <a:latin typeface="+mn-ea"/>
              </a:rPr>
              <a:t>点击此处添加文字描述</a:t>
            </a:r>
            <a:endParaRPr lang="en-US" altLang="zh-CN" dirty="0">
              <a:solidFill>
                <a:schemeClr val="tx1">
                  <a:lumMod val="65000"/>
                  <a:lumOff val="35000"/>
                </a:schemeClr>
              </a:solidFill>
              <a:latin typeface="+mn-ea"/>
            </a:endParaRPr>
          </a:p>
          <a:p>
            <a:pPr algn="ctr"/>
            <a:r>
              <a:rPr lang="zh-CN" altLang="en-US" dirty="0">
                <a:solidFill>
                  <a:schemeClr val="tx1">
                    <a:lumMod val="65000"/>
                    <a:lumOff val="35000"/>
                  </a:schemeClr>
                </a:solidFill>
                <a:latin typeface="+mn-ea"/>
              </a:rPr>
              <a:t>点击此处添加文字描述</a:t>
            </a:r>
          </a:p>
        </p:txBody>
      </p:sp>
      <p:sp>
        <p:nvSpPr>
          <p:cNvPr id="20" name="文本框 19"/>
          <p:cNvSpPr txBox="1"/>
          <p:nvPr/>
        </p:nvSpPr>
        <p:spPr>
          <a:xfrm>
            <a:off x="6021003" y="4172922"/>
            <a:ext cx="2549679" cy="646331"/>
          </a:xfrm>
          <a:prstGeom prst="rect">
            <a:avLst/>
          </a:prstGeom>
          <a:noFill/>
        </p:spPr>
        <p:txBody>
          <a:bodyPr wrap="square" rtlCol="0">
            <a:spAutoFit/>
          </a:bodyPr>
          <a:lstStyle/>
          <a:p>
            <a:pPr algn="ctr"/>
            <a:r>
              <a:rPr lang="zh-CN" altLang="en-US" dirty="0">
                <a:solidFill>
                  <a:schemeClr val="tx1">
                    <a:lumMod val="65000"/>
                    <a:lumOff val="35000"/>
                  </a:schemeClr>
                </a:solidFill>
                <a:latin typeface="+mn-ea"/>
              </a:rPr>
              <a:t>点击此处添加文字描述</a:t>
            </a:r>
            <a:endParaRPr lang="en-US" altLang="zh-CN" dirty="0">
              <a:solidFill>
                <a:schemeClr val="tx1">
                  <a:lumMod val="65000"/>
                  <a:lumOff val="35000"/>
                </a:schemeClr>
              </a:solidFill>
              <a:latin typeface="+mn-ea"/>
            </a:endParaRPr>
          </a:p>
          <a:p>
            <a:pPr algn="ctr"/>
            <a:r>
              <a:rPr lang="zh-CN" altLang="en-US" dirty="0">
                <a:solidFill>
                  <a:schemeClr val="tx1">
                    <a:lumMod val="65000"/>
                    <a:lumOff val="35000"/>
                  </a:schemeClr>
                </a:solidFill>
                <a:latin typeface="+mn-ea"/>
              </a:rPr>
              <a:t>点击此处添加文字描述</a:t>
            </a:r>
          </a:p>
        </p:txBody>
      </p:sp>
      <p:pic>
        <p:nvPicPr>
          <p:cNvPr id="6" name="图片 5"/>
          <p:cNvPicPr>
            <a:picLocks noChangeAspect="1"/>
          </p:cNvPicPr>
          <p:nvPr/>
        </p:nvPicPr>
        <p:blipFill rotWithShape="1">
          <a:blip r:embed="rId4">
            <a:extLst>
              <a:ext uri="{28A0092B-C50C-407E-A947-70E740481C1C}">
                <a14:useLocalDpi xmlns:a14="http://schemas.microsoft.com/office/drawing/2010/main" val="0"/>
              </a:ext>
            </a:extLst>
          </a:blip>
          <a:srcRect t="12667" b="29558"/>
          <a:stretch/>
        </p:blipFill>
        <p:spPr>
          <a:xfrm>
            <a:off x="-1" y="-14599"/>
            <a:ext cx="9144001" cy="3511180"/>
          </a:xfrm>
          <a:prstGeom prst="rect">
            <a:avLst/>
          </a:prstGeom>
        </p:spPr>
      </p:pic>
      <p:sp>
        <p:nvSpPr>
          <p:cNvPr id="4" name="MH_SubTitle_1"/>
          <p:cNvSpPr/>
          <p:nvPr>
            <p:custDataLst>
              <p:tags r:id="rId1"/>
            </p:custDataLst>
          </p:nvPr>
        </p:nvSpPr>
        <p:spPr>
          <a:xfrm>
            <a:off x="-1" y="2483832"/>
            <a:ext cx="4804229" cy="761135"/>
          </a:xfrm>
          <a:prstGeom prst="rect">
            <a:avLst/>
          </a:prstGeom>
          <a:solidFill>
            <a:schemeClr val="accent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anchor="ctr"/>
          <a:lstStyle/>
          <a:p>
            <a:pPr>
              <a:defRPr/>
            </a:pPr>
            <a:r>
              <a:rPr lang="zh-CN" altLang="en-US" sz="3600" dirty="0">
                <a:solidFill>
                  <a:srgbClr val="FFFFFF"/>
                </a:solidFill>
                <a:latin typeface="微软雅黑" panose="020B0503020204020204" pitchFamily="34" charset="-122"/>
                <a:ea typeface="微软雅黑" panose="020B0503020204020204" pitchFamily="34" charset="-122"/>
              </a:rPr>
              <a:t>企业文化 </a:t>
            </a:r>
            <a:r>
              <a:rPr lang="en-US" altLang="zh-CN" sz="2000" dirty="0">
                <a:solidFill>
                  <a:schemeClr val="bg1">
                    <a:lumMod val="75000"/>
                  </a:schemeClr>
                </a:solidFill>
              </a:rPr>
              <a:t>Company philosophy</a:t>
            </a:r>
            <a:endParaRPr lang="zh-CN" altLang="en-US" sz="36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933744" y="3748194"/>
            <a:ext cx="1915886" cy="400110"/>
          </a:xfrm>
          <a:prstGeom prst="rect">
            <a:avLst/>
          </a:prstGeom>
          <a:noFill/>
        </p:spPr>
        <p:txBody>
          <a:bodyPr wrap="square" rtlCol="0">
            <a:spAutoFit/>
          </a:bodyPr>
          <a:lstStyle/>
          <a:p>
            <a:pPr algn="ctr"/>
            <a:r>
              <a:rPr lang="en-US" altLang="zh-CN" sz="2000" dirty="0">
                <a:solidFill>
                  <a:schemeClr val="tx1">
                    <a:lumMod val="65000"/>
                    <a:lumOff val="35000"/>
                  </a:schemeClr>
                </a:solidFill>
                <a:latin typeface="+mn-ea"/>
              </a:rPr>
              <a:t>01 </a:t>
            </a:r>
            <a:r>
              <a:rPr lang="zh-CN" altLang="en-US" sz="2000" dirty="0">
                <a:solidFill>
                  <a:schemeClr val="tx1">
                    <a:lumMod val="65000"/>
                    <a:lumOff val="35000"/>
                  </a:schemeClr>
                </a:solidFill>
                <a:latin typeface="+mn-ea"/>
              </a:rPr>
              <a:t>公司文化</a:t>
            </a:r>
          </a:p>
        </p:txBody>
      </p:sp>
      <p:sp>
        <p:nvSpPr>
          <p:cNvPr id="8" name="文本框 7"/>
          <p:cNvSpPr txBox="1"/>
          <p:nvPr/>
        </p:nvSpPr>
        <p:spPr>
          <a:xfrm>
            <a:off x="3614057" y="3748194"/>
            <a:ext cx="1915886" cy="400110"/>
          </a:xfrm>
          <a:prstGeom prst="rect">
            <a:avLst/>
          </a:prstGeom>
          <a:noFill/>
        </p:spPr>
        <p:txBody>
          <a:bodyPr wrap="square" rtlCol="0">
            <a:spAutoFit/>
          </a:bodyPr>
          <a:lstStyle/>
          <a:p>
            <a:pPr algn="ctr"/>
            <a:r>
              <a:rPr lang="en-US" altLang="zh-CN" sz="2000" dirty="0">
                <a:solidFill>
                  <a:schemeClr val="tx1">
                    <a:lumMod val="65000"/>
                    <a:lumOff val="35000"/>
                  </a:schemeClr>
                </a:solidFill>
                <a:latin typeface="+mn-ea"/>
              </a:rPr>
              <a:t>02 </a:t>
            </a:r>
            <a:r>
              <a:rPr lang="zh-CN" altLang="en-US" sz="2000" dirty="0">
                <a:solidFill>
                  <a:schemeClr val="tx1">
                    <a:lumMod val="65000"/>
                    <a:lumOff val="35000"/>
                  </a:schemeClr>
                </a:solidFill>
                <a:latin typeface="+mn-ea"/>
              </a:rPr>
              <a:t>品牌理念</a:t>
            </a:r>
          </a:p>
        </p:txBody>
      </p:sp>
      <p:sp>
        <p:nvSpPr>
          <p:cNvPr id="9" name="文本框 8"/>
          <p:cNvSpPr txBox="1"/>
          <p:nvPr/>
        </p:nvSpPr>
        <p:spPr>
          <a:xfrm>
            <a:off x="6497560" y="3748194"/>
            <a:ext cx="1741715" cy="400110"/>
          </a:xfrm>
          <a:prstGeom prst="rect">
            <a:avLst/>
          </a:prstGeom>
          <a:noFill/>
        </p:spPr>
        <p:txBody>
          <a:bodyPr wrap="square" rtlCol="0">
            <a:spAutoFit/>
          </a:bodyPr>
          <a:lstStyle/>
          <a:p>
            <a:pPr algn="ctr"/>
            <a:r>
              <a:rPr lang="en-US" altLang="zh-CN" sz="2000" dirty="0">
                <a:solidFill>
                  <a:schemeClr val="tx1">
                    <a:lumMod val="65000"/>
                    <a:lumOff val="35000"/>
                  </a:schemeClr>
                </a:solidFill>
                <a:latin typeface="+mn-ea"/>
              </a:rPr>
              <a:t>03 </a:t>
            </a:r>
            <a:r>
              <a:rPr lang="zh-CN" altLang="en-US" sz="2000" dirty="0">
                <a:solidFill>
                  <a:schemeClr val="tx1">
                    <a:lumMod val="65000"/>
                    <a:lumOff val="35000"/>
                  </a:schemeClr>
                </a:solidFill>
                <a:latin typeface="+mn-ea"/>
              </a:rPr>
              <a:t>服务理念</a:t>
            </a:r>
          </a:p>
        </p:txBody>
      </p:sp>
      <p:cxnSp>
        <p:nvCxnSpPr>
          <p:cNvPr id="12" name="直接连接符 11"/>
          <p:cNvCxnSpPr>
            <a:cxnSpLocks/>
          </p:cNvCxnSpPr>
          <p:nvPr/>
        </p:nvCxnSpPr>
        <p:spPr>
          <a:xfrm>
            <a:off x="522510" y="4148304"/>
            <a:ext cx="0" cy="71398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cxnSpLocks/>
          </p:cNvCxnSpPr>
          <p:nvPr/>
        </p:nvCxnSpPr>
        <p:spPr>
          <a:xfrm>
            <a:off x="3231843" y="4148304"/>
            <a:ext cx="0" cy="71398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941176" y="4148304"/>
            <a:ext cx="0" cy="71398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650509" y="4148304"/>
            <a:ext cx="0" cy="71398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1768453"/>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5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0-#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50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0-#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 presetClass="entr" presetSubtype="4"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ppt_x"/>
                                          </p:val>
                                        </p:tav>
                                        <p:tav tm="100000">
                                          <p:val>
                                            <p:strVal val="#ppt_x"/>
                                          </p:val>
                                        </p:tav>
                                      </p:tavLst>
                                    </p:anim>
                                    <p:anim calcmode="lin" valueType="num">
                                      <p:cBhvr additive="base">
                                        <p:cTn id="33" dur="500" fill="hold"/>
                                        <p:tgtEl>
                                          <p:spTgt spid="12"/>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25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ppt_x"/>
                                          </p:val>
                                        </p:tav>
                                        <p:tav tm="100000">
                                          <p:val>
                                            <p:strVal val="#ppt_x"/>
                                          </p:val>
                                        </p:tav>
                                      </p:tavLst>
                                    </p:anim>
                                    <p:anim calcmode="lin" valueType="num">
                                      <p:cBhvr additive="base">
                                        <p:cTn id="37" dur="500" fill="hold"/>
                                        <p:tgtEl>
                                          <p:spTgt spid="13"/>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50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fill="hold"/>
                                        <p:tgtEl>
                                          <p:spTgt spid="14"/>
                                        </p:tgtEl>
                                        <p:attrNameLst>
                                          <p:attrName>ppt_x</p:attrName>
                                        </p:attrNameLst>
                                      </p:cBhvr>
                                      <p:tavLst>
                                        <p:tav tm="0">
                                          <p:val>
                                            <p:strVal val="#ppt_x"/>
                                          </p:val>
                                        </p:tav>
                                        <p:tav tm="100000">
                                          <p:val>
                                            <p:strVal val="#ppt_x"/>
                                          </p:val>
                                        </p:tav>
                                      </p:tavLst>
                                    </p:anim>
                                    <p:anim calcmode="lin" valueType="num">
                                      <p:cBhvr additive="base">
                                        <p:cTn id="41" dur="500" fill="hold"/>
                                        <p:tgtEl>
                                          <p:spTgt spid="14"/>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75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fill="hold"/>
                                        <p:tgtEl>
                                          <p:spTgt spid="15"/>
                                        </p:tgtEl>
                                        <p:attrNameLst>
                                          <p:attrName>ppt_x</p:attrName>
                                        </p:attrNameLst>
                                      </p:cBhvr>
                                      <p:tavLst>
                                        <p:tav tm="0">
                                          <p:val>
                                            <p:strVal val="#ppt_x"/>
                                          </p:val>
                                        </p:tav>
                                        <p:tav tm="100000">
                                          <p:val>
                                            <p:strVal val="#ppt_x"/>
                                          </p:val>
                                        </p:tav>
                                      </p:tavLst>
                                    </p:anim>
                                    <p:anim calcmode="lin" valueType="num">
                                      <p:cBhvr additive="base">
                                        <p:cTn id="45" dur="500" fill="hold"/>
                                        <p:tgtEl>
                                          <p:spTgt spid="15"/>
                                        </p:tgtEl>
                                        <p:attrNameLst>
                                          <p:attrName>ppt_y</p:attrName>
                                        </p:attrNameLst>
                                      </p:cBhvr>
                                      <p:tavLst>
                                        <p:tav tm="0">
                                          <p:val>
                                            <p:strVal val="1+#ppt_h/2"/>
                                          </p:val>
                                        </p:tav>
                                        <p:tav tm="100000">
                                          <p:val>
                                            <p:strVal val="#ppt_y"/>
                                          </p:val>
                                        </p:tav>
                                      </p:tavLst>
                                    </p:anim>
                                  </p:childTnLst>
                                </p:cTn>
                              </p:par>
                            </p:childTnLst>
                          </p:cTn>
                        </p:par>
                        <p:par>
                          <p:cTn id="46" fill="hold">
                            <p:stCondLst>
                              <p:cond delay="3250"/>
                            </p:stCondLst>
                            <p:childTnLst>
                              <p:par>
                                <p:cTn id="47" presetID="47" presetClass="entr" presetSubtype="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anim calcmode="lin" valueType="num">
                                      <p:cBhvr>
                                        <p:cTn id="50" dur="500" fill="hold"/>
                                        <p:tgtEl>
                                          <p:spTgt spid="16"/>
                                        </p:tgtEl>
                                        <p:attrNameLst>
                                          <p:attrName>ppt_x</p:attrName>
                                        </p:attrNameLst>
                                      </p:cBhvr>
                                      <p:tavLst>
                                        <p:tav tm="0">
                                          <p:val>
                                            <p:strVal val="#ppt_x"/>
                                          </p:val>
                                        </p:tav>
                                        <p:tav tm="100000">
                                          <p:val>
                                            <p:strVal val="#ppt_x"/>
                                          </p:val>
                                        </p:tav>
                                      </p:tavLst>
                                    </p:anim>
                                    <p:anim calcmode="lin" valueType="num">
                                      <p:cBhvr>
                                        <p:cTn id="51" dur="500" fill="hold"/>
                                        <p:tgtEl>
                                          <p:spTgt spid="16"/>
                                        </p:tgtEl>
                                        <p:attrNameLst>
                                          <p:attrName>ppt_y</p:attrName>
                                        </p:attrNameLst>
                                      </p:cBhvr>
                                      <p:tavLst>
                                        <p:tav tm="0">
                                          <p:val>
                                            <p:strVal val="#ppt_y-.1"/>
                                          </p:val>
                                        </p:tav>
                                        <p:tav tm="100000">
                                          <p:val>
                                            <p:strVal val="#ppt_y"/>
                                          </p:val>
                                        </p:tav>
                                      </p:tavLst>
                                    </p:anim>
                                  </p:childTnLst>
                                </p:cTn>
                              </p:par>
                            </p:childTnLst>
                          </p:cTn>
                        </p:par>
                        <p:par>
                          <p:cTn id="52" fill="hold">
                            <p:stCondLst>
                              <p:cond delay="3750"/>
                            </p:stCondLst>
                            <p:childTnLst>
                              <p:par>
                                <p:cTn id="53" presetID="47" presetClass="entr" presetSubtype="0"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anim calcmode="lin" valueType="num">
                                      <p:cBhvr>
                                        <p:cTn id="56" dur="500" fill="hold"/>
                                        <p:tgtEl>
                                          <p:spTgt spid="19"/>
                                        </p:tgtEl>
                                        <p:attrNameLst>
                                          <p:attrName>ppt_x</p:attrName>
                                        </p:attrNameLst>
                                      </p:cBhvr>
                                      <p:tavLst>
                                        <p:tav tm="0">
                                          <p:val>
                                            <p:strVal val="#ppt_x"/>
                                          </p:val>
                                        </p:tav>
                                        <p:tav tm="100000">
                                          <p:val>
                                            <p:strVal val="#ppt_x"/>
                                          </p:val>
                                        </p:tav>
                                      </p:tavLst>
                                    </p:anim>
                                    <p:anim calcmode="lin" valueType="num">
                                      <p:cBhvr>
                                        <p:cTn id="57" dur="500" fill="hold"/>
                                        <p:tgtEl>
                                          <p:spTgt spid="19"/>
                                        </p:tgtEl>
                                        <p:attrNameLst>
                                          <p:attrName>ppt_y</p:attrName>
                                        </p:attrNameLst>
                                      </p:cBhvr>
                                      <p:tavLst>
                                        <p:tav tm="0">
                                          <p:val>
                                            <p:strVal val="#ppt_y-.1"/>
                                          </p:val>
                                        </p:tav>
                                        <p:tav tm="100000">
                                          <p:val>
                                            <p:strVal val="#ppt_y"/>
                                          </p:val>
                                        </p:tav>
                                      </p:tavLst>
                                    </p:anim>
                                  </p:childTnLst>
                                </p:cTn>
                              </p:par>
                            </p:childTnLst>
                          </p:cTn>
                        </p:par>
                        <p:par>
                          <p:cTn id="58" fill="hold">
                            <p:stCondLst>
                              <p:cond delay="4250"/>
                            </p:stCondLst>
                            <p:childTnLst>
                              <p:par>
                                <p:cTn id="59" presetID="47" presetClass="entr" presetSubtype="0"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500"/>
                                        <p:tgtEl>
                                          <p:spTgt spid="20"/>
                                        </p:tgtEl>
                                      </p:cBhvr>
                                    </p:animEffect>
                                    <p:anim calcmode="lin" valueType="num">
                                      <p:cBhvr>
                                        <p:cTn id="62" dur="500" fill="hold"/>
                                        <p:tgtEl>
                                          <p:spTgt spid="20"/>
                                        </p:tgtEl>
                                        <p:attrNameLst>
                                          <p:attrName>ppt_x</p:attrName>
                                        </p:attrNameLst>
                                      </p:cBhvr>
                                      <p:tavLst>
                                        <p:tav tm="0">
                                          <p:val>
                                            <p:strVal val="#ppt_x"/>
                                          </p:val>
                                        </p:tav>
                                        <p:tav tm="100000">
                                          <p:val>
                                            <p:strVal val="#ppt_x"/>
                                          </p:val>
                                        </p:tav>
                                      </p:tavLst>
                                    </p:anim>
                                    <p:anim calcmode="lin" valueType="num">
                                      <p:cBhvr>
                                        <p:cTn id="63"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p:bldP spid="20" grpId="0"/>
      <p:bldP spid="4" grpId="0" animBg="1"/>
      <p:bldP spid="7" grpId="0"/>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81000"/>
            <a:ext cx="3352800" cy="88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791200" y="381000"/>
            <a:ext cx="3352800" cy="88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619500" y="133062"/>
            <a:ext cx="1905000" cy="584775"/>
          </a:xfrm>
          <a:prstGeom prst="rect">
            <a:avLst/>
          </a:prstGeom>
          <a:noFill/>
        </p:spPr>
        <p:txBody>
          <a:bodyPr wrap="square" rtlCol="0">
            <a:spAutoFit/>
          </a:bodyPr>
          <a:lstStyle/>
          <a:p>
            <a:pPr algn="ctr"/>
            <a:r>
              <a:rPr lang="zh-CN" altLang="en-US" sz="3200" dirty="0">
                <a:solidFill>
                  <a:schemeClr val="tx1">
                    <a:lumMod val="95000"/>
                    <a:lumOff val="5000"/>
                  </a:schemeClr>
                </a:solidFill>
                <a:latin typeface="微软雅黑" panose="020B0503020204020204" pitchFamily="34" charset="-122"/>
                <a:ea typeface="微软雅黑" panose="020B0503020204020204" pitchFamily="34" charset="-122"/>
              </a:rPr>
              <a:t>公司文化</a:t>
            </a:r>
          </a:p>
        </p:txBody>
      </p:sp>
      <p:sp>
        <p:nvSpPr>
          <p:cNvPr id="5" name="文本框 4"/>
          <p:cNvSpPr txBox="1"/>
          <p:nvPr/>
        </p:nvSpPr>
        <p:spPr>
          <a:xfrm>
            <a:off x="790583" y="1017694"/>
            <a:ext cx="1412641" cy="400110"/>
          </a:xfrm>
          <a:prstGeom prst="rect">
            <a:avLst/>
          </a:prstGeom>
          <a:noFill/>
        </p:spPr>
        <p:txBody>
          <a:bodyPr wrap="square" rtlCol="0">
            <a:spAutoFit/>
          </a:bodyPr>
          <a:lstStyle/>
          <a:p>
            <a:pPr algn="ctr"/>
            <a:r>
              <a:rPr lang="zh-CN" altLang="en-US" sz="2000" dirty="0">
                <a:solidFill>
                  <a:schemeClr val="tx1">
                    <a:lumMod val="65000"/>
                    <a:lumOff val="35000"/>
                  </a:schemeClr>
                </a:solidFill>
                <a:latin typeface="+mn-ea"/>
              </a:rPr>
              <a:t>以人为本</a:t>
            </a:r>
          </a:p>
        </p:txBody>
      </p:sp>
      <p:sp>
        <p:nvSpPr>
          <p:cNvPr id="6" name="文本框 5"/>
          <p:cNvSpPr txBox="1"/>
          <p:nvPr/>
        </p:nvSpPr>
        <p:spPr>
          <a:xfrm>
            <a:off x="762000" y="2425943"/>
            <a:ext cx="1441224" cy="400110"/>
          </a:xfrm>
          <a:prstGeom prst="rect">
            <a:avLst/>
          </a:prstGeom>
          <a:noFill/>
        </p:spPr>
        <p:txBody>
          <a:bodyPr wrap="square" rtlCol="0">
            <a:spAutoFit/>
          </a:bodyPr>
          <a:lstStyle/>
          <a:p>
            <a:pPr algn="ctr"/>
            <a:r>
              <a:rPr lang="zh-CN" altLang="en-US" sz="2000" dirty="0">
                <a:solidFill>
                  <a:schemeClr val="tx1">
                    <a:lumMod val="65000"/>
                    <a:lumOff val="35000"/>
                  </a:schemeClr>
                </a:solidFill>
                <a:latin typeface="+mn-ea"/>
              </a:rPr>
              <a:t>勇于创新</a:t>
            </a:r>
          </a:p>
        </p:txBody>
      </p:sp>
      <p:sp>
        <p:nvSpPr>
          <p:cNvPr id="7" name="文本框 6"/>
          <p:cNvSpPr txBox="1"/>
          <p:nvPr/>
        </p:nvSpPr>
        <p:spPr>
          <a:xfrm>
            <a:off x="762000" y="3834192"/>
            <a:ext cx="1354139" cy="400110"/>
          </a:xfrm>
          <a:prstGeom prst="rect">
            <a:avLst/>
          </a:prstGeom>
          <a:noFill/>
        </p:spPr>
        <p:txBody>
          <a:bodyPr wrap="square" rtlCol="0">
            <a:spAutoFit/>
          </a:bodyPr>
          <a:lstStyle/>
          <a:p>
            <a:pPr algn="ctr"/>
            <a:r>
              <a:rPr lang="zh-CN" altLang="en-US" sz="2000" dirty="0">
                <a:solidFill>
                  <a:schemeClr val="tx1">
                    <a:lumMod val="65000"/>
                    <a:lumOff val="35000"/>
                  </a:schemeClr>
                </a:solidFill>
                <a:latin typeface="+mn-ea"/>
              </a:rPr>
              <a:t>精益求精</a:t>
            </a:r>
          </a:p>
        </p:txBody>
      </p:sp>
      <p:sp>
        <p:nvSpPr>
          <p:cNvPr id="8" name="矩形 7"/>
          <p:cNvSpPr/>
          <p:nvPr/>
        </p:nvSpPr>
        <p:spPr>
          <a:xfrm>
            <a:off x="374424" y="1480828"/>
            <a:ext cx="4083276" cy="584775"/>
          </a:xfrm>
          <a:prstGeom prst="rect">
            <a:avLst/>
          </a:prstGeom>
        </p:spPr>
        <p:txBody>
          <a:bodyPr wrap="square">
            <a:spAutoFit/>
          </a:bodyPr>
          <a:lstStyle/>
          <a:p>
            <a:r>
              <a:rPr lang="zh-CN" altLang="en-US" sz="1600" dirty="0">
                <a:solidFill>
                  <a:schemeClr val="tx1">
                    <a:lumMod val="65000"/>
                    <a:lumOff val="35000"/>
                  </a:schemeClr>
                </a:solidFill>
              </a:rPr>
              <a:t>点击此处添加文字描述，文字颜色、大小、字体可根据需求进行更改。</a:t>
            </a:r>
            <a:endParaRPr lang="zh-CN" altLang="en-US" sz="1600" dirty="0"/>
          </a:p>
        </p:txBody>
      </p:sp>
      <p:sp>
        <p:nvSpPr>
          <p:cNvPr id="9" name="矩形 8"/>
          <p:cNvSpPr/>
          <p:nvPr/>
        </p:nvSpPr>
        <p:spPr>
          <a:xfrm>
            <a:off x="374424" y="2826053"/>
            <a:ext cx="4083276" cy="584775"/>
          </a:xfrm>
          <a:prstGeom prst="rect">
            <a:avLst/>
          </a:prstGeom>
        </p:spPr>
        <p:txBody>
          <a:bodyPr wrap="square">
            <a:spAutoFit/>
          </a:bodyPr>
          <a:lstStyle/>
          <a:p>
            <a:r>
              <a:rPr lang="zh-CN" altLang="en-US" sz="1600" dirty="0">
                <a:solidFill>
                  <a:schemeClr val="tx1">
                    <a:lumMod val="65000"/>
                    <a:lumOff val="35000"/>
                  </a:schemeClr>
                </a:solidFill>
              </a:rPr>
              <a:t>点击此处添加文字描述，文字颜色、大小、字体可根据需求进行更改。</a:t>
            </a:r>
            <a:endParaRPr lang="zh-CN" altLang="en-US" sz="1600" dirty="0"/>
          </a:p>
        </p:txBody>
      </p:sp>
      <p:sp>
        <p:nvSpPr>
          <p:cNvPr id="10" name="矩形 9"/>
          <p:cNvSpPr/>
          <p:nvPr/>
        </p:nvSpPr>
        <p:spPr>
          <a:xfrm>
            <a:off x="412524" y="4216688"/>
            <a:ext cx="4083276" cy="584775"/>
          </a:xfrm>
          <a:prstGeom prst="rect">
            <a:avLst/>
          </a:prstGeom>
        </p:spPr>
        <p:txBody>
          <a:bodyPr wrap="square">
            <a:spAutoFit/>
          </a:bodyPr>
          <a:lstStyle/>
          <a:p>
            <a:r>
              <a:rPr lang="zh-CN" altLang="en-US" sz="1600" dirty="0">
                <a:solidFill>
                  <a:schemeClr val="tx1">
                    <a:lumMod val="65000"/>
                    <a:lumOff val="35000"/>
                  </a:schemeClr>
                </a:solidFill>
              </a:rPr>
              <a:t>点击此处添加文字描述，文字颜色、大小、字体可根据需求进行更改。</a:t>
            </a:r>
            <a:endParaRPr lang="zh-CN" altLang="en-US" sz="1600" dirty="0"/>
          </a:p>
        </p:txBody>
      </p:sp>
      <p:pic>
        <p:nvPicPr>
          <p:cNvPr id="14" name="图片 13"/>
          <p:cNvPicPr>
            <a:picLocks noChangeAspect="1"/>
          </p:cNvPicPr>
          <p:nvPr/>
        </p:nvPicPr>
        <p:blipFill rotWithShape="1">
          <a:blip r:embed="rId3">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rcRect l="7763" t="23490" r="43913" b="11605"/>
          <a:stretch/>
        </p:blipFill>
        <p:spPr>
          <a:xfrm flipH="1">
            <a:off x="4838700" y="886340"/>
            <a:ext cx="4165600" cy="4105623"/>
          </a:xfrm>
          <a:prstGeom prst="rect">
            <a:avLst/>
          </a:prstGeom>
        </p:spPr>
      </p:pic>
      <p:sp>
        <p:nvSpPr>
          <p:cNvPr id="15" name="等腰三角形 14"/>
          <p:cNvSpPr>
            <a:spLocks noChangeArrowheads="1"/>
          </p:cNvSpPr>
          <p:nvPr/>
        </p:nvSpPr>
        <p:spPr bwMode="auto">
          <a:xfrm rot="5400000">
            <a:off x="564503" y="1137000"/>
            <a:ext cx="242593" cy="209569"/>
          </a:xfrm>
          <a:prstGeom prst="triangle">
            <a:avLst>
              <a:gd name="adj" fmla="val 50000"/>
            </a:avLst>
          </a:pr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zh-CN" sz="2400"/>
          </a:p>
        </p:txBody>
      </p:sp>
      <p:sp>
        <p:nvSpPr>
          <p:cNvPr id="16" name="等腰三角形 15"/>
          <p:cNvSpPr>
            <a:spLocks noChangeArrowheads="1"/>
          </p:cNvSpPr>
          <p:nvPr/>
        </p:nvSpPr>
        <p:spPr bwMode="auto">
          <a:xfrm rot="5400000">
            <a:off x="564503" y="2533914"/>
            <a:ext cx="242593" cy="209569"/>
          </a:xfrm>
          <a:prstGeom prst="triangle">
            <a:avLst>
              <a:gd name="adj" fmla="val 50000"/>
            </a:avLst>
          </a:pr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zh-CN" sz="2400"/>
          </a:p>
        </p:txBody>
      </p:sp>
      <p:sp>
        <p:nvSpPr>
          <p:cNvPr id="17" name="等腰三角形 16"/>
          <p:cNvSpPr>
            <a:spLocks noChangeArrowheads="1"/>
          </p:cNvSpPr>
          <p:nvPr/>
        </p:nvSpPr>
        <p:spPr bwMode="auto">
          <a:xfrm rot="5400000">
            <a:off x="564502" y="3962682"/>
            <a:ext cx="242593" cy="209569"/>
          </a:xfrm>
          <a:prstGeom prst="triangle">
            <a:avLst>
              <a:gd name="adj" fmla="val 50000"/>
            </a:avLst>
          </a:pr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zh-CN" sz="2400"/>
          </a:p>
        </p:txBody>
      </p:sp>
    </p:spTree>
    <p:extLst>
      <p:ext uri="{BB962C8B-B14F-4D97-AF65-F5344CB8AC3E}">
        <p14:creationId xmlns:p14="http://schemas.microsoft.com/office/powerpoint/2010/main" val="1242430689"/>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childTnLst>
                          </p:cTn>
                        </p:par>
                        <p:par>
                          <p:cTn id="18" fill="hold">
                            <p:stCondLst>
                              <p:cond delay="750"/>
                            </p:stCondLst>
                            <p:childTnLst>
                              <p:par>
                                <p:cTn id="19" presetID="2" presetClass="entr" presetSubtype="2"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1+#ppt_w/2"/>
                                          </p:val>
                                        </p:tav>
                                        <p:tav tm="100000">
                                          <p:val>
                                            <p:strVal val="#ppt_x"/>
                                          </p:val>
                                        </p:tav>
                                      </p:tavLst>
                                    </p:anim>
                                    <p:anim calcmode="lin" valueType="num">
                                      <p:cBhvr additive="base">
                                        <p:cTn id="22" dur="500" fill="hold"/>
                                        <p:tgtEl>
                                          <p:spTgt spid="14"/>
                                        </p:tgtEl>
                                        <p:attrNameLst>
                                          <p:attrName>ppt_y</p:attrName>
                                        </p:attrNameLst>
                                      </p:cBhvr>
                                      <p:tavLst>
                                        <p:tav tm="0">
                                          <p:val>
                                            <p:strVal val="#ppt_y"/>
                                          </p:val>
                                        </p:tav>
                                        <p:tav tm="100000">
                                          <p:val>
                                            <p:strVal val="#ppt_y"/>
                                          </p:val>
                                        </p:tav>
                                      </p:tavLst>
                                    </p:anim>
                                  </p:childTnLst>
                                </p:cTn>
                              </p:par>
                            </p:childTnLst>
                          </p:cTn>
                        </p:par>
                        <p:par>
                          <p:cTn id="23" fill="hold">
                            <p:stCondLst>
                              <p:cond delay="1250"/>
                            </p:stCondLst>
                            <p:childTnLst>
                              <p:par>
                                <p:cTn id="24" presetID="2" presetClass="entr" presetSubtype="8"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fill="hold"/>
                                        <p:tgtEl>
                                          <p:spTgt spid="15"/>
                                        </p:tgtEl>
                                        <p:attrNameLst>
                                          <p:attrName>ppt_x</p:attrName>
                                        </p:attrNameLst>
                                      </p:cBhvr>
                                      <p:tavLst>
                                        <p:tav tm="0">
                                          <p:val>
                                            <p:strVal val="0-#ppt_w/2"/>
                                          </p:val>
                                        </p:tav>
                                        <p:tav tm="100000">
                                          <p:val>
                                            <p:strVal val="#ppt_x"/>
                                          </p:val>
                                        </p:tav>
                                      </p:tavLst>
                                    </p:anim>
                                    <p:anim calcmode="lin" valueType="num">
                                      <p:cBhvr additive="base">
                                        <p:cTn id="27" dur="500" fill="hold"/>
                                        <p:tgtEl>
                                          <p:spTgt spid="15"/>
                                        </p:tgtEl>
                                        <p:attrNameLst>
                                          <p:attrName>ppt_y</p:attrName>
                                        </p:attrNameLst>
                                      </p:cBhvr>
                                      <p:tavLst>
                                        <p:tav tm="0">
                                          <p:val>
                                            <p:strVal val="#ppt_y"/>
                                          </p:val>
                                        </p:tav>
                                        <p:tav tm="100000">
                                          <p:val>
                                            <p:strVal val="#ppt_y"/>
                                          </p:val>
                                        </p:tav>
                                      </p:tavLst>
                                    </p:anim>
                                  </p:childTnLst>
                                </p:cTn>
                              </p:par>
                            </p:childTnLst>
                          </p:cTn>
                        </p:par>
                        <p:par>
                          <p:cTn id="28" fill="hold">
                            <p:stCondLst>
                              <p:cond delay="1750"/>
                            </p:stCondLst>
                            <p:childTnLst>
                              <p:par>
                                <p:cTn id="29" presetID="2" presetClass="entr" presetSubtype="4"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par>
                          <p:cTn id="33" fill="hold">
                            <p:stCondLst>
                              <p:cond delay="2250"/>
                            </p:stCondLst>
                            <p:childTnLst>
                              <p:par>
                                <p:cTn id="34" presetID="53" presetClass="entr" presetSubtype="16"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animEffect transition="in" filter="fade">
                                      <p:cBhvr>
                                        <p:cTn id="38" dur="500"/>
                                        <p:tgtEl>
                                          <p:spTgt spid="8"/>
                                        </p:tgtEl>
                                      </p:cBhvr>
                                    </p:animEffect>
                                  </p:childTnLst>
                                </p:cTn>
                              </p:par>
                            </p:childTnLst>
                          </p:cTn>
                        </p:par>
                        <p:par>
                          <p:cTn id="39" fill="hold">
                            <p:stCondLst>
                              <p:cond delay="2750"/>
                            </p:stCondLst>
                            <p:childTnLst>
                              <p:par>
                                <p:cTn id="40" presetID="2" presetClass="entr" presetSubtype="8"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fill="hold"/>
                                        <p:tgtEl>
                                          <p:spTgt spid="16"/>
                                        </p:tgtEl>
                                        <p:attrNameLst>
                                          <p:attrName>ppt_x</p:attrName>
                                        </p:attrNameLst>
                                      </p:cBhvr>
                                      <p:tavLst>
                                        <p:tav tm="0">
                                          <p:val>
                                            <p:strVal val="0-#ppt_w/2"/>
                                          </p:val>
                                        </p:tav>
                                        <p:tav tm="100000">
                                          <p:val>
                                            <p:strVal val="#ppt_x"/>
                                          </p:val>
                                        </p:tav>
                                      </p:tavLst>
                                    </p:anim>
                                    <p:anim calcmode="lin" valueType="num">
                                      <p:cBhvr additive="base">
                                        <p:cTn id="43" dur="500" fill="hold"/>
                                        <p:tgtEl>
                                          <p:spTgt spid="16"/>
                                        </p:tgtEl>
                                        <p:attrNameLst>
                                          <p:attrName>ppt_y</p:attrName>
                                        </p:attrNameLst>
                                      </p:cBhvr>
                                      <p:tavLst>
                                        <p:tav tm="0">
                                          <p:val>
                                            <p:strVal val="#ppt_y"/>
                                          </p:val>
                                        </p:tav>
                                        <p:tav tm="100000">
                                          <p:val>
                                            <p:strVal val="#ppt_y"/>
                                          </p:val>
                                        </p:tav>
                                      </p:tavLst>
                                    </p:anim>
                                  </p:childTnLst>
                                </p:cTn>
                              </p:par>
                            </p:childTnLst>
                          </p:cTn>
                        </p:par>
                        <p:par>
                          <p:cTn id="44" fill="hold">
                            <p:stCondLst>
                              <p:cond delay="3250"/>
                            </p:stCondLst>
                            <p:childTnLst>
                              <p:par>
                                <p:cTn id="45" presetID="2" presetClass="entr" presetSubtype="4"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500" fill="hold"/>
                                        <p:tgtEl>
                                          <p:spTgt spid="6"/>
                                        </p:tgtEl>
                                        <p:attrNameLst>
                                          <p:attrName>ppt_x</p:attrName>
                                        </p:attrNameLst>
                                      </p:cBhvr>
                                      <p:tavLst>
                                        <p:tav tm="0">
                                          <p:val>
                                            <p:strVal val="#ppt_x"/>
                                          </p:val>
                                        </p:tav>
                                        <p:tav tm="100000">
                                          <p:val>
                                            <p:strVal val="#ppt_x"/>
                                          </p:val>
                                        </p:tav>
                                      </p:tavLst>
                                    </p:anim>
                                    <p:anim calcmode="lin" valueType="num">
                                      <p:cBhvr additive="base">
                                        <p:cTn id="48" dur="500" fill="hold"/>
                                        <p:tgtEl>
                                          <p:spTgt spid="6"/>
                                        </p:tgtEl>
                                        <p:attrNameLst>
                                          <p:attrName>ppt_y</p:attrName>
                                        </p:attrNameLst>
                                      </p:cBhvr>
                                      <p:tavLst>
                                        <p:tav tm="0">
                                          <p:val>
                                            <p:strVal val="1+#ppt_h/2"/>
                                          </p:val>
                                        </p:tav>
                                        <p:tav tm="100000">
                                          <p:val>
                                            <p:strVal val="#ppt_y"/>
                                          </p:val>
                                        </p:tav>
                                      </p:tavLst>
                                    </p:anim>
                                  </p:childTnLst>
                                </p:cTn>
                              </p:par>
                            </p:childTnLst>
                          </p:cTn>
                        </p:par>
                        <p:par>
                          <p:cTn id="49" fill="hold">
                            <p:stCondLst>
                              <p:cond delay="3750"/>
                            </p:stCondLst>
                            <p:childTnLst>
                              <p:par>
                                <p:cTn id="50" presetID="53" presetClass="entr" presetSubtype="16"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p:cTn id="52" dur="500" fill="hold"/>
                                        <p:tgtEl>
                                          <p:spTgt spid="9"/>
                                        </p:tgtEl>
                                        <p:attrNameLst>
                                          <p:attrName>ppt_w</p:attrName>
                                        </p:attrNameLst>
                                      </p:cBhvr>
                                      <p:tavLst>
                                        <p:tav tm="0">
                                          <p:val>
                                            <p:fltVal val="0"/>
                                          </p:val>
                                        </p:tav>
                                        <p:tav tm="100000">
                                          <p:val>
                                            <p:strVal val="#ppt_w"/>
                                          </p:val>
                                        </p:tav>
                                      </p:tavLst>
                                    </p:anim>
                                    <p:anim calcmode="lin" valueType="num">
                                      <p:cBhvr>
                                        <p:cTn id="53" dur="500" fill="hold"/>
                                        <p:tgtEl>
                                          <p:spTgt spid="9"/>
                                        </p:tgtEl>
                                        <p:attrNameLst>
                                          <p:attrName>ppt_h</p:attrName>
                                        </p:attrNameLst>
                                      </p:cBhvr>
                                      <p:tavLst>
                                        <p:tav tm="0">
                                          <p:val>
                                            <p:fltVal val="0"/>
                                          </p:val>
                                        </p:tav>
                                        <p:tav tm="100000">
                                          <p:val>
                                            <p:strVal val="#ppt_h"/>
                                          </p:val>
                                        </p:tav>
                                      </p:tavLst>
                                    </p:anim>
                                    <p:animEffect transition="in" filter="fade">
                                      <p:cBhvr>
                                        <p:cTn id="54" dur="500"/>
                                        <p:tgtEl>
                                          <p:spTgt spid="9"/>
                                        </p:tgtEl>
                                      </p:cBhvr>
                                    </p:animEffect>
                                  </p:childTnLst>
                                </p:cTn>
                              </p:par>
                            </p:childTnLst>
                          </p:cTn>
                        </p:par>
                        <p:par>
                          <p:cTn id="55" fill="hold">
                            <p:stCondLst>
                              <p:cond delay="4250"/>
                            </p:stCondLst>
                            <p:childTnLst>
                              <p:par>
                                <p:cTn id="56" presetID="2" presetClass="entr" presetSubtype="8" fill="hold" grpId="0" nodeType="afterEffect">
                                  <p:stCondLst>
                                    <p:cond delay="0"/>
                                  </p:stCondLst>
                                  <p:childTnLst>
                                    <p:set>
                                      <p:cBhvr>
                                        <p:cTn id="57" dur="1" fill="hold">
                                          <p:stCondLst>
                                            <p:cond delay="0"/>
                                          </p:stCondLst>
                                        </p:cTn>
                                        <p:tgtEl>
                                          <p:spTgt spid="17"/>
                                        </p:tgtEl>
                                        <p:attrNameLst>
                                          <p:attrName>style.visibility</p:attrName>
                                        </p:attrNameLst>
                                      </p:cBhvr>
                                      <p:to>
                                        <p:strVal val="visible"/>
                                      </p:to>
                                    </p:set>
                                    <p:anim calcmode="lin" valueType="num">
                                      <p:cBhvr additive="base">
                                        <p:cTn id="58" dur="500" fill="hold"/>
                                        <p:tgtEl>
                                          <p:spTgt spid="17"/>
                                        </p:tgtEl>
                                        <p:attrNameLst>
                                          <p:attrName>ppt_x</p:attrName>
                                        </p:attrNameLst>
                                      </p:cBhvr>
                                      <p:tavLst>
                                        <p:tav tm="0">
                                          <p:val>
                                            <p:strVal val="0-#ppt_w/2"/>
                                          </p:val>
                                        </p:tav>
                                        <p:tav tm="100000">
                                          <p:val>
                                            <p:strVal val="#ppt_x"/>
                                          </p:val>
                                        </p:tav>
                                      </p:tavLst>
                                    </p:anim>
                                    <p:anim calcmode="lin" valueType="num">
                                      <p:cBhvr additive="base">
                                        <p:cTn id="59" dur="500" fill="hold"/>
                                        <p:tgtEl>
                                          <p:spTgt spid="17"/>
                                        </p:tgtEl>
                                        <p:attrNameLst>
                                          <p:attrName>ppt_y</p:attrName>
                                        </p:attrNameLst>
                                      </p:cBhvr>
                                      <p:tavLst>
                                        <p:tav tm="0">
                                          <p:val>
                                            <p:strVal val="#ppt_y"/>
                                          </p:val>
                                        </p:tav>
                                        <p:tav tm="100000">
                                          <p:val>
                                            <p:strVal val="#ppt_y"/>
                                          </p:val>
                                        </p:tav>
                                      </p:tavLst>
                                    </p:anim>
                                  </p:childTnLst>
                                </p:cTn>
                              </p:par>
                            </p:childTnLst>
                          </p:cTn>
                        </p:par>
                        <p:par>
                          <p:cTn id="60" fill="hold">
                            <p:stCondLst>
                              <p:cond delay="4750"/>
                            </p:stCondLst>
                            <p:childTnLst>
                              <p:par>
                                <p:cTn id="61" presetID="2" presetClass="entr" presetSubtype="4" fill="hold" grpId="0" nodeType="afterEffect">
                                  <p:stCondLst>
                                    <p:cond delay="0"/>
                                  </p:stCondLst>
                                  <p:childTnLst>
                                    <p:set>
                                      <p:cBhvr>
                                        <p:cTn id="62" dur="1" fill="hold">
                                          <p:stCondLst>
                                            <p:cond delay="0"/>
                                          </p:stCondLst>
                                        </p:cTn>
                                        <p:tgtEl>
                                          <p:spTgt spid="7"/>
                                        </p:tgtEl>
                                        <p:attrNameLst>
                                          <p:attrName>style.visibility</p:attrName>
                                        </p:attrNameLst>
                                      </p:cBhvr>
                                      <p:to>
                                        <p:strVal val="visible"/>
                                      </p:to>
                                    </p:set>
                                    <p:anim calcmode="lin" valueType="num">
                                      <p:cBhvr additive="base">
                                        <p:cTn id="63" dur="500" fill="hold"/>
                                        <p:tgtEl>
                                          <p:spTgt spid="7"/>
                                        </p:tgtEl>
                                        <p:attrNameLst>
                                          <p:attrName>ppt_x</p:attrName>
                                        </p:attrNameLst>
                                      </p:cBhvr>
                                      <p:tavLst>
                                        <p:tav tm="0">
                                          <p:val>
                                            <p:strVal val="#ppt_x"/>
                                          </p:val>
                                        </p:tav>
                                        <p:tav tm="100000">
                                          <p:val>
                                            <p:strVal val="#ppt_x"/>
                                          </p:val>
                                        </p:tav>
                                      </p:tavLst>
                                    </p:anim>
                                    <p:anim calcmode="lin" valueType="num">
                                      <p:cBhvr additive="base">
                                        <p:cTn id="64" dur="500" fill="hold"/>
                                        <p:tgtEl>
                                          <p:spTgt spid="7"/>
                                        </p:tgtEl>
                                        <p:attrNameLst>
                                          <p:attrName>ppt_y</p:attrName>
                                        </p:attrNameLst>
                                      </p:cBhvr>
                                      <p:tavLst>
                                        <p:tav tm="0">
                                          <p:val>
                                            <p:strVal val="1+#ppt_h/2"/>
                                          </p:val>
                                        </p:tav>
                                        <p:tav tm="100000">
                                          <p:val>
                                            <p:strVal val="#ppt_y"/>
                                          </p:val>
                                        </p:tav>
                                      </p:tavLst>
                                    </p:anim>
                                  </p:childTnLst>
                                </p:cTn>
                              </p:par>
                            </p:childTnLst>
                          </p:cTn>
                        </p:par>
                        <p:par>
                          <p:cTn id="65" fill="hold">
                            <p:stCondLst>
                              <p:cond delay="5250"/>
                            </p:stCondLst>
                            <p:childTnLst>
                              <p:par>
                                <p:cTn id="66" presetID="53" presetClass="entr" presetSubtype="16" fill="hold" grpId="0" nodeType="afterEffect">
                                  <p:stCondLst>
                                    <p:cond delay="0"/>
                                  </p:stCondLst>
                                  <p:childTnLst>
                                    <p:set>
                                      <p:cBhvr>
                                        <p:cTn id="67" dur="1" fill="hold">
                                          <p:stCondLst>
                                            <p:cond delay="0"/>
                                          </p:stCondLst>
                                        </p:cTn>
                                        <p:tgtEl>
                                          <p:spTgt spid="10"/>
                                        </p:tgtEl>
                                        <p:attrNameLst>
                                          <p:attrName>style.visibility</p:attrName>
                                        </p:attrNameLst>
                                      </p:cBhvr>
                                      <p:to>
                                        <p:strVal val="visible"/>
                                      </p:to>
                                    </p:set>
                                    <p:anim calcmode="lin" valueType="num">
                                      <p:cBhvr>
                                        <p:cTn id="68" dur="500" fill="hold"/>
                                        <p:tgtEl>
                                          <p:spTgt spid="10"/>
                                        </p:tgtEl>
                                        <p:attrNameLst>
                                          <p:attrName>ppt_w</p:attrName>
                                        </p:attrNameLst>
                                      </p:cBhvr>
                                      <p:tavLst>
                                        <p:tav tm="0">
                                          <p:val>
                                            <p:fltVal val="0"/>
                                          </p:val>
                                        </p:tav>
                                        <p:tav tm="100000">
                                          <p:val>
                                            <p:strVal val="#ppt_w"/>
                                          </p:val>
                                        </p:tav>
                                      </p:tavLst>
                                    </p:anim>
                                    <p:anim calcmode="lin" valueType="num">
                                      <p:cBhvr>
                                        <p:cTn id="69" dur="500" fill="hold"/>
                                        <p:tgtEl>
                                          <p:spTgt spid="10"/>
                                        </p:tgtEl>
                                        <p:attrNameLst>
                                          <p:attrName>ppt_h</p:attrName>
                                        </p:attrNameLst>
                                      </p:cBhvr>
                                      <p:tavLst>
                                        <p:tav tm="0">
                                          <p:val>
                                            <p:fltVal val="0"/>
                                          </p:val>
                                        </p:tav>
                                        <p:tav tm="100000">
                                          <p:val>
                                            <p:strVal val="#ppt_h"/>
                                          </p:val>
                                        </p:tav>
                                      </p:tavLst>
                                    </p:anim>
                                    <p:animEffect transition="in" filter="fade">
                                      <p:cBhvr>
                                        <p:cTn id="7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p:bldP spid="7" grpId="0"/>
      <p:bldP spid="8" grpId="0"/>
      <p:bldP spid="9" grpId="0"/>
      <p:bldP spid="10" grpId="0"/>
      <p:bldP spid="15" grpId="0" animBg="1"/>
      <p:bldP spid="16" grpId="0" animBg="1"/>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81000"/>
            <a:ext cx="3352800" cy="88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791200" y="381000"/>
            <a:ext cx="3352800" cy="88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619500" y="133062"/>
            <a:ext cx="1905000" cy="584775"/>
          </a:xfrm>
          <a:prstGeom prst="rect">
            <a:avLst/>
          </a:prstGeom>
          <a:noFill/>
        </p:spPr>
        <p:txBody>
          <a:bodyPr wrap="square" rtlCol="0">
            <a:spAutoFit/>
          </a:bodyPr>
          <a:lstStyle/>
          <a:p>
            <a:pPr algn="ctr"/>
            <a:r>
              <a:rPr lang="zh-CN" altLang="en-US" sz="3200" dirty="0">
                <a:solidFill>
                  <a:schemeClr val="tx1">
                    <a:lumMod val="95000"/>
                    <a:lumOff val="5000"/>
                  </a:schemeClr>
                </a:solidFill>
                <a:latin typeface="微软雅黑" panose="020B0503020204020204" pitchFamily="34" charset="-122"/>
                <a:ea typeface="微软雅黑" panose="020B0503020204020204" pitchFamily="34" charset="-122"/>
              </a:rPr>
              <a:t>品牌理念</a:t>
            </a:r>
          </a:p>
        </p:txBody>
      </p:sp>
      <p:sp>
        <p:nvSpPr>
          <p:cNvPr id="11" name="文本框 10"/>
          <p:cNvSpPr txBox="1"/>
          <p:nvPr/>
        </p:nvSpPr>
        <p:spPr>
          <a:xfrm>
            <a:off x="942105" y="2530997"/>
            <a:ext cx="1588300" cy="461665"/>
          </a:xfrm>
          <a:prstGeom prst="rect">
            <a:avLst/>
          </a:prstGeom>
          <a:noFill/>
        </p:spPr>
        <p:txBody>
          <a:bodyPr wrap="square" rtlCol="0">
            <a:spAutoFit/>
          </a:bodyPr>
          <a:lstStyle/>
          <a:p>
            <a:pPr algn="ctr"/>
            <a:r>
              <a:rPr lang="zh-CN" altLang="en-US" sz="2400" dirty="0">
                <a:solidFill>
                  <a:schemeClr val="tx1">
                    <a:lumMod val="65000"/>
                    <a:lumOff val="35000"/>
                  </a:schemeClr>
                </a:solidFill>
              </a:rPr>
              <a:t>专注专业</a:t>
            </a:r>
          </a:p>
        </p:txBody>
      </p:sp>
      <p:sp>
        <p:nvSpPr>
          <p:cNvPr id="12" name="文本框 11"/>
          <p:cNvSpPr txBox="1"/>
          <p:nvPr/>
        </p:nvSpPr>
        <p:spPr>
          <a:xfrm>
            <a:off x="3777850" y="2530997"/>
            <a:ext cx="1588300" cy="461665"/>
          </a:xfrm>
          <a:prstGeom prst="rect">
            <a:avLst/>
          </a:prstGeom>
          <a:noFill/>
        </p:spPr>
        <p:txBody>
          <a:bodyPr wrap="square" rtlCol="0">
            <a:spAutoFit/>
          </a:bodyPr>
          <a:lstStyle/>
          <a:p>
            <a:pPr algn="ctr"/>
            <a:r>
              <a:rPr lang="zh-CN" altLang="en-US" sz="2400" dirty="0">
                <a:solidFill>
                  <a:schemeClr val="tx1">
                    <a:lumMod val="65000"/>
                    <a:lumOff val="35000"/>
                  </a:schemeClr>
                </a:solidFill>
              </a:rPr>
              <a:t>精诚协作</a:t>
            </a:r>
          </a:p>
        </p:txBody>
      </p:sp>
      <p:sp>
        <p:nvSpPr>
          <p:cNvPr id="13" name="文本框 12"/>
          <p:cNvSpPr txBox="1"/>
          <p:nvPr/>
        </p:nvSpPr>
        <p:spPr>
          <a:xfrm>
            <a:off x="6448550" y="2530997"/>
            <a:ext cx="1588300" cy="461665"/>
          </a:xfrm>
          <a:prstGeom prst="rect">
            <a:avLst/>
          </a:prstGeom>
          <a:noFill/>
        </p:spPr>
        <p:txBody>
          <a:bodyPr wrap="square" rtlCol="0">
            <a:spAutoFit/>
          </a:bodyPr>
          <a:lstStyle/>
          <a:p>
            <a:pPr algn="ctr"/>
            <a:r>
              <a:rPr lang="zh-CN" altLang="en-US" sz="2400" dirty="0">
                <a:solidFill>
                  <a:schemeClr val="tx1">
                    <a:lumMod val="65000"/>
                    <a:lumOff val="35000"/>
                  </a:schemeClr>
                </a:solidFill>
              </a:rPr>
              <a:t>开放成长</a:t>
            </a:r>
          </a:p>
        </p:txBody>
      </p:sp>
      <p:sp>
        <p:nvSpPr>
          <p:cNvPr id="15" name="AutoShape 2"/>
          <p:cNvSpPr>
            <a:spLocks/>
          </p:cNvSpPr>
          <p:nvPr/>
        </p:nvSpPr>
        <p:spPr bwMode="auto">
          <a:xfrm>
            <a:off x="1373365" y="1459848"/>
            <a:ext cx="801980" cy="867948"/>
          </a:xfrm>
          <a:custGeom>
            <a:avLst/>
            <a:gdLst/>
            <a:ahLst/>
            <a:cxnLst/>
            <a:rect l="0" t="0" r="r" b="b"/>
            <a:pathLst>
              <a:path w="21600" h="21251">
                <a:moveTo>
                  <a:pt x="0" y="7472"/>
                </a:moveTo>
                <a:cubicBezTo>
                  <a:pt x="0" y="6079"/>
                  <a:pt x="1085" y="4368"/>
                  <a:pt x="2412" y="3670"/>
                </a:cubicBezTo>
                <a:lnTo>
                  <a:pt x="8389" y="523"/>
                </a:lnTo>
                <a:cubicBezTo>
                  <a:pt x="9715" y="-175"/>
                  <a:pt x="11885" y="-175"/>
                  <a:pt x="13211" y="523"/>
                </a:cubicBezTo>
                <a:lnTo>
                  <a:pt x="19188" y="3670"/>
                </a:lnTo>
                <a:cubicBezTo>
                  <a:pt x="20515" y="4368"/>
                  <a:pt x="21600" y="6079"/>
                  <a:pt x="21600" y="7472"/>
                </a:cubicBezTo>
                <a:lnTo>
                  <a:pt x="21600" y="13778"/>
                </a:lnTo>
                <a:cubicBezTo>
                  <a:pt x="21600" y="15171"/>
                  <a:pt x="20515" y="16882"/>
                  <a:pt x="19188" y="17580"/>
                </a:cubicBezTo>
                <a:lnTo>
                  <a:pt x="13211" y="20727"/>
                </a:lnTo>
                <a:cubicBezTo>
                  <a:pt x="11885" y="21425"/>
                  <a:pt x="9715" y="21425"/>
                  <a:pt x="8389" y="20727"/>
                </a:cubicBezTo>
                <a:lnTo>
                  <a:pt x="2412" y="17580"/>
                </a:lnTo>
                <a:cubicBezTo>
                  <a:pt x="1085" y="16882"/>
                  <a:pt x="0" y="15171"/>
                  <a:pt x="0" y="13778"/>
                </a:cubicBezTo>
                <a:lnTo>
                  <a:pt x="0" y="7472"/>
                </a:lnTo>
                <a:close/>
                <a:moveTo>
                  <a:pt x="0" y="7472"/>
                </a:moveTo>
              </a:path>
            </a:pathLst>
          </a:custGeom>
          <a:solidFill>
            <a:schemeClr val="accent6"/>
          </a:solidFill>
          <a:ln>
            <a:noFill/>
          </a:ln>
        </p:spPr>
        <p:txBody>
          <a:bodyPr lIns="0" tIns="0" rIns="0" bIns="0" anchor="ctr"/>
          <a:lstStyle/>
          <a:p>
            <a:pPr algn="ctr"/>
            <a:r>
              <a:rPr lang="en-US" sz="2800" dirty="0">
                <a:solidFill>
                  <a:schemeClr val="bg1"/>
                </a:solidFill>
                <a:latin typeface="+mn-ea"/>
                <a:cs typeface="Titillium" charset="0"/>
              </a:rPr>
              <a:t>01</a:t>
            </a:r>
          </a:p>
        </p:txBody>
      </p:sp>
      <p:sp>
        <p:nvSpPr>
          <p:cNvPr id="16" name="AutoShape 2"/>
          <p:cNvSpPr>
            <a:spLocks/>
          </p:cNvSpPr>
          <p:nvPr/>
        </p:nvSpPr>
        <p:spPr bwMode="auto">
          <a:xfrm>
            <a:off x="4149524" y="1459848"/>
            <a:ext cx="801980" cy="867948"/>
          </a:xfrm>
          <a:custGeom>
            <a:avLst/>
            <a:gdLst/>
            <a:ahLst/>
            <a:cxnLst/>
            <a:rect l="0" t="0" r="r" b="b"/>
            <a:pathLst>
              <a:path w="21600" h="21251">
                <a:moveTo>
                  <a:pt x="0" y="7472"/>
                </a:moveTo>
                <a:cubicBezTo>
                  <a:pt x="0" y="6079"/>
                  <a:pt x="1085" y="4368"/>
                  <a:pt x="2412" y="3670"/>
                </a:cubicBezTo>
                <a:lnTo>
                  <a:pt x="8389" y="523"/>
                </a:lnTo>
                <a:cubicBezTo>
                  <a:pt x="9715" y="-175"/>
                  <a:pt x="11885" y="-175"/>
                  <a:pt x="13211" y="523"/>
                </a:cubicBezTo>
                <a:lnTo>
                  <a:pt x="19188" y="3670"/>
                </a:lnTo>
                <a:cubicBezTo>
                  <a:pt x="20515" y="4368"/>
                  <a:pt x="21600" y="6079"/>
                  <a:pt x="21600" y="7472"/>
                </a:cubicBezTo>
                <a:lnTo>
                  <a:pt x="21600" y="13778"/>
                </a:lnTo>
                <a:cubicBezTo>
                  <a:pt x="21600" y="15171"/>
                  <a:pt x="20515" y="16882"/>
                  <a:pt x="19188" y="17580"/>
                </a:cubicBezTo>
                <a:lnTo>
                  <a:pt x="13211" y="20727"/>
                </a:lnTo>
                <a:cubicBezTo>
                  <a:pt x="11885" y="21425"/>
                  <a:pt x="9715" y="21425"/>
                  <a:pt x="8389" y="20727"/>
                </a:cubicBezTo>
                <a:lnTo>
                  <a:pt x="2412" y="17580"/>
                </a:lnTo>
                <a:cubicBezTo>
                  <a:pt x="1085" y="16882"/>
                  <a:pt x="0" y="15171"/>
                  <a:pt x="0" y="13778"/>
                </a:cubicBezTo>
                <a:lnTo>
                  <a:pt x="0" y="7472"/>
                </a:lnTo>
                <a:close/>
                <a:moveTo>
                  <a:pt x="0" y="7472"/>
                </a:moveTo>
              </a:path>
            </a:pathLst>
          </a:custGeom>
          <a:solidFill>
            <a:schemeClr val="bg2">
              <a:lumMod val="75000"/>
            </a:schemeClr>
          </a:solidFill>
          <a:ln>
            <a:noFill/>
          </a:ln>
        </p:spPr>
        <p:txBody>
          <a:bodyPr lIns="0" tIns="0" rIns="0" bIns="0" anchor="ctr"/>
          <a:lstStyle/>
          <a:p>
            <a:pPr algn="ctr"/>
            <a:r>
              <a:rPr lang="en-US" sz="2800" dirty="0">
                <a:solidFill>
                  <a:schemeClr val="bg1"/>
                </a:solidFill>
                <a:latin typeface="+mn-ea"/>
                <a:cs typeface="Titillium" charset="0"/>
              </a:rPr>
              <a:t>02</a:t>
            </a:r>
          </a:p>
        </p:txBody>
      </p:sp>
      <p:sp>
        <p:nvSpPr>
          <p:cNvPr id="17" name="AutoShape 2"/>
          <p:cNvSpPr>
            <a:spLocks/>
          </p:cNvSpPr>
          <p:nvPr/>
        </p:nvSpPr>
        <p:spPr bwMode="auto">
          <a:xfrm>
            <a:off x="6841710" y="1459848"/>
            <a:ext cx="801980" cy="867948"/>
          </a:xfrm>
          <a:custGeom>
            <a:avLst/>
            <a:gdLst/>
            <a:ahLst/>
            <a:cxnLst/>
            <a:rect l="0" t="0" r="r" b="b"/>
            <a:pathLst>
              <a:path w="21600" h="21251">
                <a:moveTo>
                  <a:pt x="0" y="7472"/>
                </a:moveTo>
                <a:cubicBezTo>
                  <a:pt x="0" y="6079"/>
                  <a:pt x="1085" y="4368"/>
                  <a:pt x="2412" y="3670"/>
                </a:cubicBezTo>
                <a:lnTo>
                  <a:pt x="8389" y="523"/>
                </a:lnTo>
                <a:cubicBezTo>
                  <a:pt x="9715" y="-175"/>
                  <a:pt x="11885" y="-175"/>
                  <a:pt x="13211" y="523"/>
                </a:cubicBezTo>
                <a:lnTo>
                  <a:pt x="19188" y="3670"/>
                </a:lnTo>
                <a:cubicBezTo>
                  <a:pt x="20515" y="4368"/>
                  <a:pt x="21600" y="6079"/>
                  <a:pt x="21600" y="7472"/>
                </a:cubicBezTo>
                <a:lnTo>
                  <a:pt x="21600" y="13778"/>
                </a:lnTo>
                <a:cubicBezTo>
                  <a:pt x="21600" y="15171"/>
                  <a:pt x="20515" y="16882"/>
                  <a:pt x="19188" y="17580"/>
                </a:cubicBezTo>
                <a:lnTo>
                  <a:pt x="13211" y="20727"/>
                </a:lnTo>
                <a:cubicBezTo>
                  <a:pt x="11885" y="21425"/>
                  <a:pt x="9715" y="21425"/>
                  <a:pt x="8389" y="20727"/>
                </a:cubicBezTo>
                <a:lnTo>
                  <a:pt x="2412" y="17580"/>
                </a:lnTo>
                <a:cubicBezTo>
                  <a:pt x="1085" y="16882"/>
                  <a:pt x="0" y="15171"/>
                  <a:pt x="0" y="13778"/>
                </a:cubicBezTo>
                <a:lnTo>
                  <a:pt x="0" y="7472"/>
                </a:lnTo>
                <a:close/>
                <a:moveTo>
                  <a:pt x="0" y="7472"/>
                </a:moveTo>
              </a:path>
            </a:pathLst>
          </a:custGeom>
          <a:solidFill>
            <a:schemeClr val="accent4"/>
          </a:solidFill>
          <a:ln>
            <a:noFill/>
          </a:ln>
        </p:spPr>
        <p:txBody>
          <a:bodyPr lIns="0" tIns="0" rIns="0" bIns="0" anchor="ctr"/>
          <a:lstStyle/>
          <a:p>
            <a:pPr algn="ctr"/>
            <a:r>
              <a:rPr lang="en-US" sz="2800" dirty="0">
                <a:solidFill>
                  <a:schemeClr val="bg1"/>
                </a:solidFill>
                <a:latin typeface="+mn-ea"/>
                <a:cs typeface="Titillium" charset="0"/>
              </a:rPr>
              <a:t>03</a:t>
            </a:r>
          </a:p>
        </p:txBody>
      </p:sp>
      <p:sp>
        <p:nvSpPr>
          <p:cNvPr id="18" name="矩形 17"/>
          <p:cNvSpPr/>
          <p:nvPr/>
        </p:nvSpPr>
        <p:spPr>
          <a:xfrm>
            <a:off x="688105" y="2992662"/>
            <a:ext cx="2182095" cy="1569660"/>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1600" dirty="0">
                <a:solidFill>
                  <a:schemeClr val="tx1">
                    <a:lumMod val="65000"/>
                    <a:lumOff val="35000"/>
                  </a:schemeClr>
                </a:solidFill>
              </a:rPr>
              <a:t>点击此处添加文字描述，文字颜色、大小、字体可根据需求进行更改。</a:t>
            </a:r>
            <a:endParaRPr lang="zh-CN" altLang="en-US" sz="1600" dirty="0"/>
          </a:p>
        </p:txBody>
      </p:sp>
      <p:sp>
        <p:nvSpPr>
          <p:cNvPr id="19" name="矩形 18"/>
          <p:cNvSpPr/>
          <p:nvPr/>
        </p:nvSpPr>
        <p:spPr>
          <a:xfrm>
            <a:off x="3482905" y="2992662"/>
            <a:ext cx="2182095" cy="1569660"/>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1600" dirty="0">
                <a:solidFill>
                  <a:schemeClr val="tx1">
                    <a:lumMod val="65000"/>
                    <a:lumOff val="35000"/>
                  </a:schemeClr>
                </a:solidFill>
              </a:rPr>
              <a:t>点击此处添加文字描述，文字颜色、大小、字体可根据需求进行更改。</a:t>
            </a:r>
            <a:endParaRPr lang="zh-CN" altLang="en-US" sz="1600" dirty="0"/>
          </a:p>
        </p:txBody>
      </p:sp>
      <p:sp>
        <p:nvSpPr>
          <p:cNvPr id="20" name="矩形 19"/>
          <p:cNvSpPr/>
          <p:nvPr/>
        </p:nvSpPr>
        <p:spPr>
          <a:xfrm>
            <a:off x="6173855" y="2992662"/>
            <a:ext cx="2182095" cy="1569660"/>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1600" dirty="0">
                <a:solidFill>
                  <a:schemeClr val="tx1">
                    <a:lumMod val="65000"/>
                    <a:lumOff val="35000"/>
                  </a:schemeClr>
                </a:solidFill>
              </a:rPr>
              <a:t>点击此处添加文字描述，文字颜色、大小、字体可根据需求进行更改。</a:t>
            </a:r>
            <a:endParaRPr lang="zh-CN" altLang="en-US" sz="1600" dirty="0"/>
          </a:p>
        </p:txBody>
      </p:sp>
    </p:spTree>
    <p:extLst>
      <p:ext uri="{BB962C8B-B14F-4D97-AF65-F5344CB8AC3E}">
        <p14:creationId xmlns:p14="http://schemas.microsoft.com/office/powerpoint/2010/main" val="1438561053"/>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childTnLst>
                          </p:cTn>
                        </p:par>
                        <p:par>
                          <p:cTn id="18" fill="hold">
                            <p:stCondLst>
                              <p:cond delay="750"/>
                            </p:stCondLst>
                            <p:childTnLst>
                              <p:par>
                                <p:cTn id="19" presetID="49" presetClass="entr" presetSubtype="0" decel="10000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 calcmode="lin" valueType="num">
                                      <p:cBhvr>
                                        <p:cTn id="23" dur="500" fill="hold"/>
                                        <p:tgtEl>
                                          <p:spTgt spid="15"/>
                                        </p:tgtEl>
                                        <p:attrNameLst>
                                          <p:attrName>style.rotation</p:attrName>
                                        </p:attrNameLst>
                                      </p:cBhvr>
                                      <p:tavLst>
                                        <p:tav tm="0">
                                          <p:val>
                                            <p:fltVal val="360"/>
                                          </p:val>
                                        </p:tav>
                                        <p:tav tm="100000">
                                          <p:val>
                                            <p:fltVal val="0"/>
                                          </p:val>
                                        </p:tav>
                                      </p:tavLst>
                                    </p:anim>
                                    <p:animEffect transition="in" filter="fade">
                                      <p:cBhvr>
                                        <p:cTn id="24" dur="500"/>
                                        <p:tgtEl>
                                          <p:spTgt spid="15"/>
                                        </p:tgtEl>
                                      </p:cBhvr>
                                    </p:animEffect>
                                  </p:childTnLst>
                                </p:cTn>
                              </p:par>
                            </p:childTnLst>
                          </p:cTn>
                        </p:par>
                        <p:par>
                          <p:cTn id="25" fill="hold">
                            <p:stCondLst>
                              <p:cond delay="1250"/>
                            </p:stCondLst>
                            <p:childTnLst>
                              <p:par>
                                <p:cTn id="26" presetID="37"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anim calcmode="lin" valueType="num">
                                      <p:cBhvr>
                                        <p:cTn id="29" dur="500" fill="hold"/>
                                        <p:tgtEl>
                                          <p:spTgt spid="11"/>
                                        </p:tgtEl>
                                        <p:attrNameLst>
                                          <p:attrName>ppt_x</p:attrName>
                                        </p:attrNameLst>
                                      </p:cBhvr>
                                      <p:tavLst>
                                        <p:tav tm="0">
                                          <p:val>
                                            <p:strVal val="#ppt_x"/>
                                          </p:val>
                                        </p:tav>
                                        <p:tav tm="100000">
                                          <p:val>
                                            <p:strVal val="#ppt_x"/>
                                          </p:val>
                                        </p:tav>
                                      </p:tavLst>
                                    </p:anim>
                                    <p:anim calcmode="lin" valueType="num">
                                      <p:cBhvr>
                                        <p:cTn id="30" dur="450" decel="100000" fill="hold"/>
                                        <p:tgtEl>
                                          <p:spTgt spid="11"/>
                                        </p:tgtEl>
                                        <p:attrNameLst>
                                          <p:attrName>ppt_y</p:attrName>
                                        </p:attrNameLst>
                                      </p:cBhvr>
                                      <p:tavLst>
                                        <p:tav tm="0">
                                          <p:val>
                                            <p:strVal val="#ppt_y+1"/>
                                          </p:val>
                                        </p:tav>
                                        <p:tav tm="100000">
                                          <p:val>
                                            <p:strVal val="#ppt_y-.03"/>
                                          </p:val>
                                        </p:tav>
                                      </p:tavLst>
                                    </p:anim>
                                    <p:anim calcmode="lin" valueType="num">
                                      <p:cBhvr>
                                        <p:cTn id="31" dur="50" accel="100000" fill="hold">
                                          <p:stCondLst>
                                            <p:cond delay="450"/>
                                          </p:stCondLst>
                                        </p:cTn>
                                        <p:tgtEl>
                                          <p:spTgt spid="11"/>
                                        </p:tgtEl>
                                        <p:attrNameLst>
                                          <p:attrName>ppt_y</p:attrName>
                                        </p:attrNameLst>
                                      </p:cBhvr>
                                      <p:tavLst>
                                        <p:tav tm="0">
                                          <p:val>
                                            <p:strVal val="#ppt_y-.03"/>
                                          </p:val>
                                        </p:tav>
                                        <p:tav tm="100000">
                                          <p:val>
                                            <p:strVal val="#ppt_y"/>
                                          </p:val>
                                        </p:tav>
                                      </p:tavLst>
                                    </p:anim>
                                  </p:childTnLst>
                                </p:cTn>
                              </p:par>
                            </p:childTnLst>
                          </p:cTn>
                        </p:par>
                        <p:par>
                          <p:cTn id="32" fill="hold">
                            <p:stCondLst>
                              <p:cond delay="1750"/>
                            </p:stCondLst>
                            <p:childTnLst>
                              <p:par>
                                <p:cTn id="33" presetID="2" presetClass="entr" presetSubtype="12"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0-#ppt_w/2"/>
                                          </p:val>
                                        </p:tav>
                                        <p:tav tm="100000">
                                          <p:val>
                                            <p:strVal val="#ppt_x"/>
                                          </p:val>
                                        </p:tav>
                                      </p:tavLst>
                                    </p:anim>
                                    <p:anim calcmode="lin" valueType="num">
                                      <p:cBhvr additive="base">
                                        <p:cTn id="36" dur="500" fill="hold"/>
                                        <p:tgtEl>
                                          <p:spTgt spid="18"/>
                                        </p:tgtEl>
                                        <p:attrNameLst>
                                          <p:attrName>ppt_y</p:attrName>
                                        </p:attrNameLst>
                                      </p:cBhvr>
                                      <p:tavLst>
                                        <p:tav tm="0">
                                          <p:val>
                                            <p:strVal val="1+#ppt_h/2"/>
                                          </p:val>
                                        </p:tav>
                                        <p:tav tm="100000">
                                          <p:val>
                                            <p:strVal val="#ppt_y"/>
                                          </p:val>
                                        </p:tav>
                                      </p:tavLst>
                                    </p:anim>
                                  </p:childTnLst>
                                </p:cTn>
                              </p:par>
                            </p:childTnLst>
                          </p:cTn>
                        </p:par>
                        <p:par>
                          <p:cTn id="37" fill="hold">
                            <p:stCondLst>
                              <p:cond delay="2250"/>
                            </p:stCondLst>
                            <p:childTnLst>
                              <p:par>
                                <p:cTn id="38" presetID="49" presetClass="entr" presetSubtype="0" decel="100000"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ppt_w</p:attrName>
                                        </p:attrNameLst>
                                      </p:cBhvr>
                                      <p:tavLst>
                                        <p:tav tm="0">
                                          <p:val>
                                            <p:fltVal val="0"/>
                                          </p:val>
                                        </p:tav>
                                        <p:tav tm="100000">
                                          <p:val>
                                            <p:strVal val="#ppt_w"/>
                                          </p:val>
                                        </p:tav>
                                      </p:tavLst>
                                    </p:anim>
                                    <p:anim calcmode="lin" valueType="num">
                                      <p:cBhvr>
                                        <p:cTn id="41" dur="500" fill="hold"/>
                                        <p:tgtEl>
                                          <p:spTgt spid="16"/>
                                        </p:tgtEl>
                                        <p:attrNameLst>
                                          <p:attrName>ppt_h</p:attrName>
                                        </p:attrNameLst>
                                      </p:cBhvr>
                                      <p:tavLst>
                                        <p:tav tm="0">
                                          <p:val>
                                            <p:fltVal val="0"/>
                                          </p:val>
                                        </p:tav>
                                        <p:tav tm="100000">
                                          <p:val>
                                            <p:strVal val="#ppt_h"/>
                                          </p:val>
                                        </p:tav>
                                      </p:tavLst>
                                    </p:anim>
                                    <p:anim calcmode="lin" valueType="num">
                                      <p:cBhvr>
                                        <p:cTn id="42" dur="500" fill="hold"/>
                                        <p:tgtEl>
                                          <p:spTgt spid="16"/>
                                        </p:tgtEl>
                                        <p:attrNameLst>
                                          <p:attrName>style.rotation</p:attrName>
                                        </p:attrNameLst>
                                      </p:cBhvr>
                                      <p:tavLst>
                                        <p:tav tm="0">
                                          <p:val>
                                            <p:fltVal val="360"/>
                                          </p:val>
                                        </p:tav>
                                        <p:tav tm="100000">
                                          <p:val>
                                            <p:fltVal val="0"/>
                                          </p:val>
                                        </p:tav>
                                      </p:tavLst>
                                    </p:anim>
                                    <p:animEffect transition="in" filter="fade">
                                      <p:cBhvr>
                                        <p:cTn id="43" dur="500"/>
                                        <p:tgtEl>
                                          <p:spTgt spid="16"/>
                                        </p:tgtEl>
                                      </p:cBhvr>
                                    </p:animEffect>
                                  </p:childTnLst>
                                </p:cTn>
                              </p:par>
                            </p:childTnLst>
                          </p:cTn>
                        </p:par>
                        <p:par>
                          <p:cTn id="44" fill="hold">
                            <p:stCondLst>
                              <p:cond delay="2750"/>
                            </p:stCondLst>
                            <p:childTnLst>
                              <p:par>
                                <p:cTn id="45" presetID="37"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anim calcmode="lin" valueType="num">
                                      <p:cBhvr>
                                        <p:cTn id="48" dur="500" fill="hold"/>
                                        <p:tgtEl>
                                          <p:spTgt spid="12"/>
                                        </p:tgtEl>
                                        <p:attrNameLst>
                                          <p:attrName>ppt_x</p:attrName>
                                        </p:attrNameLst>
                                      </p:cBhvr>
                                      <p:tavLst>
                                        <p:tav tm="0">
                                          <p:val>
                                            <p:strVal val="#ppt_x"/>
                                          </p:val>
                                        </p:tav>
                                        <p:tav tm="100000">
                                          <p:val>
                                            <p:strVal val="#ppt_x"/>
                                          </p:val>
                                        </p:tav>
                                      </p:tavLst>
                                    </p:anim>
                                    <p:anim calcmode="lin" valueType="num">
                                      <p:cBhvr>
                                        <p:cTn id="49" dur="450" decel="100000" fill="hold"/>
                                        <p:tgtEl>
                                          <p:spTgt spid="12"/>
                                        </p:tgtEl>
                                        <p:attrNameLst>
                                          <p:attrName>ppt_y</p:attrName>
                                        </p:attrNameLst>
                                      </p:cBhvr>
                                      <p:tavLst>
                                        <p:tav tm="0">
                                          <p:val>
                                            <p:strVal val="#ppt_y+1"/>
                                          </p:val>
                                        </p:tav>
                                        <p:tav tm="100000">
                                          <p:val>
                                            <p:strVal val="#ppt_y-.03"/>
                                          </p:val>
                                        </p:tav>
                                      </p:tavLst>
                                    </p:anim>
                                    <p:anim calcmode="lin" valueType="num">
                                      <p:cBhvr>
                                        <p:cTn id="50" dur="50" accel="100000" fill="hold">
                                          <p:stCondLst>
                                            <p:cond delay="450"/>
                                          </p:stCondLst>
                                        </p:cTn>
                                        <p:tgtEl>
                                          <p:spTgt spid="12"/>
                                        </p:tgtEl>
                                        <p:attrNameLst>
                                          <p:attrName>ppt_y</p:attrName>
                                        </p:attrNameLst>
                                      </p:cBhvr>
                                      <p:tavLst>
                                        <p:tav tm="0">
                                          <p:val>
                                            <p:strVal val="#ppt_y-.03"/>
                                          </p:val>
                                        </p:tav>
                                        <p:tav tm="100000">
                                          <p:val>
                                            <p:strVal val="#ppt_y"/>
                                          </p:val>
                                        </p:tav>
                                      </p:tavLst>
                                    </p:anim>
                                  </p:childTnLst>
                                </p:cTn>
                              </p:par>
                            </p:childTnLst>
                          </p:cTn>
                        </p:par>
                        <p:par>
                          <p:cTn id="51" fill="hold">
                            <p:stCondLst>
                              <p:cond delay="3250"/>
                            </p:stCondLst>
                            <p:childTnLst>
                              <p:par>
                                <p:cTn id="52" presetID="2" presetClass="entr" presetSubtype="4"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additive="base">
                                        <p:cTn id="54" dur="500" fill="hold"/>
                                        <p:tgtEl>
                                          <p:spTgt spid="19"/>
                                        </p:tgtEl>
                                        <p:attrNameLst>
                                          <p:attrName>ppt_x</p:attrName>
                                        </p:attrNameLst>
                                      </p:cBhvr>
                                      <p:tavLst>
                                        <p:tav tm="0">
                                          <p:val>
                                            <p:strVal val="#ppt_x"/>
                                          </p:val>
                                        </p:tav>
                                        <p:tav tm="100000">
                                          <p:val>
                                            <p:strVal val="#ppt_x"/>
                                          </p:val>
                                        </p:tav>
                                      </p:tavLst>
                                    </p:anim>
                                    <p:anim calcmode="lin" valueType="num">
                                      <p:cBhvr additive="base">
                                        <p:cTn id="55" dur="500" fill="hold"/>
                                        <p:tgtEl>
                                          <p:spTgt spid="19"/>
                                        </p:tgtEl>
                                        <p:attrNameLst>
                                          <p:attrName>ppt_y</p:attrName>
                                        </p:attrNameLst>
                                      </p:cBhvr>
                                      <p:tavLst>
                                        <p:tav tm="0">
                                          <p:val>
                                            <p:strVal val="1+#ppt_h/2"/>
                                          </p:val>
                                        </p:tav>
                                        <p:tav tm="100000">
                                          <p:val>
                                            <p:strVal val="#ppt_y"/>
                                          </p:val>
                                        </p:tav>
                                      </p:tavLst>
                                    </p:anim>
                                  </p:childTnLst>
                                </p:cTn>
                              </p:par>
                            </p:childTnLst>
                          </p:cTn>
                        </p:par>
                        <p:par>
                          <p:cTn id="56" fill="hold">
                            <p:stCondLst>
                              <p:cond delay="3750"/>
                            </p:stCondLst>
                            <p:childTnLst>
                              <p:par>
                                <p:cTn id="57" presetID="49" presetClass="entr" presetSubtype="0" decel="100000"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p:cTn id="59" dur="500" fill="hold"/>
                                        <p:tgtEl>
                                          <p:spTgt spid="17"/>
                                        </p:tgtEl>
                                        <p:attrNameLst>
                                          <p:attrName>ppt_w</p:attrName>
                                        </p:attrNameLst>
                                      </p:cBhvr>
                                      <p:tavLst>
                                        <p:tav tm="0">
                                          <p:val>
                                            <p:fltVal val="0"/>
                                          </p:val>
                                        </p:tav>
                                        <p:tav tm="100000">
                                          <p:val>
                                            <p:strVal val="#ppt_w"/>
                                          </p:val>
                                        </p:tav>
                                      </p:tavLst>
                                    </p:anim>
                                    <p:anim calcmode="lin" valueType="num">
                                      <p:cBhvr>
                                        <p:cTn id="60" dur="500" fill="hold"/>
                                        <p:tgtEl>
                                          <p:spTgt spid="17"/>
                                        </p:tgtEl>
                                        <p:attrNameLst>
                                          <p:attrName>ppt_h</p:attrName>
                                        </p:attrNameLst>
                                      </p:cBhvr>
                                      <p:tavLst>
                                        <p:tav tm="0">
                                          <p:val>
                                            <p:fltVal val="0"/>
                                          </p:val>
                                        </p:tav>
                                        <p:tav tm="100000">
                                          <p:val>
                                            <p:strVal val="#ppt_h"/>
                                          </p:val>
                                        </p:tav>
                                      </p:tavLst>
                                    </p:anim>
                                    <p:anim calcmode="lin" valueType="num">
                                      <p:cBhvr>
                                        <p:cTn id="61" dur="500" fill="hold"/>
                                        <p:tgtEl>
                                          <p:spTgt spid="17"/>
                                        </p:tgtEl>
                                        <p:attrNameLst>
                                          <p:attrName>style.rotation</p:attrName>
                                        </p:attrNameLst>
                                      </p:cBhvr>
                                      <p:tavLst>
                                        <p:tav tm="0">
                                          <p:val>
                                            <p:fltVal val="360"/>
                                          </p:val>
                                        </p:tav>
                                        <p:tav tm="100000">
                                          <p:val>
                                            <p:fltVal val="0"/>
                                          </p:val>
                                        </p:tav>
                                      </p:tavLst>
                                    </p:anim>
                                    <p:animEffect transition="in" filter="fade">
                                      <p:cBhvr>
                                        <p:cTn id="62" dur="500"/>
                                        <p:tgtEl>
                                          <p:spTgt spid="17"/>
                                        </p:tgtEl>
                                      </p:cBhvr>
                                    </p:animEffect>
                                  </p:childTnLst>
                                </p:cTn>
                              </p:par>
                            </p:childTnLst>
                          </p:cTn>
                        </p:par>
                        <p:par>
                          <p:cTn id="63" fill="hold">
                            <p:stCondLst>
                              <p:cond delay="4250"/>
                            </p:stCondLst>
                            <p:childTnLst>
                              <p:par>
                                <p:cTn id="64" presetID="37" presetClass="entr" presetSubtype="0" fill="hold" grpId="0"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fade">
                                      <p:cBhvr>
                                        <p:cTn id="66" dur="500"/>
                                        <p:tgtEl>
                                          <p:spTgt spid="13"/>
                                        </p:tgtEl>
                                      </p:cBhvr>
                                    </p:animEffect>
                                    <p:anim calcmode="lin" valueType="num">
                                      <p:cBhvr>
                                        <p:cTn id="67" dur="500" fill="hold"/>
                                        <p:tgtEl>
                                          <p:spTgt spid="13"/>
                                        </p:tgtEl>
                                        <p:attrNameLst>
                                          <p:attrName>ppt_x</p:attrName>
                                        </p:attrNameLst>
                                      </p:cBhvr>
                                      <p:tavLst>
                                        <p:tav tm="0">
                                          <p:val>
                                            <p:strVal val="#ppt_x"/>
                                          </p:val>
                                        </p:tav>
                                        <p:tav tm="100000">
                                          <p:val>
                                            <p:strVal val="#ppt_x"/>
                                          </p:val>
                                        </p:tav>
                                      </p:tavLst>
                                    </p:anim>
                                    <p:anim calcmode="lin" valueType="num">
                                      <p:cBhvr>
                                        <p:cTn id="68" dur="450" decel="100000" fill="hold"/>
                                        <p:tgtEl>
                                          <p:spTgt spid="13"/>
                                        </p:tgtEl>
                                        <p:attrNameLst>
                                          <p:attrName>ppt_y</p:attrName>
                                        </p:attrNameLst>
                                      </p:cBhvr>
                                      <p:tavLst>
                                        <p:tav tm="0">
                                          <p:val>
                                            <p:strVal val="#ppt_y+1"/>
                                          </p:val>
                                        </p:tav>
                                        <p:tav tm="100000">
                                          <p:val>
                                            <p:strVal val="#ppt_y-.03"/>
                                          </p:val>
                                        </p:tav>
                                      </p:tavLst>
                                    </p:anim>
                                    <p:anim calcmode="lin" valueType="num">
                                      <p:cBhvr>
                                        <p:cTn id="69" dur="50" accel="100000" fill="hold">
                                          <p:stCondLst>
                                            <p:cond delay="450"/>
                                          </p:stCondLst>
                                        </p:cTn>
                                        <p:tgtEl>
                                          <p:spTgt spid="13"/>
                                        </p:tgtEl>
                                        <p:attrNameLst>
                                          <p:attrName>ppt_y</p:attrName>
                                        </p:attrNameLst>
                                      </p:cBhvr>
                                      <p:tavLst>
                                        <p:tav tm="0">
                                          <p:val>
                                            <p:strVal val="#ppt_y-.03"/>
                                          </p:val>
                                        </p:tav>
                                        <p:tav tm="100000">
                                          <p:val>
                                            <p:strVal val="#ppt_y"/>
                                          </p:val>
                                        </p:tav>
                                      </p:tavLst>
                                    </p:anim>
                                  </p:childTnLst>
                                </p:cTn>
                              </p:par>
                            </p:childTnLst>
                          </p:cTn>
                        </p:par>
                        <p:par>
                          <p:cTn id="70" fill="hold">
                            <p:stCondLst>
                              <p:cond delay="4750"/>
                            </p:stCondLst>
                            <p:childTnLst>
                              <p:par>
                                <p:cTn id="71" presetID="2" presetClass="entr" presetSubtype="6" fill="hold" grpId="0" nodeType="after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additive="base">
                                        <p:cTn id="73" dur="500" fill="hold"/>
                                        <p:tgtEl>
                                          <p:spTgt spid="20"/>
                                        </p:tgtEl>
                                        <p:attrNameLst>
                                          <p:attrName>ppt_x</p:attrName>
                                        </p:attrNameLst>
                                      </p:cBhvr>
                                      <p:tavLst>
                                        <p:tav tm="0">
                                          <p:val>
                                            <p:strVal val="1+#ppt_w/2"/>
                                          </p:val>
                                        </p:tav>
                                        <p:tav tm="100000">
                                          <p:val>
                                            <p:strVal val="#ppt_x"/>
                                          </p:val>
                                        </p:tav>
                                      </p:tavLst>
                                    </p:anim>
                                    <p:anim calcmode="lin" valueType="num">
                                      <p:cBhvr additive="base">
                                        <p:cTn id="7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11" grpId="0"/>
      <p:bldP spid="12" grpId="0"/>
      <p:bldP spid="13" grpId="0"/>
      <p:bldP spid="15" grpId="0" animBg="1"/>
      <p:bldP spid="16" grpId="0" animBg="1"/>
      <p:bldP spid="17" grpId="0" animBg="1"/>
      <p:bldP spid="18" grpId="0"/>
      <p:bldP spid="19"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81000"/>
            <a:ext cx="3352800" cy="88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791200" y="381000"/>
            <a:ext cx="3352800" cy="88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619500" y="133062"/>
            <a:ext cx="1905000" cy="584775"/>
          </a:xfrm>
          <a:prstGeom prst="rect">
            <a:avLst/>
          </a:prstGeom>
          <a:noFill/>
        </p:spPr>
        <p:txBody>
          <a:bodyPr wrap="square" rtlCol="0">
            <a:spAutoFit/>
          </a:bodyPr>
          <a:lstStyle/>
          <a:p>
            <a:pPr algn="ctr"/>
            <a:r>
              <a:rPr lang="zh-CN" altLang="en-US" sz="3200" dirty="0">
                <a:solidFill>
                  <a:schemeClr val="tx1">
                    <a:lumMod val="95000"/>
                    <a:lumOff val="5000"/>
                  </a:schemeClr>
                </a:solidFill>
                <a:latin typeface="微软雅黑" panose="020B0503020204020204" pitchFamily="34" charset="-122"/>
                <a:ea typeface="微软雅黑" panose="020B0503020204020204" pitchFamily="34" charset="-122"/>
              </a:rPr>
              <a:t>服务理念</a:t>
            </a:r>
          </a:p>
        </p:txBody>
      </p:sp>
      <p:sp>
        <p:nvSpPr>
          <p:cNvPr id="21" name="MH_Picture_1"/>
          <p:cNvSpPr/>
          <p:nvPr>
            <p:custDataLst>
              <p:tags r:id="rId1"/>
            </p:custDataLst>
          </p:nvPr>
        </p:nvSpPr>
        <p:spPr>
          <a:xfrm>
            <a:off x="982481" y="1549996"/>
            <a:ext cx="1839515" cy="1899841"/>
          </a:xfrm>
          <a:prstGeom prst="rect">
            <a:avLst/>
          </a:prstGeom>
          <a:blipFill dpi="0" rotWithShape="1">
            <a:blip r:embed="rId12">
              <a:extLst>
                <a:ext uri="{28A0092B-C50C-407E-A947-70E740481C1C}">
                  <a14:useLocalDpi xmlns:a14="http://schemas.microsoft.com/office/drawing/2010/main" val="0"/>
                </a:ext>
              </a:extLst>
            </a:blip>
            <a:srcRect/>
            <a:stretch>
              <a:fillRect t="-32046" b="1"/>
            </a:stretch>
          </a:blip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393" kern="0">
              <a:solidFill>
                <a:srgbClr val="FEB6AC"/>
              </a:solidFill>
            </a:endParaRPr>
          </a:p>
        </p:txBody>
      </p:sp>
      <p:sp>
        <p:nvSpPr>
          <p:cNvPr id="22" name="MH_Picture_2"/>
          <p:cNvSpPr/>
          <p:nvPr>
            <p:custDataLst>
              <p:tags r:id="rId2"/>
            </p:custDataLst>
          </p:nvPr>
        </p:nvSpPr>
        <p:spPr>
          <a:xfrm>
            <a:off x="3677262" y="1549996"/>
            <a:ext cx="1839515" cy="1899841"/>
          </a:xfrm>
          <a:prstGeom prst="rect">
            <a:avLst/>
          </a:prstGeom>
          <a:blipFill dpi="0" rotWithShape="1">
            <a:blip r:embed="rId13">
              <a:extLst>
                <a:ext uri="{28A0092B-C50C-407E-A947-70E740481C1C}">
                  <a14:useLocalDpi xmlns:a14="http://schemas.microsoft.com/office/drawing/2010/main" val="0"/>
                </a:ext>
              </a:extLst>
            </a:blip>
            <a:srcRect/>
            <a:stretch>
              <a:fillRect b="-32045"/>
            </a:stretch>
          </a:blip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393" kern="0">
              <a:solidFill>
                <a:srgbClr val="FEB6AC"/>
              </a:solidFill>
            </a:endParaRPr>
          </a:p>
        </p:txBody>
      </p:sp>
      <p:sp>
        <p:nvSpPr>
          <p:cNvPr id="23" name="MH_Picture_3"/>
          <p:cNvSpPr/>
          <p:nvPr>
            <p:custDataLst>
              <p:tags r:id="rId3"/>
            </p:custDataLst>
          </p:nvPr>
        </p:nvSpPr>
        <p:spPr>
          <a:xfrm>
            <a:off x="6372043" y="1549996"/>
            <a:ext cx="1839515" cy="1899841"/>
          </a:xfrm>
          <a:prstGeom prst="rect">
            <a:avLst/>
          </a:prstGeom>
          <a:blipFill dpi="0" rotWithShape="1">
            <a:blip r:embed="rId14">
              <a:extLst>
                <a:ext uri="{28A0092B-C50C-407E-A947-70E740481C1C}">
                  <a14:useLocalDpi xmlns:a14="http://schemas.microsoft.com/office/drawing/2010/main" val="0"/>
                </a:ext>
              </a:extLst>
            </a:blip>
            <a:srcRect/>
            <a:stretch>
              <a:fillRect b="-32045"/>
            </a:stretch>
          </a:blip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393" kern="0">
              <a:solidFill>
                <a:srgbClr val="FEB6AC"/>
              </a:solidFill>
            </a:endParaRPr>
          </a:p>
        </p:txBody>
      </p:sp>
      <p:grpSp>
        <p:nvGrpSpPr>
          <p:cNvPr id="24" name="组合 23"/>
          <p:cNvGrpSpPr/>
          <p:nvPr/>
        </p:nvGrpSpPr>
        <p:grpSpPr>
          <a:xfrm>
            <a:off x="1335882" y="1407518"/>
            <a:ext cx="1122760" cy="744140"/>
            <a:chOff x="1285082" y="1637110"/>
            <a:chExt cx="1122760" cy="744140"/>
          </a:xfrm>
        </p:grpSpPr>
        <p:sp>
          <p:nvSpPr>
            <p:cNvPr id="25" name="MH_Other_1"/>
            <p:cNvSpPr/>
            <p:nvPr>
              <p:custDataLst>
                <p:tags r:id="rId8"/>
              </p:custDataLst>
            </p:nvPr>
          </p:nvSpPr>
          <p:spPr>
            <a:xfrm>
              <a:off x="1285082" y="1637110"/>
              <a:ext cx="1122760" cy="155972"/>
            </a:xfrm>
            <a:prstGeom prst="trapezoid">
              <a:avLst>
                <a:gd name="adj" fmla="val 67927"/>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393" kern="0">
                <a:solidFill>
                  <a:sysClr val="windowText" lastClr="000000"/>
                </a:solidFill>
              </a:endParaRPr>
            </a:p>
          </p:txBody>
        </p:sp>
        <p:sp>
          <p:nvSpPr>
            <p:cNvPr id="26" name="MH_SubTitle_1"/>
            <p:cNvSpPr/>
            <p:nvPr>
              <p:custDataLst>
                <p:tags r:id="rId9"/>
              </p:custDataLst>
            </p:nvPr>
          </p:nvSpPr>
          <p:spPr>
            <a:xfrm>
              <a:off x="1389857" y="1637110"/>
              <a:ext cx="913210" cy="744140"/>
            </a:xfrm>
            <a:custGeom>
              <a:avLst/>
              <a:gdLst>
                <a:gd name="connsiteX0" fmla="*/ 0 w 1217613"/>
                <a:gd name="connsiteY0" fmla="*/ 0 h 992188"/>
                <a:gd name="connsiteX1" fmla="*/ 1217613 w 1217613"/>
                <a:gd name="connsiteY1" fmla="*/ 0 h 992188"/>
                <a:gd name="connsiteX2" fmla="*/ 1217613 w 1217613"/>
                <a:gd name="connsiteY2" fmla="*/ 677466 h 992188"/>
                <a:gd name="connsiteX3" fmla="*/ 608806 w 1217613"/>
                <a:gd name="connsiteY3" fmla="*/ 992188 h 992188"/>
                <a:gd name="connsiteX4" fmla="*/ 0 w 1217613"/>
                <a:gd name="connsiteY4" fmla="*/ 677466 h 99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7613" h="992188">
                  <a:moveTo>
                    <a:pt x="0" y="0"/>
                  </a:moveTo>
                  <a:lnTo>
                    <a:pt x="1217613" y="0"/>
                  </a:lnTo>
                  <a:lnTo>
                    <a:pt x="1217613" y="677466"/>
                  </a:lnTo>
                  <a:lnTo>
                    <a:pt x="608806" y="992188"/>
                  </a:lnTo>
                  <a:lnTo>
                    <a:pt x="0" y="677466"/>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9000" anchor="ctr">
              <a:normAutofit/>
            </a:bodyPr>
            <a:lstStyle/>
            <a:p>
              <a:pPr algn="ctr">
                <a:defRPr/>
              </a:pPr>
              <a:r>
                <a:rPr lang="en-US" altLang="zh-CN" sz="2000" dirty="0">
                  <a:solidFill>
                    <a:srgbClr val="FEFEFE"/>
                  </a:solidFill>
                  <a:latin typeface="+mn-ea"/>
                </a:rPr>
                <a:t>01</a:t>
              </a:r>
              <a:endParaRPr lang="zh-CN" altLang="en-US" sz="2000" dirty="0">
                <a:solidFill>
                  <a:srgbClr val="FEFEFE"/>
                </a:solidFill>
                <a:latin typeface="+mn-ea"/>
              </a:endParaRPr>
            </a:p>
          </p:txBody>
        </p:sp>
      </p:grpSp>
      <p:grpSp>
        <p:nvGrpSpPr>
          <p:cNvPr id="27" name="组合 26"/>
          <p:cNvGrpSpPr/>
          <p:nvPr/>
        </p:nvGrpSpPr>
        <p:grpSpPr>
          <a:xfrm>
            <a:off x="4035639" y="1407518"/>
            <a:ext cx="1122760" cy="744140"/>
            <a:chOff x="1285082" y="1637110"/>
            <a:chExt cx="1122760" cy="744140"/>
          </a:xfrm>
        </p:grpSpPr>
        <p:sp>
          <p:nvSpPr>
            <p:cNvPr id="28" name="MH_Other_1"/>
            <p:cNvSpPr/>
            <p:nvPr>
              <p:custDataLst>
                <p:tags r:id="rId6"/>
              </p:custDataLst>
            </p:nvPr>
          </p:nvSpPr>
          <p:spPr>
            <a:xfrm>
              <a:off x="1285082" y="1637110"/>
              <a:ext cx="1122760" cy="155972"/>
            </a:xfrm>
            <a:prstGeom prst="trapezoid">
              <a:avLst>
                <a:gd name="adj" fmla="val 67927"/>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393" kern="0">
                <a:solidFill>
                  <a:sysClr val="windowText" lastClr="000000"/>
                </a:solidFill>
              </a:endParaRPr>
            </a:p>
          </p:txBody>
        </p:sp>
        <p:sp>
          <p:nvSpPr>
            <p:cNvPr id="29" name="MH_SubTitle_1"/>
            <p:cNvSpPr/>
            <p:nvPr>
              <p:custDataLst>
                <p:tags r:id="rId7"/>
              </p:custDataLst>
            </p:nvPr>
          </p:nvSpPr>
          <p:spPr>
            <a:xfrm>
              <a:off x="1389857" y="1637110"/>
              <a:ext cx="913210" cy="744140"/>
            </a:xfrm>
            <a:custGeom>
              <a:avLst/>
              <a:gdLst>
                <a:gd name="connsiteX0" fmla="*/ 0 w 1217613"/>
                <a:gd name="connsiteY0" fmla="*/ 0 h 992188"/>
                <a:gd name="connsiteX1" fmla="*/ 1217613 w 1217613"/>
                <a:gd name="connsiteY1" fmla="*/ 0 h 992188"/>
                <a:gd name="connsiteX2" fmla="*/ 1217613 w 1217613"/>
                <a:gd name="connsiteY2" fmla="*/ 677466 h 992188"/>
                <a:gd name="connsiteX3" fmla="*/ 608806 w 1217613"/>
                <a:gd name="connsiteY3" fmla="*/ 992188 h 992188"/>
                <a:gd name="connsiteX4" fmla="*/ 0 w 1217613"/>
                <a:gd name="connsiteY4" fmla="*/ 677466 h 99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7613" h="992188">
                  <a:moveTo>
                    <a:pt x="0" y="0"/>
                  </a:moveTo>
                  <a:lnTo>
                    <a:pt x="1217613" y="0"/>
                  </a:lnTo>
                  <a:lnTo>
                    <a:pt x="1217613" y="677466"/>
                  </a:lnTo>
                  <a:lnTo>
                    <a:pt x="608806" y="992188"/>
                  </a:lnTo>
                  <a:lnTo>
                    <a:pt x="0" y="677466"/>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9000" anchor="ctr">
              <a:normAutofit/>
            </a:bodyPr>
            <a:lstStyle/>
            <a:p>
              <a:pPr algn="ctr">
                <a:defRPr/>
              </a:pPr>
              <a:r>
                <a:rPr lang="en-US" altLang="zh-CN" sz="2000" dirty="0">
                  <a:solidFill>
                    <a:srgbClr val="FEFEFE"/>
                  </a:solidFill>
                  <a:latin typeface="+mn-ea"/>
                </a:rPr>
                <a:t>02</a:t>
              </a:r>
              <a:endParaRPr lang="zh-CN" altLang="en-US" sz="2000" dirty="0">
                <a:solidFill>
                  <a:srgbClr val="FEFEFE"/>
                </a:solidFill>
                <a:latin typeface="+mn-ea"/>
              </a:endParaRPr>
            </a:p>
          </p:txBody>
        </p:sp>
      </p:grpSp>
      <p:grpSp>
        <p:nvGrpSpPr>
          <p:cNvPr id="30" name="组合 29"/>
          <p:cNvGrpSpPr/>
          <p:nvPr/>
        </p:nvGrpSpPr>
        <p:grpSpPr>
          <a:xfrm>
            <a:off x="6730420" y="1407518"/>
            <a:ext cx="1122760" cy="744140"/>
            <a:chOff x="1285082" y="1637110"/>
            <a:chExt cx="1122760" cy="744140"/>
          </a:xfrm>
        </p:grpSpPr>
        <p:sp>
          <p:nvSpPr>
            <p:cNvPr id="31" name="MH_Other_1"/>
            <p:cNvSpPr/>
            <p:nvPr>
              <p:custDataLst>
                <p:tags r:id="rId4"/>
              </p:custDataLst>
            </p:nvPr>
          </p:nvSpPr>
          <p:spPr>
            <a:xfrm>
              <a:off x="1285082" y="1637110"/>
              <a:ext cx="1122760" cy="155972"/>
            </a:xfrm>
            <a:prstGeom prst="trapezoid">
              <a:avLst>
                <a:gd name="adj" fmla="val 67927"/>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393" kern="0">
                <a:solidFill>
                  <a:sysClr val="windowText" lastClr="000000"/>
                </a:solidFill>
              </a:endParaRPr>
            </a:p>
          </p:txBody>
        </p:sp>
        <p:sp>
          <p:nvSpPr>
            <p:cNvPr id="32" name="MH_SubTitle_1"/>
            <p:cNvSpPr/>
            <p:nvPr>
              <p:custDataLst>
                <p:tags r:id="rId5"/>
              </p:custDataLst>
            </p:nvPr>
          </p:nvSpPr>
          <p:spPr>
            <a:xfrm>
              <a:off x="1389857" y="1637110"/>
              <a:ext cx="913210" cy="744140"/>
            </a:xfrm>
            <a:custGeom>
              <a:avLst/>
              <a:gdLst>
                <a:gd name="connsiteX0" fmla="*/ 0 w 1217613"/>
                <a:gd name="connsiteY0" fmla="*/ 0 h 992188"/>
                <a:gd name="connsiteX1" fmla="*/ 1217613 w 1217613"/>
                <a:gd name="connsiteY1" fmla="*/ 0 h 992188"/>
                <a:gd name="connsiteX2" fmla="*/ 1217613 w 1217613"/>
                <a:gd name="connsiteY2" fmla="*/ 677466 h 992188"/>
                <a:gd name="connsiteX3" fmla="*/ 608806 w 1217613"/>
                <a:gd name="connsiteY3" fmla="*/ 992188 h 992188"/>
                <a:gd name="connsiteX4" fmla="*/ 0 w 1217613"/>
                <a:gd name="connsiteY4" fmla="*/ 677466 h 992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7613" h="992188">
                  <a:moveTo>
                    <a:pt x="0" y="0"/>
                  </a:moveTo>
                  <a:lnTo>
                    <a:pt x="1217613" y="0"/>
                  </a:lnTo>
                  <a:lnTo>
                    <a:pt x="1217613" y="677466"/>
                  </a:lnTo>
                  <a:lnTo>
                    <a:pt x="608806" y="992188"/>
                  </a:lnTo>
                  <a:lnTo>
                    <a:pt x="0" y="677466"/>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9000" anchor="ctr">
              <a:normAutofit/>
            </a:bodyPr>
            <a:lstStyle/>
            <a:p>
              <a:pPr algn="ctr">
                <a:defRPr/>
              </a:pPr>
              <a:r>
                <a:rPr lang="en-US" altLang="zh-CN" sz="2000" dirty="0">
                  <a:solidFill>
                    <a:srgbClr val="FEFEFE"/>
                  </a:solidFill>
                  <a:latin typeface="+mn-ea"/>
                </a:rPr>
                <a:t>03</a:t>
              </a:r>
              <a:endParaRPr lang="zh-CN" altLang="en-US" sz="2000" dirty="0">
                <a:solidFill>
                  <a:srgbClr val="FEFEFE"/>
                </a:solidFill>
                <a:latin typeface="+mn-ea"/>
              </a:endParaRPr>
            </a:p>
          </p:txBody>
        </p:sp>
      </p:grpSp>
      <p:sp>
        <p:nvSpPr>
          <p:cNvPr id="33" name="矩形 32"/>
          <p:cNvSpPr/>
          <p:nvPr/>
        </p:nvSpPr>
        <p:spPr>
          <a:xfrm>
            <a:off x="750728" y="3589995"/>
            <a:ext cx="2475072" cy="1061829"/>
          </a:xfrm>
          <a:prstGeom prst="rect">
            <a:avLst/>
          </a:prstGeom>
        </p:spPr>
        <p:txBody>
          <a:bodyPr wrap="square">
            <a:spAutoFit/>
          </a:bodyPr>
          <a:lstStyle/>
          <a:p>
            <a:pPr>
              <a:lnSpc>
                <a:spcPct val="150000"/>
              </a:lnSpc>
            </a:pPr>
            <a:r>
              <a:rPr lang="zh-CN" altLang="en-US" sz="1400" dirty="0">
                <a:solidFill>
                  <a:schemeClr val="tx1">
                    <a:lumMod val="65000"/>
                    <a:lumOff val="35000"/>
                  </a:schemeClr>
                </a:solidFill>
              </a:rPr>
              <a:t>点击此处添加文字描述，文字颜色、大小、字体可根据需求进行更改。</a:t>
            </a:r>
            <a:endParaRPr lang="zh-CN" altLang="en-US" sz="1400" dirty="0"/>
          </a:p>
        </p:txBody>
      </p:sp>
      <p:sp>
        <p:nvSpPr>
          <p:cNvPr id="34" name="矩形 33"/>
          <p:cNvSpPr/>
          <p:nvPr/>
        </p:nvSpPr>
        <p:spPr>
          <a:xfrm>
            <a:off x="3359483" y="3589995"/>
            <a:ext cx="2475072" cy="1061829"/>
          </a:xfrm>
          <a:prstGeom prst="rect">
            <a:avLst/>
          </a:prstGeom>
        </p:spPr>
        <p:txBody>
          <a:bodyPr wrap="square">
            <a:spAutoFit/>
          </a:bodyPr>
          <a:lstStyle/>
          <a:p>
            <a:pPr>
              <a:lnSpc>
                <a:spcPct val="150000"/>
              </a:lnSpc>
            </a:pPr>
            <a:r>
              <a:rPr lang="zh-CN" altLang="en-US" sz="1400" dirty="0">
                <a:solidFill>
                  <a:schemeClr val="tx1">
                    <a:lumMod val="65000"/>
                    <a:lumOff val="35000"/>
                  </a:schemeClr>
                </a:solidFill>
              </a:rPr>
              <a:t>点击此处添加文字描述，文字颜色、大小、字体可根据需求进行更改。</a:t>
            </a:r>
            <a:endParaRPr lang="zh-CN" altLang="en-US" sz="1400" dirty="0"/>
          </a:p>
        </p:txBody>
      </p:sp>
      <p:sp>
        <p:nvSpPr>
          <p:cNvPr id="35" name="矩形 34"/>
          <p:cNvSpPr/>
          <p:nvPr/>
        </p:nvSpPr>
        <p:spPr>
          <a:xfrm>
            <a:off x="6166183" y="3586882"/>
            <a:ext cx="2475072" cy="1061829"/>
          </a:xfrm>
          <a:prstGeom prst="rect">
            <a:avLst/>
          </a:prstGeom>
        </p:spPr>
        <p:txBody>
          <a:bodyPr wrap="square">
            <a:spAutoFit/>
          </a:bodyPr>
          <a:lstStyle/>
          <a:p>
            <a:pPr>
              <a:lnSpc>
                <a:spcPct val="150000"/>
              </a:lnSpc>
            </a:pPr>
            <a:r>
              <a:rPr lang="zh-CN" altLang="en-US" sz="1400" dirty="0">
                <a:solidFill>
                  <a:schemeClr val="tx1">
                    <a:lumMod val="65000"/>
                    <a:lumOff val="35000"/>
                  </a:schemeClr>
                </a:solidFill>
              </a:rPr>
              <a:t>点击此处添加文字描述，文字颜色、大小、字体可根据需求进行更改。</a:t>
            </a:r>
            <a:endParaRPr lang="zh-CN" altLang="en-US" sz="1400" dirty="0"/>
          </a:p>
        </p:txBody>
      </p:sp>
    </p:spTree>
    <p:extLst>
      <p:ext uri="{BB962C8B-B14F-4D97-AF65-F5344CB8AC3E}">
        <p14:creationId xmlns:p14="http://schemas.microsoft.com/office/powerpoint/2010/main" val="3045060862"/>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childTnLst>
                          </p:cTn>
                        </p:par>
                        <p:par>
                          <p:cTn id="18" fill="hold">
                            <p:stCondLst>
                              <p:cond delay="750"/>
                            </p:stCondLst>
                            <p:childTnLst>
                              <p:par>
                                <p:cTn id="19" presetID="22" presetClass="entr" presetSubtype="1"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wipe(up)">
                                      <p:cBhvr>
                                        <p:cTn id="21" dur="500"/>
                                        <p:tgtEl>
                                          <p:spTgt spid="24"/>
                                        </p:tgtEl>
                                      </p:cBhvr>
                                    </p:animEffect>
                                  </p:childTnLst>
                                </p:cTn>
                              </p:par>
                            </p:childTnLst>
                          </p:cTn>
                        </p:par>
                        <p:par>
                          <p:cTn id="22" fill="hold">
                            <p:stCondLst>
                              <p:cond delay="1250"/>
                            </p:stCondLst>
                            <p:childTnLst>
                              <p:par>
                                <p:cTn id="23" presetID="17" presetClass="entr" presetSubtype="1"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ppt_x</p:attrName>
                                        </p:attrNameLst>
                                      </p:cBhvr>
                                      <p:tavLst>
                                        <p:tav tm="0">
                                          <p:val>
                                            <p:strVal val="#ppt_x"/>
                                          </p:val>
                                        </p:tav>
                                        <p:tav tm="100000">
                                          <p:val>
                                            <p:strVal val="#ppt_x"/>
                                          </p:val>
                                        </p:tav>
                                      </p:tavLst>
                                    </p:anim>
                                    <p:anim calcmode="lin" valueType="num">
                                      <p:cBhvr>
                                        <p:cTn id="26" dur="500" fill="hold"/>
                                        <p:tgtEl>
                                          <p:spTgt spid="21"/>
                                        </p:tgtEl>
                                        <p:attrNameLst>
                                          <p:attrName>ppt_y</p:attrName>
                                        </p:attrNameLst>
                                      </p:cBhvr>
                                      <p:tavLst>
                                        <p:tav tm="0">
                                          <p:val>
                                            <p:strVal val="#ppt_y-#ppt_h/2"/>
                                          </p:val>
                                        </p:tav>
                                        <p:tav tm="100000">
                                          <p:val>
                                            <p:strVal val="#ppt_y"/>
                                          </p:val>
                                        </p:tav>
                                      </p:tavLst>
                                    </p:anim>
                                    <p:anim calcmode="lin" valueType="num">
                                      <p:cBhvr>
                                        <p:cTn id="27" dur="500" fill="hold"/>
                                        <p:tgtEl>
                                          <p:spTgt spid="21"/>
                                        </p:tgtEl>
                                        <p:attrNameLst>
                                          <p:attrName>ppt_w</p:attrName>
                                        </p:attrNameLst>
                                      </p:cBhvr>
                                      <p:tavLst>
                                        <p:tav tm="0">
                                          <p:val>
                                            <p:strVal val="#ppt_w"/>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childTnLst>
                                </p:cTn>
                              </p:par>
                            </p:childTnLst>
                          </p:cTn>
                        </p:par>
                        <p:par>
                          <p:cTn id="29" fill="hold">
                            <p:stCondLst>
                              <p:cond delay="1750"/>
                            </p:stCondLst>
                            <p:childTnLst>
                              <p:par>
                                <p:cTn id="30" presetID="47" presetClass="entr" presetSubtype="0" fill="hold" grpId="0"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500"/>
                                        <p:tgtEl>
                                          <p:spTgt spid="33"/>
                                        </p:tgtEl>
                                      </p:cBhvr>
                                    </p:animEffect>
                                    <p:anim calcmode="lin" valueType="num">
                                      <p:cBhvr>
                                        <p:cTn id="33" dur="500" fill="hold"/>
                                        <p:tgtEl>
                                          <p:spTgt spid="33"/>
                                        </p:tgtEl>
                                        <p:attrNameLst>
                                          <p:attrName>ppt_x</p:attrName>
                                        </p:attrNameLst>
                                      </p:cBhvr>
                                      <p:tavLst>
                                        <p:tav tm="0">
                                          <p:val>
                                            <p:strVal val="#ppt_x"/>
                                          </p:val>
                                        </p:tav>
                                        <p:tav tm="100000">
                                          <p:val>
                                            <p:strVal val="#ppt_x"/>
                                          </p:val>
                                        </p:tav>
                                      </p:tavLst>
                                    </p:anim>
                                    <p:anim calcmode="lin" valueType="num">
                                      <p:cBhvr>
                                        <p:cTn id="34" dur="500" fill="hold"/>
                                        <p:tgtEl>
                                          <p:spTgt spid="33"/>
                                        </p:tgtEl>
                                        <p:attrNameLst>
                                          <p:attrName>ppt_y</p:attrName>
                                        </p:attrNameLst>
                                      </p:cBhvr>
                                      <p:tavLst>
                                        <p:tav tm="0">
                                          <p:val>
                                            <p:strVal val="#ppt_y-.1"/>
                                          </p:val>
                                        </p:tav>
                                        <p:tav tm="100000">
                                          <p:val>
                                            <p:strVal val="#ppt_y"/>
                                          </p:val>
                                        </p:tav>
                                      </p:tavLst>
                                    </p:anim>
                                  </p:childTnLst>
                                </p:cTn>
                              </p:par>
                            </p:childTnLst>
                          </p:cTn>
                        </p:par>
                        <p:par>
                          <p:cTn id="35" fill="hold">
                            <p:stCondLst>
                              <p:cond delay="2250"/>
                            </p:stCondLst>
                            <p:childTnLst>
                              <p:par>
                                <p:cTn id="36" presetID="22" presetClass="entr" presetSubtype="1" fill="hold" nodeType="after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wipe(up)">
                                      <p:cBhvr>
                                        <p:cTn id="38" dur="500"/>
                                        <p:tgtEl>
                                          <p:spTgt spid="27"/>
                                        </p:tgtEl>
                                      </p:cBhvr>
                                    </p:animEffect>
                                  </p:childTnLst>
                                </p:cTn>
                              </p:par>
                            </p:childTnLst>
                          </p:cTn>
                        </p:par>
                        <p:par>
                          <p:cTn id="39" fill="hold">
                            <p:stCondLst>
                              <p:cond delay="2750"/>
                            </p:stCondLst>
                            <p:childTnLst>
                              <p:par>
                                <p:cTn id="40" presetID="17" presetClass="entr" presetSubtype="1"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p:cTn id="42" dur="500" fill="hold"/>
                                        <p:tgtEl>
                                          <p:spTgt spid="22"/>
                                        </p:tgtEl>
                                        <p:attrNameLst>
                                          <p:attrName>ppt_x</p:attrName>
                                        </p:attrNameLst>
                                      </p:cBhvr>
                                      <p:tavLst>
                                        <p:tav tm="0">
                                          <p:val>
                                            <p:strVal val="#ppt_x"/>
                                          </p:val>
                                        </p:tav>
                                        <p:tav tm="100000">
                                          <p:val>
                                            <p:strVal val="#ppt_x"/>
                                          </p:val>
                                        </p:tav>
                                      </p:tavLst>
                                    </p:anim>
                                    <p:anim calcmode="lin" valueType="num">
                                      <p:cBhvr>
                                        <p:cTn id="43" dur="500" fill="hold"/>
                                        <p:tgtEl>
                                          <p:spTgt spid="22"/>
                                        </p:tgtEl>
                                        <p:attrNameLst>
                                          <p:attrName>ppt_y</p:attrName>
                                        </p:attrNameLst>
                                      </p:cBhvr>
                                      <p:tavLst>
                                        <p:tav tm="0">
                                          <p:val>
                                            <p:strVal val="#ppt_y-#ppt_h/2"/>
                                          </p:val>
                                        </p:tav>
                                        <p:tav tm="100000">
                                          <p:val>
                                            <p:strVal val="#ppt_y"/>
                                          </p:val>
                                        </p:tav>
                                      </p:tavLst>
                                    </p:anim>
                                    <p:anim calcmode="lin" valueType="num">
                                      <p:cBhvr>
                                        <p:cTn id="44" dur="500" fill="hold"/>
                                        <p:tgtEl>
                                          <p:spTgt spid="22"/>
                                        </p:tgtEl>
                                        <p:attrNameLst>
                                          <p:attrName>ppt_w</p:attrName>
                                        </p:attrNameLst>
                                      </p:cBhvr>
                                      <p:tavLst>
                                        <p:tav tm="0">
                                          <p:val>
                                            <p:strVal val="#ppt_w"/>
                                          </p:val>
                                        </p:tav>
                                        <p:tav tm="100000">
                                          <p:val>
                                            <p:strVal val="#ppt_w"/>
                                          </p:val>
                                        </p:tav>
                                      </p:tavLst>
                                    </p:anim>
                                    <p:anim calcmode="lin" valueType="num">
                                      <p:cBhvr>
                                        <p:cTn id="45" dur="500" fill="hold"/>
                                        <p:tgtEl>
                                          <p:spTgt spid="22"/>
                                        </p:tgtEl>
                                        <p:attrNameLst>
                                          <p:attrName>ppt_h</p:attrName>
                                        </p:attrNameLst>
                                      </p:cBhvr>
                                      <p:tavLst>
                                        <p:tav tm="0">
                                          <p:val>
                                            <p:fltVal val="0"/>
                                          </p:val>
                                        </p:tav>
                                        <p:tav tm="100000">
                                          <p:val>
                                            <p:strVal val="#ppt_h"/>
                                          </p:val>
                                        </p:tav>
                                      </p:tavLst>
                                    </p:anim>
                                  </p:childTnLst>
                                </p:cTn>
                              </p:par>
                            </p:childTnLst>
                          </p:cTn>
                        </p:par>
                        <p:par>
                          <p:cTn id="46" fill="hold">
                            <p:stCondLst>
                              <p:cond delay="3250"/>
                            </p:stCondLst>
                            <p:childTnLst>
                              <p:par>
                                <p:cTn id="47" presetID="47" presetClass="entr" presetSubtype="0" fill="hold" grpId="0" nodeType="after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500"/>
                                        <p:tgtEl>
                                          <p:spTgt spid="34"/>
                                        </p:tgtEl>
                                      </p:cBhvr>
                                    </p:animEffect>
                                    <p:anim calcmode="lin" valueType="num">
                                      <p:cBhvr>
                                        <p:cTn id="50" dur="500" fill="hold"/>
                                        <p:tgtEl>
                                          <p:spTgt spid="34"/>
                                        </p:tgtEl>
                                        <p:attrNameLst>
                                          <p:attrName>ppt_x</p:attrName>
                                        </p:attrNameLst>
                                      </p:cBhvr>
                                      <p:tavLst>
                                        <p:tav tm="0">
                                          <p:val>
                                            <p:strVal val="#ppt_x"/>
                                          </p:val>
                                        </p:tav>
                                        <p:tav tm="100000">
                                          <p:val>
                                            <p:strVal val="#ppt_x"/>
                                          </p:val>
                                        </p:tav>
                                      </p:tavLst>
                                    </p:anim>
                                    <p:anim calcmode="lin" valueType="num">
                                      <p:cBhvr>
                                        <p:cTn id="51" dur="500" fill="hold"/>
                                        <p:tgtEl>
                                          <p:spTgt spid="34"/>
                                        </p:tgtEl>
                                        <p:attrNameLst>
                                          <p:attrName>ppt_y</p:attrName>
                                        </p:attrNameLst>
                                      </p:cBhvr>
                                      <p:tavLst>
                                        <p:tav tm="0">
                                          <p:val>
                                            <p:strVal val="#ppt_y-.1"/>
                                          </p:val>
                                        </p:tav>
                                        <p:tav tm="100000">
                                          <p:val>
                                            <p:strVal val="#ppt_y"/>
                                          </p:val>
                                        </p:tav>
                                      </p:tavLst>
                                    </p:anim>
                                  </p:childTnLst>
                                </p:cTn>
                              </p:par>
                            </p:childTnLst>
                          </p:cTn>
                        </p:par>
                        <p:par>
                          <p:cTn id="52" fill="hold">
                            <p:stCondLst>
                              <p:cond delay="3750"/>
                            </p:stCondLst>
                            <p:childTnLst>
                              <p:par>
                                <p:cTn id="53" presetID="22" presetClass="entr" presetSubtype="1" fill="hold"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wipe(up)">
                                      <p:cBhvr>
                                        <p:cTn id="55" dur="500"/>
                                        <p:tgtEl>
                                          <p:spTgt spid="30"/>
                                        </p:tgtEl>
                                      </p:cBhvr>
                                    </p:animEffect>
                                  </p:childTnLst>
                                </p:cTn>
                              </p:par>
                            </p:childTnLst>
                          </p:cTn>
                        </p:par>
                        <p:par>
                          <p:cTn id="56" fill="hold">
                            <p:stCondLst>
                              <p:cond delay="4250"/>
                            </p:stCondLst>
                            <p:childTnLst>
                              <p:par>
                                <p:cTn id="57" presetID="17" presetClass="entr" presetSubtype="1"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p:cTn id="59" dur="500" fill="hold"/>
                                        <p:tgtEl>
                                          <p:spTgt spid="23"/>
                                        </p:tgtEl>
                                        <p:attrNameLst>
                                          <p:attrName>ppt_x</p:attrName>
                                        </p:attrNameLst>
                                      </p:cBhvr>
                                      <p:tavLst>
                                        <p:tav tm="0">
                                          <p:val>
                                            <p:strVal val="#ppt_x"/>
                                          </p:val>
                                        </p:tav>
                                        <p:tav tm="100000">
                                          <p:val>
                                            <p:strVal val="#ppt_x"/>
                                          </p:val>
                                        </p:tav>
                                      </p:tavLst>
                                    </p:anim>
                                    <p:anim calcmode="lin" valueType="num">
                                      <p:cBhvr>
                                        <p:cTn id="60" dur="500" fill="hold"/>
                                        <p:tgtEl>
                                          <p:spTgt spid="23"/>
                                        </p:tgtEl>
                                        <p:attrNameLst>
                                          <p:attrName>ppt_y</p:attrName>
                                        </p:attrNameLst>
                                      </p:cBhvr>
                                      <p:tavLst>
                                        <p:tav tm="0">
                                          <p:val>
                                            <p:strVal val="#ppt_y-#ppt_h/2"/>
                                          </p:val>
                                        </p:tav>
                                        <p:tav tm="100000">
                                          <p:val>
                                            <p:strVal val="#ppt_y"/>
                                          </p:val>
                                        </p:tav>
                                      </p:tavLst>
                                    </p:anim>
                                    <p:anim calcmode="lin" valueType="num">
                                      <p:cBhvr>
                                        <p:cTn id="61" dur="500" fill="hold"/>
                                        <p:tgtEl>
                                          <p:spTgt spid="23"/>
                                        </p:tgtEl>
                                        <p:attrNameLst>
                                          <p:attrName>ppt_w</p:attrName>
                                        </p:attrNameLst>
                                      </p:cBhvr>
                                      <p:tavLst>
                                        <p:tav tm="0">
                                          <p:val>
                                            <p:strVal val="#ppt_w"/>
                                          </p:val>
                                        </p:tav>
                                        <p:tav tm="100000">
                                          <p:val>
                                            <p:strVal val="#ppt_w"/>
                                          </p:val>
                                        </p:tav>
                                      </p:tavLst>
                                    </p:anim>
                                    <p:anim calcmode="lin" valueType="num">
                                      <p:cBhvr>
                                        <p:cTn id="62" dur="500" fill="hold"/>
                                        <p:tgtEl>
                                          <p:spTgt spid="23"/>
                                        </p:tgtEl>
                                        <p:attrNameLst>
                                          <p:attrName>ppt_h</p:attrName>
                                        </p:attrNameLst>
                                      </p:cBhvr>
                                      <p:tavLst>
                                        <p:tav tm="0">
                                          <p:val>
                                            <p:fltVal val="0"/>
                                          </p:val>
                                        </p:tav>
                                        <p:tav tm="100000">
                                          <p:val>
                                            <p:strVal val="#ppt_h"/>
                                          </p:val>
                                        </p:tav>
                                      </p:tavLst>
                                    </p:anim>
                                  </p:childTnLst>
                                </p:cTn>
                              </p:par>
                            </p:childTnLst>
                          </p:cTn>
                        </p:par>
                        <p:par>
                          <p:cTn id="63" fill="hold">
                            <p:stCondLst>
                              <p:cond delay="4750"/>
                            </p:stCondLst>
                            <p:childTnLst>
                              <p:par>
                                <p:cTn id="64" presetID="47" presetClass="entr" presetSubtype="0" fill="hold" grpId="0" nodeType="afterEffect">
                                  <p:stCondLst>
                                    <p:cond delay="0"/>
                                  </p:stCondLst>
                                  <p:childTnLst>
                                    <p:set>
                                      <p:cBhvr>
                                        <p:cTn id="65" dur="1" fill="hold">
                                          <p:stCondLst>
                                            <p:cond delay="0"/>
                                          </p:stCondLst>
                                        </p:cTn>
                                        <p:tgtEl>
                                          <p:spTgt spid="35"/>
                                        </p:tgtEl>
                                        <p:attrNameLst>
                                          <p:attrName>style.visibility</p:attrName>
                                        </p:attrNameLst>
                                      </p:cBhvr>
                                      <p:to>
                                        <p:strVal val="visible"/>
                                      </p:to>
                                    </p:set>
                                    <p:animEffect transition="in" filter="fade">
                                      <p:cBhvr>
                                        <p:cTn id="66" dur="500"/>
                                        <p:tgtEl>
                                          <p:spTgt spid="35"/>
                                        </p:tgtEl>
                                      </p:cBhvr>
                                    </p:animEffect>
                                    <p:anim calcmode="lin" valueType="num">
                                      <p:cBhvr>
                                        <p:cTn id="67" dur="500" fill="hold"/>
                                        <p:tgtEl>
                                          <p:spTgt spid="35"/>
                                        </p:tgtEl>
                                        <p:attrNameLst>
                                          <p:attrName>ppt_x</p:attrName>
                                        </p:attrNameLst>
                                      </p:cBhvr>
                                      <p:tavLst>
                                        <p:tav tm="0">
                                          <p:val>
                                            <p:strVal val="#ppt_x"/>
                                          </p:val>
                                        </p:tav>
                                        <p:tav tm="100000">
                                          <p:val>
                                            <p:strVal val="#ppt_x"/>
                                          </p:val>
                                        </p:tav>
                                      </p:tavLst>
                                    </p:anim>
                                    <p:anim calcmode="lin" valueType="num">
                                      <p:cBhvr>
                                        <p:cTn id="68"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21" grpId="0" animBg="1"/>
      <p:bldP spid="22" grpId="0" animBg="1"/>
      <p:bldP spid="23" grpId="0" animBg="1"/>
      <p:bldP spid="33" grpId="0"/>
      <p:bldP spid="34" grpId="0"/>
      <p:bldP spid="35"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任意多边形 21"/>
          <p:cNvSpPr/>
          <p:nvPr>
            <p:custDataLst>
              <p:tags r:id="rId2"/>
            </p:custDataLst>
          </p:nvPr>
        </p:nvSpPr>
        <p:spPr>
          <a:xfrm>
            <a:off x="2755107" y="1734741"/>
            <a:ext cx="3675460" cy="1351359"/>
          </a:xfrm>
          <a:custGeom>
            <a:avLst/>
            <a:gdLst>
              <a:gd name="connsiteX0" fmla="*/ 1112071 w 4901184"/>
              <a:gd name="connsiteY0" fmla="*/ 0 h 1801368"/>
              <a:gd name="connsiteX1" fmla="*/ 4901184 w 4901184"/>
              <a:gd name="connsiteY1" fmla="*/ 0 h 1801368"/>
              <a:gd name="connsiteX2" fmla="*/ 4901184 w 4901184"/>
              <a:gd name="connsiteY2" fmla="*/ 1008251 h 1801368"/>
              <a:gd name="connsiteX3" fmla="*/ 3799357 w 4901184"/>
              <a:gd name="connsiteY3" fmla="*/ 1801368 h 1801368"/>
              <a:gd name="connsiteX4" fmla="*/ 0 w 4901184"/>
              <a:gd name="connsiteY4" fmla="*/ 1801368 h 1801368"/>
              <a:gd name="connsiteX5" fmla="*/ 0 w 4901184"/>
              <a:gd name="connsiteY5" fmla="*/ 800490 h 1801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01184" h="1801368">
                <a:moveTo>
                  <a:pt x="1112071" y="0"/>
                </a:moveTo>
                <a:lnTo>
                  <a:pt x="4901184" y="0"/>
                </a:lnTo>
                <a:lnTo>
                  <a:pt x="4901184" y="1008251"/>
                </a:lnTo>
                <a:lnTo>
                  <a:pt x="3799357" y="1801368"/>
                </a:lnTo>
                <a:lnTo>
                  <a:pt x="0" y="1801368"/>
                </a:lnTo>
                <a:lnTo>
                  <a:pt x="0" y="800490"/>
                </a:lnTo>
                <a:close/>
              </a:path>
            </a:pathLst>
          </a:custGeom>
          <a:solidFill>
            <a:schemeClr val="accent1"/>
          </a:solidFill>
          <a:ln w="12700" cap="flat" cmpd="sng" algn="ctr">
            <a:noFill/>
            <a:prstDash val="solid"/>
            <a:miter lim="800000"/>
          </a:ln>
          <a:effectLst/>
        </p:spPr>
        <p:txBody>
          <a:bodyPr anchor="ctr"/>
          <a:lstStyle/>
          <a:p>
            <a:pPr algn="ctr">
              <a:defRPr/>
            </a:pPr>
            <a:endParaRPr lang="zh-CN" altLang="en-US" sz="1350" kern="0">
              <a:solidFill>
                <a:prstClr val="white"/>
              </a:solidFill>
            </a:endParaRPr>
          </a:p>
        </p:txBody>
      </p:sp>
      <p:cxnSp>
        <p:nvCxnSpPr>
          <p:cNvPr id="23" name="直接连接符 22"/>
          <p:cNvCxnSpPr/>
          <p:nvPr>
            <p:custDataLst>
              <p:tags r:id="rId3"/>
            </p:custDataLst>
          </p:nvPr>
        </p:nvCxnSpPr>
        <p:spPr>
          <a:xfrm flipH="1">
            <a:off x="2377679" y="1460897"/>
            <a:ext cx="1577578" cy="1138238"/>
          </a:xfrm>
          <a:prstGeom prst="line">
            <a:avLst/>
          </a:prstGeom>
          <a:noFill/>
          <a:ln w="12700" cap="flat" cmpd="sng" algn="ctr">
            <a:solidFill>
              <a:schemeClr val="accent1">
                <a:lumMod val="75000"/>
              </a:schemeClr>
            </a:solidFill>
            <a:prstDash val="solid"/>
            <a:miter lim="800000"/>
          </a:ln>
          <a:effectLst/>
        </p:spPr>
      </p:cxnSp>
      <p:cxnSp>
        <p:nvCxnSpPr>
          <p:cNvPr id="24" name="直接连接符 23"/>
          <p:cNvCxnSpPr/>
          <p:nvPr>
            <p:custDataLst>
              <p:tags r:id="rId4"/>
            </p:custDataLst>
          </p:nvPr>
        </p:nvCxnSpPr>
        <p:spPr>
          <a:xfrm flipH="1">
            <a:off x="5195887" y="2235994"/>
            <a:ext cx="1577579" cy="1138238"/>
          </a:xfrm>
          <a:prstGeom prst="line">
            <a:avLst/>
          </a:prstGeom>
          <a:noFill/>
          <a:ln w="12700" cap="flat" cmpd="sng" algn="ctr">
            <a:solidFill>
              <a:schemeClr val="accent1">
                <a:lumMod val="75000"/>
              </a:schemeClr>
            </a:solidFill>
            <a:prstDash val="solid"/>
            <a:miter lim="800000"/>
          </a:ln>
          <a:effectLst/>
        </p:spPr>
      </p:cxnSp>
      <p:cxnSp>
        <p:nvCxnSpPr>
          <p:cNvPr id="6" name="直接连接符 5"/>
          <p:cNvCxnSpPr>
            <a:cxnSpLocks/>
          </p:cNvCxnSpPr>
          <p:nvPr/>
        </p:nvCxnSpPr>
        <p:spPr>
          <a:xfrm>
            <a:off x="3609975" y="1835543"/>
            <a:ext cx="136967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cxnSpLocks/>
          </p:cNvCxnSpPr>
          <p:nvPr/>
        </p:nvCxnSpPr>
        <p:spPr>
          <a:xfrm>
            <a:off x="2850579" y="2958205"/>
            <a:ext cx="270368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cxnSpLocks/>
          </p:cNvCxnSpPr>
          <p:nvPr/>
        </p:nvCxnSpPr>
        <p:spPr>
          <a:xfrm>
            <a:off x="6331967" y="1882780"/>
            <a:ext cx="0" cy="60186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cxnSpLocks/>
          </p:cNvCxnSpPr>
          <p:nvPr/>
        </p:nvCxnSpPr>
        <p:spPr>
          <a:xfrm>
            <a:off x="2850579" y="2357840"/>
            <a:ext cx="0" cy="60186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3466965" y="2103438"/>
            <a:ext cx="2244687" cy="523220"/>
          </a:xfrm>
          <a:prstGeom prst="rect">
            <a:avLst/>
          </a:prstGeom>
          <a:noFill/>
        </p:spPr>
        <p:txBody>
          <a:bodyPr wrap="square" rtlCol="0">
            <a:spAutoFit/>
          </a:bodyPr>
          <a:lstStyle/>
          <a:p>
            <a:pPr algn="ctr"/>
            <a:r>
              <a:rPr lang="zh-CN" altLang="en-US" sz="2800" dirty="0">
                <a:solidFill>
                  <a:schemeClr val="bg1"/>
                </a:solidFill>
                <a:latin typeface="幼圆" panose="02010509060101010101" pitchFamily="49" charset="-122"/>
                <a:ea typeface="幼圆" panose="02010509060101010101" pitchFamily="49" charset="-122"/>
              </a:rPr>
              <a:t>产品与服务</a:t>
            </a:r>
          </a:p>
        </p:txBody>
      </p:sp>
      <p:pic>
        <p:nvPicPr>
          <p:cNvPr id="12" name="图片 11"/>
          <p:cNvPicPr>
            <a:picLocks noChangeAspect="1"/>
          </p:cNvPicPr>
          <p:nvPr/>
        </p:nvPicPr>
        <p:blipFill rotWithShape="1">
          <a:blip r:embed="rId7"/>
          <a:srcRect l="8327" t="22007" r="15184" b="37144"/>
          <a:stretch/>
        </p:blipFill>
        <p:spPr>
          <a:xfrm>
            <a:off x="4979654" y="1460897"/>
            <a:ext cx="1352314" cy="530436"/>
          </a:xfrm>
          <a:prstGeom prst="rect">
            <a:avLst/>
          </a:prstGeom>
        </p:spPr>
      </p:pic>
    </p:spTree>
    <p:custDataLst>
      <p:tags r:id="rId1"/>
    </p:custDataLst>
    <p:extLst>
      <p:ext uri="{BB962C8B-B14F-4D97-AF65-F5344CB8AC3E}">
        <p14:creationId xmlns:p14="http://schemas.microsoft.com/office/powerpoint/2010/main" val="1544244161"/>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1+#ppt_w/2"/>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6" presetClass="entr" presetSubtype="26"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arn(inHorizontal)">
                                      <p:cBhvr>
                                        <p:cTn id="16" dur="500"/>
                                        <p:tgtEl>
                                          <p:spTgt spid="22"/>
                                        </p:tgtEl>
                                      </p:cBhvr>
                                    </p:animEffect>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up)">
                                      <p:cBhvr>
                                        <p:cTn id="20" dur="250"/>
                                        <p:tgtEl>
                                          <p:spTgt spid="26"/>
                                        </p:tgtEl>
                                      </p:cBhvr>
                                    </p:animEffect>
                                  </p:childTnLst>
                                </p:cTn>
                              </p:par>
                            </p:childTnLst>
                          </p:cTn>
                        </p:par>
                        <p:par>
                          <p:cTn id="21" fill="hold">
                            <p:stCondLst>
                              <p:cond delay="1250"/>
                            </p:stCondLst>
                            <p:childTnLst>
                              <p:par>
                                <p:cTn id="22" presetID="22" presetClass="entr" presetSubtype="2"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right)">
                                      <p:cBhvr>
                                        <p:cTn id="24" dur="250"/>
                                        <p:tgtEl>
                                          <p:spTgt spid="15"/>
                                        </p:tgtEl>
                                      </p:cBhvr>
                                    </p:animEffect>
                                  </p:childTnLst>
                                </p:cTn>
                              </p:par>
                            </p:childTnLst>
                          </p:cTn>
                        </p:par>
                        <p:par>
                          <p:cTn id="25" fill="hold">
                            <p:stCondLst>
                              <p:cond delay="1500"/>
                            </p:stCondLst>
                            <p:childTnLst>
                              <p:par>
                                <p:cTn id="26" presetID="22" presetClass="entr" presetSubtype="4" fill="hold"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down)">
                                      <p:cBhvr>
                                        <p:cTn id="28" dur="250"/>
                                        <p:tgtEl>
                                          <p:spTgt spid="29"/>
                                        </p:tgtEl>
                                      </p:cBhvr>
                                    </p:animEffect>
                                  </p:childTnLst>
                                </p:cTn>
                              </p:par>
                            </p:childTnLst>
                          </p:cTn>
                        </p:par>
                        <p:par>
                          <p:cTn id="29" fill="hold">
                            <p:stCondLst>
                              <p:cond delay="1750"/>
                            </p:stCondLst>
                            <p:childTnLst>
                              <p:par>
                                <p:cTn id="30" presetID="22" presetClass="entr" presetSubtype="8"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250"/>
                                        <p:tgtEl>
                                          <p:spTgt spid="6"/>
                                        </p:tgtEl>
                                      </p:cBhvr>
                                    </p:animEffect>
                                  </p:childTnLst>
                                </p:cTn>
                              </p:par>
                            </p:childTnLst>
                          </p:cTn>
                        </p:par>
                        <p:par>
                          <p:cTn id="33" fill="hold">
                            <p:stCondLst>
                              <p:cond delay="2000"/>
                            </p:stCondLst>
                            <p:childTnLst>
                              <p:par>
                                <p:cTn id="34" presetID="23" presetClass="entr" presetSubtype="528"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 calcmode="lin" valueType="num">
                                      <p:cBhvr>
                                        <p:cTn id="38" dur="500" fill="hold"/>
                                        <p:tgtEl>
                                          <p:spTgt spid="12"/>
                                        </p:tgtEl>
                                        <p:attrNameLst>
                                          <p:attrName>ppt_x</p:attrName>
                                        </p:attrNameLst>
                                      </p:cBhvr>
                                      <p:tavLst>
                                        <p:tav tm="0">
                                          <p:val>
                                            <p:fltVal val="0.5"/>
                                          </p:val>
                                        </p:tav>
                                        <p:tav tm="100000">
                                          <p:val>
                                            <p:strVal val="#ppt_x"/>
                                          </p:val>
                                        </p:tav>
                                      </p:tavLst>
                                    </p:anim>
                                    <p:anim calcmode="lin" valueType="num">
                                      <p:cBhvr>
                                        <p:cTn id="39" dur="500" fill="hold"/>
                                        <p:tgtEl>
                                          <p:spTgt spid="12"/>
                                        </p:tgtEl>
                                        <p:attrNameLst>
                                          <p:attrName>ppt_y</p:attrName>
                                        </p:attrNameLst>
                                      </p:cBhvr>
                                      <p:tavLst>
                                        <p:tav tm="0">
                                          <p:val>
                                            <p:fltVal val="0.5"/>
                                          </p:val>
                                        </p:tav>
                                        <p:tav tm="100000">
                                          <p:val>
                                            <p:strVal val="#ppt_y"/>
                                          </p:val>
                                        </p:tav>
                                      </p:tavLst>
                                    </p:anim>
                                  </p:childTnLst>
                                </p:cTn>
                              </p:par>
                            </p:childTnLst>
                          </p:cTn>
                        </p:par>
                        <p:par>
                          <p:cTn id="40" fill="hold">
                            <p:stCondLst>
                              <p:cond delay="2500"/>
                            </p:stCondLst>
                            <p:childTnLst>
                              <p:par>
                                <p:cTn id="41" presetID="3" presetClass="entr" presetSubtype="10" fill="hold" grpId="0"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blinds(horizontal)">
                                      <p:cBhvr>
                                        <p:cTn id="4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4"/>
          <a:srcRect t="5233"/>
          <a:stretch/>
        </p:blipFill>
        <p:spPr>
          <a:xfrm>
            <a:off x="-1" y="-53619"/>
            <a:ext cx="9144000" cy="3550200"/>
          </a:xfrm>
          <a:prstGeom prst="rect">
            <a:avLst/>
          </a:prstGeom>
        </p:spPr>
      </p:pic>
      <p:sp>
        <p:nvSpPr>
          <p:cNvPr id="4" name="MH_SubTitle_1"/>
          <p:cNvSpPr/>
          <p:nvPr>
            <p:custDataLst>
              <p:tags r:id="rId1"/>
            </p:custDataLst>
          </p:nvPr>
        </p:nvSpPr>
        <p:spPr>
          <a:xfrm>
            <a:off x="-1" y="2483832"/>
            <a:ext cx="5080001" cy="761135"/>
          </a:xfrm>
          <a:prstGeom prst="rect">
            <a:avLst/>
          </a:prstGeom>
          <a:solidFill>
            <a:schemeClr val="accent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anchor="ctr"/>
          <a:lstStyle/>
          <a:p>
            <a:pPr>
              <a:defRPr/>
            </a:pPr>
            <a:r>
              <a:rPr lang="zh-CN" altLang="en-US" sz="3600" dirty="0">
                <a:solidFill>
                  <a:srgbClr val="FFFFFF"/>
                </a:solidFill>
                <a:latin typeface="微软雅黑" panose="020B0503020204020204" pitchFamily="34" charset="-122"/>
                <a:ea typeface="微软雅黑" panose="020B0503020204020204" pitchFamily="34" charset="-122"/>
              </a:rPr>
              <a:t>产品和服务 </a:t>
            </a:r>
            <a:r>
              <a:rPr lang="en-US" altLang="zh-CN" sz="2000" dirty="0">
                <a:solidFill>
                  <a:schemeClr val="bg1">
                    <a:lumMod val="75000"/>
                  </a:schemeClr>
                </a:solidFill>
              </a:rPr>
              <a:t>Products and Services</a:t>
            </a:r>
            <a:endParaRPr lang="zh-CN" altLang="en-US" sz="36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32" name="AutoShape 2"/>
          <p:cNvSpPr>
            <a:spLocks/>
          </p:cNvSpPr>
          <p:nvPr/>
        </p:nvSpPr>
        <p:spPr bwMode="auto">
          <a:xfrm>
            <a:off x="3867656" y="3542506"/>
            <a:ext cx="1346772" cy="1457550"/>
          </a:xfrm>
          <a:custGeom>
            <a:avLst/>
            <a:gdLst/>
            <a:ahLst/>
            <a:cxnLst/>
            <a:rect l="0" t="0" r="r" b="b"/>
            <a:pathLst>
              <a:path w="21600" h="21251">
                <a:moveTo>
                  <a:pt x="0" y="7472"/>
                </a:moveTo>
                <a:cubicBezTo>
                  <a:pt x="0" y="6079"/>
                  <a:pt x="1085" y="4368"/>
                  <a:pt x="2412" y="3670"/>
                </a:cubicBezTo>
                <a:lnTo>
                  <a:pt x="8389" y="523"/>
                </a:lnTo>
                <a:cubicBezTo>
                  <a:pt x="9715" y="-175"/>
                  <a:pt x="11885" y="-175"/>
                  <a:pt x="13211" y="523"/>
                </a:cubicBezTo>
                <a:lnTo>
                  <a:pt x="19188" y="3670"/>
                </a:lnTo>
                <a:cubicBezTo>
                  <a:pt x="20515" y="4368"/>
                  <a:pt x="21600" y="6079"/>
                  <a:pt x="21600" y="7472"/>
                </a:cubicBezTo>
                <a:lnTo>
                  <a:pt x="21600" y="13778"/>
                </a:lnTo>
                <a:cubicBezTo>
                  <a:pt x="21600" y="15171"/>
                  <a:pt x="20515" y="16882"/>
                  <a:pt x="19188" y="17580"/>
                </a:cubicBezTo>
                <a:lnTo>
                  <a:pt x="13211" y="20727"/>
                </a:lnTo>
                <a:cubicBezTo>
                  <a:pt x="11885" y="21425"/>
                  <a:pt x="9715" y="21425"/>
                  <a:pt x="8389" y="20727"/>
                </a:cubicBezTo>
                <a:lnTo>
                  <a:pt x="2412" y="17580"/>
                </a:lnTo>
                <a:cubicBezTo>
                  <a:pt x="1085" y="16882"/>
                  <a:pt x="0" y="15171"/>
                  <a:pt x="0" y="13778"/>
                </a:cubicBezTo>
                <a:lnTo>
                  <a:pt x="0" y="7472"/>
                </a:lnTo>
                <a:close/>
                <a:moveTo>
                  <a:pt x="0" y="7472"/>
                </a:moveTo>
              </a:path>
            </a:pathLst>
          </a:custGeom>
          <a:solidFill>
            <a:schemeClr val="accent1">
              <a:lumMod val="75000"/>
              <a:alpha val="80000"/>
            </a:schemeClr>
          </a:solidFill>
          <a:ln>
            <a:solidFill>
              <a:schemeClr val="bg1"/>
            </a:solidFill>
          </a:ln>
        </p:spPr>
        <p:txBody>
          <a:bodyPr lIns="0" tIns="0" rIns="0" bIns="0" anchor="ctr"/>
          <a:lstStyle/>
          <a:p>
            <a:pPr algn="ctr"/>
            <a:endParaRPr lang="en-US" sz="1600" dirty="0">
              <a:latin typeface="Titillium" charset="0"/>
              <a:ea typeface="Titillium" charset="0"/>
              <a:cs typeface="Titillium" charset="0"/>
            </a:endParaRPr>
          </a:p>
        </p:txBody>
      </p:sp>
      <p:sp>
        <p:nvSpPr>
          <p:cNvPr id="33" name="AutoShape 2"/>
          <p:cNvSpPr>
            <a:spLocks/>
          </p:cNvSpPr>
          <p:nvPr/>
        </p:nvSpPr>
        <p:spPr bwMode="auto">
          <a:xfrm>
            <a:off x="6937031" y="3542506"/>
            <a:ext cx="1346772" cy="1457550"/>
          </a:xfrm>
          <a:custGeom>
            <a:avLst/>
            <a:gdLst/>
            <a:ahLst/>
            <a:cxnLst/>
            <a:rect l="0" t="0" r="r" b="b"/>
            <a:pathLst>
              <a:path w="21600" h="21251">
                <a:moveTo>
                  <a:pt x="0" y="7472"/>
                </a:moveTo>
                <a:cubicBezTo>
                  <a:pt x="0" y="6079"/>
                  <a:pt x="1085" y="4368"/>
                  <a:pt x="2412" y="3670"/>
                </a:cubicBezTo>
                <a:lnTo>
                  <a:pt x="8389" y="523"/>
                </a:lnTo>
                <a:cubicBezTo>
                  <a:pt x="9715" y="-175"/>
                  <a:pt x="11885" y="-175"/>
                  <a:pt x="13211" y="523"/>
                </a:cubicBezTo>
                <a:lnTo>
                  <a:pt x="19188" y="3670"/>
                </a:lnTo>
                <a:cubicBezTo>
                  <a:pt x="20515" y="4368"/>
                  <a:pt x="21600" y="6079"/>
                  <a:pt x="21600" y="7472"/>
                </a:cubicBezTo>
                <a:lnTo>
                  <a:pt x="21600" y="13778"/>
                </a:lnTo>
                <a:cubicBezTo>
                  <a:pt x="21600" y="15171"/>
                  <a:pt x="20515" y="16882"/>
                  <a:pt x="19188" y="17580"/>
                </a:cubicBezTo>
                <a:lnTo>
                  <a:pt x="13211" y="20727"/>
                </a:lnTo>
                <a:cubicBezTo>
                  <a:pt x="11885" y="21425"/>
                  <a:pt x="9715" y="21425"/>
                  <a:pt x="8389" y="20727"/>
                </a:cubicBezTo>
                <a:lnTo>
                  <a:pt x="2412" y="17580"/>
                </a:lnTo>
                <a:cubicBezTo>
                  <a:pt x="1085" y="16882"/>
                  <a:pt x="0" y="15171"/>
                  <a:pt x="0" y="13778"/>
                </a:cubicBezTo>
                <a:lnTo>
                  <a:pt x="0" y="7472"/>
                </a:lnTo>
                <a:close/>
                <a:moveTo>
                  <a:pt x="0" y="7472"/>
                </a:moveTo>
              </a:path>
            </a:pathLst>
          </a:custGeom>
          <a:solidFill>
            <a:schemeClr val="accent1">
              <a:lumMod val="75000"/>
              <a:alpha val="80000"/>
            </a:schemeClr>
          </a:solidFill>
          <a:ln>
            <a:solidFill>
              <a:schemeClr val="bg1"/>
            </a:solidFill>
          </a:ln>
        </p:spPr>
        <p:txBody>
          <a:bodyPr lIns="0" tIns="0" rIns="0" bIns="0" anchor="ctr"/>
          <a:lstStyle/>
          <a:p>
            <a:pPr algn="ctr"/>
            <a:endParaRPr lang="en-US" sz="1600" dirty="0">
              <a:latin typeface="Titillium" charset="0"/>
              <a:ea typeface="Titillium" charset="0"/>
              <a:cs typeface="Titillium" charset="0"/>
            </a:endParaRPr>
          </a:p>
        </p:txBody>
      </p:sp>
      <p:sp>
        <p:nvSpPr>
          <p:cNvPr id="8" name="AutoShape 2"/>
          <p:cNvSpPr>
            <a:spLocks/>
          </p:cNvSpPr>
          <p:nvPr/>
        </p:nvSpPr>
        <p:spPr bwMode="auto">
          <a:xfrm>
            <a:off x="791587" y="3542506"/>
            <a:ext cx="1346772" cy="1457550"/>
          </a:xfrm>
          <a:custGeom>
            <a:avLst/>
            <a:gdLst/>
            <a:ahLst/>
            <a:cxnLst/>
            <a:rect l="0" t="0" r="r" b="b"/>
            <a:pathLst>
              <a:path w="21600" h="21251">
                <a:moveTo>
                  <a:pt x="0" y="7472"/>
                </a:moveTo>
                <a:cubicBezTo>
                  <a:pt x="0" y="6079"/>
                  <a:pt x="1085" y="4368"/>
                  <a:pt x="2412" y="3670"/>
                </a:cubicBezTo>
                <a:lnTo>
                  <a:pt x="8389" y="523"/>
                </a:lnTo>
                <a:cubicBezTo>
                  <a:pt x="9715" y="-175"/>
                  <a:pt x="11885" y="-175"/>
                  <a:pt x="13211" y="523"/>
                </a:cubicBezTo>
                <a:lnTo>
                  <a:pt x="19188" y="3670"/>
                </a:lnTo>
                <a:cubicBezTo>
                  <a:pt x="20515" y="4368"/>
                  <a:pt x="21600" y="6079"/>
                  <a:pt x="21600" y="7472"/>
                </a:cubicBezTo>
                <a:lnTo>
                  <a:pt x="21600" y="13778"/>
                </a:lnTo>
                <a:cubicBezTo>
                  <a:pt x="21600" y="15171"/>
                  <a:pt x="20515" y="16882"/>
                  <a:pt x="19188" y="17580"/>
                </a:cubicBezTo>
                <a:lnTo>
                  <a:pt x="13211" y="20727"/>
                </a:lnTo>
                <a:cubicBezTo>
                  <a:pt x="11885" y="21425"/>
                  <a:pt x="9715" y="21425"/>
                  <a:pt x="8389" y="20727"/>
                </a:cubicBezTo>
                <a:lnTo>
                  <a:pt x="2412" y="17580"/>
                </a:lnTo>
                <a:cubicBezTo>
                  <a:pt x="1085" y="16882"/>
                  <a:pt x="0" y="15171"/>
                  <a:pt x="0" y="13778"/>
                </a:cubicBezTo>
                <a:lnTo>
                  <a:pt x="0" y="7472"/>
                </a:lnTo>
                <a:close/>
                <a:moveTo>
                  <a:pt x="0" y="7472"/>
                </a:moveTo>
              </a:path>
            </a:pathLst>
          </a:custGeom>
          <a:solidFill>
            <a:schemeClr val="accent1">
              <a:lumMod val="75000"/>
              <a:alpha val="80000"/>
            </a:schemeClr>
          </a:solidFill>
          <a:ln>
            <a:solidFill>
              <a:schemeClr val="bg1"/>
            </a:solidFill>
          </a:ln>
        </p:spPr>
        <p:txBody>
          <a:bodyPr lIns="0" tIns="0" rIns="0" bIns="0" anchor="ctr"/>
          <a:lstStyle/>
          <a:p>
            <a:pPr algn="ctr"/>
            <a:endParaRPr lang="en-US" sz="2400" dirty="0">
              <a:solidFill>
                <a:schemeClr val="bg1"/>
              </a:solidFill>
              <a:latin typeface="+mn-ea"/>
              <a:cs typeface="Titillium" charset="0"/>
            </a:endParaRPr>
          </a:p>
        </p:txBody>
      </p:sp>
      <p:sp>
        <p:nvSpPr>
          <p:cNvPr id="2" name="矩形 1"/>
          <p:cNvSpPr/>
          <p:nvPr/>
        </p:nvSpPr>
        <p:spPr>
          <a:xfrm>
            <a:off x="859679" y="4170831"/>
            <a:ext cx="1210588" cy="400110"/>
          </a:xfrm>
          <a:prstGeom prst="rect">
            <a:avLst/>
          </a:prstGeom>
        </p:spPr>
        <p:txBody>
          <a:bodyPr wrap="none">
            <a:spAutoFit/>
          </a:bodyPr>
          <a:lstStyle/>
          <a:p>
            <a:pPr algn="ctr"/>
            <a:r>
              <a:rPr lang="zh-CN" altLang="en-US" sz="2000" dirty="0">
                <a:solidFill>
                  <a:schemeClr val="bg1"/>
                </a:solidFill>
                <a:latin typeface="+mn-ea"/>
                <a:cs typeface="Titillium" charset="0"/>
              </a:rPr>
              <a:t>产品展示</a:t>
            </a:r>
            <a:endParaRPr lang="en-US" altLang="zh-CN" sz="2000" dirty="0">
              <a:solidFill>
                <a:schemeClr val="bg1"/>
              </a:solidFill>
              <a:latin typeface="+mn-ea"/>
              <a:cs typeface="Titillium" charset="0"/>
            </a:endParaRPr>
          </a:p>
        </p:txBody>
      </p:sp>
      <p:sp>
        <p:nvSpPr>
          <p:cNvPr id="12" name="矩形 11"/>
          <p:cNvSpPr/>
          <p:nvPr/>
        </p:nvSpPr>
        <p:spPr>
          <a:xfrm>
            <a:off x="3829389" y="4156630"/>
            <a:ext cx="1467068" cy="400110"/>
          </a:xfrm>
          <a:prstGeom prst="rect">
            <a:avLst/>
          </a:prstGeom>
        </p:spPr>
        <p:txBody>
          <a:bodyPr wrap="none">
            <a:spAutoFit/>
          </a:bodyPr>
          <a:lstStyle/>
          <a:p>
            <a:pPr algn="ctr"/>
            <a:r>
              <a:rPr lang="zh-CN" altLang="en-US" sz="2000" dirty="0">
                <a:solidFill>
                  <a:schemeClr val="bg1"/>
                </a:solidFill>
                <a:latin typeface="+mn-ea"/>
                <a:cs typeface="Titillium" charset="0"/>
              </a:rPr>
              <a:t>客户满意度</a:t>
            </a:r>
            <a:endParaRPr lang="en-US" altLang="zh-CN" sz="2000" dirty="0">
              <a:solidFill>
                <a:schemeClr val="bg1"/>
              </a:solidFill>
              <a:latin typeface="+mn-ea"/>
              <a:cs typeface="Titillium" charset="0"/>
            </a:endParaRPr>
          </a:p>
        </p:txBody>
      </p:sp>
      <p:sp>
        <p:nvSpPr>
          <p:cNvPr id="17" name="矩形 16"/>
          <p:cNvSpPr/>
          <p:nvPr/>
        </p:nvSpPr>
        <p:spPr>
          <a:xfrm>
            <a:off x="7014223" y="4161861"/>
            <a:ext cx="1210588" cy="400110"/>
          </a:xfrm>
          <a:prstGeom prst="rect">
            <a:avLst/>
          </a:prstGeom>
        </p:spPr>
        <p:txBody>
          <a:bodyPr wrap="none">
            <a:spAutoFit/>
          </a:bodyPr>
          <a:lstStyle/>
          <a:p>
            <a:pPr algn="ctr"/>
            <a:r>
              <a:rPr lang="zh-CN" altLang="en-US" sz="2000" dirty="0">
                <a:solidFill>
                  <a:schemeClr val="bg1"/>
                </a:solidFill>
                <a:latin typeface="+mn-ea"/>
                <a:cs typeface="Titillium" charset="0"/>
              </a:rPr>
              <a:t>所获荣誉</a:t>
            </a:r>
            <a:endParaRPr lang="en-US" altLang="zh-CN" sz="2000" dirty="0">
              <a:solidFill>
                <a:schemeClr val="bg1"/>
              </a:solidFill>
              <a:latin typeface="+mn-ea"/>
              <a:cs typeface="Titillium" charset="0"/>
            </a:endParaRPr>
          </a:p>
        </p:txBody>
      </p:sp>
      <p:sp>
        <p:nvSpPr>
          <p:cNvPr id="11" name="矩形 10"/>
          <p:cNvSpPr/>
          <p:nvPr/>
        </p:nvSpPr>
        <p:spPr>
          <a:xfrm>
            <a:off x="1210736" y="3709166"/>
            <a:ext cx="508474" cy="461665"/>
          </a:xfrm>
          <a:prstGeom prst="rect">
            <a:avLst/>
          </a:prstGeom>
        </p:spPr>
        <p:txBody>
          <a:bodyPr wrap="none">
            <a:spAutoFit/>
          </a:bodyPr>
          <a:lstStyle/>
          <a:p>
            <a:pPr algn="ctr"/>
            <a:r>
              <a:rPr lang="en-US" altLang="zh-CN" sz="2400" dirty="0">
                <a:solidFill>
                  <a:schemeClr val="bg1"/>
                </a:solidFill>
                <a:latin typeface="+mn-ea"/>
                <a:cs typeface="Titillium" charset="0"/>
              </a:rPr>
              <a:t>01</a:t>
            </a:r>
          </a:p>
        </p:txBody>
      </p:sp>
      <p:sp>
        <p:nvSpPr>
          <p:cNvPr id="13" name="矩形 12"/>
          <p:cNvSpPr/>
          <p:nvPr/>
        </p:nvSpPr>
        <p:spPr>
          <a:xfrm>
            <a:off x="4308686" y="3694965"/>
            <a:ext cx="508474" cy="461665"/>
          </a:xfrm>
          <a:prstGeom prst="rect">
            <a:avLst/>
          </a:prstGeom>
        </p:spPr>
        <p:txBody>
          <a:bodyPr wrap="none">
            <a:spAutoFit/>
          </a:bodyPr>
          <a:lstStyle/>
          <a:p>
            <a:pPr algn="ctr"/>
            <a:r>
              <a:rPr lang="en-US" altLang="zh-CN" sz="2400" dirty="0">
                <a:solidFill>
                  <a:schemeClr val="bg1"/>
                </a:solidFill>
                <a:latin typeface="+mn-ea"/>
                <a:cs typeface="Titillium" charset="0"/>
              </a:rPr>
              <a:t>02</a:t>
            </a:r>
          </a:p>
        </p:txBody>
      </p:sp>
      <p:sp>
        <p:nvSpPr>
          <p:cNvPr id="18" name="矩形 17"/>
          <p:cNvSpPr/>
          <p:nvPr/>
        </p:nvSpPr>
        <p:spPr>
          <a:xfrm>
            <a:off x="7365280" y="3700196"/>
            <a:ext cx="508474" cy="461665"/>
          </a:xfrm>
          <a:prstGeom prst="rect">
            <a:avLst/>
          </a:prstGeom>
        </p:spPr>
        <p:txBody>
          <a:bodyPr wrap="none">
            <a:spAutoFit/>
          </a:bodyPr>
          <a:lstStyle/>
          <a:p>
            <a:pPr algn="ctr"/>
            <a:r>
              <a:rPr lang="en-US" altLang="zh-CN" sz="2400" dirty="0">
                <a:solidFill>
                  <a:schemeClr val="bg1"/>
                </a:solidFill>
                <a:latin typeface="+mn-ea"/>
                <a:cs typeface="Titillium" charset="0"/>
              </a:rPr>
              <a:t>03</a:t>
            </a:r>
          </a:p>
        </p:txBody>
      </p:sp>
    </p:spTree>
    <p:extLst>
      <p:ext uri="{BB962C8B-B14F-4D97-AF65-F5344CB8AC3E}">
        <p14:creationId xmlns:p14="http://schemas.microsoft.com/office/powerpoint/2010/main" val="1200182207"/>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9" presetClass="entr" presetSubtype="0" decel="10000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 calcmode="lin" valueType="num">
                                      <p:cBhvr>
                                        <p:cTn id="21" dur="500" fill="hold"/>
                                        <p:tgtEl>
                                          <p:spTgt spid="8"/>
                                        </p:tgtEl>
                                        <p:attrNameLst>
                                          <p:attrName>style.rotation</p:attrName>
                                        </p:attrNameLst>
                                      </p:cBhvr>
                                      <p:tavLst>
                                        <p:tav tm="0">
                                          <p:val>
                                            <p:fltVal val="360"/>
                                          </p:val>
                                        </p:tav>
                                        <p:tav tm="100000">
                                          <p:val>
                                            <p:fltVal val="0"/>
                                          </p:val>
                                        </p:tav>
                                      </p:tavLst>
                                    </p:anim>
                                    <p:animEffect transition="in" filter="fade">
                                      <p:cBhvr>
                                        <p:cTn id="22" dur="500"/>
                                        <p:tgtEl>
                                          <p:spTgt spid="8"/>
                                        </p:tgtEl>
                                      </p:cBhvr>
                                    </p:animEffect>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childTnLst>
                          </p:cTn>
                        </p:par>
                        <p:par>
                          <p:cTn id="29" fill="hold">
                            <p:stCondLst>
                              <p:cond delay="2000"/>
                            </p:stCondLst>
                            <p:childTnLst>
                              <p:par>
                                <p:cTn id="30" presetID="47" presetClass="entr" presetSubtype="0"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anim calcmode="lin" valueType="num">
                                      <p:cBhvr>
                                        <p:cTn id="33" dur="500" fill="hold"/>
                                        <p:tgtEl>
                                          <p:spTgt spid="2"/>
                                        </p:tgtEl>
                                        <p:attrNameLst>
                                          <p:attrName>ppt_x</p:attrName>
                                        </p:attrNameLst>
                                      </p:cBhvr>
                                      <p:tavLst>
                                        <p:tav tm="0">
                                          <p:val>
                                            <p:strVal val="#ppt_x"/>
                                          </p:val>
                                        </p:tav>
                                        <p:tav tm="100000">
                                          <p:val>
                                            <p:strVal val="#ppt_x"/>
                                          </p:val>
                                        </p:tav>
                                      </p:tavLst>
                                    </p:anim>
                                    <p:anim calcmode="lin" valueType="num">
                                      <p:cBhvr>
                                        <p:cTn id="34" dur="500" fill="hold"/>
                                        <p:tgtEl>
                                          <p:spTgt spid="2"/>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49" presetClass="entr" presetSubtype="0" decel="100000"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 calcmode="lin" valueType="num">
                                      <p:cBhvr>
                                        <p:cTn id="38" dur="500" fill="hold"/>
                                        <p:tgtEl>
                                          <p:spTgt spid="32"/>
                                        </p:tgtEl>
                                        <p:attrNameLst>
                                          <p:attrName>ppt_w</p:attrName>
                                        </p:attrNameLst>
                                      </p:cBhvr>
                                      <p:tavLst>
                                        <p:tav tm="0">
                                          <p:val>
                                            <p:fltVal val="0"/>
                                          </p:val>
                                        </p:tav>
                                        <p:tav tm="100000">
                                          <p:val>
                                            <p:strVal val="#ppt_w"/>
                                          </p:val>
                                        </p:tav>
                                      </p:tavLst>
                                    </p:anim>
                                    <p:anim calcmode="lin" valueType="num">
                                      <p:cBhvr>
                                        <p:cTn id="39" dur="500" fill="hold"/>
                                        <p:tgtEl>
                                          <p:spTgt spid="32"/>
                                        </p:tgtEl>
                                        <p:attrNameLst>
                                          <p:attrName>ppt_h</p:attrName>
                                        </p:attrNameLst>
                                      </p:cBhvr>
                                      <p:tavLst>
                                        <p:tav tm="0">
                                          <p:val>
                                            <p:fltVal val="0"/>
                                          </p:val>
                                        </p:tav>
                                        <p:tav tm="100000">
                                          <p:val>
                                            <p:strVal val="#ppt_h"/>
                                          </p:val>
                                        </p:tav>
                                      </p:tavLst>
                                    </p:anim>
                                    <p:anim calcmode="lin" valueType="num">
                                      <p:cBhvr>
                                        <p:cTn id="40" dur="500" fill="hold"/>
                                        <p:tgtEl>
                                          <p:spTgt spid="32"/>
                                        </p:tgtEl>
                                        <p:attrNameLst>
                                          <p:attrName>style.rotation</p:attrName>
                                        </p:attrNameLst>
                                      </p:cBhvr>
                                      <p:tavLst>
                                        <p:tav tm="0">
                                          <p:val>
                                            <p:fltVal val="360"/>
                                          </p:val>
                                        </p:tav>
                                        <p:tav tm="100000">
                                          <p:val>
                                            <p:fltVal val="0"/>
                                          </p:val>
                                        </p:tav>
                                      </p:tavLst>
                                    </p:anim>
                                    <p:animEffect transition="in" filter="fade">
                                      <p:cBhvr>
                                        <p:cTn id="41" dur="500"/>
                                        <p:tgtEl>
                                          <p:spTgt spid="32"/>
                                        </p:tgtEl>
                                      </p:cBhvr>
                                    </p:animEffect>
                                  </p:childTnLst>
                                </p:cTn>
                              </p:par>
                            </p:childTnLst>
                          </p:cTn>
                        </p:par>
                        <p:par>
                          <p:cTn id="42" fill="hold">
                            <p:stCondLst>
                              <p:cond delay="3000"/>
                            </p:stCondLst>
                            <p:childTnLst>
                              <p:par>
                                <p:cTn id="43" presetID="53" presetClass="entr" presetSubtype="16"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childTnLst>
                          </p:cTn>
                        </p:par>
                        <p:par>
                          <p:cTn id="48" fill="hold">
                            <p:stCondLst>
                              <p:cond delay="3500"/>
                            </p:stCondLst>
                            <p:childTnLst>
                              <p:par>
                                <p:cTn id="49" presetID="47" presetClass="entr" presetSubtype="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500"/>
                                        <p:tgtEl>
                                          <p:spTgt spid="12"/>
                                        </p:tgtEl>
                                      </p:cBhvr>
                                    </p:animEffect>
                                    <p:anim calcmode="lin" valueType="num">
                                      <p:cBhvr>
                                        <p:cTn id="52" dur="500" fill="hold"/>
                                        <p:tgtEl>
                                          <p:spTgt spid="12"/>
                                        </p:tgtEl>
                                        <p:attrNameLst>
                                          <p:attrName>ppt_x</p:attrName>
                                        </p:attrNameLst>
                                      </p:cBhvr>
                                      <p:tavLst>
                                        <p:tav tm="0">
                                          <p:val>
                                            <p:strVal val="#ppt_x"/>
                                          </p:val>
                                        </p:tav>
                                        <p:tav tm="100000">
                                          <p:val>
                                            <p:strVal val="#ppt_x"/>
                                          </p:val>
                                        </p:tav>
                                      </p:tavLst>
                                    </p:anim>
                                    <p:anim calcmode="lin" valueType="num">
                                      <p:cBhvr>
                                        <p:cTn id="53" dur="500" fill="hold"/>
                                        <p:tgtEl>
                                          <p:spTgt spid="12"/>
                                        </p:tgtEl>
                                        <p:attrNameLst>
                                          <p:attrName>ppt_y</p:attrName>
                                        </p:attrNameLst>
                                      </p:cBhvr>
                                      <p:tavLst>
                                        <p:tav tm="0">
                                          <p:val>
                                            <p:strVal val="#ppt_y-.1"/>
                                          </p:val>
                                        </p:tav>
                                        <p:tav tm="100000">
                                          <p:val>
                                            <p:strVal val="#ppt_y"/>
                                          </p:val>
                                        </p:tav>
                                      </p:tavLst>
                                    </p:anim>
                                  </p:childTnLst>
                                </p:cTn>
                              </p:par>
                            </p:childTnLst>
                          </p:cTn>
                        </p:par>
                        <p:par>
                          <p:cTn id="54" fill="hold">
                            <p:stCondLst>
                              <p:cond delay="4000"/>
                            </p:stCondLst>
                            <p:childTnLst>
                              <p:par>
                                <p:cTn id="55" presetID="49" presetClass="entr" presetSubtype="0" decel="100000" fill="hold" grpId="0" nodeType="afterEffect">
                                  <p:stCondLst>
                                    <p:cond delay="0"/>
                                  </p:stCondLst>
                                  <p:childTnLst>
                                    <p:set>
                                      <p:cBhvr>
                                        <p:cTn id="56" dur="1" fill="hold">
                                          <p:stCondLst>
                                            <p:cond delay="0"/>
                                          </p:stCondLst>
                                        </p:cTn>
                                        <p:tgtEl>
                                          <p:spTgt spid="33"/>
                                        </p:tgtEl>
                                        <p:attrNameLst>
                                          <p:attrName>style.visibility</p:attrName>
                                        </p:attrNameLst>
                                      </p:cBhvr>
                                      <p:to>
                                        <p:strVal val="visible"/>
                                      </p:to>
                                    </p:set>
                                    <p:anim calcmode="lin" valueType="num">
                                      <p:cBhvr>
                                        <p:cTn id="57" dur="500" fill="hold"/>
                                        <p:tgtEl>
                                          <p:spTgt spid="33"/>
                                        </p:tgtEl>
                                        <p:attrNameLst>
                                          <p:attrName>ppt_w</p:attrName>
                                        </p:attrNameLst>
                                      </p:cBhvr>
                                      <p:tavLst>
                                        <p:tav tm="0">
                                          <p:val>
                                            <p:fltVal val="0"/>
                                          </p:val>
                                        </p:tav>
                                        <p:tav tm="100000">
                                          <p:val>
                                            <p:strVal val="#ppt_w"/>
                                          </p:val>
                                        </p:tav>
                                      </p:tavLst>
                                    </p:anim>
                                    <p:anim calcmode="lin" valueType="num">
                                      <p:cBhvr>
                                        <p:cTn id="58" dur="500" fill="hold"/>
                                        <p:tgtEl>
                                          <p:spTgt spid="33"/>
                                        </p:tgtEl>
                                        <p:attrNameLst>
                                          <p:attrName>ppt_h</p:attrName>
                                        </p:attrNameLst>
                                      </p:cBhvr>
                                      <p:tavLst>
                                        <p:tav tm="0">
                                          <p:val>
                                            <p:fltVal val="0"/>
                                          </p:val>
                                        </p:tav>
                                        <p:tav tm="100000">
                                          <p:val>
                                            <p:strVal val="#ppt_h"/>
                                          </p:val>
                                        </p:tav>
                                      </p:tavLst>
                                    </p:anim>
                                    <p:anim calcmode="lin" valueType="num">
                                      <p:cBhvr>
                                        <p:cTn id="59" dur="500" fill="hold"/>
                                        <p:tgtEl>
                                          <p:spTgt spid="33"/>
                                        </p:tgtEl>
                                        <p:attrNameLst>
                                          <p:attrName>style.rotation</p:attrName>
                                        </p:attrNameLst>
                                      </p:cBhvr>
                                      <p:tavLst>
                                        <p:tav tm="0">
                                          <p:val>
                                            <p:fltVal val="360"/>
                                          </p:val>
                                        </p:tav>
                                        <p:tav tm="100000">
                                          <p:val>
                                            <p:fltVal val="0"/>
                                          </p:val>
                                        </p:tav>
                                      </p:tavLst>
                                    </p:anim>
                                    <p:animEffect transition="in" filter="fade">
                                      <p:cBhvr>
                                        <p:cTn id="60" dur="500"/>
                                        <p:tgtEl>
                                          <p:spTgt spid="33"/>
                                        </p:tgtEl>
                                      </p:cBhvr>
                                    </p:animEffect>
                                  </p:childTnLst>
                                </p:cTn>
                              </p:par>
                            </p:childTnLst>
                          </p:cTn>
                        </p:par>
                        <p:par>
                          <p:cTn id="61" fill="hold">
                            <p:stCondLst>
                              <p:cond delay="4500"/>
                            </p:stCondLst>
                            <p:childTnLst>
                              <p:par>
                                <p:cTn id="62" presetID="53" presetClass="entr" presetSubtype="16"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p:cTn id="64" dur="500" fill="hold"/>
                                        <p:tgtEl>
                                          <p:spTgt spid="18"/>
                                        </p:tgtEl>
                                        <p:attrNameLst>
                                          <p:attrName>ppt_w</p:attrName>
                                        </p:attrNameLst>
                                      </p:cBhvr>
                                      <p:tavLst>
                                        <p:tav tm="0">
                                          <p:val>
                                            <p:fltVal val="0"/>
                                          </p:val>
                                        </p:tav>
                                        <p:tav tm="100000">
                                          <p:val>
                                            <p:strVal val="#ppt_w"/>
                                          </p:val>
                                        </p:tav>
                                      </p:tavLst>
                                    </p:anim>
                                    <p:anim calcmode="lin" valueType="num">
                                      <p:cBhvr>
                                        <p:cTn id="65" dur="500" fill="hold"/>
                                        <p:tgtEl>
                                          <p:spTgt spid="18"/>
                                        </p:tgtEl>
                                        <p:attrNameLst>
                                          <p:attrName>ppt_h</p:attrName>
                                        </p:attrNameLst>
                                      </p:cBhvr>
                                      <p:tavLst>
                                        <p:tav tm="0">
                                          <p:val>
                                            <p:fltVal val="0"/>
                                          </p:val>
                                        </p:tav>
                                        <p:tav tm="100000">
                                          <p:val>
                                            <p:strVal val="#ppt_h"/>
                                          </p:val>
                                        </p:tav>
                                      </p:tavLst>
                                    </p:anim>
                                    <p:animEffect transition="in" filter="fade">
                                      <p:cBhvr>
                                        <p:cTn id="66" dur="500"/>
                                        <p:tgtEl>
                                          <p:spTgt spid="18"/>
                                        </p:tgtEl>
                                      </p:cBhvr>
                                    </p:animEffect>
                                  </p:childTnLst>
                                </p:cTn>
                              </p:par>
                            </p:childTnLst>
                          </p:cTn>
                        </p:par>
                        <p:par>
                          <p:cTn id="67" fill="hold">
                            <p:stCondLst>
                              <p:cond delay="5000"/>
                            </p:stCondLst>
                            <p:childTnLst>
                              <p:par>
                                <p:cTn id="68" presetID="47" presetClass="entr" presetSubtype="0"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fade">
                                      <p:cBhvr>
                                        <p:cTn id="70" dur="500"/>
                                        <p:tgtEl>
                                          <p:spTgt spid="17"/>
                                        </p:tgtEl>
                                      </p:cBhvr>
                                    </p:animEffect>
                                    <p:anim calcmode="lin" valueType="num">
                                      <p:cBhvr>
                                        <p:cTn id="71" dur="500" fill="hold"/>
                                        <p:tgtEl>
                                          <p:spTgt spid="17"/>
                                        </p:tgtEl>
                                        <p:attrNameLst>
                                          <p:attrName>ppt_x</p:attrName>
                                        </p:attrNameLst>
                                      </p:cBhvr>
                                      <p:tavLst>
                                        <p:tav tm="0">
                                          <p:val>
                                            <p:strVal val="#ppt_x"/>
                                          </p:val>
                                        </p:tav>
                                        <p:tav tm="100000">
                                          <p:val>
                                            <p:strVal val="#ppt_x"/>
                                          </p:val>
                                        </p:tav>
                                      </p:tavLst>
                                    </p:anim>
                                    <p:anim calcmode="lin" valueType="num">
                                      <p:cBhvr>
                                        <p:cTn id="72"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2" grpId="0" animBg="1"/>
      <p:bldP spid="33" grpId="0" animBg="1"/>
      <p:bldP spid="8" grpId="0" animBg="1"/>
      <p:bldP spid="2" grpId="0"/>
      <p:bldP spid="12" grpId="0"/>
      <p:bldP spid="17" grpId="0"/>
      <p:bldP spid="11" grpId="0"/>
      <p:bldP spid="13"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81000"/>
            <a:ext cx="3352800" cy="88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791200" y="381000"/>
            <a:ext cx="3352800" cy="88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619500" y="133062"/>
            <a:ext cx="1905000" cy="584775"/>
          </a:xfrm>
          <a:prstGeom prst="rect">
            <a:avLst/>
          </a:prstGeom>
          <a:noFill/>
        </p:spPr>
        <p:txBody>
          <a:bodyPr wrap="square" rtlCol="0">
            <a:spAutoFit/>
          </a:bodyPr>
          <a:lstStyle/>
          <a:p>
            <a:pPr algn="ctr"/>
            <a:r>
              <a:rPr lang="zh-CN" altLang="en-US" sz="3200" dirty="0">
                <a:solidFill>
                  <a:schemeClr val="tx1">
                    <a:lumMod val="95000"/>
                    <a:lumOff val="5000"/>
                  </a:schemeClr>
                </a:solidFill>
                <a:latin typeface="微软雅黑" panose="020B0503020204020204" pitchFamily="34" charset="-122"/>
                <a:ea typeface="微软雅黑" panose="020B0503020204020204" pitchFamily="34" charset="-122"/>
              </a:rPr>
              <a:t>产品展示</a:t>
            </a:r>
          </a:p>
        </p:txBody>
      </p:sp>
      <p:sp>
        <p:nvSpPr>
          <p:cNvPr id="12" name="MH_Picture_3"/>
          <p:cNvSpPr/>
          <p:nvPr>
            <p:custDataLst>
              <p:tags r:id="rId1"/>
            </p:custDataLst>
          </p:nvPr>
        </p:nvSpPr>
        <p:spPr>
          <a:xfrm>
            <a:off x="6216864" y="2598738"/>
            <a:ext cx="2634854" cy="2180034"/>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w="31750">
            <a:solidFill>
              <a:srgbClr val="FFFFFF"/>
            </a:solidFill>
          </a:ln>
          <a:effectLst>
            <a:outerShdw blurRad="38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13" name="MH_Picture_1"/>
          <p:cNvSpPr/>
          <p:nvPr>
            <p:custDataLst>
              <p:tags r:id="rId2"/>
            </p:custDataLst>
          </p:nvPr>
        </p:nvSpPr>
        <p:spPr>
          <a:xfrm>
            <a:off x="5791200" y="1070413"/>
            <a:ext cx="2328251" cy="1873803"/>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w="31750">
            <a:solidFill>
              <a:srgbClr val="FFFFFF"/>
            </a:solidFill>
          </a:ln>
          <a:effectLst>
            <a:outerShdw blurRad="38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14" name="MH_Picture_2"/>
          <p:cNvSpPr/>
          <p:nvPr>
            <p:custDataLst>
              <p:tags r:id="rId3"/>
            </p:custDataLst>
          </p:nvPr>
        </p:nvSpPr>
        <p:spPr>
          <a:xfrm>
            <a:off x="4407352" y="1943496"/>
            <a:ext cx="2487773" cy="2001441"/>
          </a:xfrm>
          <a:prstGeom prst="rect">
            <a:avLst/>
          </a:prstGeom>
          <a:blipFill dpi="0" rotWithShape="1">
            <a:blip r:embed="rId8">
              <a:extLst>
                <a:ext uri="{28A0092B-C50C-407E-A947-70E740481C1C}">
                  <a14:useLocalDpi xmlns:a14="http://schemas.microsoft.com/office/drawing/2010/main" val="0"/>
                </a:ext>
              </a:extLst>
            </a:blip>
            <a:srcRect/>
            <a:stretch>
              <a:fillRect/>
            </a:stretch>
          </a:blipFill>
          <a:ln w="31750">
            <a:solidFill>
              <a:srgbClr val="FFFFFF"/>
            </a:solidFill>
          </a:ln>
          <a:effectLst>
            <a:outerShdw blurRad="38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p>
        </p:txBody>
      </p:sp>
      <p:sp>
        <p:nvSpPr>
          <p:cNvPr id="15" name="TextBox 25"/>
          <p:cNvSpPr txBox="1"/>
          <p:nvPr/>
        </p:nvSpPr>
        <p:spPr>
          <a:xfrm>
            <a:off x="268219" y="1236260"/>
            <a:ext cx="723627" cy="393954"/>
          </a:xfrm>
          <a:prstGeom prst="rect">
            <a:avLst/>
          </a:prstGeom>
          <a:noFill/>
        </p:spPr>
        <p:txBody>
          <a:bodyPr wrap="square" lIns="0" tIns="0" rIns="0" bIns="0" rtlCol="0">
            <a:spAutoFit/>
          </a:bodyPr>
          <a:lstStyle/>
          <a:p>
            <a:pPr>
              <a:lnSpc>
                <a:spcPct val="80000"/>
              </a:lnSpc>
            </a:pPr>
            <a:r>
              <a:rPr lang="en-US" sz="3200" dirty="0">
                <a:solidFill>
                  <a:schemeClr val="tx1">
                    <a:lumMod val="65000"/>
                    <a:lumOff val="35000"/>
                  </a:schemeClr>
                </a:solidFill>
                <a:latin typeface="+mn-ea"/>
                <a:cs typeface="Titillium Light" charset="0"/>
              </a:rPr>
              <a:t>01</a:t>
            </a:r>
          </a:p>
        </p:txBody>
      </p:sp>
      <p:cxnSp>
        <p:nvCxnSpPr>
          <p:cNvPr id="16" name="Straight Connector 26"/>
          <p:cNvCxnSpPr/>
          <p:nvPr/>
        </p:nvCxnSpPr>
        <p:spPr>
          <a:xfrm>
            <a:off x="900761" y="1122141"/>
            <a:ext cx="0" cy="505067"/>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991846" y="970490"/>
            <a:ext cx="3415506" cy="115416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dirty="0">
                <a:solidFill>
                  <a:schemeClr val="tx1">
                    <a:lumMod val="65000"/>
                    <a:lumOff val="35000"/>
                  </a:schemeClr>
                </a:solidFill>
              </a:rPr>
              <a:t>点击此处添加文字</a:t>
            </a:r>
            <a:endParaRPr lang="en-US" altLang="zh-CN" dirty="0">
              <a:solidFill>
                <a:schemeClr val="tx1">
                  <a:lumMod val="65000"/>
                  <a:lumOff val="35000"/>
                </a:schemeClr>
              </a:solidFill>
            </a:endParaRPr>
          </a:p>
          <a:p>
            <a:pPr>
              <a:lnSpc>
                <a:spcPct val="150000"/>
              </a:lnSpc>
            </a:pPr>
            <a:r>
              <a:rPr lang="zh-CN" altLang="en-US" sz="1400" dirty="0">
                <a:solidFill>
                  <a:schemeClr val="tx1">
                    <a:lumMod val="65000"/>
                    <a:lumOff val="35000"/>
                  </a:schemeClr>
                </a:solidFill>
              </a:rPr>
              <a:t>点击此处添加文字描述，文字颜色、大小、字体可根据需求进行更改。</a:t>
            </a:r>
            <a:endParaRPr lang="zh-CN" altLang="en-US" sz="1400" dirty="0"/>
          </a:p>
        </p:txBody>
      </p:sp>
      <p:sp>
        <p:nvSpPr>
          <p:cNvPr id="18" name="TextBox 25"/>
          <p:cNvSpPr txBox="1"/>
          <p:nvPr/>
        </p:nvSpPr>
        <p:spPr>
          <a:xfrm>
            <a:off x="268219" y="2659338"/>
            <a:ext cx="723627" cy="393954"/>
          </a:xfrm>
          <a:prstGeom prst="rect">
            <a:avLst/>
          </a:prstGeom>
          <a:noFill/>
        </p:spPr>
        <p:txBody>
          <a:bodyPr wrap="square" lIns="0" tIns="0" rIns="0" bIns="0" rtlCol="0">
            <a:spAutoFit/>
          </a:bodyPr>
          <a:lstStyle/>
          <a:p>
            <a:pPr>
              <a:lnSpc>
                <a:spcPct val="80000"/>
              </a:lnSpc>
            </a:pPr>
            <a:r>
              <a:rPr lang="en-US" sz="3200" dirty="0">
                <a:solidFill>
                  <a:schemeClr val="tx1">
                    <a:lumMod val="65000"/>
                    <a:lumOff val="35000"/>
                  </a:schemeClr>
                </a:solidFill>
                <a:latin typeface="+mn-ea"/>
                <a:cs typeface="Titillium Light" charset="0"/>
              </a:rPr>
              <a:t>02</a:t>
            </a:r>
          </a:p>
        </p:txBody>
      </p:sp>
      <p:cxnSp>
        <p:nvCxnSpPr>
          <p:cNvPr id="19" name="Straight Connector 26"/>
          <p:cNvCxnSpPr/>
          <p:nvPr/>
        </p:nvCxnSpPr>
        <p:spPr>
          <a:xfrm>
            <a:off x="900761" y="2545219"/>
            <a:ext cx="0" cy="505067"/>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991846" y="2393568"/>
            <a:ext cx="3415506" cy="115416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dirty="0">
                <a:solidFill>
                  <a:schemeClr val="tx1">
                    <a:lumMod val="65000"/>
                    <a:lumOff val="35000"/>
                  </a:schemeClr>
                </a:solidFill>
              </a:rPr>
              <a:t>点击此处添加文字</a:t>
            </a:r>
            <a:endParaRPr lang="en-US" altLang="zh-CN" dirty="0">
              <a:solidFill>
                <a:schemeClr val="tx1">
                  <a:lumMod val="65000"/>
                  <a:lumOff val="35000"/>
                </a:schemeClr>
              </a:solidFill>
            </a:endParaRPr>
          </a:p>
          <a:p>
            <a:pPr>
              <a:lnSpc>
                <a:spcPct val="150000"/>
              </a:lnSpc>
            </a:pPr>
            <a:r>
              <a:rPr lang="zh-CN" altLang="en-US" sz="1400" dirty="0">
                <a:solidFill>
                  <a:schemeClr val="tx1">
                    <a:lumMod val="65000"/>
                    <a:lumOff val="35000"/>
                  </a:schemeClr>
                </a:solidFill>
              </a:rPr>
              <a:t>点击此处添加文字描述，文字颜色、大小、字体可根据需求进行更改。</a:t>
            </a:r>
            <a:endParaRPr lang="zh-CN" altLang="en-US" sz="1400" dirty="0"/>
          </a:p>
        </p:txBody>
      </p:sp>
      <p:sp>
        <p:nvSpPr>
          <p:cNvPr id="21" name="TextBox 25"/>
          <p:cNvSpPr txBox="1"/>
          <p:nvPr/>
        </p:nvSpPr>
        <p:spPr>
          <a:xfrm>
            <a:off x="272116" y="4029550"/>
            <a:ext cx="723627" cy="393954"/>
          </a:xfrm>
          <a:prstGeom prst="rect">
            <a:avLst/>
          </a:prstGeom>
          <a:noFill/>
        </p:spPr>
        <p:txBody>
          <a:bodyPr wrap="square" lIns="0" tIns="0" rIns="0" bIns="0" rtlCol="0">
            <a:spAutoFit/>
          </a:bodyPr>
          <a:lstStyle/>
          <a:p>
            <a:pPr>
              <a:lnSpc>
                <a:spcPct val="80000"/>
              </a:lnSpc>
            </a:pPr>
            <a:r>
              <a:rPr lang="en-US" sz="3200" dirty="0">
                <a:solidFill>
                  <a:schemeClr val="tx1">
                    <a:lumMod val="65000"/>
                    <a:lumOff val="35000"/>
                  </a:schemeClr>
                </a:solidFill>
                <a:latin typeface="+mn-ea"/>
                <a:cs typeface="Titillium Light" charset="0"/>
              </a:rPr>
              <a:t>03</a:t>
            </a:r>
          </a:p>
        </p:txBody>
      </p:sp>
      <p:cxnSp>
        <p:nvCxnSpPr>
          <p:cNvPr id="22" name="Straight Connector 26"/>
          <p:cNvCxnSpPr/>
          <p:nvPr/>
        </p:nvCxnSpPr>
        <p:spPr>
          <a:xfrm>
            <a:off x="904658" y="3915431"/>
            <a:ext cx="0" cy="505067"/>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995743" y="3763780"/>
            <a:ext cx="3415506" cy="115416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dirty="0">
                <a:solidFill>
                  <a:schemeClr val="tx1">
                    <a:lumMod val="65000"/>
                    <a:lumOff val="35000"/>
                  </a:schemeClr>
                </a:solidFill>
              </a:rPr>
              <a:t>点击此处添加文字</a:t>
            </a:r>
            <a:endParaRPr lang="en-US" altLang="zh-CN" dirty="0">
              <a:solidFill>
                <a:schemeClr val="tx1">
                  <a:lumMod val="65000"/>
                  <a:lumOff val="35000"/>
                </a:schemeClr>
              </a:solidFill>
            </a:endParaRPr>
          </a:p>
          <a:p>
            <a:pPr>
              <a:lnSpc>
                <a:spcPct val="150000"/>
              </a:lnSpc>
            </a:pPr>
            <a:r>
              <a:rPr lang="zh-CN" altLang="en-US" sz="1400" dirty="0">
                <a:solidFill>
                  <a:schemeClr val="tx1">
                    <a:lumMod val="65000"/>
                    <a:lumOff val="35000"/>
                  </a:schemeClr>
                </a:solidFill>
              </a:rPr>
              <a:t>点击此处添加文字描述，文字颜色、大小、字体可根据需求进行更改。</a:t>
            </a:r>
            <a:endParaRPr lang="zh-CN" altLang="en-US" sz="1400" dirty="0"/>
          </a:p>
        </p:txBody>
      </p:sp>
    </p:spTree>
    <p:extLst>
      <p:ext uri="{BB962C8B-B14F-4D97-AF65-F5344CB8AC3E}">
        <p14:creationId xmlns:p14="http://schemas.microsoft.com/office/powerpoint/2010/main" val="2971810661"/>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childTnLst>
                          </p:cTn>
                        </p:par>
                        <p:par>
                          <p:cTn id="18" fill="hold">
                            <p:stCondLst>
                              <p:cond delay="750"/>
                            </p:stCondLst>
                            <p:childTnLst>
                              <p:par>
                                <p:cTn id="19" presetID="23" presetClass="entr" presetSubtype="32"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strVal val="4*#ppt_w"/>
                                          </p:val>
                                        </p:tav>
                                        <p:tav tm="100000">
                                          <p:val>
                                            <p:strVal val="#ppt_w"/>
                                          </p:val>
                                        </p:tav>
                                      </p:tavLst>
                                    </p:anim>
                                    <p:anim calcmode="lin" valueType="num">
                                      <p:cBhvr>
                                        <p:cTn id="22" dur="500" fill="hold"/>
                                        <p:tgtEl>
                                          <p:spTgt spid="12"/>
                                        </p:tgtEl>
                                        <p:attrNameLst>
                                          <p:attrName>ppt_h</p:attrName>
                                        </p:attrNameLst>
                                      </p:cBhvr>
                                      <p:tavLst>
                                        <p:tav tm="0">
                                          <p:val>
                                            <p:strVal val="4*#ppt_h"/>
                                          </p:val>
                                        </p:tav>
                                        <p:tav tm="100000">
                                          <p:val>
                                            <p:strVal val="#ppt_h"/>
                                          </p:val>
                                        </p:tav>
                                      </p:tavLst>
                                    </p:anim>
                                  </p:childTnLst>
                                </p:cTn>
                              </p:par>
                            </p:childTnLst>
                          </p:cTn>
                        </p:par>
                        <p:par>
                          <p:cTn id="23" fill="hold">
                            <p:stCondLst>
                              <p:cond delay="1250"/>
                            </p:stCondLst>
                            <p:childTnLst>
                              <p:par>
                                <p:cTn id="24" presetID="49" presetClass="entr" presetSubtype="0" decel="100000"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ppt_w</p:attrName>
                                        </p:attrNameLst>
                                      </p:cBhvr>
                                      <p:tavLst>
                                        <p:tav tm="0">
                                          <p:val>
                                            <p:fltVal val="0"/>
                                          </p:val>
                                        </p:tav>
                                        <p:tav tm="100000">
                                          <p:val>
                                            <p:strVal val="#ppt_w"/>
                                          </p:val>
                                        </p:tav>
                                      </p:tavLst>
                                    </p:anim>
                                    <p:anim calcmode="lin" valueType="num">
                                      <p:cBhvr>
                                        <p:cTn id="27" dur="500" fill="hold"/>
                                        <p:tgtEl>
                                          <p:spTgt spid="16"/>
                                        </p:tgtEl>
                                        <p:attrNameLst>
                                          <p:attrName>ppt_h</p:attrName>
                                        </p:attrNameLst>
                                      </p:cBhvr>
                                      <p:tavLst>
                                        <p:tav tm="0">
                                          <p:val>
                                            <p:fltVal val="0"/>
                                          </p:val>
                                        </p:tav>
                                        <p:tav tm="100000">
                                          <p:val>
                                            <p:strVal val="#ppt_h"/>
                                          </p:val>
                                        </p:tav>
                                      </p:tavLst>
                                    </p:anim>
                                    <p:anim calcmode="lin" valueType="num">
                                      <p:cBhvr>
                                        <p:cTn id="28" dur="500" fill="hold"/>
                                        <p:tgtEl>
                                          <p:spTgt spid="16"/>
                                        </p:tgtEl>
                                        <p:attrNameLst>
                                          <p:attrName>style.rotation</p:attrName>
                                        </p:attrNameLst>
                                      </p:cBhvr>
                                      <p:tavLst>
                                        <p:tav tm="0">
                                          <p:val>
                                            <p:fltVal val="360"/>
                                          </p:val>
                                        </p:tav>
                                        <p:tav tm="100000">
                                          <p:val>
                                            <p:fltVal val="0"/>
                                          </p:val>
                                        </p:tav>
                                      </p:tavLst>
                                    </p:anim>
                                    <p:animEffect transition="in" filter="fade">
                                      <p:cBhvr>
                                        <p:cTn id="29" dur="500"/>
                                        <p:tgtEl>
                                          <p:spTgt spid="16"/>
                                        </p:tgtEl>
                                      </p:cBhvr>
                                    </p:animEffect>
                                  </p:childTnLst>
                                </p:cTn>
                              </p:par>
                            </p:childTnLst>
                          </p:cTn>
                        </p:par>
                        <p:par>
                          <p:cTn id="30" fill="hold">
                            <p:stCondLst>
                              <p:cond delay="1750"/>
                            </p:stCondLst>
                            <p:childTnLst>
                              <p:par>
                                <p:cTn id="31" presetID="22" presetClass="entr" presetSubtype="2"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right)">
                                      <p:cBhvr>
                                        <p:cTn id="33" dur="500"/>
                                        <p:tgtEl>
                                          <p:spTgt spid="15"/>
                                        </p:tgtEl>
                                      </p:cBhvr>
                                    </p:animEffect>
                                  </p:childTnLst>
                                </p:cTn>
                              </p:par>
                            </p:childTnLst>
                          </p:cTn>
                        </p:par>
                        <p:par>
                          <p:cTn id="34" fill="hold">
                            <p:stCondLst>
                              <p:cond delay="2250"/>
                            </p:stCondLst>
                            <p:childTnLst>
                              <p:par>
                                <p:cTn id="35" presetID="22" presetClass="entr" presetSubtype="8"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childTnLst>
                          </p:cTn>
                        </p:par>
                        <p:par>
                          <p:cTn id="38" fill="hold">
                            <p:stCondLst>
                              <p:cond delay="2750"/>
                            </p:stCondLst>
                            <p:childTnLst>
                              <p:par>
                                <p:cTn id="39" presetID="23" presetClass="entr" presetSubtype="32"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strVal val="4*#ppt_w"/>
                                          </p:val>
                                        </p:tav>
                                        <p:tav tm="100000">
                                          <p:val>
                                            <p:strVal val="#ppt_w"/>
                                          </p:val>
                                        </p:tav>
                                      </p:tavLst>
                                    </p:anim>
                                    <p:anim calcmode="lin" valueType="num">
                                      <p:cBhvr>
                                        <p:cTn id="42" dur="500" fill="hold"/>
                                        <p:tgtEl>
                                          <p:spTgt spid="13"/>
                                        </p:tgtEl>
                                        <p:attrNameLst>
                                          <p:attrName>ppt_h</p:attrName>
                                        </p:attrNameLst>
                                      </p:cBhvr>
                                      <p:tavLst>
                                        <p:tav tm="0">
                                          <p:val>
                                            <p:strVal val="4*#ppt_h"/>
                                          </p:val>
                                        </p:tav>
                                        <p:tav tm="100000">
                                          <p:val>
                                            <p:strVal val="#ppt_h"/>
                                          </p:val>
                                        </p:tav>
                                      </p:tavLst>
                                    </p:anim>
                                  </p:childTnLst>
                                </p:cTn>
                              </p:par>
                            </p:childTnLst>
                          </p:cTn>
                        </p:par>
                        <p:par>
                          <p:cTn id="43" fill="hold">
                            <p:stCondLst>
                              <p:cond delay="3250"/>
                            </p:stCondLst>
                            <p:childTnLst>
                              <p:par>
                                <p:cTn id="44" presetID="49" presetClass="entr" presetSubtype="0" decel="100000" fill="hold" nodeType="after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p:cTn id="46" dur="500" fill="hold"/>
                                        <p:tgtEl>
                                          <p:spTgt spid="19"/>
                                        </p:tgtEl>
                                        <p:attrNameLst>
                                          <p:attrName>ppt_w</p:attrName>
                                        </p:attrNameLst>
                                      </p:cBhvr>
                                      <p:tavLst>
                                        <p:tav tm="0">
                                          <p:val>
                                            <p:fltVal val="0"/>
                                          </p:val>
                                        </p:tav>
                                        <p:tav tm="100000">
                                          <p:val>
                                            <p:strVal val="#ppt_w"/>
                                          </p:val>
                                        </p:tav>
                                      </p:tavLst>
                                    </p:anim>
                                    <p:anim calcmode="lin" valueType="num">
                                      <p:cBhvr>
                                        <p:cTn id="47" dur="500" fill="hold"/>
                                        <p:tgtEl>
                                          <p:spTgt spid="19"/>
                                        </p:tgtEl>
                                        <p:attrNameLst>
                                          <p:attrName>ppt_h</p:attrName>
                                        </p:attrNameLst>
                                      </p:cBhvr>
                                      <p:tavLst>
                                        <p:tav tm="0">
                                          <p:val>
                                            <p:fltVal val="0"/>
                                          </p:val>
                                        </p:tav>
                                        <p:tav tm="100000">
                                          <p:val>
                                            <p:strVal val="#ppt_h"/>
                                          </p:val>
                                        </p:tav>
                                      </p:tavLst>
                                    </p:anim>
                                    <p:anim calcmode="lin" valueType="num">
                                      <p:cBhvr>
                                        <p:cTn id="48" dur="500" fill="hold"/>
                                        <p:tgtEl>
                                          <p:spTgt spid="19"/>
                                        </p:tgtEl>
                                        <p:attrNameLst>
                                          <p:attrName>style.rotation</p:attrName>
                                        </p:attrNameLst>
                                      </p:cBhvr>
                                      <p:tavLst>
                                        <p:tav tm="0">
                                          <p:val>
                                            <p:fltVal val="360"/>
                                          </p:val>
                                        </p:tav>
                                        <p:tav tm="100000">
                                          <p:val>
                                            <p:fltVal val="0"/>
                                          </p:val>
                                        </p:tav>
                                      </p:tavLst>
                                    </p:anim>
                                    <p:animEffect transition="in" filter="fade">
                                      <p:cBhvr>
                                        <p:cTn id="49" dur="500"/>
                                        <p:tgtEl>
                                          <p:spTgt spid="19"/>
                                        </p:tgtEl>
                                      </p:cBhvr>
                                    </p:animEffect>
                                  </p:childTnLst>
                                </p:cTn>
                              </p:par>
                            </p:childTnLst>
                          </p:cTn>
                        </p:par>
                        <p:par>
                          <p:cTn id="50" fill="hold">
                            <p:stCondLst>
                              <p:cond delay="3750"/>
                            </p:stCondLst>
                            <p:childTnLst>
                              <p:par>
                                <p:cTn id="51" presetID="22" presetClass="entr" presetSubtype="2"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right)">
                                      <p:cBhvr>
                                        <p:cTn id="53" dur="500"/>
                                        <p:tgtEl>
                                          <p:spTgt spid="18"/>
                                        </p:tgtEl>
                                      </p:cBhvr>
                                    </p:animEffect>
                                  </p:childTnLst>
                                </p:cTn>
                              </p:par>
                            </p:childTnLst>
                          </p:cTn>
                        </p:par>
                        <p:par>
                          <p:cTn id="54" fill="hold">
                            <p:stCondLst>
                              <p:cond delay="4250"/>
                            </p:stCondLst>
                            <p:childTnLst>
                              <p:par>
                                <p:cTn id="55" presetID="22" presetClass="entr" presetSubtype="8"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wipe(left)">
                                      <p:cBhvr>
                                        <p:cTn id="57" dur="500"/>
                                        <p:tgtEl>
                                          <p:spTgt spid="20"/>
                                        </p:tgtEl>
                                      </p:cBhvr>
                                    </p:animEffect>
                                  </p:childTnLst>
                                </p:cTn>
                              </p:par>
                            </p:childTnLst>
                          </p:cTn>
                        </p:par>
                        <p:par>
                          <p:cTn id="58" fill="hold">
                            <p:stCondLst>
                              <p:cond delay="4750"/>
                            </p:stCondLst>
                            <p:childTnLst>
                              <p:par>
                                <p:cTn id="59" presetID="23" presetClass="entr" presetSubtype="32"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strVal val="4*#ppt_w"/>
                                          </p:val>
                                        </p:tav>
                                        <p:tav tm="100000">
                                          <p:val>
                                            <p:strVal val="#ppt_w"/>
                                          </p:val>
                                        </p:tav>
                                      </p:tavLst>
                                    </p:anim>
                                    <p:anim calcmode="lin" valueType="num">
                                      <p:cBhvr>
                                        <p:cTn id="62" dur="500" fill="hold"/>
                                        <p:tgtEl>
                                          <p:spTgt spid="14"/>
                                        </p:tgtEl>
                                        <p:attrNameLst>
                                          <p:attrName>ppt_h</p:attrName>
                                        </p:attrNameLst>
                                      </p:cBhvr>
                                      <p:tavLst>
                                        <p:tav tm="0">
                                          <p:val>
                                            <p:strVal val="4*#ppt_h"/>
                                          </p:val>
                                        </p:tav>
                                        <p:tav tm="100000">
                                          <p:val>
                                            <p:strVal val="#ppt_h"/>
                                          </p:val>
                                        </p:tav>
                                      </p:tavLst>
                                    </p:anim>
                                  </p:childTnLst>
                                </p:cTn>
                              </p:par>
                            </p:childTnLst>
                          </p:cTn>
                        </p:par>
                        <p:par>
                          <p:cTn id="63" fill="hold">
                            <p:stCondLst>
                              <p:cond delay="5250"/>
                            </p:stCondLst>
                            <p:childTnLst>
                              <p:par>
                                <p:cTn id="64" presetID="49" presetClass="entr" presetSubtype="0" decel="100000" fill="hold" nodeType="after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p:cTn id="66" dur="500" fill="hold"/>
                                        <p:tgtEl>
                                          <p:spTgt spid="22"/>
                                        </p:tgtEl>
                                        <p:attrNameLst>
                                          <p:attrName>ppt_w</p:attrName>
                                        </p:attrNameLst>
                                      </p:cBhvr>
                                      <p:tavLst>
                                        <p:tav tm="0">
                                          <p:val>
                                            <p:fltVal val="0"/>
                                          </p:val>
                                        </p:tav>
                                        <p:tav tm="100000">
                                          <p:val>
                                            <p:strVal val="#ppt_w"/>
                                          </p:val>
                                        </p:tav>
                                      </p:tavLst>
                                    </p:anim>
                                    <p:anim calcmode="lin" valueType="num">
                                      <p:cBhvr>
                                        <p:cTn id="67" dur="500" fill="hold"/>
                                        <p:tgtEl>
                                          <p:spTgt spid="22"/>
                                        </p:tgtEl>
                                        <p:attrNameLst>
                                          <p:attrName>ppt_h</p:attrName>
                                        </p:attrNameLst>
                                      </p:cBhvr>
                                      <p:tavLst>
                                        <p:tav tm="0">
                                          <p:val>
                                            <p:fltVal val="0"/>
                                          </p:val>
                                        </p:tav>
                                        <p:tav tm="100000">
                                          <p:val>
                                            <p:strVal val="#ppt_h"/>
                                          </p:val>
                                        </p:tav>
                                      </p:tavLst>
                                    </p:anim>
                                    <p:anim calcmode="lin" valueType="num">
                                      <p:cBhvr>
                                        <p:cTn id="68" dur="500" fill="hold"/>
                                        <p:tgtEl>
                                          <p:spTgt spid="22"/>
                                        </p:tgtEl>
                                        <p:attrNameLst>
                                          <p:attrName>style.rotation</p:attrName>
                                        </p:attrNameLst>
                                      </p:cBhvr>
                                      <p:tavLst>
                                        <p:tav tm="0">
                                          <p:val>
                                            <p:fltVal val="360"/>
                                          </p:val>
                                        </p:tav>
                                        <p:tav tm="100000">
                                          <p:val>
                                            <p:fltVal val="0"/>
                                          </p:val>
                                        </p:tav>
                                      </p:tavLst>
                                    </p:anim>
                                    <p:animEffect transition="in" filter="fade">
                                      <p:cBhvr>
                                        <p:cTn id="69" dur="500"/>
                                        <p:tgtEl>
                                          <p:spTgt spid="22"/>
                                        </p:tgtEl>
                                      </p:cBhvr>
                                    </p:animEffect>
                                  </p:childTnLst>
                                </p:cTn>
                              </p:par>
                            </p:childTnLst>
                          </p:cTn>
                        </p:par>
                        <p:par>
                          <p:cTn id="70" fill="hold">
                            <p:stCondLst>
                              <p:cond delay="5750"/>
                            </p:stCondLst>
                            <p:childTnLst>
                              <p:par>
                                <p:cTn id="71" presetID="22" presetClass="entr" presetSubtype="2"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wipe(right)">
                                      <p:cBhvr>
                                        <p:cTn id="73" dur="500"/>
                                        <p:tgtEl>
                                          <p:spTgt spid="21"/>
                                        </p:tgtEl>
                                      </p:cBhvr>
                                    </p:animEffect>
                                  </p:childTnLst>
                                </p:cTn>
                              </p:par>
                            </p:childTnLst>
                          </p:cTn>
                        </p:par>
                        <p:par>
                          <p:cTn id="74" fill="hold">
                            <p:stCondLst>
                              <p:cond delay="6250"/>
                            </p:stCondLst>
                            <p:childTnLst>
                              <p:par>
                                <p:cTn id="75" presetID="22" presetClass="entr" presetSubtype="8" fill="hold" grpId="0" nodeType="after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wipe(left)">
                                      <p:cBhvr>
                                        <p:cTn id="7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12" grpId="0" animBg="1"/>
      <p:bldP spid="13" grpId="0" animBg="1"/>
      <p:bldP spid="14" grpId="0" animBg="1"/>
      <p:bldP spid="15" grpId="0"/>
      <p:bldP spid="17" grpId="0"/>
      <p:bldP spid="18" grpId="0"/>
      <p:bldP spid="20" grpId="0"/>
      <p:bldP spid="21"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不完整圆 35"/>
          <p:cNvSpPr/>
          <p:nvPr/>
        </p:nvSpPr>
        <p:spPr>
          <a:xfrm rot="2211840">
            <a:off x="5230521" y="1295596"/>
            <a:ext cx="3086389" cy="3086389"/>
          </a:xfrm>
          <a:prstGeom prst="pie">
            <a:avLst>
              <a:gd name="adj1" fmla="val 13979852"/>
              <a:gd name="adj2" fmla="val 13942736"/>
            </a:avLst>
          </a:prstGeom>
          <a:solidFill>
            <a:srgbClr val="F88A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不完整圆 34"/>
          <p:cNvSpPr/>
          <p:nvPr/>
        </p:nvSpPr>
        <p:spPr>
          <a:xfrm>
            <a:off x="5230522" y="1295598"/>
            <a:ext cx="3086389" cy="3086389"/>
          </a:xfrm>
          <a:prstGeom prst="pie">
            <a:avLst>
              <a:gd name="adj1" fmla="val 18151958"/>
              <a:gd name="adj2" fmla="val 162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矩形 1"/>
          <p:cNvSpPr/>
          <p:nvPr/>
        </p:nvSpPr>
        <p:spPr>
          <a:xfrm>
            <a:off x="0" y="381000"/>
            <a:ext cx="3352800" cy="88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791200" y="381000"/>
            <a:ext cx="3352800" cy="88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451225" y="133062"/>
            <a:ext cx="2336800" cy="584775"/>
          </a:xfrm>
          <a:prstGeom prst="rect">
            <a:avLst/>
          </a:prstGeom>
          <a:noFill/>
        </p:spPr>
        <p:txBody>
          <a:bodyPr wrap="square" rtlCol="0">
            <a:spAutoFit/>
          </a:bodyPr>
          <a:lstStyle/>
          <a:p>
            <a:pPr algn="ctr"/>
            <a:r>
              <a:rPr lang="zh-CN" altLang="en-US" sz="3200" dirty="0">
                <a:solidFill>
                  <a:schemeClr val="tx1">
                    <a:lumMod val="95000"/>
                    <a:lumOff val="5000"/>
                  </a:schemeClr>
                </a:solidFill>
                <a:latin typeface="微软雅黑" panose="020B0503020204020204" pitchFamily="34" charset="-122"/>
                <a:ea typeface="微软雅黑" panose="020B0503020204020204" pitchFamily="34" charset="-122"/>
              </a:rPr>
              <a:t>客户满意度</a:t>
            </a:r>
          </a:p>
        </p:txBody>
      </p:sp>
      <p:sp>
        <p:nvSpPr>
          <p:cNvPr id="9" name="等腰三角形 37"/>
          <p:cNvSpPr>
            <a:spLocks noChangeArrowheads="1"/>
          </p:cNvSpPr>
          <p:nvPr/>
        </p:nvSpPr>
        <p:spPr bwMode="auto">
          <a:xfrm rot="5400000">
            <a:off x="748305" y="1960891"/>
            <a:ext cx="242593" cy="209569"/>
          </a:xfrm>
          <a:prstGeom prst="triangle">
            <a:avLst>
              <a:gd name="adj" fmla="val 50000"/>
            </a:avLst>
          </a:pr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zh-CN" sz="2400"/>
          </a:p>
        </p:txBody>
      </p:sp>
      <p:sp>
        <p:nvSpPr>
          <p:cNvPr id="12" name="矩形 12"/>
          <p:cNvSpPr>
            <a:spLocks noChangeArrowheads="1"/>
          </p:cNvSpPr>
          <p:nvPr/>
        </p:nvSpPr>
        <p:spPr bwMode="auto">
          <a:xfrm>
            <a:off x="5603938" y="2321855"/>
            <a:ext cx="1276623"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en-US" sz="6600" dirty="0">
                <a:solidFill>
                  <a:schemeClr val="bg1"/>
                </a:solidFill>
                <a:latin typeface="Impact" panose="020B0806030902050204" pitchFamily="34" charset="0"/>
                <a:ea typeface="微软雅黑" panose="020B0503020204020204" pitchFamily="34" charset="-122"/>
                <a:sym typeface="宋体" panose="02010600030101010101" pitchFamily="2" charset="-122"/>
              </a:rPr>
              <a:t>95</a:t>
            </a:r>
            <a:r>
              <a:rPr lang="en-US" dirty="0">
                <a:solidFill>
                  <a:schemeClr val="bg1"/>
                </a:solidFill>
                <a:latin typeface="Impact" panose="020B0806030902050204" pitchFamily="34" charset="0"/>
                <a:ea typeface="微软雅黑" panose="020B0503020204020204" pitchFamily="34" charset="-122"/>
                <a:sym typeface="宋体" panose="02010600030101010101" pitchFamily="2" charset="-122"/>
              </a:rPr>
              <a:t>%</a:t>
            </a:r>
            <a:endParaRPr lang="zh-CN" altLang="en-US" dirty="0">
              <a:solidFill>
                <a:schemeClr val="bg1"/>
              </a:solidFill>
              <a:latin typeface="Impact" panose="020B0806030902050204" pitchFamily="34" charset="0"/>
              <a:ea typeface="微软雅黑" panose="020B0503020204020204" pitchFamily="34" charset="-122"/>
              <a:sym typeface="宋体" panose="02010600030101010101" pitchFamily="2" charset="-122"/>
            </a:endParaRPr>
          </a:p>
        </p:txBody>
      </p:sp>
      <p:sp>
        <p:nvSpPr>
          <p:cNvPr id="13" name="矩形 13"/>
          <p:cNvSpPr>
            <a:spLocks noChangeArrowheads="1"/>
          </p:cNvSpPr>
          <p:nvPr/>
        </p:nvSpPr>
        <p:spPr bwMode="auto">
          <a:xfrm>
            <a:off x="5903762" y="3391162"/>
            <a:ext cx="195359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dirty="0">
                <a:solidFill>
                  <a:schemeClr val="bg1"/>
                </a:solidFill>
                <a:ea typeface="微软雅黑" panose="020B0503020204020204" pitchFamily="34" charset="-122"/>
                <a:sym typeface="宋体" panose="02010600030101010101" pitchFamily="2" charset="-122"/>
              </a:rPr>
              <a:t>客户满意度</a:t>
            </a:r>
          </a:p>
        </p:txBody>
      </p:sp>
      <p:sp>
        <p:nvSpPr>
          <p:cNvPr id="34" name="矩形 33"/>
          <p:cNvSpPr/>
          <p:nvPr/>
        </p:nvSpPr>
        <p:spPr>
          <a:xfrm>
            <a:off x="1170705" y="1758591"/>
            <a:ext cx="3244665" cy="2308324"/>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2400" dirty="0">
                <a:solidFill>
                  <a:schemeClr val="tx1">
                    <a:lumMod val="65000"/>
                    <a:lumOff val="35000"/>
                  </a:schemeClr>
                </a:solidFill>
              </a:rPr>
              <a:t>点击此处添加文字描述，文字颜色、大小、字体可根据需求进行更改。</a:t>
            </a:r>
            <a:endParaRPr lang="zh-CN" altLang="en-US" sz="2400" dirty="0"/>
          </a:p>
        </p:txBody>
      </p:sp>
    </p:spTree>
    <p:extLst>
      <p:ext uri="{BB962C8B-B14F-4D97-AF65-F5344CB8AC3E}">
        <p14:creationId xmlns:p14="http://schemas.microsoft.com/office/powerpoint/2010/main" val="963208855"/>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childTnLst>
                          </p:cTn>
                        </p:par>
                        <p:par>
                          <p:cTn id="18" fill="hold">
                            <p:stCondLst>
                              <p:cond delay="750"/>
                            </p:stCondLst>
                            <p:childTnLst>
                              <p:par>
                                <p:cTn id="19" presetID="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0-#ppt_w/2"/>
                                          </p:val>
                                        </p:tav>
                                        <p:tav tm="100000">
                                          <p:val>
                                            <p:strVal val="#ppt_x"/>
                                          </p:val>
                                        </p:tav>
                                      </p:tavLst>
                                    </p:anim>
                                    <p:anim calcmode="lin" valueType="num">
                                      <p:cBhvr additive="base">
                                        <p:cTn id="22" dur="500" fill="hold"/>
                                        <p:tgtEl>
                                          <p:spTgt spid="9"/>
                                        </p:tgtEl>
                                        <p:attrNameLst>
                                          <p:attrName>ppt_y</p:attrName>
                                        </p:attrNameLst>
                                      </p:cBhvr>
                                      <p:tavLst>
                                        <p:tav tm="0">
                                          <p:val>
                                            <p:strVal val="#ppt_y"/>
                                          </p:val>
                                        </p:tav>
                                        <p:tav tm="100000">
                                          <p:val>
                                            <p:strVal val="#ppt_y"/>
                                          </p:val>
                                        </p:tav>
                                      </p:tavLst>
                                    </p:anim>
                                  </p:childTnLst>
                                </p:cTn>
                              </p:par>
                            </p:childTnLst>
                          </p:cTn>
                        </p:par>
                        <p:par>
                          <p:cTn id="23" fill="hold">
                            <p:stCondLst>
                              <p:cond delay="1250"/>
                            </p:stCondLst>
                            <p:childTnLst>
                              <p:par>
                                <p:cTn id="24" presetID="2" presetClass="entr" presetSubtype="12" fill="hold" grpId="0" nodeType="after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500" fill="hold"/>
                                        <p:tgtEl>
                                          <p:spTgt spid="34"/>
                                        </p:tgtEl>
                                        <p:attrNameLst>
                                          <p:attrName>ppt_x</p:attrName>
                                        </p:attrNameLst>
                                      </p:cBhvr>
                                      <p:tavLst>
                                        <p:tav tm="0">
                                          <p:val>
                                            <p:strVal val="0-#ppt_w/2"/>
                                          </p:val>
                                        </p:tav>
                                        <p:tav tm="100000">
                                          <p:val>
                                            <p:strVal val="#ppt_x"/>
                                          </p:val>
                                        </p:tav>
                                      </p:tavLst>
                                    </p:anim>
                                    <p:anim calcmode="lin" valueType="num">
                                      <p:cBhvr additive="base">
                                        <p:cTn id="27" dur="500" fill="hold"/>
                                        <p:tgtEl>
                                          <p:spTgt spid="34"/>
                                        </p:tgtEl>
                                        <p:attrNameLst>
                                          <p:attrName>ppt_y</p:attrName>
                                        </p:attrNameLst>
                                      </p:cBhvr>
                                      <p:tavLst>
                                        <p:tav tm="0">
                                          <p:val>
                                            <p:strVal val="1+#ppt_h/2"/>
                                          </p:val>
                                        </p:tav>
                                        <p:tav tm="100000">
                                          <p:val>
                                            <p:strVal val="#ppt_y"/>
                                          </p:val>
                                        </p:tav>
                                      </p:tavLst>
                                    </p:anim>
                                  </p:childTnLst>
                                </p:cTn>
                              </p:par>
                            </p:childTnLst>
                          </p:cTn>
                        </p:par>
                        <p:par>
                          <p:cTn id="28" fill="hold">
                            <p:stCondLst>
                              <p:cond delay="1750"/>
                            </p:stCondLst>
                            <p:childTnLst>
                              <p:par>
                                <p:cTn id="29" presetID="21" presetClass="entr" presetSubtype="1"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heel(1)">
                                      <p:cBhvr>
                                        <p:cTn id="31" dur="500"/>
                                        <p:tgtEl>
                                          <p:spTgt spid="36"/>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heel(1)">
                                      <p:cBhvr>
                                        <p:cTn id="34" dur="500"/>
                                        <p:tgtEl>
                                          <p:spTgt spid="35"/>
                                        </p:tgtEl>
                                      </p:cBhvr>
                                    </p:animEffect>
                                  </p:childTnLst>
                                </p:cTn>
                              </p:par>
                            </p:childTnLst>
                          </p:cTn>
                        </p:par>
                        <p:par>
                          <p:cTn id="35" fill="hold">
                            <p:stCondLst>
                              <p:cond delay="2250"/>
                            </p:stCondLst>
                            <p:childTnLst>
                              <p:par>
                                <p:cTn id="36" presetID="53" presetClass="entr" presetSubtype="16"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p:cTn id="38" dur="500" fill="hold"/>
                                        <p:tgtEl>
                                          <p:spTgt spid="12"/>
                                        </p:tgtEl>
                                        <p:attrNameLst>
                                          <p:attrName>ppt_w</p:attrName>
                                        </p:attrNameLst>
                                      </p:cBhvr>
                                      <p:tavLst>
                                        <p:tav tm="0">
                                          <p:val>
                                            <p:fltVal val="0"/>
                                          </p:val>
                                        </p:tav>
                                        <p:tav tm="100000">
                                          <p:val>
                                            <p:strVal val="#ppt_w"/>
                                          </p:val>
                                        </p:tav>
                                      </p:tavLst>
                                    </p:anim>
                                    <p:anim calcmode="lin" valueType="num">
                                      <p:cBhvr>
                                        <p:cTn id="39" dur="500" fill="hold"/>
                                        <p:tgtEl>
                                          <p:spTgt spid="12"/>
                                        </p:tgtEl>
                                        <p:attrNameLst>
                                          <p:attrName>ppt_h</p:attrName>
                                        </p:attrNameLst>
                                      </p:cBhvr>
                                      <p:tavLst>
                                        <p:tav tm="0">
                                          <p:val>
                                            <p:fltVal val="0"/>
                                          </p:val>
                                        </p:tav>
                                        <p:tav tm="100000">
                                          <p:val>
                                            <p:strVal val="#ppt_h"/>
                                          </p:val>
                                        </p:tav>
                                      </p:tavLst>
                                    </p:anim>
                                    <p:animEffect transition="in" filter="fade">
                                      <p:cBhvr>
                                        <p:cTn id="40" dur="500"/>
                                        <p:tgtEl>
                                          <p:spTgt spid="12"/>
                                        </p:tgtEl>
                                      </p:cBhvr>
                                    </p:animEffect>
                                  </p:childTnLst>
                                </p:cTn>
                              </p:par>
                            </p:childTnLst>
                          </p:cTn>
                        </p:par>
                        <p:par>
                          <p:cTn id="41" fill="hold">
                            <p:stCondLst>
                              <p:cond delay="2750"/>
                            </p:stCondLst>
                            <p:childTnLst>
                              <p:par>
                                <p:cTn id="42" presetID="22" presetClass="entr" presetSubtype="8"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left)">
                                      <p:cBhvr>
                                        <p:cTn id="4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5" grpId="0" animBg="1"/>
      <p:bldP spid="2" grpId="0" animBg="1"/>
      <p:bldP spid="3" grpId="0" animBg="1"/>
      <p:bldP spid="4" grpId="0"/>
      <p:bldP spid="9" grpId="0" animBg="1"/>
      <p:bldP spid="12" grpId="0"/>
      <p:bldP spid="13" grpId="0"/>
      <p:bldP spid="3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812801" y="-985"/>
            <a:ext cx="1770742" cy="5145469"/>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928914" y="-985"/>
            <a:ext cx="1553029" cy="5145469"/>
          </a:xfrm>
          <a:prstGeom prst="rect">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solidFill>
              <a:latin typeface="微软雅黑" panose="020B0503020204020204" pitchFamily="34" charset="-122"/>
              <a:ea typeface="微软雅黑" panose="020B0503020204020204" pitchFamily="34" charset="-122"/>
            </a:endParaRPr>
          </a:p>
        </p:txBody>
      </p:sp>
      <p:sp>
        <p:nvSpPr>
          <p:cNvPr id="9" name="矩形 8"/>
          <p:cNvSpPr/>
          <p:nvPr/>
        </p:nvSpPr>
        <p:spPr>
          <a:xfrm>
            <a:off x="560015" y="1090308"/>
            <a:ext cx="2280862" cy="1333578"/>
          </a:xfrm>
          <a:prstGeom prst="rect">
            <a:avLst/>
          </a:prstGeom>
          <a:solidFill>
            <a:schemeClr val="accent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8" name="矩形 17"/>
          <p:cNvSpPr/>
          <p:nvPr/>
        </p:nvSpPr>
        <p:spPr>
          <a:xfrm>
            <a:off x="675635" y="1304820"/>
            <a:ext cx="2044557" cy="863029"/>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67551" y="1090308"/>
            <a:ext cx="1440800" cy="452090"/>
          </a:xfrm>
          <a:prstGeom prst="rect">
            <a:avLst/>
          </a:prstGeom>
          <a:solidFill>
            <a:schemeClr val="accent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720250" y="1017122"/>
            <a:ext cx="1970355" cy="1077218"/>
          </a:xfrm>
          <a:prstGeom prst="rect">
            <a:avLst/>
          </a:prstGeom>
          <a:noFill/>
        </p:spPr>
        <p:txBody>
          <a:bodyPr wrap="square" rtlCol="0">
            <a:spAutoFit/>
          </a:bodyPr>
          <a:lstStyle/>
          <a:p>
            <a:pPr algn="ctr"/>
            <a:r>
              <a:rPr lang="zh-CN" altLang="en-US" sz="3200" dirty="0">
                <a:solidFill>
                  <a:schemeClr val="bg1"/>
                </a:solidFill>
                <a:latin typeface="微软雅黑" panose="020B0503020204020204" pitchFamily="34" charset="-122"/>
                <a:ea typeface="微软雅黑" panose="020B0503020204020204" pitchFamily="34" charset="-122"/>
              </a:rPr>
              <a:t>目录</a:t>
            </a:r>
            <a:endParaRPr lang="en-US" altLang="zh-CN" sz="3200" dirty="0">
              <a:solidFill>
                <a:schemeClr val="bg1"/>
              </a:solidFill>
              <a:latin typeface="微软雅黑" panose="020B0503020204020204" pitchFamily="34" charset="-122"/>
              <a:ea typeface="微软雅黑" panose="020B0503020204020204" pitchFamily="34" charset="-122"/>
            </a:endParaRPr>
          </a:p>
          <a:p>
            <a:pPr algn="ctr"/>
            <a:r>
              <a:rPr lang="en-US" altLang="zh-CN" sz="3200" dirty="0">
                <a:solidFill>
                  <a:schemeClr val="bg1"/>
                </a:solidFill>
                <a:latin typeface="微软雅黑" panose="020B0503020204020204" pitchFamily="34" charset="-122"/>
                <a:ea typeface="微软雅黑" panose="020B0503020204020204" pitchFamily="34" charset="-122"/>
              </a:rPr>
              <a:t>contents</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4020821" y="1381554"/>
            <a:ext cx="1814478" cy="400110"/>
          </a:xfrm>
          <a:prstGeom prst="rect">
            <a:avLst/>
          </a:prstGeom>
          <a:noFill/>
        </p:spPr>
        <p:txBody>
          <a:bodyPr wrap="square" rtlCol="0">
            <a:spAutoFit/>
          </a:bodyPr>
          <a:lstStyle/>
          <a:p>
            <a:r>
              <a:rPr lang="zh-CN" altLang="en-US" sz="2000" dirty="0">
                <a:solidFill>
                  <a:schemeClr val="tx1">
                    <a:lumMod val="50000"/>
                    <a:lumOff val="50000"/>
                  </a:schemeClr>
                </a:solidFill>
              </a:rPr>
              <a:t>关于我们</a:t>
            </a:r>
          </a:p>
        </p:txBody>
      </p:sp>
      <p:sp>
        <p:nvSpPr>
          <p:cNvPr id="13" name="文本框 12"/>
          <p:cNvSpPr txBox="1"/>
          <p:nvPr/>
        </p:nvSpPr>
        <p:spPr>
          <a:xfrm>
            <a:off x="6719713" y="1381554"/>
            <a:ext cx="1814478" cy="400110"/>
          </a:xfrm>
          <a:prstGeom prst="rect">
            <a:avLst/>
          </a:prstGeom>
          <a:noFill/>
        </p:spPr>
        <p:txBody>
          <a:bodyPr wrap="square" rtlCol="0">
            <a:spAutoFit/>
          </a:bodyPr>
          <a:lstStyle/>
          <a:p>
            <a:r>
              <a:rPr lang="zh-CN" altLang="en-US" sz="2000" dirty="0">
                <a:solidFill>
                  <a:schemeClr val="tx1">
                    <a:lumMod val="50000"/>
                    <a:lumOff val="50000"/>
                  </a:schemeClr>
                </a:solidFill>
              </a:rPr>
              <a:t>企业文化</a:t>
            </a:r>
          </a:p>
        </p:txBody>
      </p:sp>
      <p:sp>
        <p:nvSpPr>
          <p:cNvPr id="14" name="文本框 13"/>
          <p:cNvSpPr txBox="1"/>
          <p:nvPr/>
        </p:nvSpPr>
        <p:spPr>
          <a:xfrm>
            <a:off x="4020821" y="2578410"/>
            <a:ext cx="1814478" cy="400110"/>
          </a:xfrm>
          <a:prstGeom prst="rect">
            <a:avLst/>
          </a:prstGeom>
          <a:noFill/>
        </p:spPr>
        <p:txBody>
          <a:bodyPr wrap="square" rtlCol="0">
            <a:spAutoFit/>
          </a:bodyPr>
          <a:lstStyle/>
          <a:p>
            <a:r>
              <a:rPr lang="zh-CN" altLang="en-US" sz="2000" dirty="0">
                <a:solidFill>
                  <a:schemeClr val="tx1">
                    <a:lumMod val="50000"/>
                    <a:lumOff val="50000"/>
                  </a:schemeClr>
                </a:solidFill>
              </a:rPr>
              <a:t>产品和服务</a:t>
            </a:r>
          </a:p>
        </p:txBody>
      </p:sp>
      <p:sp>
        <p:nvSpPr>
          <p:cNvPr id="15" name="文本框 14"/>
          <p:cNvSpPr txBox="1"/>
          <p:nvPr/>
        </p:nvSpPr>
        <p:spPr>
          <a:xfrm>
            <a:off x="6719713" y="2578410"/>
            <a:ext cx="1814478" cy="400110"/>
          </a:xfrm>
          <a:prstGeom prst="rect">
            <a:avLst/>
          </a:prstGeom>
          <a:noFill/>
        </p:spPr>
        <p:txBody>
          <a:bodyPr wrap="square" rtlCol="0">
            <a:spAutoFit/>
          </a:bodyPr>
          <a:lstStyle/>
          <a:p>
            <a:r>
              <a:rPr lang="zh-CN" altLang="en-US" sz="2000" dirty="0">
                <a:solidFill>
                  <a:schemeClr val="tx1">
                    <a:lumMod val="50000"/>
                    <a:lumOff val="50000"/>
                  </a:schemeClr>
                </a:solidFill>
              </a:rPr>
              <a:t>展望未来</a:t>
            </a:r>
          </a:p>
        </p:txBody>
      </p:sp>
      <p:sp>
        <p:nvSpPr>
          <p:cNvPr id="16" name="文本框 15"/>
          <p:cNvSpPr txBox="1"/>
          <p:nvPr/>
        </p:nvSpPr>
        <p:spPr>
          <a:xfrm>
            <a:off x="4020821" y="3711705"/>
            <a:ext cx="1814478" cy="400110"/>
          </a:xfrm>
          <a:prstGeom prst="rect">
            <a:avLst/>
          </a:prstGeom>
          <a:noFill/>
        </p:spPr>
        <p:txBody>
          <a:bodyPr wrap="square" rtlCol="0">
            <a:spAutoFit/>
          </a:bodyPr>
          <a:lstStyle/>
          <a:p>
            <a:r>
              <a:rPr lang="zh-CN" altLang="en-US" sz="2000" dirty="0">
                <a:solidFill>
                  <a:schemeClr val="tx1">
                    <a:lumMod val="50000"/>
                    <a:lumOff val="50000"/>
                  </a:schemeClr>
                </a:solidFill>
              </a:rPr>
              <a:t>市场分析</a:t>
            </a:r>
          </a:p>
        </p:txBody>
      </p:sp>
      <p:sp>
        <p:nvSpPr>
          <p:cNvPr id="17" name="文本框 16"/>
          <p:cNvSpPr txBox="1"/>
          <p:nvPr/>
        </p:nvSpPr>
        <p:spPr>
          <a:xfrm>
            <a:off x="6749955" y="3711705"/>
            <a:ext cx="1814478" cy="400110"/>
          </a:xfrm>
          <a:prstGeom prst="rect">
            <a:avLst/>
          </a:prstGeom>
          <a:noFill/>
        </p:spPr>
        <p:txBody>
          <a:bodyPr wrap="square" rtlCol="0">
            <a:spAutoFit/>
          </a:bodyPr>
          <a:lstStyle/>
          <a:p>
            <a:r>
              <a:rPr lang="zh-CN" altLang="en-US" sz="2000" dirty="0">
                <a:solidFill>
                  <a:schemeClr val="tx1">
                    <a:lumMod val="50000"/>
                    <a:lumOff val="50000"/>
                  </a:schemeClr>
                </a:solidFill>
              </a:rPr>
              <a:t>联系我们</a:t>
            </a:r>
          </a:p>
        </p:txBody>
      </p:sp>
      <p:sp>
        <p:nvSpPr>
          <p:cNvPr id="20" name="等腰三角形 19"/>
          <p:cNvSpPr>
            <a:spLocks noChangeArrowheads="1"/>
          </p:cNvSpPr>
          <p:nvPr/>
        </p:nvSpPr>
        <p:spPr bwMode="auto">
          <a:xfrm rot="5400000">
            <a:off x="3629640" y="1476825"/>
            <a:ext cx="242593" cy="209569"/>
          </a:xfrm>
          <a:prstGeom prst="triangle">
            <a:avLst>
              <a:gd name="adj" fmla="val 50000"/>
            </a:avLst>
          </a:pr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zh-CN" sz="2400"/>
          </a:p>
        </p:txBody>
      </p:sp>
      <p:sp>
        <p:nvSpPr>
          <p:cNvPr id="21" name="等腰三角形 20"/>
          <p:cNvSpPr>
            <a:spLocks noChangeArrowheads="1"/>
          </p:cNvSpPr>
          <p:nvPr/>
        </p:nvSpPr>
        <p:spPr bwMode="auto">
          <a:xfrm rot="5400000">
            <a:off x="6328532" y="1476825"/>
            <a:ext cx="242593" cy="209569"/>
          </a:xfrm>
          <a:prstGeom prst="triangle">
            <a:avLst>
              <a:gd name="adj" fmla="val 50000"/>
            </a:avLst>
          </a:pr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zh-CN" sz="2400"/>
          </a:p>
        </p:txBody>
      </p:sp>
      <p:sp>
        <p:nvSpPr>
          <p:cNvPr id="22" name="等腰三角形 21"/>
          <p:cNvSpPr>
            <a:spLocks noChangeArrowheads="1"/>
          </p:cNvSpPr>
          <p:nvPr/>
        </p:nvSpPr>
        <p:spPr bwMode="auto">
          <a:xfrm rot="5400000">
            <a:off x="3629640" y="2643286"/>
            <a:ext cx="242593" cy="209569"/>
          </a:xfrm>
          <a:prstGeom prst="triangle">
            <a:avLst>
              <a:gd name="adj" fmla="val 50000"/>
            </a:avLst>
          </a:pr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zh-CN" sz="2400"/>
          </a:p>
        </p:txBody>
      </p:sp>
      <p:sp>
        <p:nvSpPr>
          <p:cNvPr id="23" name="等腰三角形 22"/>
          <p:cNvSpPr>
            <a:spLocks noChangeArrowheads="1"/>
          </p:cNvSpPr>
          <p:nvPr/>
        </p:nvSpPr>
        <p:spPr bwMode="auto">
          <a:xfrm rot="5400000">
            <a:off x="3629640" y="3809747"/>
            <a:ext cx="242593" cy="209569"/>
          </a:xfrm>
          <a:prstGeom prst="triangle">
            <a:avLst>
              <a:gd name="adj" fmla="val 50000"/>
            </a:avLst>
          </a:pr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zh-CN" sz="2400"/>
          </a:p>
        </p:txBody>
      </p:sp>
      <p:sp>
        <p:nvSpPr>
          <p:cNvPr id="24" name="等腰三角形 23"/>
          <p:cNvSpPr>
            <a:spLocks noChangeArrowheads="1"/>
          </p:cNvSpPr>
          <p:nvPr/>
        </p:nvSpPr>
        <p:spPr bwMode="auto">
          <a:xfrm rot="5400000">
            <a:off x="6358775" y="2643286"/>
            <a:ext cx="242593" cy="209569"/>
          </a:xfrm>
          <a:prstGeom prst="triangle">
            <a:avLst>
              <a:gd name="adj" fmla="val 50000"/>
            </a:avLst>
          </a:pr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zh-CN" sz="2400"/>
          </a:p>
        </p:txBody>
      </p:sp>
      <p:sp>
        <p:nvSpPr>
          <p:cNvPr id="25" name="等腰三角形 24"/>
          <p:cNvSpPr>
            <a:spLocks noChangeArrowheads="1"/>
          </p:cNvSpPr>
          <p:nvPr/>
        </p:nvSpPr>
        <p:spPr bwMode="auto">
          <a:xfrm rot="5400000">
            <a:off x="6358774" y="3809747"/>
            <a:ext cx="242593" cy="209569"/>
          </a:xfrm>
          <a:prstGeom prst="triangle">
            <a:avLst>
              <a:gd name="adj" fmla="val 50000"/>
            </a:avLst>
          </a:pr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eaLnBrk="1" hangingPunct="1"/>
            <a:endParaRPr lang="zh-CN" altLang="zh-CN" sz="2400"/>
          </a:p>
        </p:txBody>
      </p:sp>
    </p:spTree>
    <p:extLst>
      <p:ext uri="{BB962C8B-B14F-4D97-AF65-F5344CB8AC3E}">
        <p14:creationId xmlns:p14="http://schemas.microsoft.com/office/powerpoint/2010/main" val="700290817"/>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750" fill="hold"/>
                                        <p:tgtEl>
                                          <p:spTgt spid="11"/>
                                        </p:tgtEl>
                                        <p:attrNameLst>
                                          <p:attrName>ppt_w</p:attrName>
                                        </p:attrNameLst>
                                      </p:cBhvr>
                                      <p:tavLst>
                                        <p:tav tm="0">
                                          <p:val>
                                            <p:strVal val="#ppt_w+.3"/>
                                          </p:val>
                                        </p:tav>
                                        <p:tav tm="100000">
                                          <p:val>
                                            <p:strVal val="#ppt_w"/>
                                          </p:val>
                                        </p:tav>
                                      </p:tavLst>
                                    </p:anim>
                                    <p:anim calcmode="lin" valueType="num">
                                      <p:cBhvr>
                                        <p:cTn id="8" dur="750" fill="hold"/>
                                        <p:tgtEl>
                                          <p:spTgt spid="11"/>
                                        </p:tgtEl>
                                        <p:attrNameLst>
                                          <p:attrName>ppt_h</p:attrName>
                                        </p:attrNameLst>
                                      </p:cBhvr>
                                      <p:tavLst>
                                        <p:tav tm="0">
                                          <p:val>
                                            <p:strVal val="#ppt_h"/>
                                          </p:val>
                                        </p:tav>
                                        <p:tav tm="100000">
                                          <p:val>
                                            <p:strVal val="#ppt_h"/>
                                          </p:val>
                                        </p:tav>
                                      </p:tavLst>
                                    </p:anim>
                                    <p:animEffect transition="in" filter="fade">
                                      <p:cBhvr>
                                        <p:cTn id="9" dur="750"/>
                                        <p:tgtEl>
                                          <p:spTgt spid="11"/>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750" fill="hold"/>
                                        <p:tgtEl>
                                          <p:spTgt spid="8"/>
                                        </p:tgtEl>
                                        <p:attrNameLst>
                                          <p:attrName>ppt_w</p:attrName>
                                        </p:attrNameLst>
                                      </p:cBhvr>
                                      <p:tavLst>
                                        <p:tav tm="0">
                                          <p:val>
                                            <p:strVal val="#ppt_w*0.70"/>
                                          </p:val>
                                        </p:tav>
                                        <p:tav tm="100000">
                                          <p:val>
                                            <p:strVal val="#ppt_w"/>
                                          </p:val>
                                        </p:tav>
                                      </p:tavLst>
                                    </p:anim>
                                    <p:anim calcmode="lin" valueType="num">
                                      <p:cBhvr>
                                        <p:cTn id="13" dur="750" fill="hold"/>
                                        <p:tgtEl>
                                          <p:spTgt spid="8"/>
                                        </p:tgtEl>
                                        <p:attrNameLst>
                                          <p:attrName>ppt_h</p:attrName>
                                        </p:attrNameLst>
                                      </p:cBhvr>
                                      <p:tavLst>
                                        <p:tav tm="0">
                                          <p:val>
                                            <p:strVal val="#ppt_h"/>
                                          </p:val>
                                        </p:tav>
                                        <p:tav tm="100000">
                                          <p:val>
                                            <p:strVal val="#ppt_h"/>
                                          </p:val>
                                        </p:tav>
                                      </p:tavLst>
                                    </p:anim>
                                    <p:animEffect transition="in" filter="fade">
                                      <p:cBhvr>
                                        <p:cTn id="14" dur="750"/>
                                        <p:tgtEl>
                                          <p:spTgt spid="8"/>
                                        </p:tgtEl>
                                      </p:cBhvr>
                                    </p:animEffect>
                                  </p:childTnLst>
                                </p:cTn>
                              </p:par>
                            </p:childTnLst>
                          </p:cTn>
                        </p:par>
                        <p:par>
                          <p:cTn id="15" fill="hold">
                            <p:stCondLst>
                              <p:cond delay="750"/>
                            </p:stCondLst>
                            <p:childTnLst>
                              <p:par>
                                <p:cTn id="16" presetID="2" presetClass="entr" presetSubtype="1"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0-#ppt_h/2"/>
                                          </p:val>
                                        </p:tav>
                                        <p:tav tm="100000">
                                          <p:val>
                                            <p:strVal val="#ppt_y"/>
                                          </p:val>
                                        </p:tav>
                                      </p:tavLst>
                                    </p:anim>
                                  </p:childTnLst>
                                </p:cTn>
                              </p:par>
                            </p:childTnLst>
                          </p:cTn>
                        </p:par>
                        <p:par>
                          <p:cTn id="20" fill="hold">
                            <p:stCondLst>
                              <p:cond delay="1250"/>
                            </p:stCondLst>
                            <p:childTnLst>
                              <p:par>
                                <p:cTn id="21" presetID="21" presetClass="entr" presetSubtype="1"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heel(1)">
                                      <p:cBhvr>
                                        <p:cTn id="23" dur="500"/>
                                        <p:tgtEl>
                                          <p:spTgt spid="18"/>
                                        </p:tgtEl>
                                      </p:cBhvr>
                                    </p:animEffect>
                                  </p:childTnLst>
                                </p:cTn>
                              </p:par>
                              <p:par>
                                <p:cTn id="24" presetID="1" presetClass="entr" presetSubtype="0"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childTnLst>
                                </p:cTn>
                              </p:par>
                            </p:childTnLst>
                          </p:cTn>
                        </p:par>
                        <p:par>
                          <p:cTn id="26" fill="hold">
                            <p:stCondLst>
                              <p:cond delay="1750"/>
                            </p:stCondLst>
                            <p:childTnLst>
                              <p:par>
                                <p:cTn id="27" presetID="49" presetClass="entr" presetSubtype="0" decel="10000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 calcmode="lin" valueType="num">
                                      <p:cBhvr>
                                        <p:cTn id="31" dur="500" fill="hold"/>
                                        <p:tgtEl>
                                          <p:spTgt spid="10"/>
                                        </p:tgtEl>
                                        <p:attrNameLst>
                                          <p:attrName>style.rotation</p:attrName>
                                        </p:attrNameLst>
                                      </p:cBhvr>
                                      <p:tavLst>
                                        <p:tav tm="0">
                                          <p:val>
                                            <p:fltVal val="360"/>
                                          </p:val>
                                        </p:tav>
                                        <p:tav tm="100000">
                                          <p:val>
                                            <p:fltVal val="0"/>
                                          </p:val>
                                        </p:tav>
                                      </p:tavLst>
                                    </p:anim>
                                    <p:animEffect transition="in" filter="fade">
                                      <p:cBhvr>
                                        <p:cTn id="32" dur="500"/>
                                        <p:tgtEl>
                                          <p:spTgt spid="10"/>
                                        </p:tgtEl>
                                      </p:cBhvr>
                                    </p:animEffect>
                                  </p:childTnLst>
                                </p:cTn>
                              </p:par>
                            </p:childTnLst>
                          </p:cTn>
                        </p:par>
                        <p:par>
                          <p:cTn id="33" fill="hold">
                            <p:stCondLst>
                              <p:cond delay="2250"/>
                            </p:stCondLst>
                            <p:childTnLst>
                              <p:par>
                                <p:cTn id="34" presetID="26" presetClass="emph" presetSubtype="0" fill="hold" grpId="1" nodeType="afterEffect">
                                  <p:stCondLst>
                                    <p:cond delay="0"/>
                                  </p:stCondLst>
                                  <p:childTnLst>
                                    <p:animEffect transition="out" filter="fade">
                                      <p:cBhvr>
                                        <p:cTn id="35" dur="500" tmFilter="0, 0; .2, .5; .8, .5; 1, 0"/>
                                        <p:tgtEl>
                                          <p:spTgt spid="10"/>
                                        </p:tgtEl>
                                      </p:cBhvr>
                                    </p:animEffect>
                                    <p:animScale>
                                      <p:cBhvr>
                                        <p:cTn id="36" dur="250" autoRev="1" fill="hold"/>
                                        <p:tgtEl>
                                          <p:spTgt spid="10"/>
                                        </p:tgtEl>
                                      </p:cBhvr>
                                      <p:by x="105000" y="105000"/>
                                    </p:animScale>
                                  </p:childTnLst>
                                </p:cTn>
                              </p:par>
                            </p:childTnLst>
                          </p:cTn>
                        </p:par>
                        <p:par>
                          <p:cTn id="37" fill="hold">
                            <p:stCondLst>
                              <p:cond delay="2750"/>
                            </p:stCondLst>
                            <p:childTnLst>
                              <p:par>
                                <p:cTn id="38" presetID="2" presetClass="entr" presetSubtype="4"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500" fill="hold"/>
                                        <p:tgtEl>
                                          <p:spTgt spid="20"/>
                                        </p:tgtEl>
                                        <p:attrNameLst>
                                          <p:attrName>ppt_x</p:attrName>
                                        </p:attrNameLst>
                                      </p:cBhvr>
                                      <p:tavLst>
                                        <p:tav tm="0">
                                          <p:val>
                                            <p:strVal val="#ppt_x"/>
                                          </p:val>
                                        </p:tav>
                                        <p:tav tm="100000">
                                          <p:val>
                                            <p:strVal val="#ppt_x"/>
                                          </p:val>
                                        </p:tav>
                                      </p:tavLst>
                                    </p:anim>
                                    <p:anim calcmode="lin" valueType="num">
                                      <p:cBhvr additive="base">
                                        <p:cTn id="41" dur="500" fill="hold"/>
                                        <p:tgtEl>
                                          <p:spTgt spid="20"/>
                                        </p:tgtEl>
                                        <p:attrNameLst>
                                          <p:attrName>ppt_y</p:attrName>
                                        </p:attrNameLst>
                                      </p:cBhvr>
                                      <p:tavLst>
                                        <p:tav tm="0">
                                          <p:val>
                                            <p:strVal val="1+#ppt_h/2"/>
                                          </p:val>
                                        </p:tav>
                                        <p:tav tm="100000">
                                          <p:val>
                                            <p:strVal val="#ppt_y"/>
                                          </p:val>
                                        </p:tav>
                                      </p:tavLst>
                                    </p:anim>
                                  </p:childTnLst>
                                </p:cTn>
                              </p:par>
                            </p:childTnLst>
                          </p:cTn>
                        </p:par>
                        <p:par>
                          <p:cTn id="42" fill="hold">
                            <p:stCondLst>
                              <p:cond delay="3250"/>
                            </p:stCondLst>
                            <p:childTnLst>
                              <p:par>
                                <p:cTn id="43" presetID="26" presetClass="emph" presetSubtype="0" fill="hold" grpId="1" nodeType="afterEffect">
                                  <p:stCondLst>
                                    <p:cond delay="0"/>
                                  </p:stCondLst>
                                  <p:childTnLst>
                                    <p:animEffect transition="out" filter="fade">
                                      <p:cBhvr>
                                        <p:cTn id="44" dur="500" tmFilter="0, 0; .2, .5; .8, .5; 1, 0"/>
                                        <p:tgtEl>
                                          <p:spTgt spid="20"/>
                                        </p:tgtEl>
                                      </p:cBhvr>
                                    </p:animEffect>
                                    <p:animScale>
                                      <p:cBhvr>
                                        <p:cTn id="45" dur="250" autoRev="1" fill="hold"/>
                                        <p:tgtEl>
                                          <p:spTgt spid="20"/>
                                        </p:tgtEl>
                                      </p:cBhvr>
                                      <p:by x="105000" y="105000"/>
                                    </p:animScale>
                                  </p:childTnLst>
                                </p:cTn>
                              </p:par>
                            </p:childTnLst>
                          </p:cTn>
                        </p:par>
                        <p:par>
                          <p:cTn id="46" fill="hold">
                            <p:stCondLst>
                              <p:cond delay="3750"/>
                            </p:stCondLst>
                            <p:childTnLst>
                              <p:par>
                                <p:cTn id="47" presetID="12" presetClass="entr" presetSubtype="8"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p:tgtEl>
                                          <p:spTgt spid="12"/>
                                        </p:tgtEl>
                                        <p:attrNameLst>
                                          <p:attrName>ppt_x</p:attrName>
                                        </p:attrNameLst>
                                      </p:cBhvr>
                                      <p:tavLst>
                                        <p:tav tm="0">
                                          <p:val>
                                            <p:strVal val="#ppt_x-#ppt_w*1.125000"/>
                                          </p:val>
                                        </p:tav>
                                        <p:tav tm="100000">
                                          <p:val>
                                            <p:strVal val="#ppt_x"/>
                                          </p:val>
                                        </p:tav>
                                      </p:tavLst>
                                    </p:anim>
                                    <p:animEffect transition="in" filter="wipe(right)">
                                      <p:cBhvr>
                                        <p:cTn id="50" dur="500"/>
                                        <p:tgtEl>
                                          <p:spTgt spid="12"/>
                                        </p:tgtEl>
                                      </p:cBhvr>
                                    </p:animEffect>
                                  </p:childTnLst>
                                </p:cTn>
                              </p:par>
                            </p:childTnLst>
                          </p:cTn>
                        </p:par>
                        <p:par>
                          <p:cTn id="51" fill="hold">
                            <p:stCondLst>
                              <p:cond delay="4250"/>
                            </p:stCondLst>
                            <p:childTnLst>
                              <p:par>
                                <p:cTn id="52" presetID="2" presetClass="entr" presetSubtype="4" fill="hold" grpId="0" nodeType="afterEffect">
                                  <p:stCondLst>
                                    <p:cond delay="0"/>
                                  </p:stCondLst>
                                  <p:childTnLst>
                                    <p:set>
                                      <p:cBhvr>
                                        <p:cTn id="53" dur="1" fill="hold">
                                          <p:stCondLst>
                                            <p:cond delay="0"/>
                                          </p:stCondLst>
                                        </p:cTn>
                                        <p:tgtEl>
                                          <p:spTgt spid="21"/>
                                        </p:tgtEl>
                                        <p:attrNameLst>
                                          <p:attrName>style.visibility</p:attrName>
                                        </p:attrNameLst>
                                      </p:cBhvr>
                                      <p:to>
                                        <p:strVal val="visible"/>
                                      </p:to>
                                    </p:set>
                                    <p:anim calcmode="lin" valueType="num">
                                      <p:cBhvr additive="base">
                                        <p:cTn id="54" dur="500" fill="hold"/>
                                        <p:tgtEl>
                                          <p:spTgt spid="21"/>
                                        </p:tgtEl>
                                        <p:attrNameLst>
                                          <p:attrName>ppt_x</p:attrName>
                                        </p:attrNameLst>
                                      </p:cBhvr>
                                      <p:tavLst>
                                        <p:tav tm="0">
                                          <p:val>
                                            <p:strVal val="#ppt_x"/>
                                          </p:val>
                                        </p:tav>
                                        <p:tav tm="100000">
                                          <p:val>
                                            <p:strVal val="#ppt_x"/>
                                          </p:val>
                                        </p:tav>
                                      </p:tavLst>
                                    </p:anim>
                                    <p:anim calcmode="lin" valueType="num">
                                      <p:cBhvr additive="base">
                                        <p:cTn id="55" dur="500" fill="hold"/>
                                        <p:tgtEl>
                                          <p:spTgt spid="21"/>
                                        </p:tgtEl>
                                        <p:attrNameLst>
                                          <p:attrName>ppt_y</p:attrName>
                                        </p:attrNameLst>
                                      </p:cBhvr>
                                      <p:tavLst>
                                        <p:tav tm="0">
                                          <p:val>
                                            <p:strVal val="1+#ppt_h/2"/>
                                          </p:val>
                                        </p:tav>
                                        <p:tav tm="100000">
                                          <p:val>
                                            <p:strVal val="#ppt_y"/>
                                          </p:val>
                                        </p:tav>
                                      </p:tavLst>
                                    </p:anim>
                                  </p:childTnLst>
                                </p:cTn>
                              </p:par>
                            </p:childTnLst>
                          </p:cTn>
                        </p:par>
                        <p:par>
                          <p:cTn id="56" fill="hold">
                            <p:stCondLst>
                              <p:cond delay="4750"/>
                            </p:stCondLst>
                            <p:childTnLst>
                              <p:par>
                                <p:cTn id="57" presetID="26" presetClass="emph" presetSubtype="0" fill="hold" grpId="1" nodeType="afterEffect">
                                  <p:stCondLst>
                                    <p:cond delay="0"/>
                                  </p:stCondLst>
                                  <p:childTnLst>
                                    <p:animEffect transition="out" filter="fade">
                                      <p:cBhvr>
                                        <p:cTn id="58" dur="500" tmFilter="0, 0; .2, .5; .8, .5; 1, 0"/>
                                        <p:tgtEl>
                                          <p:spTgt spid="21"/>
                                        </p:tgtEl>
                                      </p:cBhvr>
                                    </p:animEffect>
                                    <p:animScale>
                                      <p:cBhvr>
                                        <p:cTn id="59" dur="250" autoRev="1" fill="hold"/>
                                        <p:tgtEl>
                                          <p:spTgt spid="21"/>
                                        </p:tgtEl>
                                      </p:cBhvr>
                                      <p:by x="105000" y="105000"/>
                                    </p:animScale>
                                  </p:childTnLst>
                                </p:cTn>
                              </p:par>
                            </p:childTnLst>
                          </p:cTn>
                        </p:par>
                        <p:par>
                          <p:cTn id="60" fill="hold">
                            <p:stCondLst>
                              <p:cond delay="5250"/>
                            </p:stCondLst>
                            <p:childTnLst>
                              <p:par>
                                <p:cTn id="61" presetID="12" presetClass="entr" presetSubtype="8" fill="hold" grpId="0" nodeType="afterEffect">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cBhvr additive="base">
                                        <p:cTn id="63" dur="500"/>
                                        <p:tgtEl>
                                          <p:spTgt spid="13"/>
                                        </p:tgtEl>
                                        <p:attrNameLst>
                                          <p:attrName>ppt_x</p:attrName>
                                        </p:attrNameLst>
                                      </p:cBhvr>
                                      <p:tavLst>
                                        <p:tav tm="0">
                                          <p:val>
                                            <p:strVal val="#ppt_x-#ppt_w*1.125000"/>
                                          </p:val>
                                        </p:tav>
                                        <p:tav tm="100000">
                                          <p:val>
                                            <p:strVal val="#ppt_x"/>
                                          </p:val>
                                        </p:tav>
                                      </p:tavLst>
                                    </p:anim>
                                    <p:animEffect transition="in" filter="wipe(right)">
                                      <p:cBhvr>
                                        <p:cTn id="64" dur="500"/>
                                        <p:tgtEl>
                                          <p:spTgt spid="13"/>
                                        </p:tgtEl>
                                      </p:cBhvr>
                                    </p:animEffect>
                                  </p:childTnLst>
                                </p:cTn>
                              </p:par>
                            </p:childTnLst>
                          </p:cTn>
                        </p:par>
                        <p:par>
                          <p:cTn id="65" fill="hold">
                            <p:stCondLst>
                              <p:cond delay="5750"/>
                            </p:stCondLst>
                            <p:childTnLst>
                              <p:par>
                                <p:cTn id="66" presetID="2" presetClass="entr" presetSubtype="4" fill="hold" grpId="0" nodeType="afterEffect">
                                  <p:stCondLst>
                                    <p:cond delay="0"/>
                                  </p:stCondLst>
                                  <p:childTnLst>
                                    <p:set>
                                      <p:cBhvr>
                                        <p:cTn id="67" dur="1" fill="hold">
                                          <p:stCondLst>
                                            <p:cond delay="0"/>
                                          </p:stCondLst>
                                        </p:cTn>
                                        <p:tgtEl>
                                          <p:spTgt spid="22"/>
                                        </p:tgtEl>
                                        <p:attrNameLst>
                                          <p:attrName>style.visibility</p:attrName>
                                        </p:attrNameLst>
                                      </p:cBhvr>
                                      <p:to>
                                        <p:strVal val="visible"/>
                                      </p:to>
                                    </p:set>
                                    <p:anim calcmode="lin" valueType="num">
                                      <p:cBhvr additive="base">
                                        <p:cTn id="68" dur="500" fill="hold"/>
                                        <p:tgtEl>
                                          <p:spTgt spid="22"/>
                                        </p:tgtEl>
                                        <p:attrNameLst>
                                          <p:attrName>ppt_x</p:attrName>
                                        </p:attrNameLst>
                                      </p:cBhvr>
                                      <p:tavLst>
                                        <p:tav tm="0">
                                          <p:val>
                                            <p:strVal val="#ppt_x"/>
                                          </p:val>
                                        </p:tav>
                                        <p:tav tm="100000">
                                          <p:val>
                                            <p:strVal val="#ppt_x"/>
                                          </p:val>
                                        </p:tav>
                                      </p:tavLst>
                                    </p:anim>
                                    <p:anim calcmode="lin" valueType="num">
                                      <p:cBhvr additive="base">
                                        <p:cTn id="69" dur="500" fill="hold"/>
                                        <p:tgtEl>
                                          <p:spTgt spid="22"/>
                                        </p:tgtEl>
                                        <p:attrNameLst>
                                          <p:attrName>ppt_y</p:attrName>
                                        </p:attrNameLst>
                                      </p:cBhvr>
                                      <p:tavLst>
                                        <p:tav tm="0">
                                          <p:val>
                                            <p:strVal val="1+#ppt_h/2"/>
                                          </p:val>
                                        </p:tav>
                                        <p:tav tm="100000">
                                          <p:val>
                                            <p:strVal val="#ppt_y"/>
                                          </p:val>
                                        </p:tav>
                                      </p:tavLst>
                                    </p:anim>
                                  </p:childTnLst>
                                </p:cTn>
                              </p:par>
                            </p:childTnLst>
                          </p:cTn>
                        </p:par>
                        <p:par>
                          <p:cTn id="70" fill="hold">
                            <p:stCondLst>
                              <p:cond delay="6250"/>
                            </p:stCondLst>
                            <p:childTnLst>
                              <p:par>
                                <p:cTn id="71" presetID="26" presetClass="emph" presetSubtype="0" fill="hold" grpId="1" nodeType="afterEffect">
                                  <p:stCondLst>
                                    <p:cond delay="0"/>
                                  </p:stCondLst>
                                  <p:childTnLst>
                                    <p:animEffect transition="out" filter="fade">
                                      <p:cBhvr>
                                        <p:cTn id="72" dur="500" tmFilter="0, 0; .2, .5; .8, .5; 1, 0"/>
                                        <p:tgtEl>
                                          <p:spTgt spid="22"/>
                                        </p:tgtEl>
                                      </p:cBhvr>
                                    </p:animEffect>
                                    <p:animScale>
                                      <p:cBhvr>
                                        <p:cTn id="73" dur="250" autoRev="1" fill="hold"/>
                                        <p:tgtEl>
                                          <p:spTgt spid="22"/>
                                        </p:tgtEl>
                                      </p:cBhvr>
                                      <p:by x="105000" y="105000"/>
                                    </p:animScale>
                                  </p:childTnLst>
                                </p:cTn>
                              </p:par>
                            </p:childTnLst>
                          </p:cTn>
                        </p:par>
                        <p:par>
                          <p:cTn id="74" fill="hold">
                            <p:stCondLst>
                              <p:cond delay="6750"/>
                            </p:stCondLst>
                            <p:childTnLst>
                              <p:par>
                                <p:cTn id="75" presetID="12" presetClass="entr" presetSubtype="8" fill="hold" grpId="0" nodeType="afterEffect">
                                  <p:stCondLst>
                                    <p:cond delay="0"/>
                                  </p:stCondLst>
                                  <p:childTnLst>
                                    <p:set>
                                      <p:cBhvr>
                                        <p:cTn id="76" dur="1" fill="hold">
                                          <p:stCondLst>
                                            <p:cond delay="0"/>
                                          </p:stCondLst>
                                        </p:cTn>
                                        <p:tgtEl>
                                          <p:spTgt spid="14"/>
                                        </p:tgtEl>
                                        <p:attrNameLst>
                                          <p:attrName>style.visibility</p:attrName>
                                        </p:attrNameLst>
                                      </p:cBhvr>
                                      <p:to>
                                        <p:strVal val="visible"/>
                                      </p:to>
                                    </p:set>
                                    <p:anim calcmode="lin" valueType="num">
                                      <p:cBhvr additive="base">
                                        <p:cTn id="77" dur="500"/>
                                        <p:tgtEl>
                                          <p:spTgt spid="14"/>
                                        </p:tgtEl>
                                        <p:attrNameLst>
                                          <p:attrName>ppt_x</p:attrName>
                                        </p:attrNameLst>
                                      </p:cBhvr>
                                      <p:tavLst>
                                        <p:tav tm="0">
                                          <p:val>
                                            <p:strVal val="#ppt_x-#ppt_w*1.125000"/>
                                          </p:val>
                                        </p:tav>
                                        <p:tav tm="100000">
                                          <p:val>
                                            <p:strVal val="#ppt_x"/>
                                          </p:val>
                                        </p:tav>
                                      </p:tavLst>
                                    </p:anim>
                                    <p:animEffect transition="in" filter="wipe(right)">
                                      <p:cBhvr>
                                        <p:cTn id="78" dur="500"/>
                                        <p:tgtEl>
                                          <p:spTgt spid="14"/>
                                        </p:tgtEl>
                                      </p:cBhvr>
                                    </p:animEffect>
                                  </p:childTnLst>
                                </p:cTn>
                              </p:par>
                            </p:childTnLst>
                          </p:cTn>
                        </p:par>
                        <p:par>
                          <p:cTn id="79" fill="hold">
                            <p:stCondLst>
                              <p:cond delay="7250"/>
                            </p:stCondLst>
                            <p:childTnLst>
                              <p:par>
                                <p:cTn id="80" presetID="2" presetClass="entr" presetSubtype="4" fill="hold" grpId="0" nodeType="afterEffect">
                                  <p:stCondLst>
                                    <p:cond delay="0"/>
                                  </p:stCondLst>
                                  <p:childTnLst>
                                    <p:set>
                                      <p:cBhvr>
                                        <p:cTn id="81" dur="1" fill="hold">
                                          <p:stCondLst>
                                            <p:cond delay="0"/>
                                          </p:stCondLst>
                                        </p:cTn>
                                        <p:tgtEl>
                                          <p:spTgt spid="24"/>
                                        </p:tgtEl>
                                        <p:attrNameLst>
                                          <p:attrName>style.visibility</p:attrName>
                                        </p:attrNameLst>
                                      </p:cBhvr>
                                      <p:to>
                                        <p:strVal val="visible"/>
                                      </p:to>
                                    </p:set>
                                    <p:anim calcmode="lin" valueType="num">
                                      <p:cBhvr additive="base">
                                        <p:cTn id="82" dur="500" fill="hold"/>
                                        <p:tgtEl>
                                          <p:spTgt spid="24"/>
                                        </p:tgtEl>
                                        <p:attrNameLst>
                                          <p:attrName>ppt_x</p:attrName>
                                        </p:attrNameLst>
                                      </p:cBhvr>
                                      <p:tavLst>
                                        <p:tav tm="0">
                                          <p:val>
                                            <p:strVal val="#ppt_x"/>
                                          </p:val>
                                        </p:tav>
                                        <p:tav tm="100000">
                                          <p:val>
                                            <p:strVal val="#ppt_x"/>
                                          </p:val>
                                        </p:tav>
                                      </p:tavLst>
                                    </p:anim>
                                    <p:anim calcmode="lin" valueType="num">
                                      <p:cBhvr additive="base">
                                        <p:cTn id="83" dur="500" fill="hold"/>
                                        <p:tgtEl>
                                          <p:spTgt spid="24"/>
                                        </p:tgtEl>
                                        <p:attrNameLst>
                                          <p:attrName>ppt_y</p:attrName>
                                        </p:attrNameLst>
                                      </p:cBhvr>
                                      <p:tavLst>
                                        <p:tav tm="0">
                                          <p:val>
                                            <p:strVal val="1+#ppt_h/2"/>
                                          </p:val>
                                        </p:tav>
                                        <p:tav tm="100000">
                                          <p:val>
                                            <p:strVal val="#ppt_y"/>
                                          </p:val>
                                        </p:tav>
                                      </p:tavLst>
                                    </p:anim>
                                  </p:childTnLst>
                                </p:cTn>
                              </p:par>
                            </p:childTnLst>
                          </p:cTn>
                        </p:par>
                        <p:par>
                          <p:cTn id="84" fill="hold">
                            <p:stCondLst>
                              <p:cond delay="7750"/>
                            </p:stCondLst>
                            <p:childTnLst>
                              <p:par>
                                <p:cTn id="85" presetID="26" presetClass="emph" presetSubtype="0" fill="hold" grpId="1" nodeType="afterEffect">
                                  <p:stCondLst>
                                    <p:cond delay="0"/>
                                  </p:stCondLst>
                                  <p:childTnLst>
                                    <p:animEffect transition="out" filter="fade">
                                      <p:cBhvr>
                                        <p:cTn id="86" dur="500" tmFilter="0, 0; .2, .5; .8, .5; 1, 0"/>
                                        <p:tgtEl>
                                          <p:spTgt spid="24"/>
                                        </p:tgtEl>
                                      </p:cBhvr>
                                    </p:animEffect>
                                    <p:animScale>
                                      <p:cBhvr>
                                        <p:cTn id="87" dur="250" autoRev="1" fill="hold"/>
                                        <p:tgtEl>
                                          <p:spTgt spid="24"/>
                                        </p:tgtEl>
                                      </p:cBhvr>
                                      <p:by x="105000" y="105000"/>
                                    </p:animScale>
                                  </p:childTnLst>
                                </p:cTn>
                              </p:par>
                            </p:childTnLst>
                          </p:cTn>
                        </p:par>
                        <p:par>
                          <p:cTn id="88" fill="hold">
                            <p:stCondLst>
                              <p:cond delay="8250"/>
                            </p:stCondLst>
                            <p:childTnLst>
                              <p:par>
                                <p:cTn id="89" presetID="12" presetClass="entr" presetSubtype="8" fill="hold" grpId="0" nodeType="afterEffect">
                                  <p:stCondLst>
                                    <p:cond delay="0"/>
                                  </p:stCondLst>
                                  <p:childTnLst>
                                    <p:set>
                                      <p:cBhvr>
                                        <p:cTn id="90" dur="1" fill="hold">
                                          <p:stCondLst>
                                            <p:cond delay="0"/>
                                          </p:stCondLst>
                                        </p:cTn>
                                        <p:tgtEl>
                                          <p:spTgt spid="15"/>
                                        </p:tgtEl>
                                        <p:attrNameLst>
                                          <p:attrName>style.visibility</p:attrName>
                                        </p:attrNameLst>
                                      </p:cBhvr>
                                      <p:to>
                                        <p:strVal val="visible"/>
                                      </p:to>
                                    </p:set>
                                    <p:anim calcmode="lin" valueType="num">
                                      <p:cBhvr additive="base">
                                        <p:cTn id="91" dur="500"/>
                                        <p:tgtEl>
                                          <p:spTgt spid="15"/>
                                        </p:tgtEl>
                                        <p:attrNameLst>
                                          <p:attrName>ppt_x</p:attrName>
                                        </p:attrNameLst>
                                      </p:cBhvr>
                                      <p:tavLst>
                                        <p:tav tm="0">
                                          <p:val>
                                            <p:strVal val="#ppt_x-#ppt_w*1.125000"/>
                                          </p:val>
                                        </p:tav>
                                        <p:tav tm="100000">
                                          <p:val>
                                            <p:strVal val="#ppt_x"/>
                                          </p:val>
                                        </p:tav>
                                      </p:tavLst>
                                    </p:anim>
                                    <p:animEffect transition="in" filter="wipe(right)">
                                      <p:cBhvr>
                                        <p:cTn id="92" dur="500"/>
                                        <p:tgtEl>
                                          <p:spTgt spid="15"/>
                                        </p:tgtEl>
                                      </p:cBhvr>
                                    </p:animEffect>
                                  </p:childTnLst>
                                </p:cTn>
                              </p:par>
                            </p:childTnLst>
                          </p:cTn>
                        </p:par>
                        <p:par>
                          <p:cTn id="93" fill="hold">
                            <p:stCondLst>
                              <p:cond delay="8750"/>
                            </p:stCondLst>
                            <p:childTnLst>
                              <p:par>
                                <p:cTn id="94" presetID="2" presetClass="entr" presetSubtype="4" fill="hold" grpId="0" nodeType="afterEffect">
                                  <p:stCondLst>
                                    <p:cond delay="0"/>
                                  </p:stCondLst>
                                  <p:childTnLst>
                                    <p:set>
                                      <p:cBhvr>
                                        <p:cTn id="95" dur="1" fill="hold">
                                          <p:stCondLst>
                                            <p:cond delay="0"/>
                                          </p:stCondLst>
                                        </p:cTn>
                                        <p:tgtEl>
                                          <p:spTgt spid="23"/>
                                        </p:tgtEl>
                                        <p:attrNameLst>
                                          <p:attrName>style.visibility</p:attrName>
                                        </p:attrNameLst>
                                      </p:cBhvr>
                                      <p:to>
                                        <p:strVal val="visible"/>
                                      </p:to>
                                    </p:set>
                                    <p:anim calcmode="lin" valueType="num">
                                      <p:cBhvr additive="base">
                                        <p:cTn id="96" dur="500" fill="hold"/>
                                        <p:tgtEl>
                                          <p:spTgt spid="23"/>
                                        </p:tgtEl>
                                        <p:attrNameLst>
                                          <p:attrName>ppt_x</p:attrName>
                                        </p:attrNameLst>
                                      </p:cBhvr>
                                      <p:tavLst>
                                        <p:tav tm="0">
                                          <p:val>
                                            <p:strVal val="#ppt_x"/>
                                          </p:val>
                                        </p:tav>
                                        <p:tav tm="100000">
                                          <p:val>
                                            <p:strVal val="#ppt_x"/>
                                          </p:val>
                                        </p:tav>
                                      </p:tavLst>
                                    </p:anim>
                                    <p:anim calcmode="lin" valueType="num">
                                      <p:cBhvr additive="base">
                                        <p:cTn id="97" dur="500" fill="hold"/>
                                        <p:tgtEl>
                                          <p:spTgt spid="23"/>
                                        </p:tgtEl>
                                        <p:attrNameLst>
                                          <p:attrName>ppt_y</p:attrName>
                                        </p:attrNameLst>
                                      </p:cBhvr>
                                      <p:tavLst>
                                        <p:tav tm="0">
                                          <p:val>
                                            <p:strVal val="1+#ppt_h/2"/>
                                          </p:val>
                                        </p:tav>
                                        <p:tav tm="100000">
                                          <p:val>
                                            <p:strVal val="#ppt_y"/>
                                          </p:val>
                                        </p:tav>
                                      </p:tavLst>
                                    </p:anim>
                                  </p:childTnLst>
                                </p:cTn>
                              </p:par>
                            </p:childTnLst>
                          </p:cTn>
                        </p:par>
                        <p:par>
                          <p:cTn id="98" fill="hold">
                            <p:stCondLst>
                              <p:cond delay="9250"/>
                            </p:stCondLst>
                            <p:childTnLst>
                              <p:par>
                                <p:cTn id="99" presetID="26" presetClass="emph" presetSubtype="0" fill="hold" grpId="1" nodeType="afterEffect">
                                  <p:stCondLst>
                                    <p:cond delay="0"/>
                                  </p:stCondLst>
                                  <p:childTnLst>
                                    <p:animEffect transition="out" filter="fade">
                                      <p:cBhvr>
                                        <p:cTn id="100" dur="500" tmFilter="0, 0; .2, .5; .8, .5; 1, 0"/>
                                        <p:tgtEl>
                                          <p:spTgt spid="23"/>
                                        </p:tgtEl>
                                      </p:cBhvr>
                                    </p:animEffect>
                                    <p:animScale>
                                      <p:cBhvr>
                                        <p:cTn id="101" dur="250" autoRev="1" fill="hold"/>
                                        <p:tgtEl>
                                          <p:spTgt spid="23"/>
                                        </p:tgtEl>
                                      </p:cBhvr>
                                      <p:by x="105000" y="105000"/>
                                    </p:animScale>
                                  </p:childTnLst>
                                </p:cTn>
                              </p:par>
                            </p:childTnLst>
                          </p:cTn>
                        </p:par>
                        <p:par>
                          <p:cTn id="102" fill="hold">
                            <p:stCondLst>
                              <p:cond delay="9750"/>
                            </p:stCondLst>
                            <p:childTnLst>
                              <p:par>
                                <p:cTn id="103" presetID="12" presetClass="entr" presetSubtype="8" fill="hold" grpId="0" nodeType="afterEffect">
                                  <p:stCondLst>
                                    <p:cond delay="0"/>
                                  </p:stCondLst>
                                  <p:childTnLst>
                                    <p:set>
                                      <p:cBhvr>
                                        <p:cTn id="104" dur="1" fill="hold">
                                          <p:stCondLst>
                                            <p:cond delay="0"/>
                                          </p:stCondLst>
                                        </p:cTn>
                                        <p:tgtEl>
                                          <p:spTgt spid="16"/>
                                        </p:tgtEl>
                                        <p:attrNameLst>
                                          <p:attrName>style.visibility</p:attrName>
                                        </p:attrNameLst>
                                      </p:cBhvr>
                                      <p:to>
                                        <p:strVal val="visible"/>
                                      </p:to>
                                    </p:set>
                                    <p:anim calcmode="lin" valueType="num">
                                      <p:cBhvr additive="base">
                                        <p:cTn id="105" dur="500"/>
                                        <p:tgtEl>
                                          <p:spTgt spid="16"/>
                                        </p:tgtEl>
                                        <p:attrNameLst>
                                          <p:attrName>ppt_x</p:attrName>
                                        </p:attrNameLst>
                                      </p:cBhvr>
                                      <p:tavLst>
                                        <p:tav tm="0">
                                          <p:val>
                                            <p:strVal val="#ppt_x-#ppt_w*1.125000"/>
                                          </p:val>
                                        </p:tav>
                                        <p:tav tm="100000">
                                          <p:val>
                                            <p:strVal val="#ppt_x"/>
                                          </p:val>
                                        </p:tav>
                                      </p:tavLst>
                                    </p:anim>
                                    <p:animEffect transition="in" filter="wipe(right)">
                                      <p:cBhvr>
                                        <p:cTn id="106" dur="500"/>
                                        <p:tgtEl>
                                          <p:spTgt spid="16"/>
                                        </p:tgtEl>
                                      </p:cBhvr>
                                    </p:animEffect>
                                  </p:childTnLst>
                                </p:cTn>
                              </p:par>
                            </p:childTnLst>
                          </p:cTn>
                        </p:par>
                        <p:par>
                          <p:cTn id="107" fill="hold">
                            <p:stCondLst>
                              <p:cond delay="10250"/>
                            </p:stCondLst>
                            <p:childTnLst>
                              <p:par>
                                <p:cTn id="108" presetID="2" presetClass="entr" presetSubtype="4" fill="hold" grpId="0" nodeType="afterEffect">
                                  <p:stCondLst>
                                    <p:cond delay="0"/>
                                  </p:stCondLst>
                                  <p:childTnLst>
                                    <p:set>
                                      <p:cBhvr>
                                        <p:cTn id="109" dur="1" fill="hold">
                                          <p:stCondLst>
                                            <p:cond delay="0"/>
                                          </p:stCondLst>
                                        </p:cTn>
                                        <p:tgtEl>
                                          <p:spTgt spid="25"/>
                                        </p:tgtEl>
                                        <p:attrNameLst>
                                          <p:attrName>style.visibility</p:attrName>
                                        </p:attrNameLst>
                                      </p:cBhvr>
                                      <p:to>
                                        <p:strVal val="visible"/>
                                      </p:to>
                                    </p:set>
                                    <p:anim calcmode="lin" valueType="num">
                                      <p:cBhvr additive="base">
                                        <p:cTn id="110" dur="500" fill="hold"/>
                                        <p:tgtEl>
                                          <p:spTgt spid="25"/>
                                        </p:tgtEl>
                                        <p:attrNameLst>
                                          <p:attrName>ppt_x</p:attrName>
                                        </p:attrNameLst>
                                      </p:cBhvr>
                                      <p:tavLst>
                                        <p:tav tm="0">
                                          <p:val>
                                            <p:strVal val="#ppt_x"/>
                                          </p:val>
                                        </p:tav>
                                        <p:tav tm="100000">
                                          <p:val>
                                            <p:strVal val="#ppt_x"/>
                                          </p:val>
                                        </p:tav>
                                      </p:tavLst>
                                    </p:anim>
                                    <p:anim calcmode="lin" valueType="num">
                                      <p:cBhvr additive="base">
                                        <p:cTn id="111" dur="500" fill="hold"/>
                                        <p:tgtEl>
                                          <p:spTgt spid="25"/>
                                        </p:tgtEl>
                                        <p:attrNameLst>
                                          <p:attrName>ppt_y</p:attrName>
                                        </p:attrNameLst>
                                      </p:cBhvr>
                                      <p:tavLst>
                                        <p:tav tm="0">
                                          <p:val>
                                            <p:strVal val="1+#ppt_h/2"/>
                                          </p:val>
                                        </p:tav>
                                        <p:tav tm="100000">
                                          <p:val>
                                            <p:strVal val="#ppt_y"/>
                                          </p:val>
                                        </p:tav>
                                      </p:tavLst>
                                    </p:anim>
                                  </p:childTnLst>
                                </p:cTn>
                              </p:par>
                            </p:childTnLst>
                          </p:cTn>
                        </p:par>
                        <p:par>
                          <p:cTn id="112" fill="hold">
                            <p:stCondLst>
                              <p:cond delay="10750"/>
                            </p:stCondLst>
                            <p:childTnLst>
                              <p:par>
                                <p:cTn id="113" presetID="26" presetClass="emph" presetSubtype="0" fill="hold" grpId="1" nodeType="afterEffect">
                                  <p:stCondLst>
                                    <p:cond delay="0"/>
                                  </p:stCondLst>
                                  <p:childTnLst>
                                    <p:animEffect transition="out" filter="fade">
                                      <p:cBhvr>
                                        <p:cTn id="114" dur="500" tmFilter="0, 0; .2, .5; .8, .5; 1, 0"/>
                                        <p:tgtEl>
                                          <p:spTgt spid="25"/>
                                        </p:tgtEl>
                                      </p:cBhvr>
                                    </p:animEffect>
                                    <p:animScale>
                                      <p:cBhvr>
                                        <p:cTn id="115" dur="250" autoRev="1" fill="hold"/>
                                        <p:tgtEl>
                                          <p:spTgt spid="25"/>
                                        </p:tgtEl>
                                      </p:cBhvr>
                                      <p:by x="105000" y="105000"/>
                                    </p:animScale>
                                  </p:childTnLst>
                                </p:cTn>
                              </p:par>
                            </p:childTnLst>
                          </p:cTn>
                        </p:par>
                        <p:par>
                          <p:cTn id="116" fill="hold">
                            <p:stCondLst>
                              <p:cond delay="11250"/>
                            </p:stCondLst>
                            <p:childTnLst>
                              <p:par>
                                <p:cTn id="117" presetID="12" presetClass="entr" presetSubtype="8" fill="hold" grpId="0" nodeType="afterEffect">
                                  <p:stCondLst>
                                    <p:cond delay="0"/>
                                  </p:stCondLst>
                                  <p:childTnLst>
                                    <p:set>
                                      <p:cBhvr>
                                        <p:cTn id="118" dur="1" fill="hold">
                                          <p:stCondLst>
                                            <p:cond delay="0"/>
                                          </p:stCondLst>
                                        </p:cTn>
                                        <p:tgtEl>
                                          <p:spTgt spid="17"/>
                                        </p:tgtEl>
                                        <p:attrNameLst>
                                          <p:attrName>style.visibility</p:attrName>
                                        </p:attrNameLst>
                                      </p:cBhvr>
                                      <p:to>
                                        <p:strVal val="visible"/>
                                      </p:to>
                                    </p:set>
                                    <p:anim calcmode="lin" valueType="num">
                                      <p:cBhvr additive="base">
                                        <p:cTn id="119" dur="500"/>
                                        <p:tgtEl>
                                          <p:spTgt spid="17"/>
                                        </p:tgtEl>
                                        <p:attrNameLst>
                                          <p:attrName>ppt_x</p:attrName>
                                        </p:attrNameLst>
                                      </p:cBhvr>
                                      <p:tavLst>
                                        <p:tav tm="0">
                                          <p:val>
                                            <p:strVal val="#ppt_x-#ppt_w*1.125000"/>
                                          </p:val>
                                        </p:tav>
                                        <p:tav tm="100000">
                                          <p:val>
                                            <p:strVal val="#ppt_x"/>
                                          </p:val>
                                        </p:tav>
                                      </p:tavLst>
                                    </p:anim>
                                    <p:animEffect transition="in" filter="wipe(right)">
                                      <p:cBhvr>
                                        <p:cTn id="12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8" grpId="0" animBg="1"/>
      <p:bldP spid="9" grpId="0" animBg="1"/>
      <p:bldP spid="18" grpId="0" animBg="1"/>
      <p:bldP spid="19" grpId="0" animBg="1"/>
      <p:bldP spid="10" grpId="0"/>
      <p:bldP spid="10" grpId="1"/>
      <p:bldP spid="12" grpId="0"/>
      <p:bldP spid="13" grpId="0"/>
      <p:bldP spid="14" grpId="0"/>
      <p:bldP spid="15" grpId="0"/>
      <p:bldP spid="16" grpId="0"/>
      <p:bldP spid="17" grpId="0"/>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p:cNvSpPr/>
          <p:nvPr/>
        </p:nvSpPr>
        <p:spPr>
          <a:xfrm>
            <a:off x="6487471" y="1569832"/>
            <a:ext cx="1092200" cy="10922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3971109" y="1569832"/>
            <a:ext cx="1092200" cy="10922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454748" y="1569832"/>
            <a:ext cx="1092200" cy="10922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381000"/>
            <a:ext cx="3352800" cy="88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791200" y="381000"/>
            <a:ext cx="3352800" cy="88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619500" y="133062"/>
            <a:ext cx="1905000" cy="584775"/>
          </a:xfrm>
          <a:prstGeom prst="rect">
            <a:avLst/>
          </a:prstGeom>
          <a:noFill/>
        </p:spPr>
        <p:txBody>
          <a:bodyPr wrap="square" rtlCol="0">
            <a:spAutoFit/>
          </a:bodyPr>
          <a:lstStyle/>
          <a:p>
            <a:pPr algn="ctr"/>
            <a:r>
              <a:rPr lang="zh-CN" altLang="en-US" sz="3200" dirty="0">
                <a:solidFill>
                  <a:schemeClr val="tx1">
                    <a:lumMod val="95000"/>
                    <a:lumOff val="5000"/>
                  </a:schemeClr>
                </a:solidFill>
                <a:latin typeface="微软雅黑" panose="020B0503020204020204" pitchFamily="34" charset="-122"/>
                <a:ea typeface="微软雅黑" panose="020B0503020204020204" pitchFamily="34" charset="-122"/>
              </a:rPr>
              <a:t>所获荣誉</a:t>
            </a:r>
          </a:p>
        </p:txBody>
      </p:sp>
      <p:sp>
        <p:nvSpPr>
          <p:cNvPr id="5" name="KSO_Shape"/>
          <p:cNvSpPr>
            <a:spLocks/>
          </p:cNvSpPr>
          <p:nvPr/>
        </p:nvSpPr>
        <p:spPr bwMode="auto">
          <a:xfrm>
            <a:off x="1702996" y="1828574"/>
            <a:ext cx="595704" cy="613002"/>
          </a:xfrm>
          <a:custGeom>
            <a:avLst/>
            <a:gdLst>
              <a:gd name="T0" fmla="*/ 1443836 w 3333"/>
              <a:gd name="T1" fmla="*/ 903609 h 3431"/>
              <a:gd name="T2" fmla="*/ 1368287 w 3333"/>
              <a:gd name="T3" fmla="*/ 893114 h 3431"/>
              <a:gd name="T4" fmla="*/ 1423900 w 3333"/>
              <a:gd name="T5" fmla="*/ 783443 h 3431"/>
              <a:gd name="T6" fmla="*/ 1444361 w 3333"/>
              <a:gd name="T7" fmla="*/ 784492 h 3431"/>
              <a:gd name="T8" fmla="*/ 1650548 w 3333"/>
              <a:gd name="T9" fmla="*/ 409825 h 3431"/>
              <a:gd name="T10" fmla="*/ 1470069 w 3333"/>
              <a:gd name="T11" fmla="*/ 201502 h 3431"/>
              <a:gd name="T12" fmla="*/ 1470069 w 3333"/>
              <a:gd name="T13" fmla="*/ 79761 h 3431"/>
              <a:gd name="T14" fmla="*/ 1748658 w 3333"/>
              <a:gd name="T15" fmla="*/ 409825 h 3431"/>
              <a:gd name="T16" fmla="*/ 1443836 w 3333"/>
              <a:gd name="T17" fmla="*/ 903609 h 3431"/>
              <a:gd name="T18" fmla="*/ 880887 w 3333"/>
              <a:gd name="T19" fmla="*/ 1170179 h 3431"/>
              <a:gd name="T20" fmla="*/ 317413 w 3333"/>
              <a:gd name="T21" fmla="*/ 354202 h 3431"/>
              <a:gd name="T22" fmla="*/ 319512 w 3333"/>
              <a:gd name="T23" fmla="*/ 0 h 3431"/>
              <a:gd name="T24" fmla="*/ 1433343 w 3333"/>
              <a:gd name="T25" fmla="*/ 0 h 3431"/>
              <a:gd name="T26" fmla="*/ 1433343 w 3333"/>
              <a:gd name="T27" fmla="*/ 354202 h 3431"/>
              <a:gd name="T28" fmla="*/ 880887 w 3333"/>
              <a:gd name="T29" fmla="*/ 1170179 h 3431"/>
              <a:gd name="T30" fmla="*/ 600724 w 3333"/>
              <a:gd name="T31" fmla="*/ 108097 h 3431"/>
              <a:gd name="T32" fmla="*/ 462217 w 3333"/>
              <a:gd name="T33" fmla="*/ 107573 h 3431"/>
              <a:gd name="T34" fmla="*/ 888757 w 3333"/>
              <a:gd name="T35" fmla="*/ 1071527 h 3431"/>
              <a:gd name="T36" fmla="*/ 600724 w 3333"/>
              <a:gd name="T37" fmla="*/ 108097 h 3431"/>
              <a:gd name="T38" fmla="*/ 304822 w 3333"/>
              <a:gd name="T39" fmla="*/ 784492 h 3431"/>
              <a:gd name="T40" fmla="*/ 324758 w 3333"/>
              <a:gd name="T41" fmla="*/ 783443 h 3431"/>
              <a:gd name="T42" fmla="*/ 380371 w 3333"/>
              <a:gd name="T43" fmla="*/ 893114 h 3431"/>
              <a:gd name="T44" fmla="*/ 304822 w 3333"/>
              <a:gd name="T45" fmla="*/ 903609 h 3431"/>
              <a:gd name="T46" fmla="*/ 0 w 3333"/>
              <a:gd name="T47" fmla="*/ 409825 h 3431"/>
              <a:gd name="T48" fmla="*/ 278589 w 3333"/>
              <a:gd name="T49" fmla="*/ 79761 h 3431"/>
              <a:gd name="T50" fmla="*/ 278589 w 3333"/>
              <a:gd name="T51" fmla="*/ 201502 h 3431"/>
              <a:gd name="T52" fmla="*/ 98110 w 3333"/>
              <a:gd name="T53" fmla="*/ 409825 h 3431"/>
              <a:gd name="T54" fmla="*/ 304822 w 3333"/>
              <a:gd name="T55" fmla="*/ 784492 h 3431"/>
              <a:gd name="T56" fmla="*/ 776482 w 3333"/>
              <a:gd name="T57" fmla="*/ 1318157 h 3431"/>
              <a:gd name="T58" fmla="*/ 871443 w 3333"/>
              <a:gd name="T59" fmla="*/ 1223178 h 3431"/>
              <a:gd name="T60" fmla="*/ 966405 w 3333"/>
              <a:gd name="T61" fmla="*/ 1318157 h 3431"/>
              <a:gd name="T62" fmla="*/ 871443 w 3333"/>
              <a:gd name="T63" fmla="*/ 1413661 h 3431"/>
              <a:gd name="T64" fmla="*/ 776482 w 3333"/>
              <a:gd name="T65" fmla="*/ 1318157 h 3431"/>
              <a:gd name="T66" fmla="*/ 1147934 w 3333"/>
              <a:gd name="T67" fmla="*/ 1530679 h 3431"/>
              <a:gd name="T68" fmla="*/ 1057694 w 3333"/>
              <a:gd name="T69" fmla="*/ 1620410 h 3431"/>
              <a:gd name="T70" fmla="*/ 695686 w 3333"/>
              <a:gd name="T71" fmla="*/ 1620410 h 3431"/>
              <a:gd name="T72" fmla="*/ 605446 w 3333"/>
              <a:gd name="T73" fmla="*/ 1530679 h 3431"/>
              <a:gd name="T74" fmla="*/ 695686 w 3333"/>
              <a:gd name="T75" fmla="*/ 1440423 h 3431"/>
              <a:gd name="T76" fmla="*/ 1057694 w 3333"/>
              <a:gd name="T77" fmla="*/ 1440423 h 3431"/>
              <a:gd name="T78" fmla="*/ 1147934 w 3333"/>
              <a:gd name="T79" fmla="*/ 1530679 h 3431"/>
              <a:gd name="T80" fmla="*/ 515206 w 3333"/>
              <a:gd name="T81" fmla="*/ 1656617 h 3431"/>
              <a:gd name="T82" fmla="*/ 1199350 w 3333"/>
              <a:gd name="T83" fmla="*/ 1656617 h 3431"/>
              <a:gd name="T84" fmla="*/ 1289589 w 3333"/>
              <a:gd name="T85" fmla="*/ 1800397 h 3431"/>
              <a:gd name="T86" fmla="*/ 425491 w 3333"/>
              <a:gd name="T87" fmla="*/ 1800397 h 3431"/>
              <a:gd name="T88" fmla="*/ 515206 w 3333"/>
              <a:gd name="T89" fmla="*/ 1656617 h 343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333" h="3431">
                <a:moveTo>
                  <a:pt x="2752" y="1722"/>
                </a:moveTo>
                <a:cubicBezTo>
                  <a:pt x="2703" y="1722"/>
                  <a:pt x="2655" y="1715"/>
                  <a:pt x="2608" y="1702"/>
                </a:cubicBezTo>
                <a:cubicBezTo>
                  <a:pt x="2647" y="1637"/>
                  <a:pt x="2683" y="1567"/>
                  <a:pt x="2714" y="1493"/>
                </a:cubicBezTo>
                <a:cubicBezTo>
                  <a:pt x="2727" y="1494"/>
                  <a:pt x="2740" y="1495"/>
                  <a:pt x="2753" y="1495"/>
                </a:cubicBezTo>
                <a:cubicBezTo>
                  <a:pt x="3011" y="1495"/>
                  <a:pt x="3146" y="1093"/>
                  <a:pt x="3146" y="781"/>
                </a:cubicBezTo>
                <a:cubicBezTo>
                  <a:pt x="3146" y="520"/>
                  <a:pt x="3000" y="384"/>
                  <a:pt x="2802" y="384"/>
                </a:cubicBezTo>
                <a:cubicBezTo>
                  <a:pt x="2802" y="304"/>
                  <a:pt x="2802" y="221"/>
                  <a:pt x="2802" y="152"/>
                </a:cubicBezTo>
                <a:cubicBezTo>
                  <a:pt x="3104" y="152"/>
                  <a:pt x="3333" y="394"/>
                  <a:pt x="3333" y="781"/>
                </a:cubicBezTo>
                <a:cubicBezTo>
                  <a:pt x="3333" y="1218"/>
                  <a:pt x="3114" y="1722"/>
                  <a:pt x="2752" y="1722"/>
                </a:cubicBezTo>
                <a:close/>
                <a:moveTo>
                  <a:pt x="1679" y="2230"/>
                </a:moveTo>
                <a:cubicBezTo>
                  <a:pt x="1110" y="2230"/>
                  <a:pt x="605" y="1534"/>
                  <a:pt x="605" y="675"/>
                </a:cubicBezTo>
                <a:cubicBezTo>
                  <a:pt x="605" y="633"/>
                  <a:pt x="607" y="42"/>
                  <a:pt x="609" y="0"/>
                </a:cubicBezTo>
                <a:cubicBezTo>
                  <a:pt x="2732" y="0"/>
                  <a:pt x="2732" y="0"/>
                  <a:pt x="2732" y="0"/>
                </a:cubicBezTo>
                <a:cubicBezTo>
                  <a:pt x="2735" y="42"/>
                  <a:pt x="2732" y="633"/>
                  <a:pt x="2732" y="675"/>
                </a:cubicBezTo>
                <a:cubicBezTo>
                  <a:pt x="2732" y="1534"/>
                  <a:pt x="2249" y="2230"/>
                  <a:pt x="1679" y="2230"/>
                </a:cubicBezTo>
                <a:close/>
                <a:moveTo>
                  <a:pt x="1145" y="206"/>
                </a:moveTo>
                <a:cubicBezTo>
                  <a:pt x="881" y="205"/>
                  <a:pt x="881" y="205"/>
                  <a:pt x="881" y="205"/>
                </a:cubicBezTo>
                <a:cubicBezTo>
                  <a:pt x="881" y="205"/>
                  <a:pt x="854" y="1982"/>
                  <a:pt x="1694" y="2042"/>
                </a:cubicBezTo>
                <a:cubicBezTo>
                  <a:pt x="1051" y="1570"/>
                  <a:pt x="1145" y="206"/>
                  <a:pt x="1145" y="206"/>
                </a:cubicBezTo>
                <a:close/>
                <a:moveTo>
                  <a:pt x="581" y="1495"/>
                </a:moveTo>
                <a:cubicBezTo>
                  <a:pt x="594" y="1495"/>
                  <a:pt x="606" y="1494"/>
                  <a:pt x="619" y="1493"/>
                </a:cubicBezTo>
                <a:cubicBezTo>
                  <a:pt x="650" y="1567"/>
                  <a:pt x="686" y="1637"/>
                  <a:pt x="725" y="1702"/>
                </a:cubicBezTo>
                <a:cubicBezTo>
                  <a:pt x="679" y="1715"/>
                  <a:pt x="630" y="1722"/>
                  <a:pt x="581" y="1722"/>
                </a:cubicBezTo>
                <a:cubicBezTo>
                  <a:pt x="219" y="1722"/>
                  <a:pt x="0" y="1218"/>
                  <a:pt x="0" y="781"/>
                </a:cubicBezTo>
                <a:cubicBezTo>
                  <a:pt x="0" y="394"/>
                  <a:pt x="229" y="152"/>
                  <a:pt x="531" y="152"/>
                </a:cubicBezTo>
                <a:cubicBezTo>
                  <a:pt x="531" y="221"/>
                  <a:pt x="531" y="304"/>
                  <a:pt x="531" y="384"/>
                </a:cubicBezTo>
                <a:cubicBezTo>
                  <a:pt x="333" y="384"/>
                  <a:pt x="187" y="520"/>
                  <a:pt x="187" y="781"/>
                </a:cubicBezTo>
                <a:cubicBezTo>
                  <a:pt x="187" y="1093"/>
                  <a:pt x="322" y="1495"/>
                  <a:pt x="581" y="1495"/>
                </a:cubicBezTo>
                <a:close/>
                <a:moveTo>
                  <a:pt x="1480" y="2512"/>
                </a:moveTo>
                <a:cubicBezTo>
                  <a:pt x="1480" y="2412"/>
                  <a:pt x="1561" y="2331"/>
                  <a:pt x="1661" y="2331"/>
                </a:cubicBezTo>
                <a:cubicBezTo>
                  <a:pt x="1761" y="2331"/>
                  <a:pt x="1842" y="2412"/>
                  <a:pt x="1842" y="2512"/>
                </a:cubicBezTo>
                <a:cubicBezTo>
                  <a:pt x="1842" y="2613"/>
                  <a:pt x="1761" y="2694"/>
                  <a:pt x="1661" y="2694"/>
                </a:cubicBezTo>
                <a:cubicBezTo>
                  <a:pt x="1561" y="2694"/>
                  <a:pt x="1480" y="2613"/>
                  <a:pt x="1480" y="2512"/>
                </a:cubicBezTo>
                <a:close/>
                <a:moveTo>
                  <a:pt x="2188" y="2917"/>
                </a:moveTo>
                <a:cubicBezTo>
                  <a:pt x="2188" y="3011"/>
                  <a:pt x="2111" y="3088"/>
                  <a:pt x="2016" y="3088"/>
                </a:cubicBezTo>
                <a:cubicBezTo>
                  <a:pt x="1326" y="3088"/>
                  <a:pt x="1326" y="3088"/>
                  <a:pt x="1326" y="3088"/>
                </a:cubicBezTo>
                <a:cubicBezTo>
                  <a:pt x="1231" y="3088"/>
                  <a:pt x="1154" y="3011"/>
                  <a:pt x="1154" y="2917"/>
                </a:cubicBezTo>
                <a:cubicBezTo>
                  <a:pt x="1154" y="2822"/>
                  <a:pt x="1231" y="2745"/>
                  <a:pt x="1326" y="2745"/>
                </a:cubicBezTo>
                <a:cubicBezTo>
                  <a:pt x="2016" y="2745"/>
                  <a:pt x="2016" y="2745"/>
                  <a:pt x="2016" y="2745"/>
                </a:cubicBezTo>
                <a:cubicBezTo>
                  <a:pt x="2111" y="2745"/>
                  <a:pt x="2188" y="2822"/>
                  <a:pt x="2188" y="2917"/>
                </a:cubicBezTo>
                <a:close/>
                <a:moveTo>
                  <a:pt x="982" y="3157"/>
                </a:moveTo>
                <a:cubicBezTo>
                  <a:pt x="2286" y="3157"/>
                  <a:pt x="2286" y="3157"/>
                  <a:pt x="2286" y="3157"/>
                </a:cubicBezTo>
                <a:cubicBezTo>
                  <a:pt x="2441" y="3157"/>
                  <a:pt x="2458" y="3337"/>
                  <a:pt x="2458" y="3431"/>
                </a:cubicBezTo>
                <a:cubicBezTo>
                  <a:pt x="1750" y="3431"/>
                  <a:pt x="1506" y="3431"/>
                  <a:pt x="811" y="3431"/>
                </a:cubicBezTo>
                <a:cubicBezTo>
                  <a:pt x="811" y="3337"/>
                  <a:pt x="823" y="3157"/>
                  <a:pt x="982" y="3157"/>
                </a:cubicBez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6" name="KSO_Shape"/>
          <p:cNvSpPr>
            <a:spLocks/>
          </p:cNvSpPr>
          <p:nvPr/>
        </p:nvSpPr>
        <p:spPr bwMode="auto">
          <a:xfrm>
            <a:off x="4232431" y="1753129"/>
            <a:ext cx="621082" cy="763891"/>
          </a:xfrm>
          <a:custGeom>
            <a:avLst/>
            <a:gdLst>
              <a:gd name="T0" fmla="*/ 1379976 w 3177"/>
              <a:gd name="T1" fmla="*/ 481089 h 3907"/>
              <a:gd name="T2" fmla="*/ 1463834 w 3177"/>
              <a:gd name="T3" fmla="*/ 622559 h 3907"/>
              <a:gd name="T4" fmla="*/ 1104902 w 3177"/>
              <a:gd name="T5" fmla="*/ 1244196 h 3907"/>
              <a:gd name="T6" fmla="*/ 1082325 w 3177"/>
              <a:gd name="T7" fmla="*/ 1244196 h 3907"/>
              <a:gd name="T8" fmla="*/ 1113196 w 3177"/>
              <a:gd name="T9" fmla="*/ 1399029 h 3907"/>
              <a:gd name="T10" fmla="*/ 711874 w 3177"/>
              <a:gd name="T11" fmla="*/ 1800397 h 3907"/>
              <a:gd name="T12" fmla="*/ 310552 w 3177"/>
              <a:gd name="T13" fmla="*/ 1399029 h 3907"/>
              <a:gd name="T14" fmla="*/ 349256 w 3177"/>
              <a:gd name="T15" fmla="*/ 1227145 h 3907"/>
              <a:gd name="T16" fmla="*/ 0 w 3177"/>
              <a:gd name="T17" fmla="*/ 622559 h 3907"/>
              <a:gd name="T18" fmla="*/ 84319 w 3177"/>
              <a:gd name="T19" fmla="*/ 481089 h 3907"/>
              <a:gd name="T20" fmla="*/ 442790 w 3177"/>
              <a:gd name="T21" fmla="*/ 1101804 h 3907"/>
              <a:gd name="T22" fmla="*/ 564892 w 3177"/>
              <a:gd name="T23" fmla="*/ 1025770 h 3907"/>
              <a:gd name="T24" fmla="*/ 221165 w 3177"/>
              <a:gd name="T25" fmla="*/ 430860 h 3907"/>
              <a:gd name="T26" fmla="*/ 102749 w 3177"/>
              <a:gd name="T27" fmla="*/ 430860 h 3907"/>
              <a:gd name="T28" fmla="*/ 183382 w 3177"/>
              <a:gd name="T29" fmla="*/ 287087 h 3907"/>
              <a:gd name="T30" fmla="*/ 1222396 w 3177"/>
              <a:gd name="T31" fmla="*/ 287087 h 3907"/>
              <a:gd name="T32" fmla="*/ 1303029 w 3177"/>
              <a:gd name="T33" fmla="*/ 430860 h 3907"/>
              <a:gd name="T34" fmla="*/ 1242669 w 3177"/>
              <a:gd name="T35" fmla="*/ 430860 h 3907"/>
              <a:gd name="T36" fmla="*/ 891110 w 3177"/>
              <a:gd name="T37" fmla="*/ 1040055 h 3907"/>
              <a:gd name="T38" fmla="*/ 1006760 w 3177"/>
              <a:gd name="T39" fmla="*/ 1127149 h 3907"/>
              <a:gd name="T40" fmla="*/ 1379976 w 3177"/>
              <a:gd name="T41" fmla="*/ 481089 h 3907"/>
              <a:gd name="T42" fmla="*/ 570421 w 3177"/>
              <a:gd name="T43" fmla="*/ 1322534 h 3907"/>
              <a:gd name="T44" fmla="*/ 665337 w 3177"/>
              <a:gd name="T45" fmla="*/ 1322534 h 3907"/>
              <a:gd name="T46" fmla="*/ 665337 w 3177"/>
              <a:gd name="T47" fmla="*/ 1650633 h 3907"/>
              <a:gd name="T48" fmla="*/ 806330 w 3177"/>
              <a:gd name="T49" fmla="*/ 1650633 h 3907"/>
              <a:gd name="T50" fmla="*/ 806330 w 3177"/>
              <a:gd name="T51" fmla="*/ 1148807 h 3907"/>
              <a:gd name="T52" fmla="*/ 702198 w 3177"/>
              <a:gd name="T53" fmla="*/ 1148807 h 3907"/>
              <a:gd name="T54" fmla="*/ 660730 w 3177"/>
              <a:gd name="T55" fmla="*/ 1223459 h 3907"/>
              <a:gd name="T56" fmla="*/ 570421 w 3177"/>
              <a:gd name="T57" fmla="*/ 1240048 h 3907"/>
              <a:gd name="T58" fmla="*/ 570421 w 3177"/>
              <a:gd name="T59" fmla="*/ 1322534 h 3907"/>
              <a:gd name="T60" fmla="*/ 1077256 w 3177"/>
              <a:gd name="T61" fmla="*/ 430860 h 3907"/>
              <a:gd name="T62" fmla="*/ 387038 w 3177"/>
              <a:gd name="T63" fmla="*/ 430860 h 3907"/>
              <a:gd name="T64" fmla="*/ 714178 w 3177"/>
              <a:gd name="T65" fmla="*/ 997660 h 3907"/>
              <a:gd name="T66" fmla="*/ 748735 w 3177"/>
              <a:gd name="T67" fmla="*/ 999504 h 3907"/>
              <a:gd name="T68" fmla="*/ 1077256 w 3177"/>
              <a:gd name="T69" fmla="*/ 430860 h 3907"/>
              <a:gd name="T70" fmla="*/ 343727 w 3177"/>
              <a:gd name="T71" fmla="*/ 0 h 3907"/>
              <a:gd name="T72" fmla="*/ 1062051 w 3177"/>
              <a:gd name="T73" fmla="*/ 0 h 3907"/>
              <a:gd name="T74" fmla="*/ 1142224 w 3177"/>
              <a:gd name="T75" fmla="*/ 143313 h 3907"/>
              <a:gd name="T76" fmla="*/ 263555 w 3177"/>
              <a:gd name="T77" fmla="*/ 143313 h 3907"/>
              <a:gd name="T78" fmla="*/ 343727 w 3177"/>
              <a:gd name="T79" fmla="*/ 0 h 39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177" h="3907">
                <a:moveTo>
                  <a:pt x="2995" y="1044"/>
                </a:moveTo>
                <a:cubicBezTo>
                  <a:pt x="3177" y="1351"/>
                  <a:pt x="3177" y="1351"/>
                  <a:pt x="3177" y="1351"/>
                </a:cubicBezTo>
                <a:cubicBezTo>
                  <a:pt x="2398" y="2700"/>
                  <a:pt x="2398" y="2700"/>
                  <a:pt x="2398" y="2700"/>
                </a:cubicBezTo>
                <a:cubicBezTo>
                  <a:pt x="2349" y="2700"/>
                  <a:pt x="2349" y="2700"/>
                  <a:pt x="2349" y="2700"/>
                </a:cubicBezTo>
                <a:cubicBezTo>
                  <a:pt x="2392" y="2803"/>
                  <a:pt x="2416" y="2917"/>
                  <a:pt x="2416" y="3036"/>
                </a:cubicBezTo>
                <a:cubicBezTo>
                  <a:pt x="2416" y="3517"/>
                  <a:pt x="2026" y="3907"/>
                  <a:pt x="1545" y="3907"/>
                </a:cubicBezTo>
                <a:cubicBezTo>
                  <a:pt x="1064" y="3907"/>
                  <a:pt x="674" y="3517"/>
                  <a:pt x="674" y="3036"/>
                </a:cubicBezTo>
                <a:cubicBezTo>
                  <a:pt x="674" y="2902"/>
                  <a:pt x="705" y="2776"/>
                  <a:pt x="758" y="2663"/>
                </a:cubicBezTo>
                <a:cubicBezTo>
                  <a:pt x="0" y="1351"/>
                  <a:pt x="0" y="1351"/>
                  <a:pt x="0" y="1351"/>
                </a:cubicBezTo>
                <a:cubicBezTo>
                  <a:pt x="183" y="1044"/>
                  <a:pt x="183" y="1044"/>
                  <a:pt x="183" y="1044"/>
                </a:cubicBezTo>
                <a:cubicBezTo>
                  <a:pt x="961" y="2391"/>
                  <a:pt x="961" y="2391"/>
                  <a:pt x="961" y="2391"/>
                </a:cubicBezTo>
                <a:cubicBezTo>
                  <a:pt x="1038" y="2321"/>
                  <a:pt x="1127" y="2265"/>
                  <a:pt x="1226" y="2226"/>
                </a:cubicBezTo>
                <a:cubicBezTo>
                  <a:pt x="480" y="935"/>
                  <a:pt x="480" y="935"/>
                  <a:pt x="480" y="935"/>
                </a:cubicBezTo>
                <a:cubicBezTo>
                  <a:pt x="223" y="935"/>
                  <a:pt x="223" y="935"/>
                  <a:pt x="223" y="935"/>
                </a:cubicBezTo>
                <a:cubicBezTo>
                  <a:pt x="398" y="623"/>
                  <a:pt x="398" y="623"/>
                  <a:pt x="398" y="623"/>
                </a:cubicBezTo>
                <a:cubicBezTo>
                  <a:pt x="2653" y="623"/>
                  <a:pt x="2653" y="623"/>
                  <a:pt x="2653" y="623"/>
                </a:cubicBezTo>
                <a:cubicBezTo>
                  <a:pt x="2828" y="935"/>
                  <a:pt x="2828" y="935"/>
                  <a:pt x="2828" y="935"/>
                </a:cubicBezTo>
                <a:cubicBezTo>
                  <a:pt x="2697" y="935"/>
                  <a:pt x="2697" y="935"/>
                  <a:pt x="2697" y="935"/>
                </a:cubicBezTo>
                <a:cubicBezTo>
                  <a:pt x="1934" y="2257"/>
                  <a:pt x="1934" y="2257"/>
                  <a:pt x="1934" y="2257"/>
                </a:cubicBezTo>
                <a:cubicBezTo>
                  <a:pt x="2029" y="2305"/>
                  <a:pt x="2114" y="2369"/>
                  <a:pt x="2185" y="2446"/>
                </a:cubicBezTo>
                <a:lnTo>
                  <a:pt x="2995" y="1044"/>
                </a:lnTo>
                <a:close/>
                <a:moveTo>
                  <a:pt x="1238" y="2870"/>
                </a:moveTo>
                <a:cubicBezTo>
                  <a:pt x="1444" y="2870"/>
                  <a:pt x="1444" y="2870"/>
                  <a:pt x="1444" y="2870"/>
                </a:cubicBezTo>
                <a:cubicBezTo>
                  <a:pt x="1444" y="3582"/>
                  <a:pt x="1444" y="3582"/>
                  <a:pt x="1444" y="3582"/>
                </a:cubicBezTo>
                <a:cubicBezTo>
                  <a:pt x="1750" y="3582"/>
                  <a:pt x="1750" y="3582"/>
                  <a:pt x="1750" y="3582"/>
                </a:cubicBezTo>
                <a:cubicBezTo>
                  <a:pt x="1750" y="2493"/>
                  <a:pt x="1750" y="2493"/>
                  <a:pt x="1750" y="2493"/>
                </a:cubicBezTo>
                <a:cubicBezTo>
                  <a:pt x="1524" y="2493"/>
                  <a:pt x="1524" y="2493"/>
                  <a:pt x="1524" y="2493"/>
                </a:cubicBezTo>
                <a:cubicBezTo>
                  <a:pt x="1506" y="2557"/>
                  <a:pt x="1475" y="2631"/>
                  <a:pt x="1434" y="2655"/>
                </a:cubicBezTo>
                <a:cubicBezTo>
                  <a:pt x="1392" y="2678"/>
                  <a:pt x="1327" y="2691"/>
                  <a:pt x="1238" y="2691"/>
                </a:cubicBezTo>
                <a:lnTo>
                  <a:pt x="1238" y="2870"/>
                </a:lnTo>
                <a:close/>
                <a:moveTo>
                  <a:pt x="2338" y="935"/>
                </a:moveTo>
                <a:cubicBezTo>
                  <a:pt x="840" y="935"/>
                  <a:pt x="840" y="935"/>
                  <a:pt x="840" y="935"/>
                </a:cubicBezTo>
                <a:cubicBezTo>
                  <a:pt x="1550" y="2165"/>
                  <a:pt x="1550" y="2165"/>
                  <a:pt x="1550" y="2165"/>
                </a:cubicBezTo>
                <a:cubicBezTo>
                  <a:pt x="1576" y="2165"/>
                  <a:pt x="1600" y="2167"/>
                  <a:pt x="1625" y="2169"/>
                </a:cubicBezTo>
                <a:lnTo>
                  <a:pt x="2338" y="935"/>
                </a:lnTo>
                <a:close/>
                <a:moveTo>
                  <a:pt x="746" y="0"/>
                </a:moveTo>
                <a:cubicBezTo>
                  <a:pt x="2305" y="0"/>
                  <a:pt x="2305" y="0"/>
                  <a:pt x="2305" y="0"/>
                </a:cubicBezTo>
                <a:cubicBezTo>
                  <a:pt x="2479" y="311"/>
                  <a:pt x="2479" y="311"/>
                  <a:pt x="2479" y="311"/>
                </a:cubicBezTo>
                <a:cubicBezTo>
                  <a:pt x="572" y="311"/>
                  <a:pt x="572" y="311"/>
                  <a:pt x="572" y="311"/>
                </a:cubicBezTo>
                <a:lnTo>
                  <a:pt x="746" y="0"/>
                </a:ln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7" name="KSO_Shape"/>
          <p:cNvSpPr>
            <a:spLocks/>
          </p:cNvSpPr>
          <p:nvPr/>
        </p:nvSpPr>
        <p:spPr bwMode="auto">
          <a:xfrm>
            <a:off x="6653773" y="1828574"/>
            <a:ext cx="759595" cy="569422"/>
          </a:xfrm>
          <a:custGeom>
            <a:avLst/>
            <a:gdLst>
              <a:gd name="T0" fmla="*/ 1057201 w 2157412"/>
              <a:gd name="T1" fmla="*/ 1386821 h 1836737"/>
              <a:gd name="T2" fmla="*/ 1535371 w 2157412"/>
              <a:gd name="T3" fmla="*/ 477347 h 1836737"/>
              <a:gd name="T4" fmla="*/ 1581965 w 2157412"/>
              <a:gd name="T5" fmla="*/ 482636 h 1836737"/>
              <a:gd name="T6" fmla="*/ 1621828 w 2157412"/>
              <a:gd name="T7" fmla="*/ 466108 h 1836737"/>
              <a:gd name="T8" fmla="*/ 1663085 w 2157412"/>
              <a:gd name="T9" fmla="*/ 470097 h 1836737"/>
              <a:gd name="T10" fmla="*/ 1672667 w 2157412"/>
              <a:gd name="T11" fmla="*/ 524480 h 1836737"/>
              <a:gd name="T12" fmla="*/ 1750440 w 2157412"/>
              <a:gd name="T13" fmla="*/ 449291 h 1836737"/>
              <a:gd name="T14" fmla="*/ 1798732 w 2157412"/>
              <a:gd name="T15" fmla="*/ 564600 h 1836737"/>
              <a:gd name="T16" fmla="*/ 1801540 w 2157412"/>
              <a:gd name="T17" fmla="*/ 794377 h 1836737"/>
              <a:gd name="T18" fmla="*/ 1744825 w 2157412"/>
              <a:gd name="T19" fmla="*/ 893414 h 1836737"/>
              <a:gd name="T20" fmla="*/ 1470794 w 2157412"/>
              <a:gd name="T21" fmla="*/ 871811 h 1836737"/>
              <a:gd name="T22" fmla="*/ 1430644 w 2157412"/>
              <a:gd name="T23" fmla="*/ 734057 h 1836737"/>
              <a:gd name="T24" fmla="*/ 1455071 w 2157412"/>
              <a:gd name="T25" fmla="*/ 502596 h 1836737"/>
              <a:gd name="T26" fmla="*/ 166078 w 2157412"/>
              <a:gd name="T27" fmla="*/ 438910 h 1836737"/>
              <a:gd name="T28" fmla="*/ 269768 w 2157412"/>
              <a:gd name="T29" fmla="*/ 500588 h 1836737"/>
              <a:gd name="T30" fmla="*/ 232693 w 2157412"/>
              <a:gd name="T31" fmla="*/ 451576 h 1836737"/>
              <a:gd name="T32" fmla="*/ 313812 w 2157412"/>
              <a:gd name="T33" fmla="*/ 459554 h 1836737"/>
              <a:gd name="T34" fmla="*/ 309910 w 2157412"/>
              <a:gd name="T35" fmla="*/ 493178 h 1836737"/>
              <a:gd name="T36" fmla="*/ 388728 w 2157412"/>
              <a:gd name="T37" fmla="*/ 444802 h 1836737"/>
              <a:gd name="T38" fmla="*/ 435335 w 2157412"/>
              <a:gd name="T39" fmla="*/ 479590 h 1836737"/>
              <a:gd name="T40" fmla="*/ 470432 w 2157412"/>
              <a:gd name="T41" fmla="*/ 674298 h 1836737"/>
              <a:gd name="T42" fmla="*/ 449655 w 2157412"/>
              <a:gd name="T43" fmla="*/ 842913 h 1836737"/>
              <a:gd name="T44" fmla="*/ 166359 w 2157412"/>
              <a:gd name="T45" fmla="*/ 899025 h 1836737"/>
              <a:gd name="T46" fmla="*/ 105432 w 2157412"/>
              <a:gd name="T47" fmla="*/ 824677 h 1836737"/>
              <a:gd name="T48" fmla="*/ 94482 w 2157412"/>
              <a:gd name="T49" fmla="*/ 627165 h 1836737"/>
              <a:gd name="T50" fmla="*/ 136597 w 2157412"/>
              <a:gd name="T51" fmla="*/ 465001 h 1836737"/>
              <a:gd name="T52" fmla="*/ 854022 w 2157412"/>
              <a:gd name="T53" fmla="*/ 279612 h 1836737"/>
              <a:gd name="T54" fmla="*/ 920255 w 2157412"/>
              <a:gd name="T55" fmla="*/ 313108 h 1836737"/>
              <a:gd name="T56" fmla="*/ 952489 w 2157412"/>
              <a:gd name="T57" fmla="*/ 291851 h 1836737"/>
              <a:gd name="T58" fmla="*/ 1000555 w 2157412"/>
              <a:gd name="T59" fmla="*/ 291001 h 1836737"/>
              <a:gd name="T60" fmla="*/ 988411 w 2157412"/>
              <a:gd name="T61" fmla="*/ 383660 h 1836737"/>
              <a:gd name="T62" fmla="*/ 1082118 w 2157412"/>
              <a:gd name="T63" fmla="*/ 272600 h 1836737"/>
              <a:gd name="T64" fmla="*/ 1131497 w 2157412"/>
              <a:gd name="T65" fmla="*/ 376368 h 1836737"/>
              <a:gd name="T66" fmla="*/ 1138511 w 2157412"/>
              <a:gd name="T67" fmla="*/ 610267 h 1836737"/>
              <a:gd name="T68" fmla="*/ 1084082 w 2157412"/>
              <a:gd name="T69" fmla="*/ 716559 h 1836737"/>
              <a:gd name="T70" fmla="*/ 811096 w 2157412"/>
              <a:gd name="T71" fmla="*/ 703377 h 1836737"/>
              <a:gd name="T72" fmla="*/ 767609 w 2157412"/>
              <a:gd name="T73" fmla="*/ 574089 h 1836737"/>
              <a:gd name="T74" fmla="*/ 788651 w 2157412"/>
              <a:gd name="T75" fmla="*/ 335142 h 1836737"/>
              <a:gd name="T76" fmla="*/ 839153 w 2157412"/>
              <a:gd name="T77" fmla="*/ 265028 h 1836737"/>
              <a:gd name="T78" fmla="*/ 1687211 w 2157412"/>
              <a:gd name="T79" fmla="*/ 209219 h 1836737"/>
              <a:gd name="T80" fmla="*/ 1719967 w 2157412"/>
              <a:gd name="T81" fmla="*/ 302890 h 1836737"/>
              <a:gd name="T82" fmla="*/ 1693931 w 2157412"/>
              <a:gd name="T83" fmla="*/ 401049 h 1836737"/>
              <a:gd name="T84" fmla="*/ 1624219 w 2157412"/>
              <a:gd name="T85" fmla="*/ 445641 h 1836737"/>
              <a:gd name="T86" fmla="*/ 1551428 w 2157412"/>
              <a:gd name="T87" fmla="*/ 410584 h 1836737"/>
              <a:gd name="T88" fmla="*/ 1518392 w 2157412"/>
              <a:gd name="T89" fmla="*/ 316913 h 1836737"/>
              <a:gd name="T90" fmla="*/ 1544429 w 2157412"/>
              <a:gd name="T91" fmla="*/ 218193 h 1836737"/>
              <a:gd name="T92" fmla="*/ 1614141 w 2157412"/>
              <a:gd name="T93" fmla="*/ 174161 h 1836737"/>
              <a:gd name="T94" fmla="*/ 346006 w 2157412"/>
              <a:gd name="T95" fmla="*/ 204731 h 1836737"/>
              <a:gd name="T96" fmla="*/ 382122 w 2157412"/>
              <a:gd name="T97" fmla="*/ 295878 h 1836737"/>
              <a:gd name="T98" fmla="*/ 359725 w 2157412"/>
              <a:gd name="T99" fmla="*/ 396562 h 1836737"/>
              <a:gd name="T100" fmla="*/ 291973 w 2157412"/>
              <a:gd name="T101" fmla="*/ 445080 h 1836737"/>
              <a:gd name="T102" fmla="*/ 217503 w 2157412"/>
              <a:gd name="T103" fmla="*/ 414791 h 1836737"/>
              <a:gd name="T104" fmla="*/ 181387 w 2157412"/>
              <a:gd name="T105" fmla="*/ 323924 h 1836737"/>
              <a:gd name="T106" fmla="*/ 204065 w 2157412"/>
              <a:gd name="T107" fmla="*/ 223241 h 1836737"/>
              <a:gd name="T108" fmla="*/ 271256 w 2157412"/>
              <a:gd name="T109" fmla="*/ 174442 h 1836737"/>
              <a:gd name="T110" fmla="*/ 1011296 w 2157412"/>
              <a:gd name="T111" fmla="*/ 22997 h 1836737"/>
              <a:gd name="T112" fmla="*/ 1053570 w 2157412"/>
              <a:gd name="T113" fmla="*/ 108535 h 1836737"/>
              <a:gd name="T114" fmla="*/ 1038172 w 2157412"/>
              <a:gd name="T115" fmla="*/ 212023 h 1836737"/>
              <a:gd name="T116" fmla="*/ 974900 w 2157412"/>
              <a:gd name="T117" fmla="*/ 269236 h 1836737"/>
              <a:gd name="T118" fmla="*/ 898190 w 2157412"/>
              <a:gd name="T119" fmla="*/ 248762 h 1836737"/>
              <a:gd name="T120" fmla="*/ 855636 w 2157412"/>
              <a:gd name="T121" fmla="*/ 163504 h 1836737"/>
              <a:gd name="T122" fmla="*/ 871033 w 2157412"/>
              <a:gd name="T123" fmla="*/ 59736 h 1836737"/>
              <a:gd name="T124" fmla="*/ 934305 w 2157412"/>
              <a:gd name="T125" fmla="*/ 2524 h 183673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157412" h="1836737">
                <a:moveTo>
                  <a:pt x="1531937" y="1427162"/>
                </a:moveTo>
                <a:lnTo>
                  <a:pt x="2157412" y="1427162"/>
                </a:lnTo>
                <a:lnTo>
                  <a:pt x="2157412" y="1836737"/>
                </a:lnTo>
                <a:lnTo>
                  <a:pt x="1531937" y="1836737"/>
                </a:lnTo>
                <a:lnTo>
                  <a:pt x="1531937" y="1427162"/>
                </a:lnTo>
                <a:close/>
                <a:moveTo>
                  <a:pt x="0" y="1427162"/>
                </a:moveTo>
                <a:lnTo>
                  <a:pt x="625475" y="1427162"/>
                </a:lnTo>
                <a:lnTo>
                  <a:pt x="625475" y="1836737"/>
                </a:lnTo>
                <a:lnTo>
                  <a:pt x="0" y="1836737"/>
                </a:lnTo>
                <a:lnTo>
                  <a:pt x="0" y="1427162"/>
                </a:lnTo>
                <a:close/>
                <a:moveTo>
                  <a:pt x="773112" y="1255712"/>
                </a:moveTo>
                <a:lnTo>
                  <a:pt x="1397000" y="1255712"/>
                </a:lnTo>
                <a:lnTo>
                  <a:pt x="1397000" y="1836737"/>
                </a:lnTo>
                <a:lnTo>
                  <a:pt x="1152581" y="1836737"/>
                </a:lnTo>
                <a:lnTo>
                  <a:pt x="1152581" y="1570011"/>
                </a:lnTo>
                <a:lnTo>
                  <a:pt x="1197280" y="1570011"/>
                </a:lnTo>
                <a:lnTo>
                  <a:pt x="1084739" y="1375279"/>
                </a:lnTo>
                <a:lnTo>
                  <a:pt x="972515" y="1570011"/>
                </a:lnTo>
                <a:lnTo>
                  <a:pt x="1017215" y="1570011"/>
                </a:lnTo>
                <a:lnTo>
                  <a:pt x="1017215" y="1836737"/>
                </a:lnTo>
                <a:lnTo>
                  <a:pt x="773112" y="1836737"/>
                </a:lnTo>
                <a:lnTo>
                  <a:pt x="773112" y="1255712"/>
                </a:lnTo>
                <a:close/>
                <a:moveTo>
                  <a:pt x="1702877" y="496887"/>
                </a:moveTo>
                <a:lnTo>
                  <a:pt x="1703513" y="496887"/>
                </a:lnTo>
                <a:lnTo>
                  <a:pt x="1704466" y="496887"/>
                </a:lnTo>
                <a:lnTo>
                  <a:pt x="1706374" y="498157"/>
                </a:lnTo>
                <a:lnTo>
                  <a:pt x="1708918" y="500698"/>
                </a:lnTo>
                <a:lnTo>
                  <a:pt x="1712098" y="503557"/>
                </a:lnTo>
                <a:lnTo>
                  <a:pt x="1715595" y="508004"/>
                </a:lnTo>
                <a:lnTo>
                  <a:pt x="1719729" y="512768"/>
                </a:lnTo>
                <a:lnTo>
                  <a:pt x="1728632" y="525155"/>
                </a:lnTo>
                <a:lnTo>
                  <a:pt x="1738807" y="540401"/>
                </a:lnTo>
                <a:lnTo>
                  <a:pt x="1749936" y="556917"/>
                </a:lnTo>
                <a:lnTo>
                  <a:pt x="1761065" y="575021"/>
                </a:lnTo>
                <a:lnTo>
                  <a:pt x="1772830" y="593760"/>
                </a:lnTo>
                <a:lnTo>
                  <a:pt x="1795406" y="630922"/>
                </a:lnTo>
                <a:lnTo>
                  <a:pt x="1802674" y="643263"/>
                </a:lnTo>
                <a:lnTo>
                  <a:pt x="1820251" y="566753"/>
                </a:lnTo>
                <a:lnTo>
                  <a:pt x="1819988" y="566712"/>
                </a:lnTo>
                <a:lnTo>
                  <a:pt x="1816199" y="565422"/>
                </a:lnTo>
                <a:lnTo>
                  <a:pt x="1812727" y="563809"/>
                </a:lnTo>
                <a:lnTo>
                  <a:pt x="1809254" y="562196"/>
                </a:lnTo>
                <a:lnTo>
                  <a:pt x="1806097" y="560583"/>
                </a:lnTo>
                <a:lnTo>
                  <a:pt x="1803256" y="558647"/>
                </a:lnTo>
                <a:lnTo>
                  <a:pt x="1800415" y="556066"/>
                </a:lnTo>
                <a:lnTo>
                  <a:pt x="1797889" y="553808"/>
                </a:lnTo>
                <a:lnTo>
                  <a:pt x="1795679" y="551227"/>
                </a:lnTo>
                <a:lnTo>
                  <a:pt x="1791575" y="546389"/>
                </a:lnTo>
                <a:lnTo>
                  <a:pt x="1787787" y="540904"/>
                </a:lnTo>
                <a:lnTo>
                  <a:pt x="1785261" y="535420"/>
                </a:lnTo>
                <a:lnTo>
                  <a:pt x="1783051" y="529936"/>
                </a:lnTo>
                <a:lnTo>
                  <a:pt x="1780842" y="525097"/>
                </a:lnTo>
                <a:lnTo>
                  <a:pt x="1779894" y="520904"/>
                </a:lnTo>
                <a:lnTo>
                  <a:pt x="1778316" y="514129"/>
                </a:lnTo>
                <a:lnTo>
                  <a:pt x="1778000" y="511226"/>
                </a:lnTo>
                <a:lnTo>
                  <a:pt x="1780526" y="513161"/>
                </a:lnTo>
                <a:lnTo>
                  <a:pt x="1788103" y="516710"/>
                </a:lnTo>
                <a:lnTo>
                  <a:pt x="1793469" y="519291"/>
                </a:lnTo>
                <a:lnTo>
                  <a:pt x="1799783" y="521549"/>
                </a:lnTo>
                <a:lnTo>
                  <a:pt x="1807044" y="523484"/>
                </a:lnTo>
                <a:lnTo>
                  <a:pt x="1814937" y="525097"/>
                </a:lnTo>
                <a:lnTo>
                  <a:pt x="1823145" y="526710"/>
                </a:lnTo>
                <a:lnTo>
                  <a:pt x="1831984" y="527355"/>
                </a:lnTo>
                <a:lnTo>
                  <a:pt x="1836720" y="527678"/>
                </a:lnTo>
                <a:lnTo>
                  <a:pt x="1841455" y="527355"/>
                </a:lnTo>
                <a:lnTo>
                  <a:pt x="1846191" y="527033"/>
                </a:lnTo>
                <a:lnTo>
                  <a:pt x="1850610" y="526388"/>
                </a:lnTo>
                <a:lnTo>
                  <a:pt x="1855661" y="525097"/>
                </a:lnTo>
                <a:lnTo>
                  <a:pt x="1860397" y="523807"/>
                </a:lnTo>
                <a:lnTo>
                  <a:pt x="1865448" y="522194"/>
                </a:lnTo>
                <a:lnTo>
                  <a:pt x="1869868" y="520258"/>
                </a:lnTo>
                <a:lnTo>
                  <a:pt x="1874919" y="517678"/>
                </a:lnTo>
                <a:lnTo>
                  <a:pt x="1879654" y="515097"/>
                </a:lnTo>
                <a:lnTo>
                  <a:pt x="1884706" y="511548"/>
                </a:lnTo>
                <a:lnTo>
                  <a:pt x="1889125" y="508000"/>
                </a:lnTo>
                <a:lnTo>
                  <a:pt x="1888810" y="510581"/>
                </a:lnTo>
                <a:lnTo>
                  <a:pt x="1887862" y="517032"/>
                </a:lnTo>
                <a:lnTo>
                  <a:pt x="1886915" y="521549"/>
                </a:lnTo>
                <a:lnTo>
                  <a:pt x="1885337" y="526710"/>
                </a:lnTo>
                <a:lnTo>
                  <a:pt x="1883443" y="532194"/>
                </a:lnTo>
                <a:lnTo>
                  <a:pt x="1881233" y="537356"/>
                </a:lnTo>
                <a:lnTo>
                  <a:pt x="1878392" y="542840"/>
                </a:lnTo>
                <a:lnTo>
                  <a:pt x="1874603" y="548324"/>
                </a:lnTo>
                <a:lnTo>
                  <a:pt x="1873025" y="550905"/>
                </a:lnTo>
                <a:lnTo>
                  <a:pt x="1870499" y="553486"/>
                </a:lnTo>
                <a:lnTo>
                  <a:pt x="1868289" y="555744"/>
                </a:lnTo>
                <a:lnTo>
                  <a:pt x="1865764" y="558324"/>
                </a:lnTo>
                <a:lnTo>
                  <a:pt x="1862922" y="560260"/>
                </a:lnTo>
                <a:lnTo>
                  <a:pt x="1860081" y="561873"/>
                </a:lnTo>
                <a:lnTo>
                  <a:pt x="1856924" y="563486"/>
                </a:lnTo>
                <a:lnTo>
                  <a:pt x="1853767" y="565422"/>
                </a:lnTo>
                <a:lnTo>
                  <a:pt x="1849979" y="566389"/>
                </a:lnTo>
                <a:lnTo>
                  <a:pt x="1849123" y="566628"/>
                </a:lnTo>
                <a:lnTo>
                  <a:pt x="1864736" y="642585"/>
                </a:lnTo>
                <a:lnTo>
                  <a:pt x="1871719" y="630922"/>
                </a:lnTo>
                <a:lnTo>
                  <a:pt x="1894295" y="593760"/>
                </a:lnTo>
                <a:lnTo>
                  <a:pt x="1906060" y="575021"/>
                </a:lnTo>
                <a:lnTo>
                  <a:pt x="1917507" y="556917"/>
                </a:lnTo>
                <a:lnTo>
                  <a:pt x="1928318" y="540401"/>
                </a:lnTo>
                <a:lnTo>
                  <a:pt x="1938493" y="525155"/>
                </a:lnTo>
                <a:lnTo>
                  <a:pt x="1947396" y="512768"/>
                </a:lnTo>
                <a:lnTo>
                  <a:pt x="1951530" y="508004"/>
                </a:lnTo>
                <a:lnTo>
                  <a:pt x="1954710" y="503557"/>
                </a:lnTo>
                <a:lnTo>
                  <a:pt x="1958207" y="500698"/>
                </a:lnTo>
                <a:lnTo>
                  <a:pt x="1960433" y="498157"/>
                </a:lnTo>
                <a:lnTo>
                  <a:pt x="1962977" y="496887"/>
                </a:lnTo>
                <a:lnTo>
                  <a:pt x="1963613" y="496887"/>
                </a:lnTo>
                <a:lnTo>
                  <a:pt x="1964249" y="496887"/>
                </a:lnTo>
                <a:lnTo>
                  <a:pt x="1969018" y="499110"/>
                </a:lnTo>
                <a:lnTo>
                  <a:pt x="1973470" y="501969"/>
                </a:lnTo>
                <a:lnTo>
                  <a:pt x="1977922" y="505145"/>
                </a:lnTo>
                <a:lnTo>
                  <a:pt x="1982373" y="508639"/>
                </a:lnTo>
                <a:lnTo>
                  <a:pt x="1986189" y="512450"/>
                </a:lnTo>
                <a:lnTo>
                  <a:pt x="1990322" y="516897"/>
                </a:lnTo>
                <a:lnTo>
                  <a:pt x="1994138" y="521343"/>
                </a:lnTo>
                <a:lnTo>
                  <a:pt x="1997636" y="526425"/>
                </a:lnTo>
                <a:lnTo>
                  <a:pt x="2001451" y="531507"/>
                </a:lnTo>
                <a:lnTo>
                  <a:pt x="2004631" y="536907"/>
                </a:lnTo>
                <a:lnTo>
                  <a:pt x="2007811" y="542941"/>
                </a:lnTo>
                <a:lnTo>
                  <a:pt x="2010673" y="548976"/>
                </a:lnTo>
                <a:lnTo>
                  <a:pt x="2013534" y="555329"/>
                </a:lnTo>
                <a:lnTo>
                  <a:pt x="2016396" y="561999"/>
                </a:lnTo>
                <a:lnTo>
                  <a:pt x="2018940" y="568986"/>
                </a:lnTo>
                <a:lnTo>
                  <a:pt x="2021802" y="575974"/>
                </a:lnTo>
                <a:lnTo>
                  <a:pt x="2025935" y="590902"/>
                </a:lnTo>
                <a:lnTo>
                  <a:pt x="2030387" y="606465"/>
                </a:lnTo>
                <a:lnTo>
                  <a:pt x="2033885" y="622346"/>
                </a:lnTo>
                <a:lnTo>
                  <a:pt x="2037064" y="639180"/>
                </a:lnTo>
                <a:lnTo>
                  <a:pt x="2039926" y="656649"/>
                </a:lnTo>
                <a:lnTo>
                  <a:pt x="2042152" y="674435"/>
                </a:lnTo>
                <a:lnTo>
                  <a:pt x="2043742" y="691904"/>
                </a:lnTo>
                <a:lnTo>
                  <a:pt x="2045331" y="710009"/>
                </a:lnTo>
                <a:lnTo>
                  <a:pt x="2046603" y="727795"/>
                </a:lnTo>
                <a:lnTo>
                  <a:pt x="2047239" y="745899"/>
                </a:lnTo>
                <a:lnTo>
                  <a:pt x="2047875" y="763368"/>
                </a:lnTo>
                <a:lnTo>
                  <a:pt x="2047875" y="781155"/>
                </a:lnTo>
                <a:lnTo>
                  <a:pt x="2047875" y="798306"/>
                </a:lnTo>
                <a:lnTo>
                  <a:pt x="2047239" y="814823"/>
                </a:lnTo>
                <a:lnTo>
                  <a:pt x="2046603" y="831021"/>
                </a:lnTo>
                <a:lnTo>
                  <a:pt x="2045649" y="846267"/>
                </a:lnTo>
                <a:lnTo>
                  <a:pt x="2044378" y="861195"/>
                </a:lnTo>
                <a:lnTo>
                  <a:pt x="2043106" y="874852"/>
                </a:lnTo>
                <a:lnTo>
                  <a:pt x="2041834" y="887875"/>
                </a:lnTo>
                <a:lnTo>
                  <a:pt x="2040244" y="899309"/>
                </a:lnTo>
                <a:lnTo>
                  <a:pt x="2038336" y="909790"/>
                </a:lnTo>
                <a:lnTo>
                  <a:pt x="2036746" y="919319"/>
                </a:lnTo>
                <a:lnTo>
                  <a:pt x="2034838" y="927259"/>
                </a:lnTo>
                <a:lnTo>
                  <a:pt x="2032613" y="933612"/>
                </a:lnTo>
                <a:lnTo>
                  <a:pt x="2030705" y="939011"/>
                </a:lnTo>
                <a:lnTo>
                  <a:pt x="2028479" y="944093"/>
                </a:lnTo>
                <a:lnTo>
                  <a:pt x="2023709" y="954257"/>
                </a:lnTo>
                <a:lnTo>
                  <a:pt x="2018304" y="963468"/>
                </a:lnTo>
                <a:lnTo>
                  <a:pt x="2012898" y="972043"/>
                </a:lnTo>
                <a:lnTo>
                  <a:pt x="2007493" y="979984"/>
                </a:lnTo>
                <a:lnTo>
                  <a:pt x="2001769" y="986972"/>
                </a:lnTo>
                <a:lnTo>
                  <a:pt x="1996046" y="993324"/>
                </a:lnTo>
                <a:lnTo>
                  <a:pt x="1990640" y="998723"/>
                </a:lnTo>
                <a:lnTo>
                  <a:pt x="1985235" y="1003805"/>
                </a:lnTo>
                <a:lnTo>
                  <a:pt x="1980147" y="1007617"/>
                </a:lnTo>
                <a:lnTo>
                  <a:pt x="1976014" y="1011428"/>
                </a:lnTo>
                <a:lnTo>
                  <a:pt x="1971880" y="1013969"/>
                </a:lnTo>
                <a:lnTo>
                  <a:pt x="1966157" y="1017781"/>
                </a:lnTo>
                <a:lnTo>
                  <a:pt x="1964249" y="1019051"/>
                </a:lnTo>
                <a:lnTo>
                  <a:pt x="1964249" y="1017781"/>
                </a:lnTo>
                <a:lnTo>
                  <a:pt x="1933088" y="1350962"/>
                </a:lnTo>
                <a:lnTo>
                  <a:pt x="1734038" y="1350962"/>
                </a:lnTo>
                <a:lnTo>
                  <a:pt x="1702877" y="1017781"/>
                </a:lnTo>
                <a:lnTo>
                  <a:pt x="1702877" y="1019051"/>
                </a:lnTo>
                <a:lnTo>
                  <a:pt x="1700651" y="1017781"/>
                </a:lnTo>
                <a:lnTo>
                  <a:pt x="1695245" y="1013969"/>
                </a:lnTo>
                <a:lnTo>
                  <a:pt x="1691112" y="1011428"/>
                </a:lnTo>
                <a:lnTo>
                  <a:pt x="1686978" y="1007617"/>
                </a:lnTo>
                <a:lnTo>
                  <a:pt x="1681891" y="1003805"/>
                </a:lnTo>
                <a:lnTo>
                  <a:pt x="1676485" y="998723"/>
                </a:lnTo>
                <a:lnTo>
                  <a:pt x="1671080" y="993324"/>
                </a:lnTo>
                <a:lnTo>
                  <a:pt x="1665674" y="986972"/>
                </a:lnTo>
                <a:lnTo>
                  <a:pt x="1659633" y="979984"/>
                </a:lnTo>
                <a:lnTo>
                  <a:pt x="1654227" y="972043"/>
                </a:lnTo>
                <a:lnTo>
                  <a:pt x="1648504" y="963468"/>
                </a:lnTo>
                <a:lnTo>
                  <a:pt x="1643416" y="954257"/>
                </a:lnTo>
                <a:lnTo>
                  <a:pt x="1638329" y="944093"/>
                </a:lnTo>
                <a:lnTo>
                  <a:pt x="1636421" y="939011"/>
                </a:lnTo>
                <a:lnTo>
                  <a:pt x="1634513" y="933612"/>
                </a:lnTo>
                <a:lnTo>
                  <a:pt x="1632287" y="927259"/>
                </a:lnTo>
                <a:lnTo>
                  <a:pt x="1630379" y="919319"/>
                </a:lnTo>
                <a:lnTo>
                  <a:pt x="1628471" y="909790"/>
                </a:lnTo>
                <a:lnTo>
                  <a:pt x="1626564" y="899309"/>
                </a:lnTo>
                <a:lnTo>
                  <a:pt x="1624974" y="887875"/>
                </a:lnTo>
                <a:lnTo>
                  <a:pt x="1623702" y="874852"/>
                </a:lnTo>
                <a:lnTo>
                  <a:pt x="1622430" y="861195"/>
                </a:lnTo>
                <a:lnTo>
                  <a:pt x="1621476" y="846267"/>
                </a:lnTo>
                <a:lnTo>
                  <a:pt x="1620204" y="831021"/>
                </a:lnTo>
                <a:lnTo>
                  <a:pt x="1619568" y="814823"/>
                </a:lnTo>
                <a:lnTo>
                  <a:pt x="1619250" y="798306"/>
                </a:lnTo>
                <a:lnTo>
                  <a:pt x="1619250" y="781155"/>
                </a:lnTo>
                <a:lnTo>
                  <a:pt x="1619250" y="763368"/>
                </a:lnTo>
                <a:lnTo>
                  <a:pt x="1619568" y="745899"/>
                </a:lnTo>
                <a:lnTo>
                  <a:pt x="1620840" y="727795"/>
                </a:lnTo>
                <a:lnTo>
                  <a:pt x="1621794" y="710009"/>
                </a:lnTo>
                <a:lnTo>
                  <a:pt x="1623066" y="691904"/>
                </a:lnTo>
                <a:lnTo>
                  <a:pt x="1624974" y="674435"/>
                </a:lnTo>
                <a:lnTo>
                  <a:pt x="1627517" y="656649"/>
                </a:lnTo>
                <a:lnTo>
                  <a:pt x="1630061" y="639180"/>
                </a:lnTo>
                <a:lnTo>
                  <a:pt x="1632923" y="622346"/>
                </a:lnTo>
                <a:lnTo>
                  <a:pt x="1636739" y="606465"/>
                </a:lnTo>
                <a:lnTo>
                  <a:pt x="1640872" y="590902"/>
                </a:lnTo>
                <a:lnTo>
                  <a:pt x="1645324" y="575974"/>
                </a:lnTo>
                <a:lnTo>
                  <a:pt x="1647868" y="568986"/>
                </a:lnTo>
                <a:lnTo>
                  <a:pt x="1650411" y="561999"/>
                </a:lnTo>
                <a:lnTo>
                  <a:pt x="1653591" y="555329"/>
                </a:lnTo>
                <a:lnTo>
                  <a:pt x="1656135" y="548976"/>
                </a:lnTo>
                <a:lnTo>
                  <a:pt x="1659315" y="542941"/>
                </a:lnTo>
                <a:lnTo>
                  <a:pt x="1662494" y="536907"/>
                </a:lnTo>
                <a:lnTo>
                  <a:pt x="1665992" y="531507"/>
                </a:lnTo>
                <a:lnTo>
                  <a:pt x="1669172" y="526425"/>
                </a:lnTo>
                <a:lnTo>
                  <a:pt x="1672987" y="521343"/>
                </a:lnTo>
                <a:lnTo>
                  <a:pt x="1676803" y="516897"/>
                </a:lnTo>
                <a:lnTo>
                  <a:pt x="1680619" y="512450"/>
                </a:lnTo>
                <a:lnTo>
                  <a:pt x="1685070" y="508639"/>
                </a:lnTo>
                <a:lnTo>
                  <a:pt x="1688886" y="505145"/>
                </a:lnTo>
                <a:lnTo>
                  <a:pt x="1693655" y="501969"/>
                </a:lnTo>
                <a:lnTo>
                  <a:pt x="1698107" y="499110"/>
                </a:lnTo>
                <a:lnTo>
                  <a:pt x="1702877" y="496887"/>
                </a:lnTo>
                <a:close/>
                <a:moveTo>
                  <a:pt x="188083" y="496887"/>
                </a:moveTo>
                <a:lnTo>
                  <a:pt x="188719" y="496887"/>
                </a:lnTo>
                <a:lnTo>
                  <a:pt x="189673" y="496887"/>
                </a:lnTo>
                <a:lnTo>
                  <a:pt x="191899" y="498157"/>
                </a:lnTo>
                <a:lnTo>
                  <a:pt x="194443" y="500698"/>
                </a:lnTo>
                <a:lnTo>
                  <a:pt x="197304" y="503557"/>
                </a:lnTo>
                <a:lnTo>
                  <a:pt x="201120" y="508004"/>
                </a:lnTo>
                <a:lnTo>
                  <a:pt x="205254" y="512768"/>
                </a:lnTo>
                <a:lnTo>
                  <a:pt x="213839" y="525155"/>
                </a:lnTo>
                <a:lnTo>
                  <a:pt x="224332" y="540401"/>
                </a:lnTo>
                <a:lnTo>
                  <a:pt x="235143" y="556917"/>
                </a:lnTo>
                <a:lnTo>
                  <a:pt x="246590" y="575021"/>
                </a:lnTo>
                <a:lnTo>
                  <a:pt x="258355" y="593760"/>
                </a:lnTo>
                <a:lnTo>
                  <a:pt x="280613" y="630922"/>
                </a:lnTo>
                <a:lnTo>
                  <a:pt x="288109" y="643651"/>
                </a:lnTo>
                <a:lnTo>
                  <a:pt x="305775" y="566753"/>
                </a:lnTo>
                <a:lnTo>
                  <a:pt x="305512" y="566712"/>
                </a:lnTo>
                <a:lnTo>
                  <a:pt x="301724" y="565422"/>
                </a:lnTo>
                <a:lnTo>
                  <a:pt x="298251" y="563809"/>
                </a:lnTo>
                <a:lnTo>
                  <a:pt x="294779" y="562196"/>
                </a:lnTo>
                <a:lnTo>
                  <a:pt x="291622" y="560583"/>
                </a:lnTo>
                <a:lnTo>
                  <a:pt x="288780" y="558647"/>
                </a:lnTo>
                <a:lnTo>
                  <a:pt x="285939" y="556066"/>
                </a:lnTo>
                <a:lnTo>
                  <a:pt x="283414" y="553808"/>
                </a:lnTo>
                <a:lnTo>
                  <a:pt x="280888" y="551227"/>
                </a:lnTo>
                <a:lnTo>
                  <a:pt x="276784" y="546389"/>
                </a:lnTo>
                <a:lnTo>
                  <a:pt x="273311" y="540904"/>
                </a:lnTo>
                <a:lnTo>
                  <a:pt x="270786" y="535420"/>
                </a:lnTo>
                <a:lnTo>
                  <a:pt x="268260" y="529936"/>
                </a:lnTo>
                <a:lnTo>
                  <a:pt x="266366" y="525097"/>
                </a:lnTo>
                <a:lnTo>
                  <a:pt x="265103" y="520904"/>
                </a:lnTo>
                <a:lnTo>
                  <a:pt x="263841" y="514129"/>
                </a:lnTo>
                <a:lnTo>
                  <a:pt x="263525" y="511226"/>
                </a:lnTo>
                <a:lnTo>
                  <a:pt x="266050" y="513161"/>
                </a:lnTo>
                <a:lnTo>
                  <a:pt x="273627" y="516710"/>
                </a:lnTo>
                <a:lnTo>
                  <a:pt x="278994" y="519291"/>
                </a:lnTo>
                <a:lnTo>
                  <a:pt x="285308" y="521549"/>
                </a:lnTo>
                <a:lnTo>
                  <a:pt x="292253" y="523484"/>
                </a:lnTo>
                <a:lnTo>
                  <a:pt x="300145" y="525097"/>
                </a:lnTo>
                <a:lnTo>
                  <a:pt x="308669" y="526710"/>
                </a:lnTo>
                <a:lnTo>
                  <a:pt x="317509" y="527355"/>
                </a:lnTo>
                <a:lnTo>
                  <a:pt x="321929" y="527678"/>
                </a:lnTo>
                <a:lnTo>
                  <a:pt x="326348" y="527355"/>
                </a:lnTo>
                <a:lnTo>
                  <a:pt x="331084" y="527033"/>
                </a:lnTo>
                <a:lnTo>
                  <a:pt x="336135" y="526388"/>
                </a:lnTo>
                <a:lnTo>
                  <a:pt x="340870" y="525097"/>
                </a:lnTo>
                <a:lnTo>
                  <a:pt x="345921" y="523807"/>
                </a:lnTo>
                <a:lnTo>
                  <a:pt x="350341" y="522194"/>
                </a:lnTo>
                <a:lnTo>
                  <a:pt x="355392" y="520258"/>
                </a:lnTo>
                <a:lnTo>
                  <a:pt x="360443" y="517678"/>
                </a:lnTo>
                <a:lnTo>
                  <a:pt x="365179" y="515097"/>
                </a:lnTo>
                <a:lnTo>
                  <a:pt x="369599" y="511548"/>
                </a:lnTo>
                <a:lnTo>
                  <a:pt x="374650" y="508000"/>
                </a:lnTo>
                <a:lnTo>
                  <a:pt x="374334" y="510581"/>
                </a:lnTo>
                <a:lnTo>
                  <a:pt x="373071" y="517032"/>
                </a:lnTo>
                <a:lnTo>
                  <a:pt x="372124" y="521549"/>
                </a:lnTo>
                <a:lnTo>
                  <a:pt x="370546" y="526710"/>
                </a:lnTo>
                <a:lnTo>
                  <a:pt x="368652" y="532194"/>
                </a:lnTo>
                <a:lnTo>
                  <a:pt x="366442" y="537356"/>
                </a:lnTo>
                <a:lnTo>
                  <a:pt x="363600" y="542840"/>
                </a:lnTo>
                <a:lnTo>
                  <a:pt x="360128" y="548324"/>
                </a:lnTo>
                <a:lnTo>
                  <a:pt x="357918" y="550905"/>
                </a:lnTo>
                <a:lnTo>
                  <a:pt x="356024" y="553486"/>
                </a:lnTo>
                <a:lnTo>
                  <a:pt x="353814" y="555744"/>
                </a:lnTo>
                <a:lnTo>
                  <a:pt x="350973" y="558324"/>
                </a:lnTo>
                <a:lnTo>
                  <a:pt x="348447" y="560260"/>
                </a:lnTo>
                <a:lnTo>
                  <a:pt x="345290" y="561873"/>
                </a:lnTo>
                <a:lnTo>
                  <a:pt x="342449" y="563486"/>
                </a:lnTo>
                <a:lnTo>
                  <a:pt x="338976" y="565422"/>
                </a:lnTo>
                <a:lnTo>
                  <a:pt x="335503" y="566389"/>
                </a:lnTo>
                <a:lnTo>
                  <a:pt x="334373" y="566678"/>
                </a:lnTo>
                <a:lnTo>
                  <a:pt x="350220" y="642654"/>
                </a:lnTo>
                <a:lnTo>
                  <a:pt x="357244" y="630922"/>
                </a:lnTo>
                <a:lnTo>
                  <a:pt x="379820" y="593760"/>
                </a:lnTo>
                <a:lnTo>
                  <a:pt x="391585" y="575021"/>
                </a:lnTo>
                <a:lnTo>
                  <a:pt x="402714" y="556917"/>
                </a:lnTo>
                <a:lnTo>
                  <a:pt x="413843" y="540401"/>
                </a:lnTo>
                <a:lnTo>
                  <a:pt x="424018" y="525155"/>
                </a:lnTo>
                <a:lnTo>
                  <a:pt x="432921" y="512768"/>
                </a:lnTo>
                <a:lnTo>
                  <a:pt x="437055" y="508004"/>
                </a:lnTo>
                <a:lnTo>
                  <a:pt x="440234" y="503557"/>
                </a:lnTo>
                <a:lnTo>
                  <a:pt x="443414" y="500698"/>
                </a:lnTo>
                <a:lnTo>
                  <a:pt x="445958" y="498157"/>
                </a:lnTo>
                <a:lnTo>
                  <a:pt x="447866" y="496887"/>
                </a:lnTo>
                <a:lnTo>
                  <a:pt x="448819" y="496887"/>
                </a:lnTo>
                <a:lnTo>
                  <a:pt x="449773" y="496887"/>
                </a:lnTo>
                <a:lnTo>
                  <a:pt x="454225" y="499110"/>
                </a:lnTo>
                <a:lnTo>
                  <a:pt x="458995" y="501969"/>
                </a:lnTo>
                <a:lnTo>
                  <a:pt x="463446" y="505145"/>
                </a:lnTo>
                <a:lnTo>
                  <a:pt x="467580" y="508639"/>
                </a:lnTo>
                <a:lnTo>
                  <a:pt x="471713" y="512450"/>
                </a:lnTo>
                <a:lnTo>
                  <a:pt x="475847" y="516897"/>
                </a:lnTo>
                <a:lnTo>
                  <a:pt x="479345" y="521343"/>
                </a:lnTo>
                <a:lnTo>
                  <a:pt x="483160" y="526425"/>
                </a:lnTo>
                <a:lnTo>
                  <a:pt x="486658" y="531507"/>
                </a:lnTo>
                <a:lnTo>
                  <a:pt x="490156" y="536907"/>
                </a:lnTo>
                <a:lnTo>
                  <a:pt x="493017" y="542941"/>
                </a:lnTo>
                <a:lnTo>
                  <a:pt x="496197" y="548976"/>
                </a:lnTo>
                <a:lnTo>
                  <a:pt x="499059" y="555329"/>
                </a:lnTo>
                <a:lnTo>
                  <a:pt x="501921" y="561999"/>
                </a:lnTo>
                <a:lnTo>
                  <a:pt x="504464" y="568986"/>
                </a:lnTo>
                <a:lnTo>
                  <a:pt x="507008" y="575974"/>
                </a:lnTo>
                <a:lnTo>
                  <a:pt x="511460" y="590902"/>
                </a:lnTo>
                <a:lnTo>
                  <a:pt x="515911" y="606465"/>
                </a:lnTo>
                <a:lnTo>
                  <a:pt x="519091" y="622346"/>
                </a:lnTo>
                <a:lnTo>
                  <a:pt x="522589" y="639180"/>
                </a:lnTo>
                <a:lnTo>
                  <a:pt x="525133" y="656649"/>
                </a:lnTo>
                <a:lnTo>
                  <a:pt x="527676" y="674435"/>
                </a:lnTo>
                <a:lnTo>
                  <a:pt x="529266" y="691904"/>
                </a:lnTo>
                <a:lnTo>
                  <a:pt x="530856" y="710009"/>
                </a:lnTo>
                <a:lnTo>
                  <a:pt x="531810" y="727795"/>
                </a:lnTo>
                <a:lnTo>
                  <a:pt x="532446" y="745899"/>
                </a:lnTo>
                <a:lnTo>
                  <a:pt x="532764" y="763368"/>
                </a:lnTo>
                <a:lnTo>
                  <a:pt x="533400" y="781155"/>
                </a:lnTo>
                <a:lnTo>
                  <a:pt x="532764" y="798306"/>
                </a:lnTo>
                <a:lnTo>
                  <a:pt x="532446" y="814823"/>
                </a:lnTo>
                <a:lnTo>
                  <a:pt x="531810" y="831021"/>
                </a:lnTo>
                <a:lnTo>
                  <a:pt x="530856" y="846267"/>
                </a:lnTo>
                <a:lnTo>
                  <a:pt x="529902" y="861195"/>
                </a:lnTo>
                <a:lnTo>
                  <a:pt x="528630" y="874852"/>
                </a:lnTo>
                <a:lnTo>
                  <a:pt x="527358" y="887875"/>
                </a:lnTo>
                <a:lnTo>
                  <a:pt x="525450" y="899309"/>
                </a:lnTo>
                <a:lnTo>
                  <a:pt x="523861" y="909790"/>
                </a:lnTo>
                <a:lnTo>
                  <a:pt x="522271" y="919319"/>
                </a:lnTo>
                <a:lnTo>
                  <a:pt x="520363" y="927259"/>
                </a:lnTo>
                <a:lnTo>
                  <a:pt x="518137" y="933612"/>
                </a:lnTo>
                <a:lnTo>
                  <a:pt x="516229" y="939011"/>
                </a:lnTo>
                <a:lnTo>
                  <a:pt x="514004" y="944093"/>
                </a:lnTo>
                <a:lnTo>
                  <a:pt x="509234" y="954257"/>
                </a:lnTo>
                <a:lnTo>
                  <a:pt x="503828" y="963468"/>
                </a:lnTo>
                <a:lnTo>
                  <a:pt x="498423" y="972043"/>
                </a:lnTo>
                <a:lnTo>
                  <a:pt x="492699" y="979984"/>
                </a:lnTo>
                <a:lnTo>
                  <a:pt x="486976" y="986972"/>
                </a:lnTo>
                <a:lnTo>
                  <a:pt x="481570" y="993324"/>
                </a:lnTo>
                <a:lnTo>
                  <a:pt x="475847" y="998723"/>
                </a:lnTo>
                <a:lnTo>
                  <a:pt x="470759" y="1003805"/>
                </a:lnTo>
                <a:lnTo>
                  <a:pt x="465672" y="1007617"/>
                </a:lnTo>
                <a:lnTo>
                  <a:pt x="461220" y="1011428"/>
                </a:lnTo>
                <a:lnTo>
                  <a:pt x="457405" y="1013969"/>
                </a:lnTo>
                <a:lnTo>
                  <a:pt x="451681" y="1017781"/>
                </a:lnTo>
                <a:lnTo>
                  <a:pt x="449773" y="1019051"/>
                </a:lnTo>
                <a:lnTo>
                  <a:pt x="449773" y="1017781"/>
                </a:lnTo>
                <a:lnTo>
                  <a:pt x="418294" y="1350962"/>
                </a:lnTo>
                <a:lnTo>
                  <a:pt x="219562" y="1350962"/>
                </a:lnTo>
                <a:lnTo>
                  <a:pt x="188401" y="1017781"/>
                </a:lnTo>
                <a:lnTo>
                  <a:pt x="188083" y="1019051"/>
                </a:lnTo>
                <a:lnTo>
                  <a:pt x="186175" y="1017781"/>
                </a:lnTo>
                <a:lnTo>
                  <a:pt x="180452" y="1013969"/>
                </a:lnTo>
                <a:lnTo>
                  <a:pt x="176636" y="1011428"/>
                </a:lnTo>
                <a:lnTo>
                  <a:pt x="172185" y="1007617"/>
                </a:lnTo>
                <a:lnTo>
                  <a:pt x="167415" y="1003805"/>
                </a:lnTo>
                <a:lnTo>
                  <a:pt x="162010" y="998723"/>
                </a:lnTo>
                <a:lnTo>
                  <a:pt x="156286" y="993324"/>
                </a:lnTo>
                <a:lnTo>
                  <a:pt x="150563" y="986972"/>
                </a:lnTo>
                <a:lnTo>
                  <a:pt x="144839" y="979984"/>
                </a:lnTo>
                <a:lnTo>
                  <a:pt x="139116" y="972043"/>
                </a:lnTo>
                <a:lnTo>
                  <a:pt x="134028" y="963468"/>
                </a:lnTo>
                <a:lnTo>
                  <a:pt x="128941" y="954257"/>
                </a:lnTo>
                <a:lnTo>
                  <a:pt x="123853" y="944093"/>
                </a:lnTo>
                <a:lnTo>
                  <a:pt x="121945" y="939011"/>
                </a:lnTo>
                <a:lnTo>
                  <a:pt x="119402" y="933612"/>
                </a:lnTo>
                <a:lnTo>
                  <a:pt x="117494" y="927259"/>
                </a:lnTo>
                <a:lnTo>
                  <a:pt x="115904" y="919319"/>
                </a:lnTo>
                <a:lnTo>
                  <a:pt x="113996" y="909790"/>
                </a:lnTo>
                <a:lnTo>
                  <a:pt x="112088" y="899309"/>
                </a:lnTo>
                <a:lnTo>
                  <a:pt x="110498" y="887875"/>
                </a:lnTo>
                <a:lnTo>
                  <a:pt x="109226" y="874852"/>
                </a:lnTo>
                <a:lnTo>
                  <a:pt x="107955" y="861195"/>
                </a:lnTo>
                <a:lnTo>
                  <a:pt x="106683" y="846267"/>
                </a:lnTo>
                <a:lnTo>
                  <a:pt x="105729" y="831021"/>
                </a:lnTo>
                <a:lnTo>
                  <a:pt x="105093" y="814823"/>
                </a:lnTo>
                <a:lnTo>
                  <a:pt x="104775" y="798306"/>
                </a:lnTo>
                <a:lnTo>
                  <a:pt x="104775" y="781155"/>
                </a:lnTo>
                <a:lnTo>
                  <a:pt x="104775" y="763368"/>
                </a:lnTo>
                <a:lnTo>
                  <a:pt x="105093" y="745899"/>
                </a:lnTo>
                <a:lnTo>
                  <a:pt x="106047" y="727795"/>
                </a:lnTo>
                <a:lnTo>
                  <a:pt x="107001" y="710009"/>
                </a:lnTo>
                <a:lnTo>
                  <a:pt x="108591" y="691904"/>
                </a:lnTo>
                <a:lnTo>
                  <a:pt x="110498" y="674435"/>
                </a:lnTo>
                <a:lnTo>
                  <a:pt x="112724" y="656649"/>
                </a:lnTo>
                <a:lnTo>
                  <a:pt x="115586" y="639180"/>
                </a:lnTo>
                <a:lnTo>
                  <a:pt x="118448" y="622346"/>
                </a:lnTo>
                <a:lnTo>
                  <a:pt x="122263" y="606465"/>
                </a:lnTo>
                <a:lnTo>
                  <a:pt x="126079" y="590902"/>
                </a:lnTo>
                <a:lnTo>
                  <a:pt x="130849" y="575974"/>
                </a:lnTo>
                <a:lnTo>
                  <a:pt x="133392" y="568986"/>
                </a:lnTo>
                <a:lnTo>
                  <a:pt x="135936" y="561999"/>
                </a:lnTo>
                <a:lnTo>
                  <a:pt x="138480" y="555329"/>
                </a:lnTo>
                <a:lnTo>
                  <a:pt x="141660" y="548976"/>
                </a:lnTo>
                <a:lnTo>
                  <a:pt x="144521" y="542941"/>
                </a:lnTo>
                <a:lnTo>
                  <a:pt x="148019" y="536907"/>
                </a:lnTo>
                <a:lnTo>
                  <a:pt x="151199" y="531507"/>
                </a:lnTo>
                <a:lnTo>
                  <a:pt x="154696" y="526425"/>
                </a:lnTo>
                <a:lnTo>
                  <a:pt x="158194" y="521343"/>
                </a:lnTo>
                <a:lnTo>
                  <a:pt x="162010" y="516897"/>
                </a:lnTo>
                <a:lnTo>
                  <a:pt x="166143" y="512450"/>
                </a:lnTo>
                <a:lnTo>
                  <a:pt x="169959" y="508639"/>
                </a:lnTo>
                <a:lnTo>
                  <a:pt x="174411" y="505145"/>
                </a:lnTo>
                <a:lnTo>
                  <a:pt x="178862" y="501969"/>
                </a:lnTo>
                <a:lnTo>
                  <a:pt x="183314" y="499110"/>
                </a:lnTo>
                <a:lnTo>
                  <a:pt x="188083" y="496887"/>
                </a:lnTo>
                <a:close/>
                <a:moveTo>
                  <a:pt x="950340" y="300037"/>
                </a:moveTo>
                <a:lnTo>
                  <a:pt x="950975" y="300037"/>
                </a:lnTo>
                <a:lnTo>
                  <a:pt x="952246" y="300354"/>
                </a:lnTo>
                <a:lnTo>
                  <a:pt x="954152" y="301624"/>
                </a:lnTo>
                <a:lnTo>
                  <a:pt x="956694" y="303847"/>
                </a:lnTo>
                <a:lnTo>
                  <a:pt x="959872" y="307022"/>
                </a:lnTo>
                <a:lnTo>
                  <a:pt x="963367" y="311467"/>
                </a:lnTo>
                <a:lnTo>
                  <a:pt x="967180" y="316547"/>
                </a:lnTo>
                <a:lnTo>
                  <a:pt x="976076" y="328929"/>
                </a:lnTo>
                <a:lnTo>
                  <a:pt x="986244" y="343852"/>
                </a:lnTo>
                <a:lnTo>
                  <a:pt x="997364" y="360679"/>
                </a:lnTo>
                <a:lnTo>
                  <a:pt x="1008485" y="378777"/>
                </a:lnTo>
                <a:lnTo>
                  <a:pt x="1020241" y="397192"/>
                </a:lnTo>
                <a:lnTo>
                  <a:pt x="1042801" y="434339"/>
                </a:lnTo>
                <a:lnTo>
                  <a:pt x="1049076" y="444826"/>
                </a:lnTo>
                <a:lnTo>
                  <a:pt x="1066855" y="369157"/>
                </a:lnTo>
                <a:lnTo>
                  <a:pt x="1063003" y="368266"/>
                </a:lnTo>
                <a:lnTo>
                  <a:pt x="1059160" y="366983"/>
                </a:lnTo>
                <a:lnTo>
                  <a:pt x="1055958" y="365378"/>
                </a:lnTo>
                <a:lnTo>
                  <a:pt x="1052756" y="363132"/>
                </a:lnTo>
                <a:lnTo>
                  <a:pt x="1049874" y="361207"/>
                </a:lnTo>
                <a:lnTo>
                  <a:pt x="1046672" y="359282"/>
                </a:lnTo>
                <a:lnTo>
                  <a:pt x="1044431" y="356715"/>
                </a:lnTo>
                <a:lnTo>
                  <a:pt x="1042189" y="354468"/>
                </a:lnTo>
                <a:lnTo>
                  <a:pt x="1037706" y="349013"/>
                </a:lnTo>
                <a:lnTo>
                  <a:pt x="1034184" y="343559"/>
                </a:lnTo>
                <a:lnTo>
                  <a:pt x="1031302" y="338104"/>
                </a:lnTo>
                <a:lnTo>
                  <a:pt x="1029061" y="333290"/>
                </a:lnTo>
                <a:lnTo>
                  <a:pt x="1027139" y="328156"/>
                </a:lnTo>
                <a:lnTo>
                  <a:pt x="1025858" y="323664"/>
                </a:lnTo>
                <a:lnTo>
                  <a:pt x="1024578" y="316926"/>
                </a:lnTo>
                <a:lnTo>
                  <a:pt x="1023937" y="314680"/>
                </a:lnTo>
                <a:lnTo>
                  <a:pt x="1026819" y="316284"/>
                </a:lnTo>
                <a:lnTo>
                  <a:pt x="1034824" y="320134"/>
                </a:lnTo>
                <a:lnTo>
                  <a:pt x="1039948" y="322060"/>
                </a:lnTo>
                <a:lnTo>
                  <a:pt x="1046352" y="324306"/>
                </a:lnTo>
                <a:lnTo>
                  <a:pt x="1053396" y="326873"/>
                </a:lnTo>
                <a:lnTo>
                  <a:pt x="1061722" y="328477"/>
                </a:lnTo>
                <a:lnTo>
                  <a:pt x="1070047" y="329761"/>
                </a:lnTo>
                <a:lnTo>
                  <a:pt x="1078693" y="330403"/>
                </a:lnTo>
                <a:lnTo>
                  <a:pt x="1083496" y="330403"/>
                </a:lnTo>
                <a:lnTo>
                  <a:pt x="1088299" y="330403"/>
                </a:lnTo>
                <a:lnTo>
                  <a:pt x="1093102" y="329761"/>
                </a:lnTo>
                <a:lnTo>
                  <a:pt x="1097905" y="329119"/>
                </a:lnTo>
                <a:lnTo>
                  <a:pt x="1102708" y="328156"/>
                </a:lnTo>
                <a:lnTo>
                  <a:pt x="1107832" y="326873"/>
                </a:lnTo>
                <a:lnTo>
                  <a:pt x="1112635" y="324948"/>
                </a:lnTo>
                <a:lnTo>
                  <a:pt x="1117438" y="323343"/>
                </a:lnTo>
                <a:lnTo>
                  <a:pt x="1122241" y="320776"/>
                </a:lnTo>
                <a:lnTo>
                  <a:pt x="1127364" y="317888"/>
                </a:lnTo>
                <a:lnTo>
                  <a:pt x="1132167" y="315000"/>
                </a:lnTo>
                <a:lnTo>
                  <a:pt x="1136650" y="311150"/>
                </a:lnTo>
                <a:lnTo>
                  <a:pt x="1136650" y="313717"/>
                </a:lnTo>
                <a:lnTo>
                  <a:pt x="1135369" y="320455"/>
                </a:lnTo>
                <a:lnTo>
                  <a:pt x="1134409" y="324627"/>
                </a:lnTo>
                <a:lnTo>
                  <a:pt x="1133128" y="329440"/>
                </a:lnTo>
                <a:lnTo>
                  <a:pt x="1130887" y="334895"/>
                </a:lnTo>
                <a:lnTo>
                  <a:pt x="1128645" y="340350"/>
                </a:lnTo>
                <a:lnTo>
                  <a:pt x="1126083" y="346126"/>
                </a:lnTo>
                <a:lnTo>
                  <a:pt x="1122241" y="351260"/>
                </a:lnTo>
                <a:lnTo>
                  <a:pt x="1120320" y="353827"/>
                </a:lnTo>
                <a:lnTo>
                  <a:pt x="1118078" y="356394"/>
                </a:lnTo>
                <a:lnTo>
                  <a:pt x="1115837" y="358961"/>
                </a:lnTo>
                <a:lnTo>
                  <a:pt x="1113275" y="360886"/>
                </a:lnTo>
                <a:lnTo>
                  <a:pt x="1110393" y="362811"/>
                </a:lnTo>
                <a:lnTo>
                  <a:pt x="1107511" y="365057"/>
                </a:lnTo>
                <a:lnTo>
                  <a:pt x="1104309" y="366662"/>
                </a:lnTo>
                <a:lnTo>
                  <a:pt x="1101107" y="367945"/>
                </a:lnTo>
                <a:lnTo>
                  <a:pt x="1097265" y="369229"/>
                </a:lnTo>
                <a:lnTo>
                  <a:pt x="1096136" y="369434"/>
                </a:lnTo>
                <a:lnTo>
                  <a:pt x="1112306" y="446348"/>
                </a:lnTo>
                <a:lnTo>
                  <a:pt x="1119375" y="434339"/>
                </a:lnTo>
                <a:lnTo>
                  <a:pt x="1141934" y="397192"/>
                </a:lnTo>
                <a:lnTo>
                  <a:pt x="1153373" y="378777"/>
                </a:lnTo>
                <a:lnTo>
                  <a:pt x="1165129" y="360679"/>
                </a:lnTo>
                <a:lnTo>
                  <a:pt x="1175614" y="343852"/>
                </a:lnTo>
                <a:lnTo>
                  <a:pt x="1186099" y="328929"/>
                </a:lnTo>
                <a:lnTo>
                  <a:pt x="1194678" y="316547"/>
                </a:lnTo>
                <a:lnTo>
                  <a:pt x="1198809" y="311467"/>
                </a:lnTo>
                <a:lnTo>
                  <a:pt x="1202304" y="307022"/>
                </a:lnTo>
                <a:lnTo>
                  <a:pt x="1205481" y="303847"/>
                </a:lnTo>
                <a:lnTo>
                  <a:pt x="1208023" y="301624"/>
                </a:lnTo>
                <a:lnTo>
                  <a:pt x="1210247" y="300354"/>
                </a:lnTo>
                <a:lnTo>
                  <a:pt x="1211200" y="300037"/>
                </a:lnTo>
                <a:lnTo>
                  <a:pt x="1211836" y="300037"/>
                </a:lnTo>
                <a:lnTo>
                  <a:pt x="1216602" y="302577"/>
                </a:lnTo>
                <a:lnTo>
                  <a:pt x="1221050" y="305434"/>
                </a:lnTo>
                <a:lnTo>
                  <a:pt x="1225498" y="308609"/>
                </a:lnTo>
                <a:lnTo>
                  <a:pt x="1229947" y="312102"/>
                </a:lnTo>
                <a:lnTo>
                  <a:pt x="1233760" y="315912"/>
                </a:lnTo>
                <a:lnTo>
                  <a:pt x="1237890" y="320039"/>
                </a:lnTo>
                <a:lnTo>
                  <a:pt x="1241385" y="324802"/>
                </a:lnTo>
                <a:lnTo>
                  <a:pt x="1245198" y="329882"/>
                </a:lnTo>
                <a:lnTo>
                  <a:pt x="1248693" y="334962"/>
                </a:lnTo>
                <a:lnTo>
                  <a:pt x="1251870" y="340677"/>
                </a:lnTo>
                <a:lnTo>
                  <a:pt x="1255366" y="346392"/>
                </a:lnTo>
                <a:lnTo>
                  <a:pt x="1258225" y="352742"/>
                </a:lnTo>
                <a:lnTo>
                  <a:pt x="1261403" y="358774"/>
                </a:lnTo>
                <a:lnTo>
                  <a:pt x="1263944" y="365759"/>
                </a:lnTo>
                <a:lnTo>
                  <a:pt x="1266486" y="372427"/>
                </a:lnTo>
                <a:lnTo>
                  <a:pt x="1269028" y="379412"/>
                </a:lnTo>
                <a:lnTo>
                  <a:pt x="1273476" y="394334"/>
                </a:lnTo>
                <a:lnTo>
                  <a:pt x="1277607" y="409574"/>
                </a:lnTo>
                <a:lnTo>
                  <a:pt x="1281420" y="426084"/>
                </a:lnTo>
                <a:lnTo>
                  <a:pt x="1284279" y="442912"/>
                </a:lnTo>
                <a:lnTo>
                  <a:pt x="1287139" y="460057"/>
                </a:lnTo>
                <a:lnTo>
                  <a:pt x="1289363" y="477519"/>
                </a:lnTo>
                <a:lnTo>
                  <a:pt x="1291270" y="495299"/>
                </a:lnTo>
                <a:lnTo>
                  <a:pt x="1292541" y="513079"/>
                </a:lnTo>
                <a:lnTo>
                  <a:pt x="1294129" y="531177"/>
                </a:lnTo>
                <a:lnTo>
                  <a:pt x="1294765" y="549274"/>
                </a:lnTo>
                <a:lnTo>
                  <a:pt x="1295082" y="567054"/>
                </a:lnTo>
                <a:lnTo>
                  <a:pt x="1295400" y="584517"/>
                </a:lnTo>
                <a:lnTo>
                  <a:pt x="1295082" y="601662"/>
                </a:lnTo>
                <a:lnTo>
                  <a:pt x="1294765" y="618172"/>
                </a:lnTo>
                <a:lnTo>
                  <a:pt x="1294129" y="634364"/>
                </a:lnTo>
                <a:lnTo>
                  <a:pt x="1292858" y="649922"/>
                </a:lnTo>
                <a:lnTo>
                  <a:pt x="1291905" y="664527"/>
                </a:lnTo>
                <a:lnTo>
                  <a:pt x="1290634" y="678179"/>
                </a:lnTo>
                <a:lnTo>
                  <a:pt x="1289363" y="690879"/>
                </a:lnTo>
                <a:lnTo>
                  <a:pt x="1287775" y="702627"/>
                </a:lnTo>
                <a:lnTo>
                  <a:pt x="1285868" y="713422"/>
                </a:lnTo>
                <a:lnTo>
                  <a:pt x="1283962" y="722629"/>
                </a:lnTo>
                <a:lnTo>
                  <a:pt x="1282373" y="730249"/>
                </a:lnTo>
                <a:lnTo>
                  <a:pt x="1280149" y="736599"/>
                </a:lnTo>
                <a:lnTo>
                  <a:pt x="1278243" y="742314"/>
                </a:lnTo>
                <a:lnTo>
                  <a:pt x="1276018" y="747712"/>
                </a:lnTo>
                <a:lnTo>
                  <a:pt x="1271252" y="757554"/>
                </a:lnTo>
                <a:lnTo>
                  <a:pt x="1265851" y="767079"/>
                </a:lnTo>
                <a:lnTo>
                  <a:pt x="1260449" y="775334"/>
                </a:lnTo>
                <a:lnTo>
                  <a:pt x="1255048" y="782954"/>
                </a:lnTo>
                <a:lnTo>
                  <a:pt x="1249329" y="789939"/>
                </a:lnTo>
                <a:lnTo>
                  <a:pt x="1243609" y="796289"/>
                </a:lnTo>
                <a:lnTo>
                  <a:pt x="1237890" y="802004"/>
                </a:lnTo>
                <a:lnTo>
                  <a:pt x="1232489" y="806767"/>
                </a:lnTo>
                <a:lnTo>
                  <a:pt x="1227723" y="811212"/>
                </a:lnTo>
                <a:lnTo>
                  <a:pt x="1223274" y="814387"/>
                </a:lnTo>
                <a:lnTo>
                  <a:pt x="1219461" y="817562"/>
                </a:lnTo>
                <a:lnTo>
                  <a:pt x="1213742" y="821054"/>
                </a:lnTo>
                <a:lnTo>
                  <a:pt x="1211836" y="822324"/>
                </a:lnTo>
                <a:lnTo>
                  <a:pt x="1211518" y="821054"/>
                </a:lnTo>
                <a:lnTo>
                  <a:pt x="1180380" y="1154112"/>
                </a:lnTo>
                <a:lnTo>
                  <a:pt x="981795" y="1154112"/>
                </a:lnTo>
                <a:lnTo>
                  <a:pt x="950340" y="821054"/>
                </a:lnTo>
                <a:lnTo>
                  <a:pt x="950340" y="822324"/>
                </a:lnTo>
                <a:lnTo>
                  <a:pt x="948433" y="821054"/>
                </a:lnTo>
                <a:lnTo>
                  <a:pt x="942714" y="817562"/>
                </a:lnTo>
                <a:lnTo>
                  <a:pt x="939219" y="814387"/>
                </a:lnTo>
                <a:lnTo>
                  <a:pt x="934453" y="811212"/>
                </a:lnTo>
                <a:lnTo>
                  <a:pt x="929369" y="806767"/>
                </a:lnTo>
                <a:lnTo>
                  <a:pt x="924285" y="802004"/>
                </a:lnTo>
                <a:lnTo>
                  <a:pt x="918566" y="796289"/>
                </a:lnTo>
                <a:lnTo>
                  <a:pt x="913165" y="789939"/>
                </a:lnTo>
                <a:lnTo>
                  <a:pt x="907445" y="782954"/>
                </a:lnTo>
                <a:lnTo>
                  <a:pt x="901726" y="775334"/>
                </a:lnTo>
                <a:lnTo>
                  <a:pt x="896325" y="767079"/>
                </a:lnTo>
                <a:lnTo>
                  <a:pt x="890923" y="757554"/>
                </a:lnTo>
                <a:lnTo>
                  <a:pt x="886157" y="747712"/>
                </a:lnTo>
                <a:lnTo>
                  <a:pt x="883933" y="742314"/>
                </a:lnTo>
                <a:lnTo>
                  <a:pt x="882027" y="736599"/>
                </a:lnTo>
                <a:lnTo>
                  <a:pt x="879802" y="730249"/>
                </a:lnTo>
                <a:lnTo>
                  <a:pt x="877896" y="722629"/>
                </a:lnTo>
                <a:lnTo>
                  <a:pt x="876307" y="713422"/>
                </a:lnTo>
                <a:lnTo>
                  <a:pt x="874719" y="702627"/>
                </a:lnTo>
                <a:lnTo>
                  <a:pt x="872812" y="690879"/>
                </a:lnTo>
                <a:lnTo>
                  <a:pt x="871541" y="678179"/>
                </a:lnTo>
                <a:lnTo>
                  <a:pt x="870270" y="664527"/>
                </a:lnTo>
                <a:lnTo>
                  <a:pt x="869317" y="649922"/>
                </a:lnTo>
                <a:lnTo>
                  <a:pt x="868364" y="634364"/>
                </a:lnTo>
                <a:lnTo>
                  <a:pt x="867411" y="618172"/>
                </a:lnTo>
                <a:lnTo>
                  <a:pt x="867093" y="601662"/>
                </a:lnTo>
                <a:lnTo>
                  <a:pt x="866775" y="584517"/>
                </a:lnTo>
                <a:lnTo>
                  <a:pt x="867093" y="567054"/>
                </a:lnTo>
                <a:lnTo>
                  <a:pt x="867411" y="549274"/>
                </a:lnTo>
                <a:lnTo>
                  <a:pt x="868364" y="531177"/>
                </a:lnTo>
                <a:lnTo>
                  <a:pt x="869635" y="513079"/>
                </a:lnTo>
                <a:lnTo>
                  <a:pt x="870906" y="495299"/>
                </a:lnTo>
                <a:lnTo>
                  <a:pt x="872812" y="477519"/>
                </a:lnTo>
                <a:lnTo>
                  <a:pt x="875036" y="460057"/>
                </a:lnTo>
                <a:lnTo>
                  <a:pt x="877578" y="442912"/>
                </a:lnTo>
                <a:lnTo>
                  <a:pt x="881073" y="426084"/>
                </a:lnTo>
                <a:lnTo>
                  <a:pt x="884568" y="409574"/>
                </a:lnTo>
                <a:lnTo>
                  <a:pt x="888699" y="394334"/>
                </a:lnTo>
                <a:lnTo>
                  <a:pt x="893147" y="379412"/>
                </a:lnTo>
                <a:lnTo>
                  <a:pt x="895689" y="372427"/>
                </a:lnTo>
                <a:lnTo>
                  <a:pt x="898231" y="365759"/>
                </a:lnTo>
                <a:lnTo>
                  <a:pt x="901091" y="358774"/>
                </a:lnTo>
                <a:lnTo>
                  <a:pt x="903950" y="352742"/>
                </a:lnTo>
                <a:lnTo>
                  <a:pt x="907128" y="346392"/>
                </a:lnTo>
                <a:lnTo>
                  <a:pt x="910305" y="340677"/>
                </a:lnTo>
                <a:lnTo>
                  <a:pt x="913482" y="334962"/>
                </a:lnTo>
                <a:lnTo>
                  <a:pt x="916977" y="329882"/>
                </a:lnTo>
                <a:lnTo>
                  <a:pt x="920790" y="324802"/>
                </a:lnTo>
                <a:lnTo>
                  <a:pt x="924285" y="320039"/>
                </a:lnTo>
                <a:lnTo>
                  <a:pt x="928416" y="315912"/>
                </a:lnTo>
                <a:lnTo>
                  <a:pt x="932546" y="312102"/>
                </a:lnTo>
                <a:lnTo>
                  <a:pt x="936677" y="308609"/>
                </a:lnTo>
                <a:lnTo>
                  <a:pt x="941125" y="305434"/>
                </a:lnTo>
                <a:lnTo>
                  <a:pt x="945891" y="302577"/>
                </a:lnTo>
                <a:lnTo>
                  <a:pt x="950340" y="300037"/>
                </a:lnTo>
                <a:close/>
                <a:moveTo>
                  <a:pt x="1833721" y="196850"/>
                </a:moveTo>
                <a:lnTo>
                  <a:pt x="1839428" y="197167"/>
                </a:lnTo>
                <a:lnTo>
                  <a:pt x="1845135" y="197485"/>
                </a:lnTo>
                <a:lnTo>
                  <a:pt x="1851159" y="198437"/>
                </a:lnTo>
                <a:lnTo>
                  <a:pt x="1856549" y="199707"/>
                </a:lnTo>
                <a:lnTo>
                  <a:pt x="1862256" y="201612"/>
                </a:lnTo>
                <a:lnTo>
                  <a:pt x="1867646" y="203835"/>
                </a:lnTo>
                <a:lnTo>
                  <a:pt x="1873036" y="206057"/>
                </a:lnTo>
                <a:lnTo>
                  <a:pt x="1878109" y="208597"/>
                </a:lnTo>
                <a:lnTo>
                  <a:pt x="1883182" y="212090"/>
                </a:lnTo>
                <a:lnTo>
                  <a:pt x="1888255" y="215265"/>
                </a:lnTo>
                <a:lnTo>
                  <a:pt x="1893011" y="219075"/>
                </a:lnTo>
                <a:lnTo>
                  <a:pt x="1897450" y="223202"/>
                </a:lnTo>
                <a:lnTo>
                  <a:pt x="1901889" y="227330"/>
                </a:lnTo>
                <a:lnTo>
                  <a:pt x="1906327" y="231775"/>
                </a:lnTo>
                <a:lnTo>
                  <a:pt x="1910766" y="236855"/>
                </a:lnTo>
                <a:lnTo>
                  <a:pt x="1914571" y="241935"/>
                </a:lnTo>
                <a:lnTo>
                  <a:pt x="1918376" y="247015"/>
                </a:lnTo>
                <a:lnTo>
                  <a:pt x="1921863" y="252730"/>
                </a:lnTo>
                <a:lnTo>
                  <a:pt x="1925351" y="258445"/>
                </a:lnTo>
                <a:lnTo>
                  <a:pt x="1928522" y="264477"/>
                </a:lnTo>
                <a:lnTo>
                  <a:pt x="1931375" y="270827"/>
                </a:lnTo>
                <a:lnTo>
                  <a:pt x="1934229" y="277177"/>
                </a:lnTo>
                <a:lnTo>
                  <a:pt x="1936765" y="283845"/>
                </a:lnTo>
                <a:lnTo>
                  <a:pt x="1938985" y="290830"/>
                </a:lnTo>
                <a:lnTo>
                  <a:pt x="1940887" y="297815"/>
                </a:lnTo>
                <a:lnTo>
                  <a:pt x="1943106" y="304800"/>
                </a:lnTo>
                <a:lnTo>
                  <a:pt x="1944375" y="312102"/>
                </a:lnTo>
                <a:lnTo>
                  <a:pt x="1945643" y="319722"/>
                </a:lnTo>
                <a:lnTo>
                  <a:pt x="1946594" y="327342"/>
                </a:lnTo>
                <a:lnTo>
                  <a:pt x="1947228" y="334962"/>
                </a:lnTo>
                <a:lnTo>
                  <a:pt x="1947862" y="342900"/>
                </a:lnTo>
                <a:lnTo>
                  <a:pt x="1947862" y="350520"/>
                </a:lnTo>
                <a:lnTo>
                  <a:pt x="1947862" y="358775"/>
                </a:lnTo>
                <a:lnTo>
                  <a:pt x="1947228" y="366712"/>
                </a:lnTo>
                <a:lnTo>
                  <a:pt x="1946594" y="374332"/>
                </a:lnTo>
                <a:lnTo>
                  <a:pt x="1945643" y="381635"/>
                </a:lnTo>
                <a:lnTo>
                  <a:pt x="1944375" y="389255"/>
                </a:lnTo>
                <a:lnTo>
                  <a:pt x="1943106" y="396557"/>
                </a:lnTo>
                <a:lnTo>
                  <a:pt x="1940887" y="403860"/>
                </a:lnTo>
                <a:lnTo>
                  <a:pt x="1938985" y="410845"/>
                </a:lnTo>
                <a:lnTo>
                  <a:pt x="1936765" y="417512"/>
                </a:lnTo>
                <a:lnTo>
                  <a:pt x="1934229" y="424180"/>
                </a:lnTo>
                <a:lnTo>
                  <a:pt x="1931375" y="430530"/>
                </a:lnTo>
                <a:lnTo>
                  <a:pt x="1928522" y="436880"/>
                </a:lnTo>
                <a:lnTo>
                  <a:pt x="1925351" y="442912"/>
                </a:lnTo>
                <a:lnTo>
                  <a:pt x="1921863" y="448945"/>
                </a:lnTo>
                <a:lnTo>
                  <a:pt x="1918376" y="454025"/>
                </a:lnTo>
                <a:lnTo>
                  <a:pt x="1914571" y="459422"/>
                </a:lnTo>
                <a:lnTo>
                  <a:pt x="1910766" y="464820"/>
                </a:lnTo>
                <a:lnTo>
                  <a:pt x="1906327" y="469582"/>
                </a:lnTo>
                <a:lnTo>
                  <a:pt x="1901889" y="474345"/>
                </a:lnTo>
                <a:lnTo>
                  <a:pt x="1897450" y="478472"/>
                </a:lnTo>
                <a:lnTo>
                  <a:pt x="1893011" y="482600"/>
                </a:lnTo>
                <a:lnTo>
                  <a:pt x="1888255" y="486092"/>
                </a:lnTo>
                <a:lnTo>
                  <a:pt x="1883182" y="489585"/>
                </a:lnTo>
                <a:lnTo>
                  <a:pt x="1878109" y="492442"/>
                </a:lnTo>
                <a:lnTo>
                  <a:pt x="1873036" y="495617"/>
                </a:lnTo>
                <a:lnTo>
                  <a:pt x="1867646" y="497840"/>
                </a:lnTo>
                <a:lnTo>
                  <a:pt x="1862256" y="500062"/>
                </a:lnTo>
                <a:lnTo>
                  <a:pt x="1856549" y="501650"/>
                </a:lnTo>
                <a:lnTo>
                  <a:pt x="1851159" y="502920"/>
                </a:lnTo>
                <a:lnTo>
                  <a:pt x="1845135" y="503872"/>
                </a:lnTo>
                <a:lnTo>
                  <a:pt x="1839428" y="504507"/>
                </a:lnTo>
                <a:lnTo>
                  <a:pt x="1833721" y="504825"/>
                </a:lnTo>
                <a:lnTo>
                  <a:pt x="1828014" y="504507"/>
                </a:lnTo>
                <a:lnTo>
                  <a:pt x="1821990" y="503872"/>
                </a:lnTo>
                <a:lnTo>
                  <a:pt x="1816282" y="502920"/>
                </a:lnTo>
                <a:lnTo>
                  <a:pt x="1810575" y="501650"/>
                </a:lnTo>
                <a:lnTo>
                  <a:pt x="1805185" y="500062"/>
                </a:lnTo>
                <a:lnTo>
                  <a:pt x="1799478" y="497840"/>
                </a:lnTo>
                <a:lnTo>
                  <a:pt x="1794088" y="495617"/>
                </a:lnTo>
                <a:lnTo>
                  <a:pt x="1789332" y="492442"/>
                </a:lnTo>
                <a:lnTo>
                  <a:pt x="1784259" y="489585"/>
                </a:lnTo>
                <a:lnTo>
                  <a:pt x="1779187" y="486092"/>
                </a:lnTo>
                <a:lnTo>
                  <a:pt x="1774431" y="482600"/>
                </a:lnTo>
                <a:lnTo>
                  <a:pt x="1769992" y="478472"/>
                </a:lnTo>
                <a:lnTo>
                  <a:pt x="1765236" y="474345"/>
                </a:lnTo>
                <a:lnTo>
                  <a:pt x="1760797" y="469582"/>
                </a:lnTo>
                <a:lnTo>
                  <a:pt x="1756992" y="464820"/>
                </a:lnTo>
                <a:lnTo>
                  <a:pt x="1752871" y="459422"/>
                </a:lnTo>
                <a:lnTo>
                  <a:pt x="1749066" y="454025"/>
                </a:lnTo>
                <a:lnTo>
                  <a:pt x="1745578" y="448945"/>
                </a:lnTo>
                <a:lnTo>
                  <a:pt x="1742091" y="442912"/>
                </a:lnTo>
                <a:lnTo>
                  <a:pt x="1738920" y="436880"/>
                </a:lnTo>
                <a:lnTo>
                  <a:pt x="1735749" y="430530"/>
                </a:lnTo>
                <a:lnTo>
                  <a:pt x="1733213" y="424180"/>
                </a:lnTo>
                <a:lnTo>
                  <a:pt x="1730676" y="417512"/>
                </a:lnTo>
                <a:lnTo>
                  <a:pt x="1728140" y="410845"/>
                </a:lnTo>
                <a:lnTo>
                  <a:pt x="1726238" y="403860"/>
                </a:lnTo>
                <a:lnTo>
                  <a:pt x="1724652" y="396557"/>
                </a:lnTo>
                <a:lnTo>
                  <a:pt x="1722750" y="389255"/>
                </a:lnTo>
                <a:lnTo>
                  <a:pt x="1721482" y="381635"/>
                </a:lnTo>
                <a:lnTo>
                  <a:pt x="1720530" y="374332"/>
                </a:lnTo>
                <a:lnTo>
                  <a:pt x="1719896" y="366712"/>
                </a:lnTo>
                <a:lnTo>
                  <a:pt x="1719579" y="358775"/>
                </a:lnTo>
                <a:lnTo>
                  <a:pt x="1719262" y="350520"/>
                </a:lnTo>
                <a:lnTo>
                  <a:pt x="1719579" y="342900"/>
                </a:lnTo>
                <a:lnTo>
                  <a:pt x="1719896" y="334962"/>
                </a:lnTo>
                <a:lnTo>
                  <a:pt x="1720530" y="327342"/>
                </a:lnTo>
                <a:lnTo>
                  <a:pt x="1721482" y="319722"/>
                </a:lnTo>
                <a:lnTo>
                  <a:pt x="1722750" y="312102"/>
                </a:lnTo>
                <a:lnTo>
                  <a:pt x="1724652" y="304800"/>
                </a:lnTo>
                <a:lnTo>
                  <a:pt x="1726238" y="297815"/>
                </a:lnTo>
                <a:lnTo>
                  <a:pt x="1728140" y="290830"/>
                </a:lnTo>
                <a:lnTo>
                  <a:pt x="1730676" y="283845"/>
                </a:lnTo>
                <a:lnTo>
                  <a:pt x="1733213" y="277177"/>
                </a:lnTo>
                <a:lnTo>
                  <a:pt x="1735749" y="270827"/>
                </a:lnTo>
                <a:lnTo>
                  <a:pt x="1738920" y="264477"/>
                </a:lnTo>
                <a:lnTo>
                  <a:pt x="1742091" y="258445"/>
                </a:lnTo>
                <a:lnTo>
                  <a:pt x="1745578" y="252730"/>
                </a:lnTo>
                <a:lnTo>
                  <a:pt x="1749066" y="247015"/>
                </a:lnTo>
                <a:lnTo>
                  <a:pt x="1752871" y="241935"/>
                </a:lnTo>
                <a:lnTo>
                  <a:pt x="1756992" y="236855"/>
                </a:lnTo>
                <a:lnTo>
                  <a:pt x="1760797" y="231775"/>
                </a:lnTo>
                <a:lnTo>
                  <a:pt x="1765236" y="227330"/>
                </a:lnTo>
                <a:lnTo>
                  <a:pt x="1769992" y="223202"/>
                </a:lnTo>
                <a:lnTo>
                  <a:pt x="1774431" y="219075"/>
                </a:lnTo>
                <a:lnTo>
                  <a:pt x="1779187" y="215265"/>
                </a:lnTo>
                <a:lnTo>
                  <a:pt x="1784259" y="212090"/>
                </a:lnTo>
                <a:lnTo>
                  <a:pt x="1789332" y="208597"/>
                </a:lnTo>
                <a:lnTo>
                  <a:pt x="1794088" y="206057"/>
                </a:lnTo>
                <a:lnTo>
                  <a:pt x="1799478" y="203835"/>
                </a:lnTo>
                <a:lnTo>
                  <a:pt x="1805185" y="201612"/>
                </a:lnTo>
                <a:lnTo>
                  <a:pt x="1810575" y="199707"/>
                </a:lnTo>
                <a:lnTo>
                  <a:pt x="1816282" y="198437"/>
                </a:lnTo>
                <a:lnTo>
                  <a:pt x="1821990" y="197485"/>
                </a:lnTo>
                <a:lnTo>
                  <a:pt x="1828014" y="197167"/>
                </a:lnTo>
                <a:lnTo>
                  <a:pt x="1833721" y="196850"/>
                </a:lnTo>
                <a:close/>
                <a:moveTo>
                  <a:pt x="318928" y="196850"/>
                </a:moveTo>
                <a:lnTo>
                  <a:pt x="324952" y="197167"/>
                </a:lnTo>
                <a:lnTo>
                  <a:pt x="330659" y="197485"/>
                </a:lnTo>
                <a:lnTo>
                  <a:pt x="336367" y="198437"/>
                </a:lnTo>
                <a:lnTo>
                  <a:pt x="342074" y="199707"/>
                </a:lnTo>
                <a:lnTo>
                  <a:pt x="347781" y="201612"/>
                </a:lnTo>
                <a:lnTo>
                  <a:pt x="353171" y="203835"/>
                </a:lnTo>
                <a:lnTo>
                  <a:pt x="358244" y="206057"/>
                </a:lnTo>
                <a:lnTo>
                  <a:pt x="363634" y="208597"/>
                </a:lnTo>
                <a:lnTo>
                  <a:pt x="368707" y="212090"/>
                </a:lnTo>
                <a:lnTo>
                  <a:pt x="373780" y="215265"/>
                </a:lnTo>
                <a:lnTo>
                  <a:pt x="378535" y="219075"/>
                </a:lnTo>
                <a:lnTo>
                  <a:pt x="382974" y="223202"/>
                </a:lnTo>
                <a:lnTo>
                  <a:pt x="387413" y="227330"/>
                </a:lnTo>
                <a:lnTo>
                  <a:pt x="391852" y="231775"/>
                </a:lnTo>
                <a:lnTo>
                  <a:pt x="395974" y="236855"/>
                </a:lnTo>
                <a:lnTo>
                  <a:pt x="400095" y="241935"/>
                </a:lnTo>
                <a:lnTo>
                  <a:pt x="403583" y="247015"/>
                </a:lnTo>
                <a:lnTo>
                  <a:pt x="407388" y="252730"/>
                </a:lnTo>
                <a:lnTo>
                  <a:pt x="410876" y="258445"/>
                </a:lnTo>
                <a:lnTo>
                  <a:pt x="414046" y="264477"/>
                </a:lnTo>
                <a:lnTo>
                  <a:pt x="416583" y="270827"/>
                </a:lnTo>
                <a:lnTo>
                  <a:pt x="419753" y="277177"/>
                </a:lnTo>
                <a:lnTo>
                  <a:pt x="421973" y="283845"/>
                </a:lnTo>
                <a:lnTo>
                  <a:pt x="424509" y="290830"/>
                </a:lnTo>
                <a:lnTo>
                  <a:pt x="426411" y="297815"/>
                </a:lnTo>
                <a:lnTo>
                  <a:pt x="428314" y="304800"/>
                </a:lnTo>
                <a:lnTo>
                  <a:pt x="429899" y="312102"/>
                </a:lnTo>
                <a:lnTo>
                  <a:pt x="431167" y="319722"/>
                </a:lnTo>
                <a:lnTo>
                  <a:pt x="432119" y="327342"/>
                </a:lnTo>
                <a:lnTo>
                  <a:pt x="432753" y="334962"/>
                </a:lnTo>
                <a:lnTo>
                  <a:pt x="433387" y="342900"/>
                </a:lnTo>
                <a:lnTo>
                  <a:pt x="433387" y="350520"/>
                </a:lnTo>
                <a:lnTo>
                  <a:pt x="433387" y="358775"/>
                </a:lnTo>
                <a:lnTo>
                  <a:pt x="432753" y="366712"/>
                </a:lnTo>
                <a:lnTo>
                  <a:pt x="432119" y="374332"/>
                </a:lnTo>
                <a:lnTo>
                  <a:pt x="431167" y="381635"/>
                </a:lnTo>
                <a:lnTo>
                  <a:pt x="429899" y="389255"/>
                </a:lnTo>
                <a:lnTo>
                  <a:pt x="428314" y="396557"/>
                </a:lnTo>
                <a:lnTo>
                  <a:pt x="426411" y="403860"/>
                </a:lnTo>
                <a:lnTo>
                  <a:pt x="424509" y="410845"/>
                </a:lnTo>
                <a:lnTo>
                  <a:pt x="421973" y="417512"/>
                </a:lnTo>
                <a:lnTo>
                  <a:pt x="419753" y="424180"/>
                </a:lnTo>
                <a:lnTo>
                  <a:pt x="416583" y="430530"/>
                </a:lnTo>
                <a:lnTo>
                  <a:pt x="414046" y="436880"/>
                </a:lnTo>
                <a:lnTo>
                  <a:pt x="410876" y="442912"/>
                </a:lnTo>
                <a:lnTo>
                  <a:pt x="407388" y="448945"/>
                </a:lnTo>
                <a:lnTo>
                  <a:pt x="403583" y="454025"/>
                </a:lnTo>
                <a:lnTo>
                  <a:pt x="400095" y="459422"/>
                </a:lnTo>
                <a:lnTo>
                  <a:pt x="395974" y="464820"/>
                </a:lnTo>
                <a:lnTo>
                  <a:pt x="391852" y="469582"/>
                </a:lnTo>
                <a:lnTo>
                  <a:pt x="387413" y="474345"/>
                </a:lnTo>
                <a:lnTo>
                  <a:pt x="382974" y="478472"/>
                </a:lnTo>
                <a:lnTo>
                  <a:pt x="378535" y="482600"/>
                </a:lnTo>
                <a:lnTo>
                  <a:pt x="373780" y="486092"/>
                </a:lnTo>
                <a:lnTo>
                  <a:pt x="368707" y="489585"/>
                </a:lnTo>
                <a:lnTo>
                  <a:pt x="363634" y="492442"/>
                </a:lnTo>
                <a:lnTo>
                  <a:pt x="358244" y="495617"/>
                </a:lnTo>
                <a:lnTo>
                  <a:pt x="353171" y="497840"/>
                </a:lnTo>
                <a:lnTo>
                  <a:pt x="347781" y="500062"/>
                </a:lnTo>
                <a:lnTo>
                  <a:pt x="342074" y="501650"/>
                </a:lnTo>
                <a:lnTo>
                  <a:pt x="336367" y="502920"/>
                </a:lnTo>
                <a:lnTo>
                  <a:pt x="330659" y="503872"/>
                </a:lnTo>
                <a:lnTo>
                  <a:pt x="324952" y="504507"/>
                </a:lnTo>
                <a:lnTo>
                  <a:pt x="318928" y="504825"/>
                </a:lnTo>
                <a:lnTo>
                  <a:pt x="313221" y="504507"/>
                </a:lnTo>
                <a:lnTo>
                  <a:pt x="307197" y="503872"/>
                </a:lnTo>
                <a:lnTo>
                  <a:pt x="301807" y="502920"/>
                </a:lnTo>
                <a:lnTo>
                  <a:pt x="296100" y="501650"/>
                </a:lnTo>
                <a:lnTo>
                  <a:pt x="290710" y="500062"/>
                </a:lnTo>
                <a:lnTo>
                  <a:pt x="285003" y="497840"/>
                </a:lnTo>
                <a:lnTo>
                  <a:pt x="279613" y="495617"/>
                </a:lnTo>
                <a:lnTo>
                  <a:pt x="274540" y="492442"/>
                </a:lnTo>
                <a:lnTo>
                  <a:pt x="269784" y="489585"/>
                </a:lnTo>
                <a:lnTo>
                  <a:pt x="264711" y="486092"/>
                </a:lnTo>
                <a:lnTo>
                  <a:pt x="259638" y="482600"/>
                </a:lnTo>
                <a:lnTo>
                  <a:pt x="255199" y="478472"/>
                </a:lnTo>
                <a:lnTo>
                  <a:pt x="250761" y="474345"/>
                </a:lnTo>
                <a:lnTo>
                  <a:pt x="246322" y="469582"/>
                </a:lnTo>
                <a:lnTo>
                  <a:pt x="242200" y="464820"/>
                </a:lnTo>
                <a:lnTo>
                  <a:pt x="238395" y="459422"/>
                </a:lnTo>
                <a:lnTo>
                  <a:pt x="234273" y="454025"/>
                </a:lnTo>
                <a:lnTo>
                  <a:pt x="231103" y="448945"/>
                </a:lnTo>
                <a:lnTo>
                  <a:pt x="227298" y="442912"/>
                </a:lnTo>
                <a:lnTo>
                  <a:pt x="224445" y="436880"/>
                </a:lnTo>
                <a:lnTo>
                  <a:pt x="221274" y="430530"/>
                </a:lnTo>
                <a:lnTo>
                  <a:pt x="218737" y="424180"/>
                </a:lnTo>
                <a:lnTo>
                  <a:pt x="215884" y="417512"/>
                </a:lnTo>
                <a:lnTo>
                  <a:pt x="213665" y="410845"/>
                </a:lnTo>
                <a:lnTo>
                  <a:pt x="211762" y="403860"/>
                </a:lnTo>
                <a:lnTo>
                  <a:pt x="209860" y="396557"/>
                </a:lnTo>
                <a:lnTo>
                  <a:pt x="208275" y="389255"/>
                </a:lnTo>
                <a:lnTo>
                  <a:pt x="207006" y="381635"/>
                </a:lnTo>
                <a:lnTo>
                  <a:pt x="206055" y="374332"/>
                </a:lnTo>
                <a:lnTo>
                  <a:pt x="205421" y="366712"/>
                </a:lnTo>
                <a:lnTo>
                  <a:pt x="205104" y="358775"/>
                </a:lnTo>
                <a:lnTo>
                  <a:pt x="204787" y="350520"/>
                </a:lnTo>
                <a:lnTo>
                  <a:pt x="205104" y="342900"/>
                </a:lnTo>
                <a:lnTo>
                  <a:pt x="205421" y="334962"/>
                </a:lnTo>
                <a:lnTo>
                  <a:pt x="206055" y="327342"/>
                </a:lnTo>
                <a:lnTo>
                  <a:pt x="207006" y="319722"/>
                </a:lnTo>
                <a:lnTo>
                  <a:pt x="208275" y="312102"/>
                </a:lnTo>
                <a:lnTo>
                  <a:pt x="209860" y="304800"/>
                </a:lnTo>
                <a:lnTo>
                  <a:pt x="211762" y="297815"/>
                </a:lnTo>
                <a:lnTo>
                  <a:pt x="213665" y="290830"/>
                </a:lnTo>
                <a:lnTo>
                  <a:pt x="215884" y="283845"/>
                </a:lnTo>
                <a:lnTo>
                  <a:pt x="218737" y="277177"/>
                </a:lnTo>
                <a:lnTo>
                  <a:pt x="221274" y="270827"/>
                </a:lnTo>
                <a:lnTo>
                  <a:pt x="224445" y="264477"/>
                </a:lnTo>
                <a:lnTo>
                  <a:pt x="227298" y="258445"/>
                </a:lnTo>
                <a:lnTo>
                  <a:pt x="231103" y="252730"/>
                </a:lnTo>
                <a:lnTo>
                  <a:pt x="234273" y="247015"/>
                </a:lnTo>
                <a:lnTo>
                  <a:pt x="238395" y="241935"/>
                </a:lnTo>
                <a:lnTo>
                  <a:pt x="242200" y="236855"/>
                </a:lnTo>
                <a:lnTo>
                  <a:pt x="246322" y="231775"/>
                </a:lnTo>
                <a:lnTo>
                  <a:pt x="250761" y="227330"/>
                </a:lnTo>
                <a:lnTo>
                  <a:pt x="255199" y="223202"/>
                </a:lnTo>
                <a:lnTo>
                  <a:pt x="259638" y="219075"/>
                </a:lnTo>
                <a:lnTo>
                  <a:pt x="264711" y="215265"/>
                </a:lnTo>
                <a:lnTo>
                  <a:pt x="269784" y="212090"/>
                </a:lnTo>
                <a:lnTo>
                  <a:pt x="274540" y="208597"/>
                </a:lnTo>
                <a:lnTo>
                  <a:pt x="279613" y="206057"/>
                </a:lnTo>
                <a:lnTo>
                  <a:pt x="285003" y="203835"/>
                </a:lnTo>
                <a:lnTo>
                  <a:pt x="290710" y="201612"/>
                </a:lnTo>
                <a:lnTo>
                  <a:pt x="296100" y="199707"/>
                </a:lnTo>
                <a:lnTo>
                  <a:pt x="301807" y="198437"/>
                </a:lnTo>
                <a:lnTo>
                  <a:pt x="307197" y="197485"/>
                </a:lnTo>
                <a:lnTo>
                  <a:pt x="313221" y="197167"/>
                </a:lnTo>
                <a:lnTo>
                  <a:pt x="318928" y="196850"/>
                </a:lnTo>
                <a:close/>
                <a:moveTo>
                  <a:pt x="1075222" y="0"/>
                </a:moveTo>
                <a:lnTo>
                  <a:pt x="1081246" y="0"/>
                </a:lnTo>
                <a:lnTo>
                  <a:pt x="1087270" y="0"/>
                </a:lnTo>
                <a:lnTo>
                  <a:pt x="1092660" y="635"/>
                </a:lnTo>
                <a:lnTo>
                  <a:pt x="1098367" y="1587"/>
                </a:lnTo>
                <a:lnTo>
                  <a:pt x="1104074" y="2857"/>
                </a:lnTo>
                <a:lnTo>
                  <a:pt x="1109781" y="4762"/>
                </a:lnTo>
                <a:lnTo>
                  <a:pt x="1115171" y="6667"/>
                </a:lnTo>
                <a:lnTo>
                  <a:pt x="1120561" y="9207"/>
                </a:lnTo>
                <a:lnTo>
                  <a:pt x="1125317" y="12065"/>
                </a:lnTo>
                <a:lnTo>
                  <a:pt x="1130707" y="14922"/>
                </a:lnTo>
                <a:lnTo>
                  <a:pt x="1135463" y="18415"/>
                </a:lnTo>
                <a:lnTo>
                  <a:pt x="1140536" y="21907"/>
                </a:lnTo>
                <a:lnTo>
                  <a:pt x="1145292" y="26035"/>
                </a:lnTo>
                <a:lnTo>
                  <a:pt x="1149414" y="30480"/>
                </a:lnTo>
                <a:lnTo>
                  <a:pt x="1153852" y="34925"/>
                </a:lnTo>
                <a:lnTo>
                  <a:pt x="1157974" y="39687"/>
                </a:lnTo>
                <a:lnTo>
                  <a:pt x="1161779" y="45085"/>
                </a:lnTo>
                <a:lnTo>
                  <a:pt x="1165901" y="50482"/>
                </a:lnTo>
                <a:lnTo>
                  <a:pt x="1169071" y="56197"/>
                </a:lnTo>
                <a:lnTo>
                  <a:pt x="1172876" y="61912"/>
                </a:lnTo>
                <a:lnTo>
                  <a:pt x="1175730" y="67627"/>
                </a:lnTo>
                <a:lnTo>
                  <a:pt x="1178900" y="73977"/>
                </a:lnTo>
                <a:lnTo>
                  <a:pt x="1181437" y="80327"/>
                </a:lnTo>
                <a:lnTo>
                  <a:pt x="1184290" y="86995"/>
                </a:lnTo>
                <a:lnTo>
                  <a:pt x="1186510" y="93980"/>
                </a:lnTo>
                <a:lnTo>
                  <a:pt x="1188412" y="100965"/>
                </a:lnTo>
                <a:lnTo>
                  <a:pt x="1190314" y="108267"/>
                </a:lnTo>
                <a:lnTo>
                  <a:pt x="1191900" y="115570"/>
                </a:lnTo>
                <a:lnTo>
                  <a:pt x="1193168" y="122872"/>
                </a:lnTo>
                <a:lnTo>
                  <a:pt x="1194119" y="130492"/>
                </a:lnTo>
                <a:lnTo>
                  <a:pt x="1194753" y="138112"/>
                </a:lnTo>
                <a:lnTo>
                  <a:pt x="1195070" y="146050"/>
                </a:lnTo>
                <a:lnTo>
                  <a:pt x="1195387" y="153987"/>
                </a:lnTo>
                <a:lnTo>
                  <a:pt x="1195070" y="161925"/>
                </a:lnTo>
                <a:lnTo>
                  <a:pt x="1194753" y="169545"/>
                </a:lnTo>
                <a:lnTo>
                  <a:pt x="1194119" y="177165"/>
                </a:lnTo>
                <a:lnTo>
                  <a:pt x="1193168" y="185102"/>
                </a:lnTo>
                <a:lnTo>
                  <a:pt x="1191900" y="192405"/>
                </a:lnTo>
                <a:lnTo>
                  <a:pt x="1190314" y="199707"/>
                </a:lnTo>
                <a:lnTo>
                  <a:pt x="1188412" y="207010"/>
                </a:lnTo>
                <a:lnTo>
                  <a:pt x="1186510" y="213677"/>
                </a:lnTo>
                <a:lnTo>
                  <a:pt x="1184290" y="220662"/>
                </a:lnTo>
                <a:lnTo>
                  <a:pt x="1181437" y="227330"/>
                </a:lnTo>
                <a:lnTo>
                  <a:pt x="1178900" y="233680"/>
                </a:lnTo>
                <a:lnTo>
                  <a:pt x="1175730" y="240030"/>
                </a:lnTo>
                <a:lnTo>
                  <a:pt x="1172876" y="246062"/>
                </a:lnTo>
                <a:lnTo>
                  <a:pt x="1169071" y="251777"/>
                </a:lnTo>
                <a:lnTo>
                  <a:pt x="1165901" y="257492"/>
                </a:lnTo>
                <a:lnTo>
                  <a:pt x="1161779" y="262890"/>
                </a:lnTo>
                <a:lnTo>
                  <a:pt x="1157974" y="267970"/>
                </a:lnTo>
                <a:lnTo>
                  <a:pt x="1153852" y="272732"/>
                </a:lnTo>
                <a:lnTo>
                  <a:pt x="1149414" y="277495"/>
                </a:lnTo>
                <a:lnTo>
                  <a:pt x="1145292" y="281622"/>
                </a:lnTo>
                <a:lnTo>
                  <a:pt x="1140536" y="285432"/>
                </a:lnTo>
                <a:lnTo>
                  <a:pt x="1135463" y="289560"/>
                </a:lnTo>
                <a:lnTo>
                  <a:pt x="1130707" y="292735"/>
                </a:lnTo>
                <a:lnTo>
                  <a:pt x="1125317" y="295910"/>
                </a:lnTo>
                <a:lnTo>
                  <a:pt x="1120561" y="298450"/>
                </a:lnTo>
                <a:lnTo>
                  <a:pt x="1115171" y="300990"/>
                </a:lnTo>
                <a:lnTo>
                  <a:pt x="1109781" y="303212"/>
                </a:lnTo>
                <a:lnTo>
                  <a:pt x="1104074" y="304800"/>
                </a:lnTo>
                <a:lnTo>
                  <a:pt x="1098367" y="306387"/>
                </a:lnTo>
                <a:lnTo>
                  <a:pt x="1092660" y="307340"/>
                </a:lnTo>
                <a:lnTo>
                  <a:pt x="1087270" y="307975"/>
                </a:lnTo>
                <a:lnTo>
                  <a:pt x="1081246" y="307975"/>
                </a:lnTo>
                <a:lnTo>
                  <a:pt x="1075222" y="307975"/>
                </a:lnTo>
                <a:lnTo>
                  <a:pt x="1069515" y="307340"/>
                </a:lnTo>
                <a:lnTo>
                  <a:pt x="1063807" y="306387"/>
                </a:lnTo>
                <a:lnTo>
                  <a:pt x="1058100" y="304800"/>
                </a:lnTo>
                <a:lnTo>
                  <a:pt x="1052393" y="303212"/>
                </a:lnTo>
                <a:lnTo>
                  <a:pt x="1047003" y="300990"/>
                </a:lnTo>
                <a:lnTo>
                  <a:pt x="1041613" y="298450"/>
                </a:lnTo>
                <a:lnTo>
                  <a:pt x="1036540" y="295910"/>
                </a:lnTo>
                <a:lnTo>
                  <a:pt x="1031467" y="292735"/>
                </a:lnTo>
                <a:lnTo>
                  <a:pt x="1026394" y="289560"/>
                </a:lnTo>
                <a:lnTo>
                  <a:pt x="1021639" y="285432"/>
                </a:lnTo>
                <a:lnTo>
                  <a:pt x="1017200" y="281622"/>
                </a:lnTo>
                <a:lnTo>
                  <a:pt x="1012761" y="277495"/>
                </a:lnTo>
                <a:lnTo>
                  <a:pt x="1008322" y="272732"/>
                </a:lnTo>
                <a:lnTo>
                  <a:pt x="1004200" y="267970"/>
                </a:lnTo>
                <a:lnTo>
                  <a:pt x="1000079" y="262890"/>
                </a:lnTo>
                <a:lnTo>
                  <a:pt x="996274" y="257492"/>
                </a:lnTo>
                <a:lnTo>
                  <a:pt x="992786" y="251777"/>
                </a:lnTo>
                <a:lnTo>
                  <a:pt x="989298" y="246062"/>
                </a:lnTo>
                <a:lnTo>
                  <a:pt x="986445" y="240030"/>
                </a:lnTo>
                <a:lnTo>
                  <a:pt x="983274" y="233680"/>
                </a:lnTo>
                <a:lnTo>
                  <a:pt x="980421" y="227330"/>
                </a:lnTo>
                <a:lnTo>
                  <a:pt x="978201" y="220662"/>
                </a:lnTo>
                <a:lnTo>
                  <a:pt x="975665" y="213677"/>
                </a:lnTo>
                <a:lnTo>
                  <a:pt x="973763" y="207010"/>
                </a:lnTo>
                <a:lnTo>
                  <a:pt x="971860" y="199707"/>
                </a:lnTo>
                <a:lnTo>
                  <a:pt x="970275" y="192405"/>
                </a:lnTo>
                <a:lnTo>
                  <a:pt x="969007" y="185102"/>
                </a:lnTo>
                <a:lnTo>
                  <a:pt x="968055" y="177165"/>
                </a:lnTo>
                <a:lnTo>
                  <a:pt x="967421" y="169545"/>
                </a:lnTo>
                <a:lnTo>
                  <a:pt x="966787" y="161925"/>
                </a:lnTo>
                <a:lnTo>
                  <a:pt x="966787" y="153987"/>
                </a:lnTo>
                <a:lnTo>
                  <a:pt x="966787" y="146050"/>
                </a:lnTo>
                <a:lnTo>
                  <a:pt x="967421" y="138112"/>
                </a:lnTo>
                <a:lnTo>
                  <a:pt x="968055" y="130492"/>
                </a:lnTo>
                <a:lnTo>
                  <a:pt x="969007" y="122872"/>
                </a:lnTo>
                <a:lnTo>
                  <a:pt x="970275" y="115570"/>
                </a:lnTo>
                <a:lnTo>
                  <a:pt x="971860" y="108267"/>
                </a:lnTo>
                <a:lnTo>
                  <a:pt x="973763" y="100965"/>
                </a:lnTo>
                <a:lnTo>
                  <a:pt x="975665" y="93980"/>
                </a:lnTo>
                <a:lnTo>
                  <a:pt x="978201" y="86995"/>
                </a:lnTo>
                <a:lnTo>
                  <a:pt x="980421" y="80327"/>
                </a:lnTo>
                <a:lnTo>
                  <a:pt x="983274" y="73977"/>
                </a:lnTo>
                <a:lnTo>
                  <a:pt x="986445" y="67627"/>
                </a:lnTo>
                <a:lnTo>
                  <a:pt x="989298" y="61912"/>
                </a:lnTo>
                <a:lnTo>
                  <a:pt x="992786" y="56197"/>
                </a:lnTo>
                <a:lnTo>
                  <a:pt x="996274" y="50482"/>
                </a:lnTo>
                <a:lnTo>
                  <a:pt x="1000079" y="45085"/>
                </a:lnTo>
                <a:lnTo>
                  <a:pt x="1004200" y="39687"/>
                </a:lnTo>
                <a:lnTo>
                  <a:pt x="1008322" y="34925"/>
                </a:lnTo>
                <a:lnTo>
                  <a:pt x="1012761" y="30480"/>
                </a:lnTo>
                <a:lnTo>
                  <a:pt x="1017200" y="26035"/>
                </a:lnTo>
                <a:lnTo>
                  <a:pt x="1021639" y="21907"/>
                </a:lnTo>
                <a:lnTo>
                  <a:pt x="1026394" y="18415"/>
                </a:lnTo>
                <a:lnTo>
                  <a:pt x="1031467" y="14922"/>
                </a:lnTo>
                <a:lnTo>
                  <a:pt x="1036540" y="12065"/>
                </a:lnTo>
                <a:lnTo>
                  <a:pt x="1041613" y="9207"/>
                </a:lnTo>
                <a:lnTo>
                  <a:pt x="1047003" y="6667"/>
                </a:lnTo>
                <a:lnTo>
                  <a:pt x="1052393" y="4762"/>
                </a:lnTo>
                <a:lnTo>
                  <a:pt x="1058100" y="2857"/>
                </a:lnTo>
                <a:lnTo>
                  <a:pt x="1063807" y="1587"/>
                </a:lnTo>
                <a:lnTo>
                  <a:pt x="1069515" y="635"/>
                </a:lnTo>
                <a:lnTo>
                  <a:pt x="1075222"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8" name="文本框 7"/>
          <p:cNvSpPr txBox="1"/>
          <p:nvPr/>
        </p:nvSpPr>
        <p:spPr>
          <a:xfrm>
            <a:off x="648298" y="2889189"/>
            <a:ext cx="2730499" cy="400110"/>
          </a:xfrm>
          <a:prstGeom prst="rect">
            <a:avLst/>
          </a:prstGeom>
          <a:noFill/>
        </p:spPr>
        <p:txBody>
          <a:bodyPr wrap="square" rtlCol="0">
            <a:spAutoFit/>
          </a:bodyPr>
          <a:lstStyle/>
          <a:p>
            <a:pPr algn="ctr"/>
            <a:r>
              <a:rPr lang="zh-CN" altLang="en-US" sz="2000" dirty="0">
                <a:solidFill>
                  <a:schemeClr val="tx1">
                    <a:lumMod val="65000"/>
                    <a:lumOff val="35000"/>
                  </a:schemeClr>
                </a:solidFill>
              </a:rPr>
              <a:t>点击此处添加文本</a:t>
            </a:r>
          </a:p>
        </p:txBody>
      </p:sp>
      <p:sp>
        <p:nvSpPr>
          <p:cNvPr id="9" name="矩形 8"/>
          <p:cNvSpPr/>
          <p:nvPr/>
        </p:nvSpPr>
        <p:spPr>
          <a:xfrm>
            <a:off x="980205" y="3411762"/>
            <a:ext cx="2182095" cy="1569660"/>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1600" dirty="0">
                <a:solidFill>
                  <a:schemeClr val="tx1">
                    <a:lumMod val="65000"/>
                    <a:lumOff val="35000"/>
                  </a:schemeClr>
                </a:solidFill>
              </a:rPr>
              <a:t>点击此处添加文字描述，文字颜色、大小、字体可根据需求进行更改。</a:t>
            </a:r>
            <a:endParaRPr lang="zh-CN" altLang="en-US" sz="1600" dirty="0"/>
          </a:p>
        </p:txBody>
      </p:sp>
      <p:sp>
        <p:nvSpPr>
          <p:cNvPr id="10" name="文本框 9"/>
          <p:cNvSpPr txBox="1"/>
          <p:nvPr/>
        </p:nvSpPr>
        <p:spPr>
          <a:xfrm>
            <a:off x="3213101" y="2873449"/>
            <a:ext cx="2730499" cy="400110"/>
          </a:xfrm>
          <a:prstGeom prst="rect">
            <a:avLst/>
          </a:prstGeom>
          <a:noFill/>
        </p:spPr>
        <p:txBody>
          <a:bodyPr wrap="square" rtlCol="0">
            <a:spAutoFit/>
          </a:bodyPr>
          <a:lstStyle/>
          <a:p>
            <a:pPr algn="ctr"/>
            <a:r>
              <a:rPr lang="zh-CN" altLang="en-US" sz="2000" dirty="0">
                <a:solidFill>
                  <a:schemeClr val="tx1">
                    <a:lumMod val="65000"/>
                    <a:lumOff val="35000"/>
                  </a:schemeClr>
                </a:solidFill>
              </a:rPr>
              <a:t>点击此处添加文本</a:t>
            </a:r>
          </a:p>
        </p:txBody>
      </p:sp>
      <p:sp>
        <p:nvSpPr>
          <p:cNvPr id="11" name="矩形 10"/>
          <p:cNvSpPr/>
          <p:nvPr/>
        </p:nvSpPr>
        <p:spPr>
          <a:xfrm>
            <a:off x="3545008" y="3396022"/>
            <a:ext cx="2182095" cy="1569660"/>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1600" dirty="0">
                <a:solidFill>
                  <a:schemeClr val="tx1">
                    <a:lumMod val="65000"/>
                    <a:lumOff val="35000"/>
                  </a:schemeClr>
                </a:solidFill>
              </a:rPr>
              <a:t>点击此处添加文字描述，文字颜色、大小、字体可根据需求进行更改。</a:t>
            </a:r>
            <a:endParaRPr lang="zh-CN" altLang="en-US" sz="1600" dirty="0"/>
          </a:p>
        </p:txBody>
      </p:sp>
      <p:sp>
        <p:nvSpPr>
          <p:cNvPr id="12" name="文本框 11"/>
          <p:cNvSpPr txBox="1"/>
          <p:nvPr/>
        </p:nvSpPr>
        <p:spPr>
          <a:xfrm>
            <a:off x="5689003" y="2873449"/>
            <a:ext cx="2730499" cy="400110"/>
          </a:xfrm>
          <a:prstGeom prst="rect">
            <a:avLst/>
          </a:prstGeom>
          <a:noFill/>
        </p:spPr>
        <p:txBody>
          <a:bodyPr wrap="square" rtlCol="0">
            <a:spAutoFit/>
          </a:bodyPr>
          <a:lstStyle/>
          <a:p>
            <a:pPr algn="ctr"/>
            <a:r>
              <a:rPr lang="zh-CN" altLang="en-US" sz="2000" dirty="0">
                <a:solidFill>
                  <a:schemeClr val="tx1">
                    <a:lumMod val="65000"/>
                    <a:lumOff val="35000"/>
                  </a:schemeClr>
                </a:solidFill>
              </a:rPr>
              <a:t>点击此处添加文本</a:t>
            </a:r>
          </a:p>
        </p:txBody>
      </p:sp>
      <p:sp>
        <p:nvSpPr>
          <p:cNvPr id="13" name="矩形 12"/>
          <p:cNvSpPr/>
          <p:nvPr/>
        </p:nvSpPr>
        <p:spPr>
          <a:xfrm>
            <a:off x="6020910" y="3396022"/>
            <a:ext cx="2182095" cy="1569660"/>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1600" dirty="0">
                <a:solidFill>
                  <a:schemeClr val="tx1">
                    <a:lumMod val="65000"/>
                    <a:lumOff val="35000"/>
                  </a:schemeClr>
                </a:solidFill>
              </a:rPr>
              <a:t>点击此处添加文字描述，文字颜色、大小、字体可根据需求进行更改。</a:t>
            </a:r>
            <a:endParaRPr lang="zh-CN" altLang="en-US" sz="1600" dirty="0"/>
          </a:p>
        </p:txBody>
      </p:sp>
    </p:spTree>
    <p:extLst>
      <p:ext uri="{BB962C8B-B14F-4D97-AF65-F5344CB8AC3E}">
        <p14:creationId xmlns:p14="http://schemas.microsoft.com/office/powerpoint/2010/main" val="399110852"/>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childTnLst>
                          </p:cTn>
                        </p:par>
                        <p:par>
                          <p:cTn id="18" fill="hold">
                            <p:stCondLst>
                              <p:cond delay="750"/>
                            </p:stCondLst>
                            <p:childTnLst>
                              <p:par>
                                <p:cTn id="19" presetID="26"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down)">
                                      <p:cBhvr>
                                        <p:cTn id="21" dur="145">
                                          <p:stCondLst>
                                            <p:cond delay="0"/>
                                          </p:stCondLst>
                                        </p:cTn>
                                        <p:tgtEl>
                                          <p:spTgt spid="14"/>
                                        </p:tgtEl>
                                      </p:cBhvr>
                                    </p:animEffect>
                                    <p:anim calcmode="lin" valueType="num">
                                      <p:cBhvr>
                                        <p:cTn id="22" dur="456"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23" dur="166"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24" dur="166" tmFilter="0, 0; 0.125,0.2665; 0.25,0.4; 0.375,0.465; 0.5,0.5;  0.625,0.535; 0.75,0.6; 0.875,0.7335; 1,1">
                                          <p:stCondLst>
                                            <p:cond delay="166"/>
                                          </p:stCondLst>
                                        </p:cTn>
                                        <p:tgtEl>
                                          <p:spTgt spid="14"/>
                                        </p:tgtEl>
                                        <p:attrNameLst>
                                          <p:attrName>ppt_y</p:attrName>
                                        </p:attrNameLst>
                                      </p:cBhvr>
                                      <p:tavLst>
                                        <p:tav tm="0" fmla="#ppt_y-sin(pi*$)/9">
                                          <p:val>
                                            <p:fltVal val="0"/>
                                          </p:val>
                                        </p:tav>
                                        <p:tav tm="100000">
                                          <p:val>
                                            <p:fltVal val="1"/>
                                          </p:val>
                                        </p:tav>
                                      </p:tavLst>
                                    </p:anim>
                                    <p:anim calcmode="lin" valueType="num">
                                      <p:cBhvr>
                                        <p:cTn id="25" dur="83" tmFilter="0, 0; 0.125,0.2665; 0.25,0.4; 0.375,0.465; 0.5,0.5;  0.625,0.535; 0.75,0.6; 0.875,0.7335; 1,1">
                                          <p:stCondLst>
                                            <p:cond delay="331"/>
                                          </p:stCondLst>
                                        </p:cTn>
                                        <p:tgtEl>
                                          <p:spTgt spid="14"/>
                                        </p:tgtEl>
                                        <p:attrNameLst>
                                          <p:attrName>ppt_y</p:attrName>
                                        </p:attrNameLst>
                                      </p:cBhvr>
                                      <p:tavLst>
                                        <p:tav tm="0" fmla="#ppt_y-sin(pi*$)/27">
                                          <p:val>
                                            <p:fltVal val="0"/>
                                          </p:val>
                                        </p:tav>
                                        <p:tav tm="100000">
                                          <p:val>
                                            <p:fltVal val="1"/>
                                          </p:val>
                                        </p:tav>
                                      </p:tavLst>
                                    </p:anim>
                                    <p:anim calcmode="lin" valueType="num">
                                      <p:cBhvr>
                                        <p:cTn id="26" dur="41" tmFilter="0, 0; 0.125,0.2665; 0.25,0.4; 0.375,0.465; 0.5,0.5;  0.625,0.535; 0.75,0.6; 0.875,0.7335; 1,1">
                                          <p:stCondLst>
                                            <p:cond delay="414"/>
                                          </p:stCondLst>
                                        </p:cTn>
                                        <p:tgtEl>
                                          <p:spTgt spid="14"/>
                                        </p:tgtEl>
                                        <p:attrNameLst>
                                          <p:attrName>ppt_y</p:attrName>
                                        </p:attrNameLst>
                                      </p:cBhvr>
                                      <p:tavLst>
                                        <p:tav tm="0" fmla="#ppt_y-sin(pi*$)/81">
                                          <p:val>
                                            <p:fltVal val="0"/>
                                          </p:val>
                                        </p:tav>
                                        <p:tav tm="100000">
                                          <p:val>
                                            <p:fltVal val="1"/>
                                          </p:val>
                                        </p:tav>
                                      </p:tavLst>
                                    </p:anim>
                                    <p:animScale>
                                      <p:cBhvr>
                                        <p:cTn id="27" dur="7">
                                          <p:stCondLst>
                                            <p:cond delay="162"/>
                                          </p:stCondLst>
                                        </p:cTn>
                                        <p:tgtEl>
                                          <p:spTgt spid="14"/>
                                        </p:tgtEl>
                                      </p:cBhvr>
                                      <p:to x="100000" y="60000"/>
                                    </p:animScale>
                                    <p:animScale>
                                      <p:cBhvr>
                                        <p:cTn id="28" dur="41" decel="50000">
                                          <p:stCondLst>
                                            <p:cond delay="169"/>
                                          </p:stCondLst>
                                        </p:cTn>
                                        <p:tgtEl>
                                          <p:spTgt spid="14"/>
                                        </p:tgtEl>
                                      </p:cBhvr>
                                      <p:to x="100000" y="100000"/>
                                    </p:animScale>
                                    <p:animScale>
                                      <p:cBhvr>
                                        <p:cTn id="29" dur="7">
                                          <p:stCondLst>
                                            <p:cond delay="328"/>
                                          </p:stCondLst>
                                        </p:cTn>
                                        <p:tgtEl>
                                          <p:spTgt spid="14"/>
                                        </p:tgtEl>
                                      </p:cBhvr>
                                      <p:to x="100000" y="80000"/>
                                    </p:animScale>
                                    <p:animScale>
                                      <p:cBhvr>
                                        <p:cTn id="30" dur="41" decel="50000">
                                          <p:stCondLst>
                                            <p:cond delay="335"/>
                                          </p:stCondLst>
                                        </p:cTn>
                                        <p:tgtEl>
                                          <p:spTgt spid="14"/>
                                        </p:tgtEl>
                                      </p:cBhvr>
                                      <p:to x="100000" y="100000"/>
                                    </p:animScale>
                                    <p:animScale>
                                      <p:cBhvr>
                                        <p:cTn id="31" dur="7">
                                          <p:stCondLst>
                                            <p:cond delay="410"/>
                                          </p:stCondLst>
                                        </p:cTn>
                                        <p:tgtEl>
                                          <p:spTgt spid="14"/>
                                        </p:tgtEl>
                                      </p:cBhvr>
                                      <p:to x="100000" y="90000"/>
                                    </p:animScale>
                                    <p:animScale>
                                      <p:cBhvr>
                                        <p:cTn id="32" dur="41" decel="50000">
                                          <p:stCondLst>
                                            <p:cond delay="417"/>
                                          </p:stCondLst>
                                        </p:cTn>
                                        <p:tgtEl>
                                          <p:spTgt spid="14"/>
                                        </p:tgtEl>
                                      </p:cBhvr>
                                      <p:to x="100000" y="100000"/>
                                    </p:animScale>
                                    <p:animScale>
                                      <p:cBhvr>
                                        <p:cTn id="33" dur="7">
                                          <p:stCondLst>
                                            <p:cond delay="452"/>
                                          </p:stCondLst>
                                        </p:cTn>
                                        <p:tgtEl>
                                          <p:spTgt spid="14"/>
                                        </p:tgtEl>
                                      </p:cBhvr>
                                      <p:to x="100000" y="95000"/>
                                    </p:animScale>
                                    <p:animScale>
                                      <p:cBhvr>
                                        <p:cTn id="34" dur="41" decel="50000">
                                          <p:stCondLst>
                                            <p:cond delay="459"/>
                                          </p:stCondLst>
                                        </p:cTn>
                                        <p:tgtEl>
                                          <p:spTgt spid="14"/>
                                        </p:tgtEl>
                                      </p:cBhvr>
                                      <p:to x="100000" y="100000"/>
                                    </p:animScale>
                                  </p:childTnLst>
                                </p:cTn>
                              </p:par>
                            </p:childTnLst>
                          </p:cTn>
                        </p:par>
                        <p:par>
                          <p:cTn id="35" fill="hold">
                            <p:stCondLst>
                              <p:cond delay="1250"/>
                            </p:stCondLst>
                            <p:childTnLst>
                              <p:par>
                                <p:cTn id="36" presetID="53" presetClass="entr" presetSubtype="16"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ppt_w</p:attrName>
                                        </p:attrNameLst>
                                      </p:cBhvr>
                                      <p:tavLst>
                                        <p:tav tm="0">
                                          <p:val>
                                            <p:fltVal val="0"/>
                                          </p:val>
                                        </p:tav>
                                        <p:tav tm="100000">
                                          <p:val>
                                            <p:strVal val="#ppt_w"/>
                                          </p:val>
                                        </p:tav>
                                      </p:tavLst>
                                    </p:anim>
                                    <p:anim calcmode="lin" valueType="num">
                                      <p:cBhvr>
                                        <p:cTn id="39" dur="500" fill="hold"/>
                                        <p:tgtEl>
                                          <p:spTgt spid="5"/>
                                        </p:tgtEl>
                                        <p:attrNameLst>
                                          <p:attrName>ppt_h</p:attrName>
                                        </p:attrNameLst>
                                      </p:cBhvr>
                                      <p:tavLst>
                                        <p:tav tm="0">
                                          <p:val>
                                            <p:fltVal val="0"/>
                                          </p:val>
                                        </p:tav>
                                        <p:tav tm="100000">
                                          <p:val>
                                            <p:strVal val="#ppt_h"/>
                                          </p:val>
                                        </p:tav>
                                      </p:tavLst>
                                    </p:anim>
                                    <p:animEffect transition="in" filter="fade">
                                      <p:cBhvr>
                                        <p:cTn id="40" dur="500"/>
                                        <p:tgtEl>
                                          <p:spTgt spid="5"/>
                                        </p:tgtEl>
                                      </p:cBhvr>
                                    </p:animEffect>
                                  </p:childTnLst>
                                </p:cTn>
                              </p:par>
                            </p:childTnLst>
                          </p:cTn>
                        </p:par>
                        <p:par>
                          <p:cTn id="41" fill="hold">
                            <p:stCondLst>
                              <p:cond delay="1750"/>
                            </p:stCondLst>
                            <p:childTnLst>
                              <p:par>
                                <p:cTn id="42" presetID="2" presetClass="entr" presetSubtype="4"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500" fill="hold"/>
                                        <p:tgtEl>
                                          <p:spTgt spid="8"/>
                                        </p:tgtEl>
                                        <p:attrNameLst>
                                          <p:attrName>ppt_x</p:attrName>
                                        </p:attrNameLst>
                                      </p:cBhvr>
                                      <p:tavLst>
                                        <p:tav tm="0">
                                          <p:val>
                                            <p:strVal val="#ppt_x"/>
                                          </p:val>
                                        </p:tav>
                                        <p:tav tm="100000">
                                          <p:val>
                                            <p:strVal val="#ppt_x"/>
                                          </p:val>
                                        </p:tav>
                                      </p:tavLst>
                                    </p:anim>
                                    <p:anim calcmode="lin" valueType="num">
                                      <p:cBhvr additive="base">
                                        <p:cTn id="45" dur="500" fill="hold"/>
                                        <p:tgtEl>
                                          <p:spTgt spid="8"/>
                                        </p:tgtEl>
                                        <p:attrNameLst>
                                          <p:attrName>ppt_y</p:attrName>
                                        </p:attrNameLst>
                                      </p:cBhvr>
                                      <p:tavLst>
                                        <p:tav tm="0">
                                          <p:val>
                                            <p:strVal val="1+#ppt_h/2"/>
                                          </p:val>
                                        </p:tav>
                                        <p:tav tm="100000">
                                          <p:val>
                                            <p:strVal val="#ppt_y"/>
                                          </p:val>
                                        </p:tav>
                                      </p:tavLst>
                                    </p:anim>
                                  </p:childTnLst>
                                </p:cTn>
                              </p:par>
                            </p:childTnLst>
                          </p:cTn>
                        </p:par>
                        <p:par>
                          <p:cTn id="46" fill="hold">
                            <p:stCondLst>
                              <p:cond delay="2250"/>
                            </p:stCondLst>
                            <p:childTnLst>
                              <p:par>
                                <p:cTn id="47" presetID="2" presetClass="entr" presetSubtype="12"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0-#ppt_w/2"/>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par>
                          <p:cTn id="51" fill="hold">
                            <p:stCondLst>
                              <p:cond delay="2750"/>
                            </p:stCondLst>
                            <p:childTnLst>
                              <p:par>
                                <p:cTn id="52" presetID="26" presetClass="entr" presetSubtype="0"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ipe(down)">
                                      <p:cBhvr>
                                        <p:cTn id="54" dur="145">
                                          <p:stCondLst>
                                            <p:cond delay="0"/>
                                          </p:stCondLst>
                                        </p:cTn>
                                        <p:tgtEl>
                                          <p:spTgt spid="15"/>
                                        </p:tgtEl>
                                      </p:cBhvr>
                                    </p:animEffect>
                                    <p:anim calcmode="lin" valueType="num">
                                      <p:cBhvr>
                                        <p:cTn id="55" dur="456"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56" dur="166"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57" dur="166" tmFilter="0, 0; 0.125,0.2665; 0.25,0.4; 0.375,0.465; 0.5,0.5;  0.625,0.535; 0.75,0.6; 0.875,0.7335; 1,1">
                                          <p:stCondLst>
                                            <p:cond delay="166"/>
                                          </p:stCondLst>
                                        </p:cTn>
                                        <p:tgtEl>
                                          <p:spTgt spid="15"/>
                                        </p:tgtEl>
                                        <p:attrNameLst>
                                          <p:attrName>ppt_y</p:attrName>
                                        </p:attrNameLst>
                                      </p:cBhvr>
                                      <p:tavLst>
                                        <p:tav tm="0" fmla="#ppt_y-sin(pi*$)/9">
                                          <p:val>
                                            <p:fltVal val="0"/>
                                          </p:val>
                                        </p:tav>
                                        <p:tav tm="100000">
                                          <p:val>
                                            <p:fltVal val="1"/>
                                          </p:val>
                                        </p:tav>
                                      </p:tavLst>
                                    </p:anim>
                                    <p:anim calcmode="lin" valueType="num">
                                      <p:cBhvr>
                                        <p:cTn id="58" dur="83" tmFilter="0, 0; 0.125,0.2665; 0.25,0.4; 0.375,0.465; 0.5,0.5;  0.625,0.535; 0.75,0.6; 0.875,0.7335; 1,1">
                                          <p:stCondLst>
                                            <p:cond delay="331"/>
                                          </p:stCondLst>
                                        </p:cTn>
                                        <p:tgtEl>
                                          <p:spTgt spid="15"/>
                                        </p:tgtEl>
                                        <p:attrNameLst>
                                          <p:attrName>ppt_y</p:attrName>
                                        </p:attrNameLst>
                                      </p:cBhvr>
                                      <p:tavLst>
                                        <p:tav tm="0" fmla="#ppt_y-sin(pi*$)/27">
                                          <p:val>
                                            <p:fltVal val="0"/>
                                          </p:val>
                                        </p:tav>
                                        <p:tav tm="100000">
                                          <p:val>
                                            <p:fltVal val="1"/>
                                          </p:val>
                                        </p:tav>
                                      </p:tavLst>
                                    </p:anim>
                                    <p:anim calcmode="lin" valueType="num">
                                      <p:cBhvr>
                                        <p:cTn id="59" dur="41" tmFilter="0, 0; 0.125,0.2665; 0.25,0.4; 0.375,0.465; 0.5,0.5;  0.625,0.535; 0.75,0.6; 0.875,0.7335; 1,1">
                                          <p:stCondLst>
                                            <p:cond delay="414"/>
                                          </p:stCondLst>
                                        </p:cTn>
                                        <p:tgtEl>
                                          <p:spTgt spid="15"/>
                                        </p:tgtEl>
                                        <p:attrNameLst>
                                          <p:attrName>ppt_y</p:attrName>
                                        </p:attrNameLst>
                                      </p:cBhvr>
                                      <p:tavLst>
                                        <p:tav tm="0" fmla="#ppt_y-sin(pi*$)/81">
                                          <p:val>
                                            <p:fltVal val="0"/>
                                          </p:val>
                                        </p:tav>
                                        <p:tav tm="100000">
                                          <p:val>
                                            <p:fltVal val="1"/>
                                          </p:val>
                                        </p:tav>
                                      </p:tavLst>
                                    </p:anim>
                                    <p:animScale>
                                      <p:cBhvr>
                                        <p:cTn id="60" dur="7">
                                          <p:stCondLst>
                                            <p:cond delay="162"/>
                                          </p:stCondLst>
                                        </p:cTn>
                                        <p:tgtEl>
                                          <p:spTgt spid="15"/>
                                        </p:tgtEl>
                                      </p:cBhvr>
                                      <p:to x="100000" y="60000"/>
                                    </p:animScale>
                                    <p:animScale>
                                      <p:cBhvr>
                                        <p:cTn id="61" dur="41" decel="50000">
                                          <p:stCondLst>
                                            <p:cond delay="169"/>
                                          </p:stCondLst>
                                        </p:cTn>
                                        <p:tgtEl>
                                          <p:spTgt spid="15"/>
                                        </p:tgtEl>
                                      </p:cBhvr>
                                      <p:to x="100000" y="100000"/>
                                    </p:animScale>
                                    <p:animScale>
                                      <p:cBhvr>
                                        <p:cTn id="62" dur="7">
                                          <p:stCondLst>
                                            <p:cond delay="328"/>
                                          </p:stCondLst>
                                        </p:cTn>
                                        <p:tgtEl>
                                          <p:spTgt spid="15"/>
                                        </p:tgtEl>
                                      </p:cBhvr>
                                      <p:to x="100000" y="80000"/>
                                    </p:animScale>
                                    <p:animScale>
                                      <p:cBhvr>
                                        <p:cTn id="63" dur="41" decel="50000">
                                          <p:stCondLst>
                                            <p:cond delay="335"/>
                                          </p:stCondLst>
                                        </p:cTn>
                                        <p:tgtEl>
                                          <p:spTgt spid="15"/>
                                        </p:tgtEl>
                                      </p:cBhvr>
                                      <p:to x="100000" y="100000"/>
                                    </p:animScale>
                                    <p:animScale>
                                      <p:cBhvr>
                                        <p:cTn id="64" dur="7">
                                          <p:stCondLst>
                                            <p:cond delay="410"/>
                                          </p:stCondLst>
                                        </p:cTn>
                                        <p:tgtEl>
                                          <p:spTgt spid="15"/>
                                        </p:tgtEl>
                                      </p:cBhvr>
                                      <p:to x="100000" y="90000"/>
                                    </p:animScale>
                                    <p:animScale>
                                      <p:cBhvr>
                                        <p:cTn id="65" dur="41" decel="50000">
                                          <p:stCondLst>
                                            <p:cond delay="417"/>
                                          </p:stCondLst>
                                        </p:cTn>
                                        <p:tgtEl>
                                          <p:spTgt spid="15"/>
                                        </p:tgtEl>
                                      </p:cBhvr>
                                      <p:to x="100000" y="100000"/>
                                    </p:animScale>
                                    <p:animScale>
                                      <p:cBhvr>
                                        <p:cTn id="66" dur="7">
                                          <p:stCondLst>
                                            <p:cond delay="452"/>
                                          </p:stCondLst>
                                        </p:cTn>
                                        <p:tgtEl>
                                          <p:spTgt spid="15"/>
                                        </p:tgtEl>
                                      </p:cBhvr>
                                      <p:to x="100000" y="95000"/>
                                    </p:animScale>
                                    <p:animScale>
                                      <p:cBhvr>
                                        <p:cTn id="67" dur="41" decel="50000">
                                          <p:stCondLst>
                                            <p:cond delay="459"/>
                                          </p:stCondLst>
                                        </p:cTn>
                                        <p:tgtEl>
                                          <p:spTgt spid="15"/>
                                        </p:tgtEl>
                                      </p:cBhvr>
                                      <p:to x="100000" y="100000"/>
                                    </p:animScale>
                                  </p:childTnLst>
                                </p:cTn>
                              </p:par>
                            </p:childTnLst>
                          </p:cTn>
                        </p:par>
                        <p:par>
                          <p:cTn id="68" fill="hold">
                            <p:stCondLst>
                              <p:cond delay="3250"/>
                            </p:stCondLst>
                            <p:childTnLst>
                              <p:par>
                                <p:cTn id="69" presetID="53" presetClass="entr" presetSubtype="16" fill="hold" grpId="0" nodeType="afterEffect">
                                  <p:stCondLst>
                                    <p:cond delay="0"/>
                                  </p:stCondLst>
                                  <p:childTnLst>
                                    <p:set>
                                      <p:cBhvr>
                                        <p:cTn id="70" dur="1" fill="hold">
                                          <p:stCondLst>
                                            <p:cond delay="0"/>
                                          </p:stCondLst>
                                        </p:cTn>
                                        <p:tgtEl>
                                          <p:spTgt spid="6"/>
                                        </p:tgtEl>
                                        <p:attrNameLst>
                                          <p:attrName>style.visibility</p:attrName>
                                        </p:attrNameLst>
                                      </p:cBhvr>
                                      <p:to>
                                        <p:strVal val="visible"/>
                                      </p:to>
                                    </p:set>
                                    <p:anim calcmode="lin" valueType="num">
                                      <p:cBhvr>
                                        <p:cTn id="71" dur="500" fill="hold"/>
                                        <p:tgtEl>
                                          <p:spTgt spid="6"/>
                                        </p:tgtEl>
                                        <p:attrNameLst>
                                          <p:attrName>ppt_w</p:attrName>
                                        </p:attrNameLst>
                                      </p:cBhvr>
                                      <p:tavLst>
                                        <p:tav tm="0">
                                          <p:val>
                                            <p:fltVal val="0"/>
                                          </p:val>
                                        </p:tav>
                                        <p:tav tm="100000">
                                          <p:val>
                                            <p:strVal val="#ppt_w"/>
                                          </p:val>
                                        </p:tav>
                                      </p:tavLst>
                                    </p:anim>
                                    <p:anim calcmode="lin" valueType="num">
                                      <p:cBhvr>
                                        <p:cTn id="72" dur="500" fill="hold"/>
                                        <p:tgtEl>
                                          <p:spTgt spid="6"/>
                                        </p:tgtEl>
                                        <p:attrNameLst>
                                          <p:attrName>ppt_h</p:attrName>
                                        </p:attrNameLst>
                                      </p:cBhvr>
                                      <p:tavLst>
                                        <p:tav tm="0">
                                          <p:val>
                                            <p:fltVal val="0"/>
                                          </p:val>
                                        </p:tav>
                                        <p:tav tm="100000">
                                          <p:val>
                                            <p:strVal val="#ppt_h"/>
                                          </p:val>
                                        </p:tav>
                                      </p:tavLst>
                                    </p:anim>
                                    <p:animEffect transition="in" filter="fade">
                                      <p:cBhvr>
                                        <p:cTn id="73" dur="500"/>
                                        <p:tgtEl>
                                          <p:spTgt spid="6"/>
                                        </p:tgtEl>
                                      </p:cBhvr>
                                    </p:animEffect>
                                  </p:childTnLst>
                                </p:cTn>
                              </p:par>
                            </p:childTnLst>
                          </p:cTn>
                        </p:par>
                        <p:par>
                          <p:cTn id="74" fill="hold">
                            <p:stCondLst>
                              <p:cond delay="3750"/>
                            </p:stCondLst>
                            <p:childTnLst>
                              <p:par>
                                <p:cTn id="75" presetID="2" presetClass="entr" presetSubtype="4" fill="hold" grpId="0" nodeType="afterEffect">
                                  <p:stCondLst>
                                    <p:cond delay="0"/>
                                  </p:stCondLst>
                                  <p:childTnLst>
                                    <p:set>
                                      <p:cBhvr>
                                        <p:cTn id="76" dur="1" fill="hold">
                                          <p:stCondLst>
                                            <p:cond delay="0"/>
                                          </p:stCondLst>
                                        </p:cTn>
                                        <p:tgtEl>
                                          <p:spTgt spid="10"/>
                                        </p:tgtEl>
                                        <p:attrNameLst>
                                          <p:attrName>style.visibility</p:attrName>
                                        </p:attrNameLst>
                                      </p:cBhvr>
                                      <p:to>
                                        <p:strVal val="visible"/>
                                      </p:to>
                                    </p:set>
                                    <p:anim calcmode="lin" valueType="num">
                                      <p:cBhvr additive="base">
                                        <p:cTn id="77" dur="500" fill="hold"/>
                                        <p:tgtEl>
                                          <p:spTgt spid="10"/>
                                        </p:tgtEl>
                                        <p:attrNameLst>
                                          <p:attrName>ppt_x</p:attrName>
                                        </p:attrNameLst>
                                      </p:cBhvr>
                                      <p:tavLst>
                                        <p:tav tm="0">
                                          <p:val>
                                            <p:strVal val="#ppt_x"/>
                                          </p:val>
                                        </p:tav>
                                        <p:tav tm="100000">
                                          <p:val>
                                            <p:strVal val="#ppt_x"/>
                                          </p:val>
                                        </p:tav>
                                      </p:tavLst>
                                    </p:anim>
                                    <p:anim calcmode="lin" valueType="num">
                                      <p:cBhvr additive="base">
                                        <p:cTn id="78" dur="500" fill="hold"/>
                                        <p:tgtEl>
                                          <p:spTgt spid="10"/>
                                        </p:tgtEl>
                                        <p:attrNameLst>
                                          <p:attrName>ppt_y</p:attrName>
                                        </p:attrNameLst>
                                      </p:cBhvr>
                                      <p:tavLst>
                                        <p:tav tm="0">
                                          <p:val>
                                            <p:strVal val="1+#ppt_h/2"/>
                                          </p:val>
                                        </p:tav>
                                        <p:tav tm="100000">
                                          <p:val>
                                            <p:strVal val="#ppt_y"/>
                                          </p:val>
                                        </p:tav>
                                      </p:tavLst>
                                    </p:anim>
                                  </p:childTnLst>
                                </p:cTn>
                              </p:par>
                            </p:childTnLst>
                          </p:cTn>
                        </p:par>
                        <p:par>
                          <p:cTn id="79" fill="hold">
                            <p:stCondLst>
                              <p:cond delay="4250"/>
                            </p:stCondLst>
                            <p:childTnLst>
                              <p:par>
                                <p:cTn id="80" presetID="2" presetClass="entr" presetSubtype="4" fill="hold" grpId="0" nodeType="afterEffect">
                                  <p:stCondLst>
                                    <p:cond delay="0"/>
                                  </p:stCondLst>
                                  <p:childTnLst>
                                    <p:set>
                                      <p:cBhvr>
                                        <p:cTn id="81" dur="1" fill="hold">
                                          <p:stCondLst>
                                            <p:cond delay="0"/>
                                          </p:stCondLst>
                                        </p:cTn>
                                        <p:tgtEl>
                                          <p:spTgt spid="11"/>
                                        </p:tgtEl>
                                        <p:attrNameLst>
                                          <p:attrName>style.visibility</p:attrName>
                                        </p:attrNameLst>
                                      </p:cBhvr>
                                      <p:to>
                                        <p:strVal val="visible"/>
                                      </p:to>
                                    </p:set>
                                    <p:anim calcmode="lin" valueType="num">
                                      <p:cBhvr additive="base">
                                        <p:cTn id="82" dur="500" fill="hold"/>
                                        <p:tgtEl>
                                          <p:spTgt spid="11"/>
                                        </p:tgtEl>
                                        <p:attrNameLst>
                                          <p:attrName>ppt_x</p:attrName>
                                        </p:attrNameLst>
                                      </p:cBhvr>
                                      <p:tavLst>
                                        <p:tav tm="0">
                                          <p:val>
                                            <p:strVal val="#ppt_x"/>
                                          </p:val>
                                        </p:tav>
                                        <p:tav tm="100000">
                                          <p:val>
                                            <p:strVal val="#ppt_x"/>
                                          </p:val>
                                        </p:tav>
                                      </p:tavLst>
                                    </p:anim>
                                    <p:anim calcmode="lin" valueType="num">
                                      <p:cBhvr additive="base">
                                        <p:cTn id="83" dur="500" fill="hold"/>
                                        <p:tgtEl>
                                          <p:spTgt spid="11"/>
                                        </p:tgtEl>
                                        <p:attrNameLst>
                                          <p:attrName>ppt_y</p:attrName>
                                        </p:attrNameLst>
                                      </p:cBhvr>
                                      <p:tavLst>
                                        <p:tav tm="0">
                                          <p:val>
                                            <p:strVal val="1+#ppt_h/2"/>
                                          </p:val>
                                        </p:tav>
                                        <p:tav tm="100000">
                                          <p:val>
                                            <p:strVal val="#ppt_y"/>
                                          </p:val>
                                        </p:tav>
                                      </p:tavLst>
                                    </p:anim>
                                  </p:childTnLst>
                                </p:cTn>
                              </p:par>
                            </p:childTnLst>
                          </p:cTn>
                        </p:par>
                        <p:par>
                          <p:cTn id="84" fill="hold">
                            <p:stCondLst>
                              <p:cond delay="4750"/>
                            </p:stCondLst>
                            <p:childTnLst>
                              <p:par>
                                <p:cTn id="85" presetID="26" presetClass="entr" presetSubtype="0" fill="hold" grpId="0" nodeType="afterEffect">
                                  <p:stCondLst>
                                    <p:cond delay="0"/>
                                  </p:stCondLst>
                                  <p:childTnLst>
                                    <p:set>
                                      <p:cBhvr>
                                        <p:cTn id="86" dur="1" fill="hold">
                                          <p:stCondLst>
                                            <p:cond delay="0"/>
                                          </p:stCondLst>
                                        </p:cTn>
                                        <p:tgtEl>
                                          <p:spTgt spid="16"/>
                                        </p:tgtEl>
                                        <p:attrNameLst>
                                          <p:attrName>style.visibility</p:attrName>
                                        </p:attrNameLst>
                                      </p:cBhvr>
                                      <p:to>
                                        <p:strVal val="visible"/>
                                      </p:to>
                                    </p:set>
                                    <p:animEffect transition="in" filter="wipe(down)">
                                      <p:cBhvr>
                                        <p:cTn id="87" dur="145">
                                          <p:stCondLst>
                                            <p:cond delay="0"/>
                                          </p:stCondLst>
                                        </p:cTn>
                                        <p:tgtEl>
                                          <p:spTgt spid="16"/>
                                        </p:tgtEl>
                                      </p:cBhvr>
                                    </p:animEffect>
                                    <p:anim calcmode="lin" valueType="num">
                                      <p:cBhvr>
                                        <p:cTn id="88" dur="456"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89" dur="166"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90" dur="166" tmFilter="0, 0; 0.125,0.2665; 0.25,0.4; 0.375,0.465; 0.5,0.5;  0.625,0.535; 0.75,0.6; 0.875,0.7335; 1,1">
                                          <p:stCondLst>
                                            <p:cond delay="166"/>
                                          </p:stCondLst>
                                        </p:cTn>
                                        <p:tgtEl>
                                          <p:spTgt spid="16"/>
                                        </p:tgtEl>
                                        <p:attrNameLst>
                                          <p:attrName>ppt_y</p:attrName>
                                        </p:attrNameLst>
                                      </p:cBhvr>
                                      <p:tavLst>
                                        <p:tav tm="0" fmla="#ppt_y-sin(pi*$)/9">
                                          <p:val>
                                            <p:fltVal val="0"/>
                                          </p:val>
                                        </p:tav>
                                        <p:tav tm="100000">
                                          <p:val>
                                            <p:fltVal val="1"/>
                                          </p:val>
                                        </p:tav>
                                      </p:tavLst>
                                    </p:anim>
                                    <p:anim calcmode="lin" valueType="num">
                                      <p:cBhvr>
                                        <p:cTn id="91" dur="83" tmFilter="0, 0; 0.125,0.2665; 0.25,0.4; 0.375,0.465; 0.5,0.5;  0.625,0.535; 0.75,0.6; 0.875,0.7335; 1,1">
                                          <p:stCondLst>
                                            <p:cond delay="331"/>
                                          </p:stCondLst>
                                        </p:cTn>
                                        <p:tgtEl>
                                          <p:spTgt spid="16"/>
                                        </p:tgtEl>
                                        <p:attrNameLst>
                                          <p:attrName>ppt_y</p:attrName>
                                        </p:attrNameLst>
                                      </p:cBhvr>
                                      <p:tavLst>
                                        <p:tav tm="0" fmla="#ppt_y-sin(pi*$)/27">
                                          <p:val>
                                            <p:fltVal val="0"/>
                                          </p:val>
                                        </p:tav>
                                        <p:tav tm="100000">
                                          <p:val>
                                            <p:fltVal val="1"/>
                                          </p:val>
                                        </p:tav>
                                      </p:tavLst>
                                    </p:anim>
                                    <p:anim calcmode="lin" valueType="num">
                                      <p:cBhvr>
                                        <p:cTn id="92" dur="41" tmFilter="0, 0; 0.125,0.2665; 0.25,0.4; 0.375,0.465; 0.5,0.5;  0.625,0.535; 0.75,0.6; 0.875,0.7335; 1,1">
                                          <p:stCondLst>
                                            <p:cond delay="414"/>
                                          </p:stCondLst>
                                        </p:cTn>
                                        <p:tgtEl>
                                          <p:spTgt spid="16"/>
                                        </p:tgtEl>
                                        <p:attrNameLst>
                                          <p:attrName>ppt_y</p:attrName>
                                        </p:attrNameLst>
                                      </p:cBhvr>
                                      <p:tavLst>
                                        <p:tav tm="0" fmla="#ppt_y-sin(pi*$)/81">
                                          <p:val>
                                            <p:fltVal val="0"/>
                                          </p:val>
                                        </p:tav>
                                        <p:tav tm="100000">
                                          <p:val>
                                            <p:fltVal val="1"/>
                                          </p:val>
                                        </p:tav>
                                      </p:tavLst>
                                    </p:anim>
                                    <p:animScale>
                                      <p:cBhvr>
                                        <p:cTn id="93" dur="7">
                                          <p:stCondLst>
                                            <p:cond delay="162"/>
                                          </p:stCondLst>
                                        </p:cTn>
                                        <p:tgtEl>
                                          <p:spTgt spid="16"/>
                                        </p:tgtEl>
                                      </p:cBhvr>
                                      <p:to x="100000" y="60000"/>
                                    </p:animScale>
                                    <p:animScale>
                                      <p:cBhvr>
                                        <p:cTn id="94" dur="41" decel="50000">
                                          <p:stCondLst>
                                            <p:cond delay="169"/>
                                          </p:stCondLst>
                                        </p:cTn>
                                        <p:tgtEl>
                                          <p:spTgt spid="16"/>
                                        </p:tgtEl>
                                      </p:cBhvr>
                                      <p:to x="100000" y="100000"/>
                                    </p:animScale>
                                    <p:animScale>
                                      <p:cBhvr>
                                        <p:cTn id="95" dur="7">
                                          <p:stCondLst>
                                            <p:cond delay="328"/>
                                          </p:stCondLst>
                                        </p:cTn>
                                        <p:tgtEl>
                                          <p:spTgt spid="16"/>
                                        </p:tgtEl>
                                      </p:cBhvr>
                                      <p:to x="100000" y="80000"/>
                                    </p:animScale>
                                    <p:animScale>
                                      <p:cBhvr>
                                        <p:cTn id="96" dur="41" decel="50000">
                                          <p:stCondLst>
                                            <p:cond delay="335"/>
                                          </p:stCondLst>
                                        </p:cTn>
                                        <p:tgtEl>
                                          <p:spTgt spid="16"/>
                                        </p:tgtEl>
                                      </p:cBhvr>
                                      <p:to x="100000" y="100000"/>
                                    </p:animScale>
                                    <p:animScale>
                                      <p:cBhvr>
                                        <p:cTn id="97" dur="7">
                                          <p:stCondLst>
                                            <p:cond delay="410"/>
                                          </p:stCondLst>
                                        </p:cTn>
                                        <p:tgtEl>
                                          <p:spTgt spid="16"/>
                                        </p:tgtEl>
                                      </p:cBhvr>
                                      <p:to x="100000" y="90000"/>
                                    </p:animScale>
                                    <p:animScale>
                                      <p:cBhvr>
                                        <p:cTn id="98" dur="41" decel="50000">
                                          <p:stCondLst>
                                            <p:cond delay="417"/>
                                          </p:stCondLst>
                                        </p:cTn>
                                        <p:tgtEl>
                                          <p:spTgt spid="16"/>
                                        </p:tgtEl>
                                      </p:cBhvr>
                                      <p:to x="100000" y="100000"/>
                                    </p:animScale>
                                    <p:animScale>
                                      <p:cBhvr>
                                        <p:cTn id="99" dur="7">
                                          <p:stCondLst>
                                            <p:cond delay="452"/>
                                          </p:stCondLst>
                                        </p:cTn>
                                        <p:tgtEl>
                                          <p:spTgt spid="16"/>
                                        </p:tgtEl>
                                      </p:cBhvr>
                                      <p:to x="100000" y="95000"/>
                                    </p:animScale>
                                    <p:animScale>
                                      <p:cBhvr>
                                        <p:cTn id="100" dur="41" decel="50000">
                                          <p:stCondLst>
                                            <p:cond delay="459"/>
                                          </p:stCondLst>
                                        </p:cTn>
                                        <p:tgtEl>
                                          <p:spTgt spid="16"/>
                                        </p:tgtEl>
                                      </p:cBhvr>
                                      <p:to x="100000" y="100000"/>
                                    </p:animScale>
                                  </p:childTnLst>
                                </p:cTn>
                              </p:par>
                            </p:childTnLst>
                          </p:cTn>
                        </p:par>
                        <p:par>
                          <p:cTn id="101" fill="hold">
                            <p:stCondLst>
                              <p:cond delay="5250"/>
                            </p:stCondLst>
                            <p:childTnLst>
                              <p:par>
                                <p:cTn id="102" presetID="53" presetClass="entr" presetSubtype="16" fill="hold" grpId="0" nodeType="afterEffect">
                                  <p:stCondLst>
                                    <p:cond delay="0"/>
                                  </p:stCondLst>
                                  <p:childTnLst>
                                    <p:set>
                                      <p:cBhvr>
                                        <p:cTn id="103" dur="1" fill="hold">
                                          <p:stCondLst>
                                            <p:cond delay="0"/>
                                          </p:stCondLst>
                                        </p:cTn>
                                        <p:tgtEl>
                                          <p:spTgt spid="7"/>
                                        </p:tgtEl>
                                        <p:attrNameLst>
                                          <p:attrName>style.visibility</p:attrName>
                                        </p:attrNameLst>
                                      </p:cBhvr>
                                      <p:to>
                                        <p:strVal val="visible"/>
                                      </p:to>
                                    </p:set>
                                    <p:anim calcmode="lin" valueType="num">
                                      <p:cBhvr>
                                        <p:cTn id="104" dur="500" fill="hold"/>
                                        <p:tgtEl>
                                          <p:spTgt spid="7"/>
                                        </p:tgtEl>
                                        <p:attrNameLst>
                                          <p:attrName>ppt_w</p:attrName>
                                        </p:attrNameLst>
                                      </p:cBhvr>
                                      <p:tavLst>
                                        <p:tav tm="0">
                                          <p:val>
                                            <p:fltVal val="0"/>
                                          </p:val>
                                        </p:tav>
                                        <p:tav tm="100000">
                                          <p:val>
                                            <p:strVal val="#ppt_w"/>
                                          </p:val>
                                        </p:tav>
                                      </p:tavLst>
                                    </p:anim>
                                    <p:anim calcmode="lin" valueType="num">
                                      <p:cBhvr>
                                        <p:cTn id="105" dur="500" fill="hold"/>
                                        <p:tgtEl>
                                          <p:spTgt spid="7"/>
                                        </p:tgtEl>
                                        <p:attrNameLst>
                                          <p:attrName>ppt_h</p:attrName>
                                        </p:attrNameLst>
                                      </p:cBhvr>
                                      <p:tavLst>
                                        <p:tav tm="0">
                                          <p:val>
                                            <p:fltVal val="0"/>
                                          </p:val>
                                        </p:tav>
                                        <p:tav tm="100000">
                                          <p:val>
                                            <p:strVal val="#ppt_h"/>
                                          </p:val>
                                        </p:tav>
                                      </p:tavLst>
                                    </p:anim>
                                    <p:animEffect transition="in" filter="fade">
                                      <p:cBhvr>
                                        <p:cTn id="106" dur="500"/>
                                        <p:tgtEl>
                                          <p:spTgt spid="7"/>
                                        </p:tgtEl>
                                      </p:cBhvr>
                                    </p:animEffect>
                                  </p:childTnLst>
                                </p:cTn>
                              </p:par>
                            </p:childTnLst>
                          </p:cTn>
                        </p:par>
                        <p:par>
                          <p:cTn id="107" fill="hold">
                            <p:stCondLst>
                              <p:cond delay="5750"/>
                            </p:stCondLst>
                            <p:childTnLst>
                              <p:par>
                                <p:cTn id="108" presetID="2" presetClass="entr" presetSubtype="4" fill="hold" grpId="0" nodeType="afterEffect">
                                  <p:stCondLst>
                                    <p:cond delay="0"/>
                                  </p:stCondLst>
                                  <p:childTnLst>
                                    <p:set>
                                      <p:cBhvr>
                                        <p:cTn id="109" dur="1" fill="hold">
                                          <p:stCondLst>
                                            <p:cond delay="0"/>
                                          </p:stCondLst>
                                        </p:cTn>
                                        <p:tgtEl>
                                          <p:spTgt spid="12"/>
                                        </p:tgtEl>
                                        <p:attrNameLst>
                                          <p:attrName>style.visibility</p:attrName>
                                        </p:attrNameLst>
                                      </p:cBhvr>
                                      <p:to>
                                        <p:strVal val="visible"/>
                                      </p:to>
                                    </p:set>
                                    <p:anim calcmode="lin" valueType="num">
                                      <p:cBhvr additive="base">
                                        <p:cTn id="110" dur="500" fill="hold"/>
                                        <p:tgtEl>
                                          <p:spTgt spid="12"/>
                                        </p:tgtEl>
                                        <p:attrNameLst>
                                          <p:attrName>ppt_x</p:attrName>
                                        </p:attrNameLst>
                                      </p:cBhvr>
                                      <p:tavLst>
                                        <p:tav tm="0">
                                          <p:val>
                                            <p:strVal val="#ppt_x"/>
                                          </p:val>
                                        </p:tav>
                                        <p:tav tm="100000">
                                          <p:val>
                                            <p:strVal val="#ppt_x"/>
                                          </p:val>
                                        </p:tav>
                                      </p:tavLst>
                                    </p:anim>
                                    <p:anim calcmode="lin" valueType="num">
                                      <p:cBhvr additive="base">
                                        <p:cTn id="111" dur="500" fill="hold"/>
                                        <p:tgtEl>
                                          <p:spTgt spid="12"/>
                                        </p:tgtEl>
                                        <p:attrNameLst>
                                          <p:attrName>ppt_y</p:attrName>
                                        </p:attrNameLst>
                                      </p:cBhvr>
                                      <p:tavLst>
                                        <p:tav tm="0">
                                          <p:val>
                                            <p:strVal val="1+#ppt_h/2"/>
                                          </p:val>
                                        </p:tav>
                                        <p:tav tm="100000">
                                          <p:val>
                                            <p:strVal val="#ppt_y"/>
                                          </p:val>
                                        </p:tav>
                                      </p:tavLst>
                                    </p:anim>
                                  </p:childTnLst>
                                </p:cTn>
                              </p:par>
                            </p:childTnLst>
                          </p:cTn>
                        </p:par>
                        <p:par>
                          <p:cTn id="112" fill="hold">
                            <p:stCondLst>
                              <p:cond delay="6250"/>
                            </p:stCondLst>
                            <p:childTnLst>
                              <p:par>
                                <p:cTn id="113" presetID="2" presetClass="entr" presetSubtype="6" fill="hold" grpId="0" nodeType="afterEffect">
                                  <p:stCondLst>
                                    <p:cond delay="0"/>
                                  </p:stCondLst>
                                  <p:childTnLst>
                                    <p:set>
                                      <p:cBhvr>
                                        <p:cTn id="114" dur="1" fill="hold">
                                          <p:stCondLst>
                                            <p:cond delay="0"/>
                                          </p:stCondLst>
                                        </p:cTn>
                                        <p:tgtEl>
                                          <p:spTgt spid="13"/>
                                        </p:tgtEl>
                                        <p:attrNameLst>
                                          <p:attrName>style.visibility</p:attrName>
                                        </p:attrNameLst>
                                      </p:cBhvr>
                                      <p:to>
                                        <p:strVal val="visible"/>
                                      </p:to>
                                    </p:set>
                                    <p:anim calcmode="lin" valueType="num">
                                      <p:cBhvr additive="base">
                                        <p:cTn id="115" dur="500" fill="hold"/>
                                        <p:tgtEl>
                                          <p:spTgt spid="13"/>
                                        </p:tgtEl>
                                        <p:attrNameLst>
                                          <p:attrName>ppt_x</p:attrName>
                                        </p:attrNameLst>
                                      </p:cBhvr>
                                      <p:tavLst>
                                        <p:tav tm="0">
                                          <p:val>
                                            <p:strVal val="1+#ppt_w/2"/>
                                          </p:val>
                                        </p:tav>
                                        <p:tav tm="100000">
                                          <p:val>
                                            <p:strVal val="#ppt_x"/>
                                          </p:val>
                                        </p:tav>
                                      </p:tavLst>
                                    </p:anim>
                                    <p:anim calcmode="lin" valueType="num">
                                      <p:cBhvr additive="base">
                                        <p:cTn id="11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5" grpId="0" animBg="1"/>
      <p:bldP spid="14" grpId="0" animBg="1"/>
      <p:bldP spid="2" grpId="0" animBg="1"/>
      <p:bldP spid="3" grpId="0" animBg="1"/>
      <p:bldP spid="4" grpId="0"/>
      <p:bldP spid="5" grpId="0" animBg="1"/>
      <p:bldP spid="6" grpId="0" animBg="1"/>
      <p:bldP spid="7" grpId="0" animBg="1"/>
      <p:bldP spid="8" grpId="0"/>
      <p:bldP spid="9" grpId="0"/>
      <p:bldP spid="10" grpId="0"/>
      <p:bldP spid="11" grpId="0"/>
      <p:bldP spid="12"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任意多边形 21"/>
          <p:cNvSpPr/>
          <p:nvPr>
            <p:custDataLst>
              <p:tags r:id="rId2"/>
            </p:custDataLst>
          </p:nvPr>
        </p:nvSpPr>
        <p:spPr>
          <a:xfrm>
            <a:off x="2755107" y="1734741"/>
            <a:ext cx="3675460" cy="1351359"/>
          </a:xfrm>
          <a:custGeom>
            <a:avLst/>
            <a:gdLst>
              <a:gd name="connsiteX0" fmla="*/ 1112071 w 4901184"/>
              <a:gd name="connsiteY0" fmla="*/ 0 h 1801368"/>
              <a:gd name="connsiteX1" fmla="*/ 4901184 w 4901184"/>
              <a:gd name="connsiteY1" fmla="*/ 0 h 1801368"/>
              <a:gd name="connsiteX2" fmla="*/ 4901184 w 4901184"/>
              <a:gd name="connsiteY2" fmla="*/ 1008251 h 1801368"/>
              <a:gd name="connsiteX3" fmla="*/ 3799357 w 4901184"/>
              <a:gd name="connsiteY3" fmla="*/ 1801368 h 1801368"/>
              <a:gd name="connsiteX4" fmla="*/ 0 w 4901184"/>
              <a:gd name="connsiteY4" fmla="*/ 1801368 h 1801368"/>
              <a:gd name="connsiteX5" fmla="*/ 0 w 4901184"/>
              <a:gd name="connsiteY5" fmla="*/ 800490 h 1801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01184" h="1801368">
                <a:moveTo>
                  <a:pt x="1112071" y="0"/>
                </a:moveTo>
                <a:lnTo>
                  <a:pt x="4901184" y="0"/>
                </a:lnTo>
                <a:lnTo>
                  <a:pt x="4901184" y="1008251"/>
                </a:lnTo>
                <a:lnTo>
                  <a:pt x="3799357" y="1801368"/>
                </a:lnTo>
                <a:lnTo>
                  <a:pt x="0" y="1801368"/>
                </a:lnTo>
                <a:lnTo>
                  <a:pt x="0" y="800490"/>
                </a:lnTo>
                <a:close/>
              </a:path>
            </a:pathLst>
          </a:custGeom>
          <a:solidFill>
            <a:schemeClr val="accent1"/>
          </a:solidFill>
          <a:ln w="12700" cap="flat" cmpd="sng" algn="ctr">
            <a:noFill/>
            <a:prstDash val="solid"/>
            <a:miter lim="800000"/>
          </a:ln>
          <a:effectLst/>
        </p:spPr>
        <p:txBody>
          <a:bodyPr anchor="ctr"/>
          <a:lstStyle/>
          <a:p>
            <a:pPr algn="ctr">
              <a:defRPr/>
            </a:pPr>
            <a:endParaRPr lang="zh-CN" altLang="en-US" sz="1350" kern="0">
              <a:solidFill>
                <a:prstClr val="white"/>
              </a:solidFill>
            </a:endParaRPr>
          </a:p>
        </p:txBody>
      </p:sp>
      <p:cxnSp>
        <p:nvCxnSpPr>
          <p:cNvPr id="23" name="直接连接符 22"/>
          <p:cNvCxnSpPr/>
          <p:nvPr>
            <p:custDataLst>
              <p:tags r:id="rId3"/>
            </p:custDataLst>
          </p:nvPr>
        </p:nvCxnSpPr>
        <p:spPr>
          <a:xfrm flipH="1">
            <a:off x="2377679" y="1460897"/>
            <a:ext cx="1577578" cy="1138238"/>
          </a:xfrm>
          <a:prstGeom prst="line">
            <a:avLst/>
          </a:prstGeom>
          <a:noFill/>
          <a:ln w="12700" cap="flat" cmpd="sng" algn="ctr">
            <a:solidFill>
              <a:schemeClr val="accent1">
                <a:lumMod val="75000"/>
              </a:schemeClr>
            </a:solidFill>
            <a:prstDash val="solid"/>
            <a:miter lim="800000"/>
          </a:ln>
          <a:effectLst/>
        </p:spPr>
      </p:cxnSp>
      <p:cxnSp>
        <p:nvCxnSpPr>
          <p:cNvPr id="24" name="直接连接符 23"/>
          <p:cNvCxnSpPr/>
          <p:nvPr>
            <p:custDataLst>
              <p:tags r:id="rId4"/>
            </p:custDataLst>
          </p:nvPr>
        </p:nvCxnSpPr>
        <p:spPr>
          <a:xfrm flipH="1">
            <a:off x="5195887" y="2235994"/>
            <a:ext cx="1577579" cy="1138238"/>
          </a:xfrm>
          <a:prstGeom prst="line">
            <a:avLst/>
          </a:prstGeom>
          <a:noFill/>
          <a:ln w="12700" cap="flat" cmpd="sng" algn="ctr">
            <a:solidFill>
              <a:schemeClr val="accent1">
                <a:lumMod val="75000"/>
              </a:schemeClr>
            </a:solidFill>
            <a:prstDash val="solid"/>
            <a:miter lim="800000"/>
          </a:ln>
          <a:effectLst/>
        </p:spPr>
      </p:cxnSp>
      <p:cxnSp>
        <p:nvCxnSpPr>
          <p:cNvPr id="6" name="直接连接符 5"/>
          <p:cNvCxnSpPr>
            <a:cxnSpLocks/>
          </p:cNvCxnSpPr>
          <p:nvPr/>
        </p:nvCxnSpPr>
        <p:spPr>
          <a:xfrm>
            <a:off x="3609975" y="1835543"/>
            <a:ext cx="136967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cxnSpLocks/>
          </p:cNvCxnSpPr>
          <p:nvPr/>
        </p:nvCxnSpPr>
        <p:spPr>
          <a:xfrm>
            <a:off x="2850579" y="2958205"/>
            <a:ext cx="270368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cxnSpLocks/>
          </p:cNvCxnSpPr>
          <p:nvPr/>
        </p:nvCxnSpPr>
        <p:spPr>
          <a:xfrm>
            <a:off x="6331967" y="1882780"/>
            <a:ext cx="0" cy="60186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cxnSpLocks/>
          </p:cNvCxnSpPr>
          <p:nvPr/>
        </p:nvCxnSpPr>
        <p:spPr>
          <a:xfrm>
            <a:off x="2850579" y="2357840"/>
            <a:ext cx="0" cy="60186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3466965" y="2103438"/>
            <a:ext cx="2244687" cy="523220"/>
          </a:xfrm>
          <a:prstGeom prst="rect">
            <a:avLst/>
          </a:prstGeom>
          <a:noFill/>
        </p:spPr>
        <p:txBody>
          <a:bodyPr wrap="square" rtlCol="0">
            <a:spAutoFit/>
          </a:bodyPr>
          <a:lstStyle/>
          <a:p>
            <a:pPr algn="ctr"/>
            <a:r>
              <a:rPr lang="zh-CN" altLang="en-US" sz="2800" dirty="0">
                <a:solidFill>
                  <a:schemeClr val="bg1"/>
                </a:solidFill>
                <a:latin typeface="幼圆" panose="02010509060101010101" pitchFamily="49" charset="-122"/>
                <a:ea typeface="幼圆" panose="02010509060101010101" pitchFamily="49" charset="-122"/>
              </a:rPr>
              <a:t>展望未来</a:t>
            </a:r>
          </a:p>
        </p:txBody>
      </p:sp>
      <p:pic>
        <p:nvPicPr>
          <p:cNvPr id="11" name="图片 10"/>
          <p:cNvPicPr>
            <a:picLocks noChangeAspect="1"/>
          </p:cNvPicPr>
          <p:nvPr/>
        </p:nvPicPr>
        <p:blipFill rotWithShape="1">
          <a:blip r:embed="rId7"/>
          <a:srcRect l="8967" t="23607" r="14545" b="39068"/>
          <a:stretch/>
        </p:blipFill>
        <p:spPr>
          <a:xfrm>
            <a:off x="4979654" y="1460897"/>
            <a:ext cx="1352313" cy="486965"/>
          </a:xfrm>
          <a:prstGeom prst="rect">
            <a:avLst/>
          </a:prstGeom>
        </p:spPr>
      </p:pic>
    </p:spTree>
    <p:custDataLst>
      <p:tags r:id="rId1"/>
    </p:custDataLst>
    <p:extLst>
      <p:ext uri="{BB962C8B-B14F-4D97-AF65-F5344CB8AC3E}">
        <p14:creationId xmlns:p14="http://schemas.microsoft.com/office/powerpoint/2010/main" val="3974231069"/>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1+#ppt_w/2"/>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6" presetClass="entr" presetSubtype="26"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arn(inHorizontal)">
                                      <p:cBhvr>
                                        <p:cTn id="16" dur="500"/>
                                        <p:tgtEl>
                                          <p:spTgt spid="22"/>
                                        </p:tgtEl>
                                      </p:cBhvr>
                                    </p:animEffect>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up)">
                                      <p:cBhvr>
                                        <p:cTn id="20" dur="250"/>
                                        <p:tgtEl>
                                          <p:spTgt spid="26"/>
                                        </p:tgtEl>
                                      </p:cBhvr>
                                    </p:animEffect>
                                  </p:childTnLst>
                                </p:cTn>
                              </p:par>
                            </p:childTnLst>
                          </p:cTn>
                        </p:par>
                        <p:par>
                          <p:cTn id="21" fill="hold">
                            <p:stCondLst>
                              <p:cond delay="1250"/>
                            </p:stCondLst>
                            <p:childTnLst>
                              <p:par>
                                <p:cTn id="22" presetID="22" presetClass="entr" presetSubtype="2"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right)">
                                      <p:cBhvr>
                                        <p:cTn id="24" dur="250"/>
                                        <p:tgtEl>
                                          <p:spTgt spid="15"/>
                                        </p:tgtEl>
                                      </p:cBhvr>
                                    </p:animEffect>
                                  </p:childTnLst>
                                </p:cTn>
                              </p:par>
                            </p:childTnLst>
                          </p:cTn>
                        </p:par>
                        <p:par>
                          <p:cTn id="25" fill="hold">
                            <p:stCondLst>
                              <p:cond delay="1500"/>
                            </p:stCondLst>
                            <p:childTnLst>
                              <p:par>
                                <p:cTn id="26" presetID="22" presetClass="entr" presetSubtype="4" fill="hold"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down)">
                                      <p:cBhvr>
                                        <p:cTn id="28" dur="250"/>
                                        <p:tgtEl>
                                          <p:spTgt spid="29"/>
                                        </p:tgtEl>
                                      </p:cBhvr>
                                    </p:animEffect>
                                  </p:childTnLst>
                                </p:cTn>
                              </p:par>
                            </p:childTnLst>
                          </p:cTn>
                        </p:par>
                        <p:par>
                          <p:cTn id="29" fill="hold">
                            <p:stCondLst>
                              <p:cond delay="1750"/>
                            </p:stCondLst>
                            <p:childTnLst>
                              <p:par>
                                <p:cTn id="30" presetID="22" presetClass="entr" presetSubtype="8"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250"/>
                                        <p:tgtEl>
                                          <p:spTgt spid="6"/>
                                        </p:tgtEl>
                                      </p:cBhvr>
                                    </p:animEffect>
                                  </p:childTnLst>
                                </p:cTn>
                              </p:par>
                            </p:childTnLst>
                          </p:cTn>
                        </p:par>
                        <p:par>
                          <p:cTn id="33" fill="hold">
                            <p:stCondLst>
                              <p:cond delay="2000"/>
                            </p:stCondLst>
                            <p:childTnLst>
                              <p:par>
                                <p:cTn id="34" presetID="23" presetClass="entr" presetSubtype="528"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 calcmode="lin" valueType="num">
                                      <p:cBhvr>
                                        <p:cTn id="38" dur="500" fill="hold"/>
                                        <p:tgtEl>
                                          <p:spTgt spid="11"/>
                                        </p:tgtEl>
                                        <p:attrNameLst>
                                          <p:attrName>ppt_x</p:attrName>
                                        </p:attrNameLst>
                                      </p:cBhvr>
                                      <p:tavLst>
                                        <p:tav tm="0">
                                          <p:val>
                                            <p:fltVal val="0.5"/>
                                          </p:val>
                                        </p:tav>
                                        <p:tav tm="100000">
                                          <p:val>
                                            <p:strVal val="#ppt_x"/>
                                          </p:val>
                                        </p:tav>
                                      </p:tavLst>
                                    </p:anim>
                                    <p:anim calcmode="lin" valueType="num">
                                      <p:cBhvr>
                                        <p:cTn id="39" dur="500" fill="hold"/>
                                        <p:tgtEl>
                                          <p:spTgt spid="11"/>
                                        </p:tgtEl>
                                        <p:attrNameLst>
                                          <p:attrName>ppt_y</p:attrName>
                                        </p:attrNameLst>
                                      </p:cBhvr>
                                      <p:tavLst>
                                        <p:tav tm="0">
                                          <p:val>
                                            <p:fltVal val="0.5"/>
                                          </p:val>
                                        </p:tav>
                                        <p:tav tm="100000">
                                          <p:val>
                                            <p:strVal val="#ppt_y"/>
                                          </p:val>
                                        </p:tav>
                                      </p:tavLst>
                                    </p:anim>
                                  </p:childTnLst>
                                </p:cTn>
                              </p:par>
                            </p:childTnLst>
                          </p:cTn>
                        </p:par>
                        <p:par>
                          <p:cTn id="40" fill="hold">
                            <p:stCondLst>
                              <p:cond delay="2500"/>
                            </p:stCondLst>
                            <p:childTnLst>
                              <p:par>
                                <p:cTn id="41" presetID="3" presetClass="entr" presetSubtype="10" fill="hold" grpId="0"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blinds(horizontal)">
                                      <p:cBhvr>
                                        <p:cTn id="4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4">
            <a:extLst>
              <a:ext uri="{BEBA8EAE-BF5A-486C-A8C5-ECC9F3942E4B}">
                <a14:imgProps xmlns:a14="http://schemas.microsoft.com/office/drawing/2010/main">
                  <a14:imgLayer r:embed="rId5">
                    <a14:imgEffect>
                      <a14:colorTemperature colorTemp="8800"/>
                    </a14:imgEffect>
                  </a14:imgLayer>
                </a14:imgProps>
              </a:ext>
              <a:ext uri="{28A0092B-C50C-407E-A947-70E740481C1C}">
                <a14:useLocalDpi xmlns:a14="http://schemas.microsoft.com/office/drawing/2010/main" val="0"/>
              </a:ext>
            </a:extLst>
          </a:blip>
          <a:srcRect t="10756" b="5907"/>
          <a:stretch/>
        </p:blipFill>
        <p:spPr>
          <a:xfrm>
            <a:off x="0" y="-53186"/>
            <a:ext cx="9144000" cy="3549767"/>
          </a:xfrm>
          <a:prstGeom prst="rect">
            <a:avLst/>
          </a:prstGeom>
        </p:spPr>
      </p:pic>
      <p:sp>
        <p:nvSpPr>
          <p:cNvPr id="4" name="MH_SubTitle_1"/>
          <p:cNvSpPr/>
          <p:nvPr>
            <p:custDataLst>
              <p:tags r:id="rId1"/>
            </p:custDataLst>
          </p:nvPr>
        </p:nvSpPr>
        <p:spPr>
          <a:xfrm>
            <a:off x="-1" y="2483832"/>
            <a:ext cx="5080001" cy="761135"/>
          </a:xfrm>
          <a:prstGeom prst="rect">
            <a:avLst/>
          </a:prstGeom>
          <a:solidFill>
            <a:schemeClr val="accent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anchor="ctr"/>
          <a:lstStyle/>
          <a:p>
            <a:pPr>
              <a:defRPr/>
            </a:pPr>
            <a:r>
              <a:rPr lang="zh-CN" altLang="en-US" sz="3600" dirty="0">
                <a:solidFill>
                  <a:srgbClr val="FFFFFF"/>
                </a:solidFill>
                <a:latin typeface="微软雅黑" panose="020B0503020204020204" pitchFamily="34" charset="-122"/>
                <a:ea typeface="微软雅黑" panose="020B0503020204020204" pitchFamily="34" charset="-122"/>
              </a:rPr>
              <a:t>展望未来 </a:t>
            </a:r>
            <a:r>
              <a:rPr lang="en-US" altLang="zh-CN" sz="2000" dirty="0">
                <a:solidFill>
                  <a:schemeClr val="bg1">
                    <a:lumMod val="75000"/>
                  </a:schemeClr>
                </a:solidFill>
              </a:rPr>
              <a:t>Look forward to the future</a:t>
            </a:r>
            <a:endParaRPr lang="zh-CN" altLang="en-US" sz="36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2" name="等腰三角形 4"/>
          <p:cNvSpPr>
            <a:spLocks noChangeArrowheads="1"/>
          </p:cNvSpPr>
          <p:nvPr/>
        </p:nvSpPr>
        <p:spPr bwMode="auto">
          <a:xfrm rot="5400000">
            <a:off x="283681" y="3744580"/>
            <a:ext cx="280808" cy="242582"/>
          </a:xfrm>
          <a:prstGeom prst="triangle">
            <a:avLst>
              <a:gd name="adj" fmla="val 50000"/>
            </a:avLst>
          </a:pr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zh-CN" sz="2000"/>
          </a:p>
        </p:txBody>
      </p:sp>
      <p:sp>
        <p:nvSpPr>
          <p:cNvPr id="13" name="等腰三角形 4"/>
          <p:cNvSpPr>
            <a:spLocks noChangeArrowheads="1"/>
          </p:cNvSpPr>
          <p:nvPr/>
        </p:nvSpPr>
        <p:spPr bwMode="auto">
          <a:xfrm rot="5400000">
            <a:off x="4818305" y="3744580"/>
            <a:ext cx="280808" cy="242582"/>
          </a:xfrm>
          <a:prstGeom prst="triangle">
            <a:avLst>
              <a:gd name="adj" fmla="val 50000"/>
            </a:avLst>
          </a:pr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zh-CN" sz="2000"/>
          </a:p>
        </p:txBody>
      </p:sp>
      <p:sp>
        <p:nvSpPr>
          <p:cNvPr id="14" name="文本框 13"/>
          <p:cNvSpPr txBox="1"/>
          <p:nvPr/>
        </p:nvSpPr>
        <p:spPr>
          <a:xfrm>
            <a:off x="545376" y="3653491"/>
            <a:ext cx="2233193" cy="400110"/>
          </a:xfrm>
          <a:prstGeom prst="rect">
            <a:avLst/>
          </a:prstGeom>
          <a:noFill/>
        </p:spPr>
        <p:txBody>
          <a:bodyPr wrap="square" rtlCol="0">
            <a:spAutoFit/>
          </a:bodyPr>
          <a:lstStyle/>
          <a:p>
            <a:pPr algn="ctr"/>
            <a:r>
              <a:rPr lang="zh-CN" altLang="en-US" sz="2000" dirty="0">
                <a:solidFill>
                  <a:schemeClr val="tx1">
                    <a:lumMod val="65000"/>
                    <a:lumOff val="35000"/>
                  </a:schemeClr>
                </a:solidFill>
              </a:rPr>
              <a:t>点击此处添加文本</a:t>
            </a:r>
          </a:p>
        </p:txBody>
      </p:sp>
      <p:sp>
        <p:nvSpPr>
          <p:cNvPr id="15" name="矩形 14"/>
          <p:cNvSpPr/>
          <p:nvPr/>
        </p:nvSpPr>
        <p:spPr>
          <a:xfrm>
            <a:off x="545376" y="4125577"/>
            <a:ext cx="4140924" cy="830997"/>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1600" dirty="0">
                <a:solidFill>
                  <a:schemeClr val="tx1">
                    <a:lumMod val="65000"/>
                    <a:lumOff val="35000"/>
                  </a:schemeClr>
                </a:solidFill>
              </a:rPr>
              <a:t>点击此处添加文字描述，文字颜色、大小、字体可根据需求进行更改。</a:t>
            </a:r>
            <a:endParaRPr lang="zh-CN" altLang="en-US" sz="1600" dirty="0"/>
          </a:p>
        </p:txBody>
      </p:sp>
      <p:sp>
        <p:nvSpPr>
          <p:cNvPr id="16" name="文本框 15"/>
          <p:cNvSpPr txBox="1"/>
          <p:nvPr/>
        </p:nvSpPr>
        <p:spPr>
          <a:xfrm>
            <a:off x="5080000" y="3653491"/>
            <a:ext cx="2233193" cy="400110"/>
          </a:xfrm>
          <a:prstGeom prst="rect">
            <a:avLst/>
          </a:prstGeom>
          <a:noFill/>
        </p:spPr>
        <p:txBody>
          <a:bodyPr wrap="square" rtlCol="0">
            <a:spAutoFit/>
          </a:bodyPr>
          <a:lstStyle/>
          <a:p>
            <a:pPr algn="ctr"/>
            <a:r>
              <a:rPr lang="zh-CN" altLang="en-US" sz="2000" dirty="0">
                <a:solidFill>
                  <a:schemeClr val="tx1">
                    <a:lumMod val="65000"/>
                    <a:lumOff val="35000"/>
                  </a:schemeClr>
                </a:solidFill>
              </a:rPr>
              <a:t>点击此处添加文本</a:t>
            </a:r>
          </a:p>
        </p:txBody>
      </p:sp>
      <p:sp>
        <p:nvSpPr>
          <p:cNvPr id="17" name="矩形 16"/>
          <p:cNvSpPr/>
          <p:nvPr/>
        </p:nvSpPr>
        <p:spPr>
          <a:xfrm>
            <a:off x="5080000" y="4125577"/>
            <a:ext cx="4064000" cy="830997"/>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1600" dirty="0">
                <a:solidFill>
                  <a:schemeClr val="tx1">
                    <a:lumMod val="65000"/>
                    <a:lumOff val="35000"/>
                  </a:schemeClr>
                </a:solidFill>
              </a:rPr>
              <a:t>点击此处添加文字描述，文字颜色、大小、字体可根据需求进行更改。</a:t>
            </a:r>
            <a:endParaRPr lang="zh-CN" altLang="en-US" sz="1600" dirty="0"/>
          </a:p>
        </p:txBody>
      </p:sp>
    </p:spTree>
    <p:extLst>
      <p:ext uri="{BB962C8B-B14F-4D97-AF65-F5344CB8AC3E}">
        <p14:creationId xmlns:p14="http://schemas.microsoft.com/office/powerpoint/2010/main" val="2987314524"/>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 presetClass="entr" presetSubtype="4"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500"/>
                                        <p:tgtEl>
                                          <p:spTgt spid="14"/>
                                        </p:tgtEl>
                                      </p:cBhvr>
                                    </p:animEffect>
                                  </p:childTnLst>
                                </p:cTn>
                              </p:par>
                            </p:childTnLst>
                          </p:cTn>
                        </p:par>
                        <p:par>
                          <p:cTn id="25" fill="hold">
                            <p:stCondLst>
                              <p:cond delay="2000"/>
                            </p:stCondLst>
                            <p:childTnLst>
                              <p:par>
                                <p:cTn id="26" presetID="2" presetClass="entr" presetSubtype="12"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0-#ppt_w/2"/>
                                          </p:val>
                                        </p:tav>
                                        <p:tav tm="100000">
                                          <p:val>
                                            <p:strVal val="#ppt_x"/>
                                          </p:val>
                                        </p:tav>
                                      </p:tavLst>
                                    </p:anim>
                                    <p:anim calcmode="lin" valueType="num">
                                      <p:cBhvr additive="base">
                                        <p:cTn id="29" dur="500" fill="hold"/>
                                        <p:tgtEl>
                                          <p:spTgt spid="15"/>
                                        </p:tgtEl>
                                        <p:attrNameLst>
                                          <p:attrName>ppt_y</p:attrName>
                                        </p:attrNameLst>
                                      </p:cBhvr>
                                      <p:tavLst>
                                        <p:tav tm="0">
                                          <p:val>
                                            <p:strVal val="1+#ppt_h/2"/>
                                          </p:val>
                                        </p:tav>
                                        <p:tav tm="100000">
                                          <p:val>
                                            <p:strVal val="#ppt_y"/>
                                          </p:val>
                                        </p:tav>
                                      </p:tavLst>
                                    </p:anim>
                                  </p:childTnLst>
                                </p:cTn>
                              </p:par>
                            </p:childTnLst>
                          </p:cTn>
                        </p:par>
                        <p:par>
                          <p:cTn id="30" fill="hold">
                            <p:stCondLst>
                              <p:cond delay="2500"/>
                            </p:stCondLst>
                            <p:childTnLst>
                              <p:par>
                                <p:cTn id="31" presetID="2" presetClass="entr" presetSubtype="4"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left)">
                                      <p:cBhvr>
                                        <p:cTn id="38" dur="500"/>
                                        <p:tgtEl>
                                          <p:spTgt spid="16"/>
                                        </p:tgtEl>
                                      </p:cBhvr>
                                    </p:animEffect>
                                  </p:childTnLst>
                                </p:cTn>
                              </p:par>
                            </p:childTnLst>
                          </p:cTn>
                        </p:par>
                        <p:par>
                          <p:cTn id="39" fill="hold">
                            <p:stCondLst>
                              <p:cond delay="3500"/>
                            </p:stCondLst>
                            <p:childTnLst>
                              <p:par>
                                <p:cTn id="40" presetID="2" presetClass="entr" presetSubtype="6"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additive="base">
                                        <p:cTn id="42" dur="500" fill="hold"/>
                                        <p:tgtEl>
                                          <p:spTgt spid="17"/>
                                        </p:tgtEl>
                                        <p:attrNameLst>
                                          <p:attrName>ppt_x</p:attrName>
                                        </p:attrNameLst>
                                      </p:cBhvr>
                                      <p:tavLst>
                                        <p:tav tm="0">
                                          <p:val>
                                            <p:strVal val="1+#ppt_w/2"/>
                                          </p:val>
                                        </p:tav>
                                        <p:tav tm="100000">
                                          <p:val>
                                            <p:strVal val="#ppt_x"/>
                                          </p:val>
                                        </p:tav>
                                      </p:tavLst>
                                    </p:anim>
                                    <p:anim calcmode="lin" valueType="num">
                                      <p:cBhvr additive="base">
                                        <p:cTn id="4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animBg="1"/>
      <p:bldP spid="13" grpId="0" animBg="1"/>
      <p:bldP spid="14" grpId="0"/>
      <p:bldP spid="15" grpId="0"/>
      <p:bldP spid="16" grpId="0"/>
      <p:bldP spid="1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81000"/>
            <a:ext cx="3352800" cy="88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791200" y="381000"/>
            <a:ext cx="3352800" cy="88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619500" y="133062"/>
            <a:ext cx="1905000" cy="584775"/>
          </a:xfrm>
          <a:prstGeom prst="rect">
            <a:avLst/>
          </a:prstGeom>
          <a:noFill/>
        </p:spPr>
        <p:txBody>
          <a:bodyPr wrap="square" rtlCol="0">
            <a:spAutoFit/>
          </a:bodyPr>
          <a:lstStyle/>
          <a:p>
            <a:pPr algn="ctr"/>
            <a:r>
              <a:rPr lang="zh-CN" altLang="en-US" sz="3200" dirty="0">
                <a:solidFill>
                  <a:schemeClr val="tx1">
                    <a:lumMod val="95000"/>
                    <a:lumOff val="5000"/>
                  </a:schemeClr>
                </a:solidFill>
                <a:latin typeface="微软雅黑" panose="020B0503020204020204" pitchFamily="34" charset="-122"/>
                <a:ea typeface="微软雅黑" panose="020B0503020204020204" pitchFamily="34" charset="-122"/>
              </a:rPr>
              <a:t>发展现状</a:t>
            </a:r>
          </a:p>
        </p:txBody>
      </p:sp>
      <p:sp>
        <p:nvSpPr>
          <p:cNvPr id="6" name="矩形 5"/>
          <p:cNvSpPr/>
          <p:nvPr/>
        </p:nvSpPr>
        <p:spPr>
          <a:xfrm>
            <a:off x="5092700" y="1411625"/>
            <a:ext cx="3597275" cy="1107996"/>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en-US" altLang="zh-CN" sz="2000" b="1" dirty="0">
                <a:solidFill>
                  <a:schemeClr val="tx1">
                    <a:lumMod val="65000"/>
                    <a:lumOff val="35000"/>
                  </a:schemeClr>
                </a:solidFill>
                <a:latin typeface="+mn-ea"/>
              </a:rPr>
              <a:t>01 </a:t>
            </a:r>
            <a:r>
              <a:rPr lang="zh-CN" altLang="en-US" sz="1600" dirty="0">
                <a:solidFill>
                  <a:schemeClr val="tx1">
                    <a:lumMod val="65000"/>
                    <a:lumOff val="35000"/>
                  </a:schemeClr>
                </a:solidFill>
              </a:rPr>
              <a:t>点击此处添加文字</a:t>
            </a:r>
            <a:endParaRPr lang="en-US" altLang="zh-CN" sz="1600" dirty="0">
              <a:solidFill>
                <a:schemeClr val="tx1">
                  <a:lumMod val="65000"/>
                  <a:lumOff val="35000"/>
                </a:schemeClr>
              </a:solidFill>
            </a:endParaRPr>
          </a:p>
          <a:p>
            <a:pPr>
              <a:lnSpc>
                <a:spcPct val="150000"/>
              </a:lnSpc>
            </a:pPr>
            <a:r>
              <a:rPr lang="zh-CN" altLang="en-US" sz="1200" dirty="0">
                <a:solidFill>
                  <a:schemeClr val="tx1">
                    <a:lumMod val="65000"/>
                    <a:lumOff val="35000"/>
                  </a:schemeClr>
                </a:solidFill>
              </a:rPr>
              <a:t>点击此处添加文字描述，文字颜色、大小、字体可根据需求进行更改。</a:t>
            </a:r>
            <a:endParaRPr lang="zh-CN" altLang="en-US" sz="1200" dirty="0"/>
          </a:p>
        </p:txBody>
      </p:sp>
      <p:sp>
        <p:nvSpPr>
          <p:cNvPr id="7" name="矩形 6"/>
          <p:cNvSpPr/>
          <p:nvPr/>
        </p:nvSpPr>
        <p:spPr>
          <a:xfrm>
            <a:off x="5092699" y="2613244"/>
            <a:ext cx="3597275" cy="1107996"/>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en-US" altLang="zh-CN" sz="2000" b="1" dirty="0">
                <a:solidFill>
                  <a:schemeClr val="tx1">
                    <a:lumMod val="65000"/>
                    <a:lumOff val="35000"/>
                  </a:schemeClr>
                </a:solidFill>
                <a:latin typeface="+mn-ea"/>
              </a:rPr>
              <a:t>02 </a:t>
            </a:r>
            <a:r>
              <a:rPr lang="zh-CN" altLang="en-US" sz="1600" dirty="0">
                <a:solidFill>
                  <a:schemeClr val="tx1">
                    <a:lumMod val="65000"/>
                    <a:lumOff val="35000"/>
                  </a:schemeClr>
                </a:solidFill>
              </a:rPr>
              <a:t>点击此处添加文字</a:t>
            </a:r>
            <a:endParaRPr lang="en-US" altLang="zh-CN" sz="1600" dirty="0">
              <a:solidFill>
                <a:schemeClr val="tx1">
                  <a:lumMod val="65000"/>
                  <a:lumOff val="35000"/>
                </a:schemeClr>
              </a:solidFill>
            </a:endParaRPr>
          </a:p>
          <a:p>
            <a:pPr>
              <a:lnSpc>
                <a:spcPct val="150000"/>
              </a:lnSpc>
            </a:pPr>
            <a:r>
              <a:rPr lang="zh-CN" altLang="en-US" sz="1200" dirty="0">
                <a:solidFill>
                  <a:schemeClr val="tx1">
                    <a:lumMod val="65000"/>
                    <a:lumOff val="35000"/>
                  </a:schemeClr>
                </a:solidFill>
              </a:rPr>
              <a:t>点击此处添加文字描述，文字颜色、大小、字体可根据需求进行更改。</a:t>
            </a:r>
            <a:endParaRPr lang="zh-CN" altLang="en-US" sz="1200" dirty="0"/>
          </a:p>
        </p:txBody>
      </p:sp>
      <p:sp>
        <p:nvSpPr>
          <p:cNvPr id="8" name="矩形 7"/>
          <p:cNvSpPr/>
          <p:nvPr/>
        </p:nvSpPr>
        <p:spPr>
          <a:xfrm>
            <a:off x="5092700" y="3814863"/>
            <a:ext cx="3597275" cy="1107996"/>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en-US" altLang="zh-CN" sz="2000" b="1" dirty="0">
                <a:solidFill>
                  <a:schemeClr val="tx1">
                    <a:lumMod val="65000"/>
                    <a:lumOff val="35000"/>
                  </a:schemeClr>
                </a:solidFill>
                <a:latin typeface="+mn-ea"/>
              </a:rPr>
              <a:t>03 </a:t>
            </a:r>
            <a:r>
              <a:rPr lang="zh-CN" altLang="en-US" sz="1600" dirty="0">
                <a:solidFill>
                  <a:schemeClr val="tx1">
                    <a:lumMod val="65000"/>
                    <a:lumOff val="35000"/>
                  </a:schemeClr>
                </a:solidFill>
              </a:rPr>
              <a:t>点击此处添加文字</a:t>
            </a:r>
            <a:endParaRPr lang="en-US" altLang="zh-CN" sz="1600" dirty="0">
              <a:solidFill>
                <a:schemeClr val="tx1">
                  <a:lumMod val="65000"/>
                  <a:lumOff val="35000"/>
                </a:schemeClr>
              </a:solidFill>
            </a:endParaRPr>
          </a:p>
          <a:p>
            <a:pPr>
              <a:lnSpc>
                <a:spcPct val="150000"/>
              </a:lnSpc>
            </a:pPr>
            <a:r>
              <a:rPr lang="zh-CN" altLang="en-US" sz="1200" dirty="0">
                <a:solidFill>
                  <a:schemeClr val="tx1">
                    <a:lumMod val="65000"/>
                    <a:lumOff val="35000"/>
                  </a:schemeClr>
                </a:solidFill>
              </a:rPr>
              <a:t>点击此处添加文字描述，文字颜色、大小、字体可根据需求进行更改。</a:t>
            </a:r>
            <a:endParaRPr lang="zh-CN" altLang="en-US" sz="1200" dirty="0"/>
          </a:p>
        </p:txBody>
      </p:sp>
      <p:graphicFrame>
        <p:nvGraphicFramePr>
          <p:cNvPr id="13" name="Chart 1"/>
          <p:cNvGraphicFramePr/>
          <p:nvPr>
            <p:extLst>
              <p:ext uri="{D42A27DB-BD31-4B8C-83A1-F6EECF244321}">
                <p14:modId xmlns:p14="http://schemas.microsoft.com/office/powerpoint/2010/main" val="2870666720"/>
              </p:ext>
            </p:extLst>
          </p:nvPr>
        </p:nvGraphicFramePr>
        <p:xfrm>
          <a:off x="370277" y="1411625"/>
          <a:ext cx="4481123" cy="352619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5745514"/>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childTnLst>
                          </p:cTn>
                        </p:par>
                        <p:par>
                          <p:cTn id="18" fill="hold">
                            <p:stCondLst>
                              <p:cond delay="750"/>
                            </p:stCondLst>
                            <p:childTnLst>
                              <p:par>
                                <p:cTn id="19" presetID="42"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anim calcmode="lin" valueType="num">
                                      <p:cBhvr>
                                        <p:cTn id="22" dur="500" fill="hold"/>
                                        <p:tgtEl>
                                          <p:spTgt spid="13"/>
                                        </p:tgtEl>
                                        <p:attrNameLst>
                                          <p:attrName>ppt_x</p:attrName>
                                        </p:attrNameLst>
                                      </p:cBhvr>
                                      <p:tavLst>
                                        <p:tav tm="0">
                                          <p:val>
                                            <p:strVal val="#ppt_x"/>
                                          </p:val>
                                        </p:tav>
                                        <p:tav tm="100000">
                                          <p:val>
                                            <p:strVal val="#ppt_x"/>
                                          </p:val>
                                        </p:tav>
                                      </p:tavLst>
                                    </p:anim>
                                    <p:anim calcmode="lin" valueType="num">
                                      <p:cBhvr>
                                        <p:cTn id="23" dur="500" fill="hold"/>
                                        <p:tgtEl>
                                          <p:spTgt spid="13"/>
                                        </p:tgtEl>
                                        <p:attrNameLst>
                                          <p:attrName>ppt_y</p:attrName>
                                        </p:attrNameLst>
                                      </p:cBhvr>
                                      <p:tavLst>
                                        <p:tav tm="0">
                                          <p:val>
                                            <p:strVal val="#ppt_y+.1"/>
                                          </p:val>
                                        </p:tav>
                                        <p:tav tm="100000">
                                          <p:val>
                                            <p:strVal val="#ppt_y"/>
                                          </p:val>
                                        </p:tav>
                                      </p:tavLst>
                                    </p:anim>
                                  </p:childTnLst>
                                </p:cTn>
                              </p:par>
                            </p:childTnLst>
                          </p:cTn>
                        </p:par>
                        <p:par>
                          <p:cTn id="24" fill="hold">
                            <p:stCondLst>
                              <p:cond delay="1250"/>
                            </p:stCondLst>
                            <p:childTnLst>
                              <p:par>
                                <p:cTn id="25" presetID="2" presetClass="entr" presetSubtype="4"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5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50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ppt_x"/>
                                          </p:val>
                                        </p:tav>
                                        <p:tav tm="100000">
                                          <p:val>
                                            <p:strVal val="#ppt_x"/>
                                          </p:val>
                                        </p:tav>
                                      </p:tavLst>
                                    </p:anim>
                                    <p:anim calcmode="lin" valueType="num">
                                      <p:cBhvr additive="base">
                                        <p:cTn id="3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6" grpId="0"/>
      <p:bldP spid="7" grpId="0"/>
      <p:bldP spid="8" grpId="0"/>
      <p:bldGraphic spid="13" grpId="0">
        <p:bldAsOne/>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81000"/>
            <a:ext cx="3352800" cy="88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791200" y="381000"/>
            <a:ext cx="3352800" cy="88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619500" y="133062"/>
            <a:ext cx="1905000" cy="584775"/>
          </a:xfrm>
          <a:prstGeom prst="rect">
            <a:avLst/>
          </a:prstGeom>
          <a:noFill/>
        </p:spPr>
        <p:txBody>
          <a:bodyPr wrap="square" rtlCol="0">
            <a:spAutoFit/>
          </a:bodyPr>
          <a:lstStyle/>
          <a:p>
            <a:pPr algn="ctr"/>
            <a:r>
              <a:rPr lang="zh-CN" altLang="en-US" sz="3200" dirty="0">
                <a:solidFill>
                  <a:schemeClr val="tx1">
                    <a:lumMod val="95000"/>
                    <a:lumOff val="5000"/>
                  </a:schemeClr>
                </a:solidFill>
                <a:latin typeface="微软雅黑" panose="020B0503020204020204" pitchFamily="34" charset="-122"/>
                <a:ea typeface="微软雅黑" panose="020B0503020204020204" pitchFamily="34" charset="-122"/>
              </a:rPr>
              <a:t>发展方向</a:t>
            </a:r>
          </a:p>
        </p:txBody>
      </p:sp>
      <p:cxnSp>
        <p:nvCxnSpPr>
          <p:cNvPr id="6" name="MH_Other_1"/>
          <p:cNvCxnSpPr/>
          <p:nvPr>
            <p:custDataLst>
              <p:tags r:id="rId1"/>
            </p:custDataLst>
          </p:nvPr>
        </p:nvCxnSpPr>
        <p:spPr>
          <a:xfrm>
            <a:off x="2955182" y="1329531"/>
            <a:ext cx="0" cy="1840855"/>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cxnSp>
        <p:nvCxnSpPr>
          <p:cNvPr id="7" name="MH_Other_2"/>
          <p:cNvCxnSpPr/>
          <p:nvPr>
            <p:custDataLst>
              <p:tags r:id="rId2"/>
            </p:custDataLst>
          </p:nvPr>
        </p:nvCxnSpPr>
        <p:spPr>
          <a:xfrm>
            <a:off x="5926192" y="1329531"/>
            <a:ext cx="0" cy="1840855"/>
          </a:xfrm>
          <a:prstGeom prst="line">
            <a:avLst/>
          </a:prstGeom>
          <a:ln w="12700">
            <a:solidFill>
              <a:srgbClr val="A9A9A9"/>
            </a:solidFill>
          </a:ln>
        </p:spPr>
        <p:style>
          <a:lnRef idx="1">
            <a:schemeClr val="accent1"/>
          </a:lnRef>
          <a:fillRef idx="0">
            <a:schemeClr val="accent1"/>
          </a:fillRef>
          <a:effectRef idx="0">
            <a:schemeClr val="accent1"/>
          </a:effectRef>
          <a:fontRef idx="minor">
            <a:schemeClr val="tx1"/>
          </a:fontRef>
        </p:style>
      </p:cxnSp>
      <p:sp>
        <p:nvSpPr>
          <p:cNvPr id="8" name="MH_Text_1"/>
          <p:cNvSpPr txBox="1">
            <a:spLocks noChangeArrowheads="1"/>
          </p:cNvSpPr>
          <p:nvPr>
            <p:custDataLst>
              <p:tags r:id="rId3"/>
            </p:custDataLst>
          </p:nvPr>
        </p:nvSpPr>
        <p:spPr bwMode="auto">
          <a:xfrm>
            <a:off x="504930" y="1565376"/>
            <a:ext cx="2390105" cy="849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defRPr/>
            </a:pPr>
            <a:r>
              <a:rPr lang="en-US" altLang="zh-CN" sz="2800" b="1" dirty="0">
                <a:solidFill>
                  <a:schemeClr val="tx2"/>
                </a:solidFill>
                <a:latin typeface="+mn-ea"/>
                <a:ea typeface="+mn-ea"/>
                <a:cs typeface="Aharoni" panose="02010803020104030203" pitchFamily="2" charset="-79"/>
              </a:rPr>
              <a:t>5,848,945</a:t>
            </a:r>
          </a:p>
        </p:txBody>
      </p:sp>
      <p:sp>
        <p:nvSpPr>
          <p:cNvPr id="9" name="MH_Text_2"/>
          <p:cNvSpPr txBox="1">
            <a:spLocks noChangeArrowheads="1"/>
          </p:cNvSpPr>
          <p:nvPr>
            <p:custDataLst>
              <p:tags r:id="rId4"/>
            </p:custDataLst>
          </p:nvPr>
        </p:nvSpPr>
        <p:spPr bwMode="auto">
          <a:xfrm>
            <a:off x="3244844" y="1565376"/>
            <a:ext cx="2391688" cy="849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defPPr>
              <a:defRPr lang="en-US"/>
            </a:defPPr>
            <a:lvl1pPr algn="ctr">
              <a:defRPr sz="2800" b="1">
                <a:solidFill>
                  <a:schemeClr val="tx2"/>
                </a:solidFill>
                <a:latin typeface="+mn-ea"/>
                <a:cs typeface="Aharoni" panose="02010803020104030203" pitchFamily="2" charset="-79"/>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r>
              <a:rPr lang="en-US" altLang="zh-CN" dirty="0"/>
              <a:t>7,824,629</a:t>
            </a:r>
          </a:p>
        </p:txBody>
      </p:sp>
      <p:sp>
        <p:nvSpPr>
          <p:cNvPr id="10" name="MH_Text_3"/>
          <p:cNvSpPr txBox="1">
            <a:spLocks noChangeArrowheads="1"/>
          </p:cNvSpPr>
          <p:nvPr>
            <p:custDataLst>
              <p:tags r:id="rId5"/>
            </p:custDataLst>
          </p:nvPr>
        </p:nvSpPr>
        <p:spPr bwMode="auto">
          <a:xfrm>
            <a:off x="6222187" y="1565376"/>
            <a:ext cx="2390105" cy="849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defPPr>
              <a:defRPr lang="en-US"/>
            </a:defPPr>
            <a:lvl1pPr algn="ctr">
              <a:defRPr sz="2800" b="1">
                <a:solidFill>
                  <a:schemeClr val="tx2"/>
                </a:solidFill>
                <a:latin typeface="+mn-ea"/>
                <a:cs typeface="Aharoni" panose="02010803020104030203" pitchFamily="2" charset="-79"/>
              </a:defRPr>
            </a:lvl1pPr>
            <a:lvl2pPr marL="742950" indent="-285750">
              <a:defRPr>
                <a:latin typeface="Arial Narrow" panose="020B0606020202030204" pitchFamily="34" charset="0"/>
                <a:ea typeface="宋体" panose="02010600030101010101" pitchFamily="2" charset="-122"/>
              </a:defRPr>
            </a:lvl2pPr>
            <a:lvl3pPr marL="1143000" indent="-228600">
              <a:defRPr>
                <a:latin typeface="Arial Narrow" panose="020B0606020202030204" pitchFamily="34" charset="0"/>
                <a:ea typeface="宋体" panose="02010600030101010101" pitchFamily="2" charset="-122"/>
              </a:defRPr>
            </a:lvl3pPr>
            <a:lvl4pPr marL="1600200" indent="-228600">
              <a:defRPr>
                <a:latin typeface="Arial Narrow" panose="020B0606020202030204" pitchFamily="34" charset="0"/>
                <a:ea typeface="宋体" panose="02010600030101010101" pitchFamily="2" charset="-122"/>
              </a:defRPr>
            </a:lvl4pPr>
            <a:lvl5pPr marL="2057400" indent="-228600">
              <a:defRPr>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latin typeface="Arial Narrow" panose="020B0606020202030204" pitchFamily="34" charset="0"/>
                <a:ea typeface="宋体" panose="02010600030101010101" pitchFamily="2" charset="-122"/>
              </a:defRPr>
            </a:lvl9pPr>
          </a:lstStyle>
          <a:p>
            <a:r>
              <a:rPr lang="en-US" altLang="zh-CN" dirty="0"/>
              <a:t>6,543,308</a:t>
            </a:r>
          </a:p>
        </p:txBody>
      </p:sp>
      <p:sp>
        <p:nvSpPr>
          <p:cNvPr id="11" name="MH_Other_3"/>
          <p:cNvSpPr/>
          <p:nvPr>
            <p:custDataLst>
              <p:tags r:id="rId6"/>
            </p:custDataLst>
          </p:nvPr>
        </p:nvSpPr>
        <p:spPr>
          <a:xfrm>
            <a:off x="5237653" y="2559406"/>
            <a:ext cx="557163" cy="603066"/>
          </a:xfrm>
          <a:custGeom>
            <a:avLst/>
            <a:gdLst/>
            <a:ahLst/>
            <a:cxnLst/>
            <a:rect l="l" t="t" r="r" b="b"/>
            <a:pathLst>
              <a:path w="1347199" h="1459054">
                <a:moveTo>
                  <a:pt x="1225910" y="1370941"/>
                </a:moveTo>
                <a:cubicBezTo>
                  <a:pt x="1215490" y="1376153"/>
                  <a:pt x="1203307" y="1377706"/>
                  <a:pt x="1189943" y="1377706"/>
                </a:cubicBezTo>
                <a:lnTo>
                  <a:pt x="1158382" y="1373047"/>
                </a:lnTo>
                <a:cubicBezTo>
                  <a:pt x="1190428" y="1372061"/>
                  <a:pt x="1212102" y="1371384"/>
                  <a:pt x="1225910" y="1370941"/>
                </a:cubicBezTo>
                <a:close/>
                <a:moveTo>
                  <a:pt x="1245261" y="1370249"/>
                </a:moveTo>
                <a:cubicBezTo>
                  <a:pt x="1248621" y="1370187"/>
                  <a:pt x="1244071" y="1370362"/>
                  <a:pt x="1225910" y="1370941"/>
                </a:cubicBezTo>
                <a:lnTo>
                  <a:pt x="1227150" y="1370708"/>
                </a:lnTo>
                <a:cubicBezTo>
                  <a:pt x="1235974" y="1370470"/>
                  <a:pt x="1242778" y="1370295"/>
                  <a:pt x="1245261" y="1370249"/>
                </a:cubicBezTo>
                <a:close/>
                <a:moveTo>
                  <a:pt x="840956" y="1543"/>
                </a:moveTo>
                <a:cubicBezTo>
                  <a:pt x="901281" y="-17507"/>
                  <a:pt x="987006" y="144418"/>
                  <a:pt x="974306" y="230143"/>
                </a:cubicBezTo>
                <a:cubicBezTo>
                  <a:pt x="958431" y="325393"/>
                  <a:pt x="894931" y="468268"/>
                  <a:pt x="926681" y="515893"/>
                </a:cubicBezTo>
                <a:cubicBezTo>
                  <a:pt x="957714" y="562442"/>
                  <a:pt x="1142324" y="523484"/>
                  <a:pt x="1156430" y="516157"/>
                </a:cubicBezTo>
                <a:cubicBezTo>
                  <a:pt x="1170536" y="508830"/>
                  <a:pt x="1144580" y="505226"/>
                  <a:pt x="1204233" y="505226"/>
                </a:cubicBezTo>
                <a:cubicBezTo>
                  <a:pt x="1263886" y="505226"/>
                  <a:pt x="1312245" y="547954"/>
                  <a:pt x="1312245" y="600661"/>
                </a:cubicBezTo>
                <a:cubicBezTo>
                  <a:pt x="1312245" y="636591"/>
                  <a:pt x="1289773" y="667884"/>
                  <a:pt x="1255859" y="682305"/>
                </a:cubicBezTo>
                <a:cubicBezTo>
                  <a:pt x="1307887" y="690649"/>
                  <a:pt x="1347199" y="750119"/>
                  <a:pt x="1347199" y="821833"/>
                </a:cubicBezTo>
                <a:cubicBezTo>
                  <a:pt x="1347199" y="877240"/>
                  <a:pt x="1323733" y="925338"/>
                  <a:pt x="1287879" y="946784"/>
                </a:cubicBezTo>
                <a:cubicBezTo>
                  <a:pt x="1323985" y="965771"/>
                  <a:pt x="1347199" y="1002419"/>
                  <a:pt x="1347199" y="1044145"/>
                </a:cubicBezTo>
                <a:cubicBezTo>
                  <a:pt x="1347199" y="1109059"/>
                  <a:pt x="1291016" y="1161682"/>
                  <a:pt x="1221710" y="1161682"/>
                </a:cubicBezTo>
                <a:lnTo>
                  <a:pt x="1208050" y="1159099"/>
                </a:lnTo>
                <a:lnTo>
                  <a:pt x="1206209" y="1164083"/>
                </a:lnTo>
                <a:cubicBezTo>
                  <a:pt x="1280219" y="1168308"/>
                  <a:pt x="1309099" y="1204571"/>
                  <a:pt x="1309099" y="1260169"/>
                </a:cubicBezTo>
                <a:cubicBezTo>
                  <a:pt x="1309099" y="1309684"/>
                  <a:pt x="1283217" y="1357979"/>
                  <a:pt x="1227150" y="1370708"/>
                </a:cubicBezTo>
                <a:cubicBezTo>
                  <a:pt x="1200466" y="1371418"/>
                  <a:pt x="1155309" y="1372682"/>
                  <a:pt x="1155325" y="1372596"/>
                </a:cubicBezTo>
                <a:lnTo>
                  <a:pt x="1158382" y="1373047"/>
                </a:lnTo>
                <a:cubicBezTo>
                  <a:pt x="1157359" y="1373079"/>
                  <a:pt x="1156325" y="1373111"/>
                  <a:pt x="1155281" y="1373143"/>
                </a:cubicBezTo>
                <a:cubicBezTo>
                  <a:pt x="950534" y="1379443"/>
                  <a:pt x="989545" y="1441995"/>
                  <a:pt x="546817" y="1393296"/>
                </a:cubicBezTo>
                <a:cubicBezTo>
                  <a:pt x="389865" y="1251144"/>
                  <a:pt x="362356" y="995618"/>
                  <a:pt x="363537" y="738747"/>
                </a:cubicBezTo>
                <a:lnTo>
                  <a:pt x="361095" y="739354"/>
                </a:lnTo>
                <a:cubicBezTo>
                  <a:pt x="360325" y="999793"/>
                  <a:pt x="389144" y="1257448"/>
                  <a:pt x="544248" y="1401526"/>
                </a:cubicBezTo>
                <a:cubicBezTo>
                  <a:pt x="540658" y="1401202"/>
                  <a:pt x="537045" y="1400791"/>
                  <a:pt x="533400" y="1400372"/>
                </a:cubicBezTo>
                <a:lnTo>
                  <a:pt x="314325" y="1459054"/>
                </a:lnTo>
                <a:cubicBezTo>
                  <a:pt x="9525" y="1139565"/>
                  <a:pt x="104775" y="1015681"/>
                  <a:pt x="0" y="793995"/>
                </a:cubicBezTo>
                <a:cubicBezTo>
                  <a:pt x="114337" y="780704"/>
                  <a:pt x="250661" y="762145"/>
                  <a:pt x="360781" y="729222"/>
                </a:cubicBezTo>
                <a:lnTo>
                  <a:pt x="361060" y="738198"/>
                </a:lnTo>
                <a:cubicBezTo>
                  <a:pt x="414695" y="725986"/>
                  <a:pt x="461917" y="708512"/>
                  <a:pt x="498056" y="687343"/>
                </a:cubicBezTo>
                <a:cubicBezTo>
                  <a:pt x="609181" y="622256"/>
                  <a:pt x="621881" y="496843"/>
                  <a:pt x="669506" y="411118"/>
                </a:cubicBezTo>
                <a:cubicBezTo>
                  <a:pt x="717131" y="325393"/>
                  <a:pt x="755231" y="241255"/>
                  <a:pt x="783806" y="172993"/>
                </a:cubicBezTo>
                <a:cubicBezTo>
                  <a:pt x="812381" y="104731"/>
                  <a:pt x="780631" y="20593"/>
                  <a:pt x="840956" y="1543"/>
                </a:cubicBezTo>
                <a:close/>
              </a:path>
            </a:pathLst>
          </a:custGeom>
          <a:solidFill>
            <a:schemeClr val="accent1"/>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latin typeface="微软雅黑" panose="020B0503020204020204" pitchFamily="34" charset="-122"/>
              <a:ea typeface="微软雅黑" panose="020B0503020204020204" pitchFamily="34" charset="-122"/>
            </a:endParaRPr>
          </a:p>
        </p:txBody>
      </p:sp>
      <p:sp>
        <p:nvSpPr>
          <p:cNvPr id="12" name="MH_Other_4"/>
          <p:cNvSpPr/>
          <p:nvPr>
            <p:custDataLst>
              <p:tags r:id="rId7"/>
            </p:custDataLst>
          </p:nvPr>
        </p:nvSpPr>
        <p:spPr bwMode="auto">
          <a:xfrm>
            <a:off x="4621" y="3669491"/>
            <a:ext cx="9139379" cy="172531"/>
          </a:xfrm>
          <a:custGeom>
            <a:avLst/>
            <a:gdLst>
              <a:gd name="connsiteX0" fmla="*/ 0 w 9166507"/>
              <a:gd name="connsiteY0" fmla="*/ 0 h 172090"/>
              <a:gd name="connsiteX1" fmla="*/ 3642069 w 9166507"/>
              <a:gd name="connsiteY1" fmla="*/ 0 h 172090"/>
              <a:gd name="connsiteX2" fmla="*/ 3800727 w 9166507"/>
              <a:gd name="connsiteY2" fmla="*/ 154090 h 172090"/>
              <a:gd name="connsiteX3" fmla="*/ 9166507 w 9166507"/>
              <a:gd name="connsiteY3" fmla="*/ 154090 h 172090"/>
              <a:gd name="connsiteX4" fmla="*/ 9166507 w 9166507"/>
              <a:gd name="connsiteY4" fmla="*/ 172090 h 172090"/>
              <a:gd name="connsiteX5" fmla="*/ 3816423 w 9166507"/>
              <a:gd name="connsiteY5" fmla="*/ 172090 h 172090"/>
              <a:gd name="connsiteX6" fmla="*/ 3730507 w 9166507"/>
              <a:gd name="connsiteY6" fmla="*/ 172090 h 172090"/>
              <a:gd name="connsiteX7" fmla="*/ 0 w 9166507"/>
              <a:gd name="connsiteY7" fmla="*/ 172090 h 172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66507" h="172090">
                <a:moveTo>
                  <a:pt x="0" y="0"/>
                </a:moveTo>
                <a:lnTo>
                  <a:pt x="3642069" y="0"/>
                </a:lnTo>
                <a:lnTo>
                  <a:pt x="3800727" y="154090"/>
                </a:lnTo>
                <a:lnTo>
                  <a:pt x="9166507" y="154090"/>
                </a:lnTo>
                <a:lnTo>
                  <a:pt x="9166507" y="172090"/>
                </a:lnTo>
                <a:lnTo>
                  <a:pt x="3816423" y="172090"/>
                </a:lnTo>
                <a:lnTo>
                  <a:pt x="3730507" y="172090"/>
                </a:lnTo>
                <a:lnTo>
                  <a:pt x="0" y="172090"/>
                </a:ln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lnSpc>
                <a:spcPct val="150000"/>
              </a:lnSpc>
              <a:defRPr/>
            </a:pP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文本框 25"/>
          <p:cNvSpPr txBox="1"/>
          <p:nvPr/>
        </p:nvSpPr>
        <p:spPr>
          <a:xfrm>
            <a:off x="195370" y="4109545"/>
            <a:ext cx="8753260" cy="923330"/>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zh-CN" altLang="en-US" dirty="0">
                <a:solidFill>
                  <a:schemeClr val="tx1">
                    <a:lumMod val="65000"/>
                    <a:lumOff val="35000"/>
                  </a:schemeClr>
                </a:solidFill>
              </a:rPr>
              <a:t>         点击此处添加文字描述，文字颜色、大小、字体，图形颜色、大小、样式可根据需求进行更改。点击此处添加文字描述，文字颜色、大小、字体，图形颜色、大小、样式可根据需求进行更改。</a:t>
            </a:r>
          </a:p>
        </p:txBody>
      </p:sp>
      <p:sp>
        <p:nvSpPr>
          <p:cNvPr id="20" name="矩形 19"/>
          <p:cNvSpPr/>
          <p:nvPr/>
        </p:nvSpPr>
        <p:spPr>
          <a:xfrm>
            <a:off x="5791200" y="3290514"/>
            <a:ext cx="2868839" cy="506934"/>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sz="2000" dirty="0"/>
              <a:t>点击此处添加标题</a:t>
            </a:r>
          </a:p>
        </p:txBody>
      </p:sp>
    </p:spTree>
    <p:extLst>
      <p:ext uri="{BB962C8B-B14F-4D97-AF65-F5344CB8AC3E}">
        <p14:creationId xmlns:p14="http://schemas.microsoft.com/office/powerpoint/2010/main" val="3805740291"/>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childTnLst>
                          </p:cTn>
                        </p:par>
                        <p:par>
                          <p:cTn id="18" fill="hold">
                            <p:stCondLst>
                              <p:cond delay="750"/>
                            </p:stCondLst>
                            <p:childTnLst>
                              <p:par>
                                <p:cTn id="19" presetID="53" presetClass="entr" presetSubtype="16"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par>
                          <p:cTn id="24" fill="hold">
                            <p:stCondLst>
                              <p:cond delay="1250"/>
                            </p:stCondLst>
                            <p:childTnLst>
                              <p:par>
                                <p:cTn id="25" presetID="49" presetClass="entr" presetSubtype="0" decel="10000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 calcmode="lin" valueType="num">
                                      <p:cBhvr>
                                        <p:cTn id="29" dur="500" fill="hold"/>
                                        <p:tgtEl>
                                          <p:spTgt spid="6"/>
                                        </p:tgtEl>
                                        <p:attrNameLst>
                                          <p:attrName>style.rotation</p:attrName>
                                        </p:attrNameLst>
                                      </p:cBhvr>
                                      <p:tavLst>
                                        <p:tav tm="0">
                                          <p:val>
                                            <p:fltVal val="360"/>
                                          </p:val>
                                        </p:tav>
                                        <p:tav tm="100000">
                                          <p:val>
                                            <p:fltVal val="0"/>
                                          </p:val>
                                        </p:tav>
                                      </p:tavLst>
                                    </p:anim>
                                    <p:animEffect transition="in" filter="fade">
                                      <p:cBhvr>
                                        <p:cTn id="30" dur="500"/>
                                        <p:tgtEl>
                                          <p:spTgt spid="6"/>
                                        </p:tgtEl>
                                      </p:cBhvr>
                                    </p:animEffect>
                                  </p:childTnLst>
                                </p:cTn>
                              </p:par>
                            </p:childTnLst>
                          </p:cTn>
                        </p:par>
                        <p:par>
                          <p:cTn id="31" fill="hold">
                            <p:stCondLst>
                              <p:cond delay="1750"/>
                            </p:stCondLst>
                            <p:childTnLst>
                              <p:par>
                                <p:cTn id="32" presetID="53" presetClass="entr" presetSubtype="16"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childTnLst>
                          </p:cTn>
                        </p:par>
                        <p:par>
                          <p:cTn id="37" fill="hold">
                            <p:stCondLst>
                              <p:cond delay="2250"/>
                            </p:stCondLst>
                            <p:childTnLst>
                              <p:par>
                                <p:cTn id="38" presetID="49" presetClass="entr" presetSubtype="0" decel="100000"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500" fill="hold"/>
                                        <p:tgtEl>
                                          <p:spTgt spid="7"/>
                                        </p:tgtEl>
                                        <p:attrNameLst>
                                          <p:attrName>ppt_w</p:attrName>
                                        </p:attrNameLst>
                                      </p:cBhvr>
                                      <p:tavLst>
                                        <p:tav tm="0">
                                          <p:val>
                                            <p:fltVal val="0"/>
                                          </p:val>
                                        </p:tav>
                                        <p:tav tm="100000">
                                          <p:val>
                                            <p:strVal val="#ppt_w"/>
                                          </p:val>
                                        </p:tav>
                                      </p:tavLst>
                                    </p:anim>
                                    <p:anim calcmode="lin" valueType="num">
                                      <p:cBhvr>
                                        <p:cTn id="41" dur="500" fill="hold"/>
                                        <p:tgtEl>
                                          <p:spTgt spid="7"/>
                                        </p:tgtEl>
                                        <p:attrNameLst>
                                          <p:attrName>ppt_h</p:attrName>
                                        </p:attrNameLst>
                                      </p:cBhvr>
                                      <p:tavLst>
                                        <p:tav tm="0">
                                          <p:val>
                                            <p:fltVal val="0"/>
                                          </p:val>
                                        </p:tav>
                                        <p:tav tm="100000">
                                          <p:val>
                                            <p:strVal val="#ppt_h"/>
                                          </p:val>
                                        </p:tav>
                                      </p:tavLst>
                                    </p:anim>
                                    <p:anim calcmode="lin" valueType="num">
                                      <p:cBhvr>
                                        <p:cTn id="42" dur="500" fill="hold"/>
                                        <p:tgtEl>
                                          <p:spTgt spid="7"/>
                                        </p:tgtEl>
                                        <p:attrNameLst>
                                          <p:attrName>style.rotation</p:attrName>
                                        </p:attrNameLst>
                                      </p:cBhvr>
                                      <p:tavLst>
                                        <p:tav tm="0">
                                          <p:val>
                                            <p:fltVal val="360"/>
                                          </p:val>
                                        </p:tav>
                                        <p:tav tm="100000">
                                          <p:val>
                                            <p:fltVal val="0"/>
                                          </p:val>
                                        </p:tav>
                                      </p:tavLst>
                                    </p:anim>
                                    <p:animEffect transition="in" filter="fade">
                                      <p:cBhvr>
                                        <p:cTn id="43" dur="500"/>
                                        <p:tgtEl>
                                          <p:spTgt spid="7"/>
                                        </p:tgtEl>
                                      </p:cBhvr>
                                    </p:animEffect>
                                  </p:childTnLst>
                                </p:cTn>
                              </p:par>
                            </p:childTnLst>
                          </p:cTn>
                        </p:par>
                        <p:par>
                          <p:cTn id="44" fill="hold">
                            <p:stCondLst>
                              <p:cond delay="2750"/>
                            </p:stCondLst>
                            <p:childTnLst>
                              <p:par>
                                <p:cTn id="45" presetID="53" presetClass="entr" presetSubtype="16"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Effect transition="in" filter="fade">
                                      <p:cBhvr>
                                        <p:cTn id="49" dur="500"/>
                                        <p:tgtEl>
                                          <p:spTgt spid="10"/>
                                        </p:tgtEl>
                                      </p:cBhvr>
                                    </p:animEffect>
                                  </p:childTnLst>
                                </p:cTn>
                              </p:par>
                            </p:childTnLst>
                          </p:cTn>
                        </p:par>
                        <p:par>
                          <p:cTn id="50" fill="hold">
                            <p:stCondLst>
                              <p:cond delay="3250"/>
                            </p:stCondLst>
                            <p:childTnLst>
                              <p:par>
                                <p:cTn id="51" presetID="22" presetClass="entr" presetSubtype="8"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left)">
                                      <p:cBhvr>
                                        <p:cTn id="53" dur="500"/>
                                        <p:tgtEl>
                                          <p:spTgt spid="12"/>
                                        </p:tgtEl>
                                      </p:cBhvr>
                                    </p:animEffect>
                                  </p:childTnLst>
                                </p:cTn>
                              </p:par>
                            </p:childTnLst>
                          </p:cTn>
                        </p:par>
                        <p:par>
                          <p:cTn id="54" fill="hold">
                            <p:stCondLst>
                              <p:cond delay="3750"/>
                            </p:stCondLst>
                            <p:childTnLst>
                              <p:par>
                                <p:cTn id="55" presetID="2" presetClass="entr" presetSubtype="2"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additive="base">
                                        <p:cTn id="57" dur="500" fill="hold"/>
                                        <p:tgtEl>
                                          <p:spTgt spid="20"/>
                                        </p:tgtEl>
                                        <p:attrNameLst>
                                          <p:attrName>ppt_x</p:attrName>
                                        </p:attrNameLst>
                                      </p:cBhvr>
                                      <p:tavLst>
                                        <p:tav tm="0">
                                          <p:val>
                                            <p:strVal val="1+#ppt_w/2"/>
                                          </p:val>
                                        </p:tav>
                                        <p:tav tm="100000">
                                          <p:val>
                                            <p:strVal val="#ppt_x"/>
                                          </p:val>
                                        </p:tav>
                                      </p:tavLst>
                                    </p:anim>
                                    <p:anim calcmode="lin" valueType="num">
                                      <p:cBhvr additive="base">
                                        <p:cTn id="58" dur="500" fill="hold"/>
                                        <p:tgtEl>
                                          <p:spTgt spid="20"/>
                                        </p:tgtEl>
                                        <p:attrNameLst>
                                          <p:attrName>ppt_y</p:attrName>
                                        </p:attrNameLst>
                                      </p:cBhvr>
                                      <p:tavLst>
                                        <p:tav tm="0">
                                          <p:val>
                                            <p:strVal val="#ppt_y"/>
                                          </p:val>
                                        </p:tav>
                                        <p:tav tm="100000">
                                          <p:val>
                                            <p:strVal val="#ppt_y"/>
                                          </p:val>
                                        </p:tav>
                                      </p:tavLst>
                                    </p:anim>
                                  </p:childTnLst>
                                </p:cTn>
                              </p:par>
                            </p:childTnLst>
                          </p:cTn>
                        </p:par>
                        <p:par>
                          <p:cTn id="59" fill="hold">
                            <p:stCondLst>
                              <p:cond delay="4250"/>
                            </p:stCondLst>
                            <p:childTnLst>
                              <p:par>
                                <p:cTn id="60" presetID="2" presetClass="entr" presetSubtype="4"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additive="base">
                                        <p:cTn id="62" dur="500" fill="hold"/>
                                        <p:tgtEl>
                                          <p:spTgt spid="19"/>
                                        </p:tgtEl>
                                        <p:attrNameLst>
                                          <p:attrName>ppt_x</p:attrName>
                                        </p:attrNameLst>
                                      </p:cBhvr>
                                      <p:tavLst>
                                        <p:tav tm="0">
                                          <p:val>
                                            <p:strVal val="#ppt_x"/>
                                          </p:val>
                                        </p:tav>
                                        <p:tav tm="100000">
                                          <p:val>
                                            <p:strVal val="#ppt_x"/>
                                          </p:val>
                                        </p:tav>
                                      </p:tavLst>
                                    </p:anim>
                                    <p:anim calcmode="lin" valueType="num">
                                      <p:cBhvr additive="base">
                                        <p:cTn id="63" dur="500" fill="hold"/>
                                        <p:tgtEl>
                                          <p:spTgt spid="19"/>
                                        </p:tgtEl>
                                        <p:attrNameLst>
                                          <p:attrName>ppt_y</p:attrName>
                                        </p:attrNameLst>
                                      </p:cBhvr>
                                      <p:tavLst>
                                        <p:tav tm="0">
                                          <p:val>
                                            <p:strVal val="1+#ppt_h/2"/>
                                          </p:val>
                                        </p:tav>
                                        <p:tav tm="100000">
                                          <p:val>
                                            <p:strVal val="#ppt_y"/>
                                          </p:val>
                                        </p:tav>
                                      </p:tavLst>
                                    </p:anim>
                                  </p:childTnLst>
                                </p:cTn>
                              </p:par>
                            </p:childTnLst>
                          </p:cTn>
                        </p:par>
                        <p:par>
                          <p:cTn id="64" fill="hold">
                            <p:stCondLst>
                              <p:cond delay="4750"/>
                            </p:stCondLst>
                            <p:childTnLst>
                              <p:par>
                                <p:cTn id="65" presetID="53" presetClass="entr" presetSubtype="16"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p:cTn id="67" dur="500" fill="hold"/>
                                        <p:tgtEl>
                                          <p:spTgt spid="11"/>
                                        </p:tgtEl>
                                        <p:attrNameLst>
                                          <p:attrName>ppt_w</p:attrName>
                                        </p:attrNameLst>
                                      </p:cBhvr>
                                      <p:tavLst>
                                        <p:tav tm="0">
                                          <p:val>
                                            <p:fltVal val="0"/>
                                          </p:val>
                                        </p:tav>
                                        <p:tav tm="100000">
                                          <p:val>
                                            <p:strVal val="#ppt_w"/>
                                          </p:val>
                                        </p:tav>
                                      </p:tavLst>
                                    </p:anim>
                                    <p:anim calcmode="lin" valueType="num">
                                      <p:cBhvr>
                                        <p:cTn id="68" dur="500" fill="hold"/>
                                        <p:tgtEl>
                                          <p:spTgt spid="11"/>
                                        </p:tgtEl>
                                        <p:attrNameLst>
                                          <p:attrName>ppt_h</p:attrName>
                                        </p:attrNameLst>
                                      </p:cBhvr>
                                      <p:tavLst>
                                        <p:tav tm="0">
                                          <p:val>
                                            <p:fltVal val="0"/>
                                          </p:val>
                                        </p:tav>
                                        <p:tav tm="100000">
                                          <p:val>
                                            <p:strVal val="#ppt_h"/>
                                          </p:val>
                                        </p:tav>
                                      </p:tavLst>
                                    </p:anim>
                                    <p:animEffect transition="in" filter="fade">
                                      <p:cBhvr>
                                        <p:cTn id="69" dur="500"/>
                                        <p:tgtEl>
                                          <p:spTgt spid="11"/>
                                        </p:tgtEl>
                                      </p:cBhvr>
                                    </p:animEffect>
                                  </p:childTnLst>
                                </p:cTn>
                              </p:par>
                            </p:childTnLst>
                          </p:cTn>
                        </p:par>
                        <p:par>
                          <p:cTn id="70" fill="hold">
                            <p:stCondLst>
                              <p:cond delay="5250"/>
                            </p:stCondLst>
                            <p:childTnLst>
                              <p:par>
                                <p:cTn id="71" presetID="26" presetClass="emph" presetSubtype="0" fill="hold" grpId="1" nodeType="afterEffect">
                                  <p:stCondLst>
                                    <p:cond delay="0"/>
                                  </p:stCondLst>
                                  <p:childTnLst>
                                    <p:animEffect transition="out" filter="fade">
                                      <p:cBhvr>
                                        <p:cTn id="72" dur="500" tmFilter="0, 0; .2, .5; .8, .5; 1, 0"/>
                                        <p:tgtEl>
                                          <p:spTgt spid="11"/>
                                        </p:tgtEl>
                                      </p:cBhvr>
                                    </p:animEffect>
                                    <p:animScale>
                                      <p:cBhvr>
                                        <p:cTn id="73" dur="250" autoRev="1" fill="hold"/>
                                        <p:tgtEl>
                                          <p:spTgt spid="11"/>
                                        </p:tgtEl>
                                      </p:cBhvr>
                                      <p:by x="105000" y="105000"/>
                                    </p:animScale>
                                  </p:childTnLst>
                                </p:cTn>
                              </p:par>
                            </p:childTnLst>
                          </p:cTn>
                        </p:par>
                        <p:par>
                          <p:cTn id="74" fill="hold">
                            <p:stCondLst>
                              <p:cond delay="5750"/>
                            </p:stCondLst>
                            <p:childTnLst>
                              <p:par>
                                <p:cTn id="75" presetID="26" presetClass="emph" presetSubtype="0" fill="hold" grpId="2" nodeType="afterEffect">
                                  <p:stCondLst>
                                    <p:cond delay="0"/>
                                  </p:stCondLst>
                                  <p:childTnLst>
                                    <p:animEffect transition="out" filter="fade">
                                      <p:cBhvr>
                                        <p:cTn id="76" dur="500" tmFilter="0, 0; .2, .5; .8, .5; 1, 0"/>
                                        <p:tgtEl>
                                          <p:spTgt spid="9"/>
                                        </p:tgtEl>
                                      </p:cBhvr>
                                    </p:animEffect>
                                    <p:animScale>
                                      <p:cBhvr>
                                        <p:cTn id="77" dur="25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8" grpId="0"/>
      <p:bldP spid="9" grpId="0"/>
      <p:bldP spid="9" grpId="2"/>
      <p:bldP spid="10" grpId="0"/>
      <p:bldP spid="11" grpId="0" animBg="1"/>
      <p:bldP spid="11" grpId="1" animBg="1"/>
      <p:bldP spid="12" grpId="0" animBg="1"/>
      <p:bldP spid="19" grpId="0"/>
      <p:bldP spid="20"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任意多边形 21"/>
          <p:cNvSpPr/>
          <p:nvPr>
            <p:custDataLst>
              <p:tags r:id="rId2"/>
            </p:custDataLst>
          </p:nvPr>
        </p:nvSpPr>
        <p:spPr>
          <a:xfrm>
            <a:off x="2755107" y="1734741"/>
            <a:ext cx="3675460" cy="1351359"/>
          </a:xfrm>
          <a:custGeom>
            <a:avLst/>
            <a:gdLst>
              <a:gd name="connsiteX0" fmla="*/ 1112071 w 4901184"/>
              <a:gd name="connsiteY0" fmla="*/ 0 h 1801368"/>
              <a:gd name="connsiteX1" fmla="*/ 4901184 w 4901184"/>
              <a:gd name="connsiteY1" fmla="*/ 0 h 1801368"/>
              <a:gd name="connsiteX2" fmla="*/ 4901184 w 4901184"/>
              <a:gd name="connsiteY2" fmla="*/ 1008251 h 1801368"/>
              <a:gd name="connsiteX3" fmla="*/ 3799357 w 4901184"/>
              <a:gd name="connsiteY3" fmla="*/ 1801368 h 1801368"/>
              <a:gd name="connsiteX4" fmla="*/ 0 w 4901184"/>
              <a:gd name="connsiteY4" fmla="*/ 1801368 h 1801368"/>
              <a:gd name="connsiteX5" fmla="*/ 0 w 4901184"/>
              <a:gd name="connsiteY5" fmla="*/ 800490 h 1801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01184" h="1801368">
                <a:moveTo>
                  <a:pt x="1112071" y="0"/>
                </a:moveTo>
                <a:lnTo>
                  <a:pt x="4901184" y="0"/>
                </a:lnTo>
                <a:lnTo>
                  <a:pt x="4901184" y="1008251"/>
                </a:lnTo>
                <a:lnTo>
                  <a:pt x="3799357" y="1801368"/>
                </a:lnTo>
                <a:lnTo>
                  <a:pt x="0" y="1801368"/>
                </a:lnTo>
                <a:lnTo>
                  <a:pt x="0" y="800490"/>
                </a:lnTo>
                <a:close/>
              </a:path>
            </a:pathLst>
          </a:custGeom>
          <a:solidFill>
            <a:schemeClr val="accent1"/>
          </a:solidFill>
          <a:ln w="12700" cap="flat" cmpd="sng" algn="ctr">
            <a:noFill/>
            <a:prstDash val="solid"/>
            <a:miter lim="800000"/>
          </a:ln>
          <a:effectLst/>
        </p:spPr>
        <p:txBody>
          <a:bodyPr anchor="ctr"/>
          <a:lstStyle/>
          <a:p>
            <a:pPr algn="ctr">
              <a:defRPr/>
            </a:pPr>
            <a:endParaRPr lang="zh-CN" altLang="en-US" sz="1350" kern="0">
              <a:solidFill>
                <a:prstClr val="white"/>
              </a:solidFill>
            </a:endParaRPr>
          </a:p>
        </p:txBody>
      </p:sp>
      <p:cxnSp>
        <p:nvCxnSpPr>
          <p:cNvPr id="23" name="直接连接符 22"/>
          <p:cNvCxnSpPr/>
          <p:nvPr>
            <p:custDataLst>
              <p:tags r:id="rId3"/>
            </p:custDataLst>
          </p:nvPr>
        </p:nvCxnSpPr>
        <p:spPr>
          <a:xfrm flipH="1">
            <a:off x="2377679" y="1460897"/>
            <a:ext cx="1577578" cy="1138238"/>
          </a:xfrm>
          <a:prstGeom prst="line">
            <a:avLst/>
          </a:prstGeom>
          <a:noFill/>
          <a:ln w="12700" cap="flat" cmpd="sng" algn="ctr">
            <a:solidFill>
              <a:schemeClr val="accent1">
                <a:lumMod val="75000"/>
              </a:schemeClr>
            </a:solidFill>
            <a:prstDash val="solid"/>
            <a:miter lim="800000"/>
          </a:ln>
          <a:effectLst/>
        </p:spPr>
      </p:cxnSp>
      <p:cxnSp>
        <p:nvCxnSpPr>
          <p:cNvPr id="24" name="直接连接符 23"/>
          <p:cNvCxnSpPr/>
          <p:nvPr>
            <p:custDataLst>
              <p:tags r:id="rId4"/>
            </p:custDataLst>
          </p:nvPr>
        </p:nvCxnSpPr>
        <p:spPr>
          <a:xfrm flipH="1">
            <a:off x="5195887" y="2235994"/>
            <a:ext cx="1577579" cy="1138238"/>
          </a:xfrm>
          <a:prstGeom prst="line">
            <a:avLst/>
          </a:prstGeom>
          <a:noFill/>
          <a:ln w="12700" cap="flat" cmpd="sng" algn="ctr">
            <a:solidFill>
              <a:schemeClr val="accent1">
                <a:lumMod val="75000"/>
              </a:schemeClr>
            </a:solidFill>
            <a:prstDash val="solid"/>
            <a:miter lim="800000"/>
          </a:ln>
          <a:effectLst/>
        </p:spPr>
      </p:cxnSp>
      <p:cxnSp>
        <p:nvCxnSpPr>
          <p:cNvPr id="6" name="直接连接符 5"/>
          <p:cNvCxnSpPr>
            <a:cxnSpLocks/>
          </p:cNvCxnSpPr>
          <p:nvPr/>
        </p:nvCxnSpPr>
        <p:spPr>
          <a:xfrm>
            <a:off x="3609975" y="1835543"/>
            <a:ext cx="136967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cxnSpLocks/>
          </p:cNvCxnSpPr>
          <p:nvPr/>
        </p:nvCxnSpPr>
        <p:spPr>
          <a:xfrm>
            <a:off x="2850579" y="2958205"/>
            <a:ext cx="270368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cxnSpLocks/>
          </p:cNvCxnSpPr>
          <p:nvPr/>
        </p:nvCxnSpPr>
        <p:spPr>
          <a:xfrm>
            <a:off x="6331967" y="1882780"/>
            <a:ext cx="0" cy="60186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cxnSpLocks/>
          </p:cNvCxnSpPr>
          <p:nvPr/>
        </p:nvCxnSpPr>
        <p:spPr>
          <a:xfrm>
            <a:off x="2850579" y="2357840"/>
            <a:ext cx="0" cy="60186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3466965" y="2103438"/>
            <a:ext cx="2244687" cy="523220"/>
          </a:xfrm>
          <a:prstGeom prst="rect">
            <a:avLst/>
          </a:prstGeom>
          <a:noFill/>
        </p:spPr>
        <p:txBody>
          <a:bodyPr wrap="square" rtlCol="0">
            <a:spAutoFit/>
          </a:bodyPr>
          <a:lstStyle/>
          <a:p>
            <a:pPr algn="ctr"/>
            <a:r>
              <a:rPr lang="zh-CN" altLang="en-US" sz="2800" dirty="0">
                <a:solidFill>
                  <a:schemeClr val="bg1"/>
                </a:solidFill>
                <a:latin typeface="幼圆" panose="02010509060101010101" pitchFamily="49" charset="-122"/>
                <a:ea typeface="幼圆" panose="02010509060101010101" pitchFamily="49" charset="-122"/>
              </a:rPr>
              <a:t>市场分析</a:t>
            </a:r>
          </a:p>
        </p:txBody>
      </p:sp>
      <p:pic>
        <p:nvPicPr>
          <p:cNvPr id="12" name="图片 11"/>
          <p:cNvPicPr>
            <a:picLocks noChangeAspect="1"/>
          </p:cNvPicPr>
          <p:nvPr/>
        </p:nvPicPr>
        <p:blipFill rotWithShape="1">
          <a:blip r:embed="rId7"/>
          <a:srcRect l="8237" t="22241" r="15274" b="39338"/>
          <a:stretch/>
        </p:blipFill>
        <p:spPr>
          <a:xfrm>
            <a:off x="4979654" y="1446609"/>
            <a:ext cx="1352314" cy="501254"/>
          </a:xfrm>
          <a:prstGeom prst="rect">
            <a:avLst/>
          </a:prstGeom>
        </p:spPr>
      </p:pic>
    </p:spTree>
    <p:custDataLst>
      <p:tags r:id="rId1"/>
    </p:custDataLst>
    <p:extLst>
      <p:ext uri="{BB962C8B-B14F-4D97-AF65-F5344CB8AC3E}">
        <p14:creationId xmlns:p14="http://schemas.microsoft.com/office/powerpoint/2010/main" val="1454398214"/>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1+#ppt_w/2"/>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6" presetClass="entr" presetSubtype="26"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arn(inHorizontal)">
                                      <p:cBhvr>
                                        <p:cTn id="16" dur="500"/>
                                        <p:tgtEl>
                                          <p:spTgt spid="22"/>
                                        </p:tgtEl>
                                      </p:cBhvr>
                                    </p:animEffect>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up)">
                                      <p:cBhvr>
                                        <p:cTn id="20" dur="250"/>
                                        <p:tgtEl>
                                          <p:spTgt spid="26"/>
                                        </p:tgtEl>
                                      </p:cBhvr>
                                    </p:animEffect>
                                  </p:childTnLst>
                                </p:cTn>
                              </p:par>
                            </p:childTnLst>
                          </p:cTn>
                        </p:par>
                        <p:par>
                          <p:cTn id="21" fill="hold">
                            <p:stCondLst>
                              <p:cond delay="1250"/>
                            </p:stCondLst>
                            <p:childTnLst>
                              <p:par>
                                <p:cTn id="22" presetID="22" presetClass="entr" presetSubtype="2"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right)">
                                      <p:cBhvr>
                                        <p:cTn id="24" dur="250"/>
                                        <p:tgtEl>
                                          <p:spTgt spid="15"/>
                                        </p:tgtEl>
                                      </p:cBhvr>
                                    </p:animEffect>
                                  </p:childTnLst>
                                </p:cTn>
                              </p:par>
                            </p:childTnLst>
                          </p:cTn>
                        </p:par>
                        <p:par>
                          <p:cTn id="25" fill="hold">
                            <p:stCondLst>
                              <p:cond delay="1500"/>
                            </p:stCondLst>
                            <p:childTnLst>
                              <p:par>
                                <p:cTn id="26" presetID="22" presetClass="entr" presetSubtype="4" fill="hold"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down)">
                                      <p:cBhvr>
                                        <p:cTn id="28" dur="250"/>
                                        <p:tgtEl>
                                          <p:spTgt spid="29"/>
                                        </p:tgtEl>
                                      </p:cBhvr>
                                    </p:animEffect>
                                  </p:childTnLst>
                                </p:cTn>
                              </p:par>
                            </p:childTnLst>
                          </p:cTn>
                        </p:par>
                        <p:par>
                          <p:cTn id="29" fill="hold">
                            <p:stCondLst>
                              <p:cond delay="1750"/>
                            </p:stCondLst>
                            <p:childTnLst>
                              <p:par>
                                <p:cTn id="30" presetID="22" presetClass="entr" presetSubtype="8"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250"/>
                                        <p:tgtEl>
                                          <p:spTgt spid="6"/>
                                        </p:tgtEl>
                                      </p:cBhvr>
                                    </p:animEffect>
                                  </p:childTnLst>
                                </p:cTn>
                              </p:par>
                            </p:childTnLst>
                          </p:cTn>
                        </p:par>
                        <p:par>
                          <p:cTn id="33" fill="hold">
                            <p:stCondLst>
                              <p:cond delay="2000"/>
                            </p:stCondLst>
                            <p:childTnLst>
                              <p:par>
                                <p:cTn id="34" presetID="23" presetClass="entr" presetSubtype="528"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 calcmode="lin" valueType="num">
                                      <p:cBhvr>
                                        <p:cTn id="38" dur="500" fill="hold"/>
                                        <p:tgtEl>
                                          <p:spTgt spid="12"/>
                                        </p:tgtEl>
                                        <p:attrNameLst>
                                          <p:attrName>ppt_x</p:attrName>
                                        </p:attrNameLst>
                                      </p:cBhvr>
                                      <p:tavLst>
                                        <p:tav tm="0">
                                          <p:val>
                                            <p:fltVal val="0.5"/>
                                          </p:val>
                                        </p:tav>
                                        <p:tav tm="100000">
                                          <p:val>
                                            <p:strVal val="#ppt_x"/>
                                          </p:val>
                                        </p:tav>
                                      </p:tavLst>
                                    </p:anim>
                                    <p:anim calcmode="lin" valueType="num">
                                      <p:cBhvr>
                                        <p:cTn id="39" dur="500" fill="hold"/>
                                        <p:tgtEl>
                                          <p:spTgt spid="12"/>
                                        </p:tgtEl>
                                        <p:attrNameLst>
                                          <p:attrName>ppt_y</p:attrName>
                                        </p:attrNameLst>
                                      </p:cBhvr>
                                      <p:tavLst>
                                        <p:tav tm="0">
                                          <p:val>
                                            <p:fltVal val="0.5"/>
                                          </p:val>
                                        </p:tav>
                                        <p:tav tm="100000">
                                          <p:val>
                                            <p:strVal val="#ppt_y"/>
                                          </p:val>
                                        </p:tav>
                                      </p:tavLst>
                                    </p:anim>
                                  </p:childTnLst>
                                </p:cTn>
                              </p:par>
                            </p:childTnLst>
                          </p:cTn>
                        </p:par>
                        <p:par>
                          <p:cTn id="40" fill="hold">
                            <p:stCondLst>
                              <p:cond delay="2500"/>
                            </p:stCondLst>
                            <p:childTnLst>
                              <p:par>
                                <p:cTn id="41" presetID="3" presetClass="entr" presetSubtype="10" fill="hold" grpId="0"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blinds(horizontal)">
                                      <p:cBhvr>
                                        <p:cTn id="4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timgsa.baidu.com/timg?image&amp;quality=80&amp;size=b9999_10000&amp;sec=1490681570614&amp;di=d8cb38c55e175514941effcb71f1267d&amp;imgtype=0&amp;src=http%3A%2F%2Fwww.51pptmoban.com%2Fd%2Ffile%2F2014%2F11%2F12%2F6f96f6e54cd5f86622270af43db21e2e.jpg"/>
          <p:cNvPicPr>
            <a:picLocks noChangeAspect="1" noChangeArrowheads="1"/>
          </p:cNvPicPr>
          <p:nvPr/>
        </p:nvPicPr>
        <p:blipFill rotWithShape="1">
          <a:blip r:embed="rId4">
            <a:extLst>
              <a:ext uri="{28A0092B-C50C-407E-A947-70E740481C1C}">
                <a14:useLocalDpi xmlns:a14="http://schemas.microsoft.com/office/drawing/2010/main" val="0"/>
              </a:ext>
            </a:extLst>
          </a:blip>
          <a:srcRect t="40407" b="8026"/>
          <a:stretch/>
        </p:blipFill>
        <p:spPr bwMode="auto">
          <a:xfrm>
            <a:off x="0" y="-53186"/>
            <a:ext cx="9144000" cy="3549767"/>
          </a:xfrm>
          <a:prstGeom prst="rect">
            <a:avLst/>
          </a:prstGeom>
          <a:noFill/>
          <a:extLst>
            <a:ext uri="{909E8E84-426E-40DD-AFC4-6F175D3DCCD1}">
              <a14:hiddenFill xmlns:a14="http://schemas.microsoft.com/office/drawing/2010/main">
                <a:solidFill>
                  <a:srgbClr val="FFFFFF"/>
                </a:solidFill>
              </a14:hiddenFill>
            </a:ext>
          </a:extLst>
        </p:spPr>
      </p:pic>
      <p:sp>
        <p:nvSpPr>
          <p:cNvPr id="4" name="MH_SubTitle_1"/>
          <p:cNvSpPr/>
          <p:nvPr>
            <p:custDataLst>
              <p:tags r:id="rId1"/>
            </p:custDataLst>
          </p:nvPr>
        </p:nvSpPr>
        <p:spPr>
          <a:xfrm>
            <a:off x="-1" y="2483832"/>
            <a:ext cx="5080001" cy="761135"/>
          </a:xfrm>
          <a:prstGeom prst="rect">
            <a:avLst/>
          </a:prstGeom>
          <a:solidFill>
            <a:schemeClr val="accent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anchor="ctr"/>
          <a:lstStyle/>
          <a:p>
            <a:pPr>
              <a:defRPr/>
            </a:pPr>
            <a:r>
              <a:rPr lang="zh-CN" altLang="en-US" sz="3600" dirty="0">
                <a:solidFill>
                  <a:srgbClr val="FFFFFF"/>
                </a:solidFill>
                <a:latin typeface="微软雅黑" panose="020B0503020204020204" pitchFamily="34" charset="-122"/>
                <a:ea typeface="微软雅黑" panose="020B0503020204020204" pitchFamily="34" charset="-122"/>
              </a:rPr>
              <a:t>市场分析 </a:t>
            </a:r>
            <a:r>
              <a:rPr lang="en-US" altLang="zh-CN" sz="2000" dirty="0">
                <a:solidFill>
                  <a:schemeClr val="bg1">
                    <a:lumMod val="75000"/>
                  </a:schemeClr>
                </a:solidFill>
                <a:latin typeface="微软雅黑" panose="020B0503020204020204" pitchFamily="34" charset="-122"/>
                <a:ea typeface="微软雅黑" panose="020B0503020204020204" pitchFamily="34" charset="-122"/>
              </a:rPr>
              <a:t> A</a:t>
            </a:r>
            <a:r>
              <a:rPr lang="en-US" altLang="zh-CN" sz="2000" dirty="0">
                <a:solidFill>
                  <a:schemeClr val="bg1">
                    <a:lumMod val="75000"/>
                  </a:schemeClr>
                </a:solidFill>
              </a:rPr>
              <a:t>nalysis of market</a:t>
            </a:r>
            <a:endParaRPr lang="zh-CN" altLang="en-US" sz="36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5" name="文本框 25"/>
          <p:cNvSpPr txBox="1"/>
          <p:nvPr/>
        </p:nvSpPr>
        <p:spPr>
          <a:xfrm>
            <a:off x="225640" y="3680078"/>
            <a:ext cx="8753260" cy="1338828"/>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dirty="0">
                <a:solidFill>
                  <a:schemeClr val="tx1">
                    <a:lumMod val="65000"/>
                    <a:lumOff val="35000"/>
                  </a:schemeClr>
                </a:solidFill>
              </a:rPr>
              <a:t>         点击此处添加文字描述，文字颜色、大小、字体，图形颜色、大小、样式可根据需求进行更改。点击此处添加文字描述，文字颜色、大小、字体，图形颜色、大小、样式可根据需求进行更改。</a:t>
            </a:r>
          </a:p>
        </p:txBody>
      </p:sp>
    </p:spTree>
    <p:extLst>
      <p:ext uri="{BB962C8B-B14F-4D97-AF65-F5344CB8AC3E}">
        <p14:creationId xmlns:p14="http://schemas.microsoft.com/office/powerpoint/2010/main" val="1108692498"/>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anim calcmode="lin" valueType="num">
                                      <p:cBhvr>
                                        <p:cTn id="8" dur="500" fill="hold"/>
                                        <p:tgtEl>
                                          <p:spTgt spid="1026"/>
                                        </p:tgtEl>
                                        <p:attrNameLst>
                                          <p:attrName>ppt_x</p:attrName>
                                        </p:attrNameLst>
                                      </p:cBhvr>
                                      <p:tavLst>
                                        <p:tav tm="0">
                                          <p:val>
                                            <p:strVal val="#ppt_x"/>
                                          </p:val>
                                        </p:tav>
                                        <p:tav tm="100000">
                                          <p:val>
                                            <p:strVal val="#ppt_x"/>
                                          </p:val>
                                        </p:tav>
                                      </p:tavLst>
                                    </p:anim>
                                    <p:anim calcmode="lin" valueType="num">
                                      <p:cBhvr>
                                        <p:cTn id="9" dur="500" fill="hold"/>
                                        <p:tgtEl>
                                          <p:spTgt spid="102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1" presetClass="entr" presetSubtype="0" fill="hold" grpId="1" nodeType="afterEffect">
                                  <p:stCondLst>
                                    <p:cond delay="0"/>
                                  </p:stCondLst>
                                  <p:iterate type="lt">
                                    <p:tmPct val="1205"/>
                                  </p:iterate>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p:cTn id="19"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21"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1" build="allAtOnce"/>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81000"/>
            <a:ext cx="3352800" cy="88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791200" y="381000"/>
            <a:ext cx="3352800" cy="88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619500" y="132370"/>
            <a:ext cx="1905000" cy="584775"/>
          </a:xfrm>
          <a:prstGeom prst="rect">
            <a:avLst/>
          </a:prstGeom>
          <a:noFill/>
        </p:spPr>
        <p:txBody>
          <a:bodyPr wrap="square" rtlCol="0">
            <a:spAutoFit/>
          </a:bodyPr>
          <a:lstStyle/>
          <a:p>
            <a:pPr algn="ctr"/>
            <a:r>
              <a:rPr lang="zh-CN" altLang="en-US" sz="3200" dirty="0">
                <a:solidFill>
                  <a:schemeClr val="tx1">
                    <a:lumMod val="95000"/>
                    <a:lumOff val="5000"/>
                  </a:schemeClr>
                </a:solidFill>
                <a:latin typeface="微软雅黑" panose="020B0503020204020204" pitchFamily="34" charset="-122"/>
                <a:ea typeface="微软雅黑" panose="020B0503020204020204" pitchFamily="34" charset="-122"/>
              </a:rPr>
              <a:t>市场分析</a:t>
            </a:r>
          </a:p>
        </p:txBody>
      </p:sp>
      <p:sp>
        <p:nvSpPr>
          <p:cNvPr id="5" name="矩形 1"/>
          <p:cNvSpPr>
            <a:spLocks noChangeArrowheads="1"/>
          </p:cNvSpPr>
          <p:nvPr/>
        </p:nvSpPr>
        <p:spPr bwMode="auto">
          <a:xfrm>
            <a:off x="958371" y="1642855"/>
            <a:ext cx="3029915" cy="2067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eaLnBrk="1" hangingPunct="1"/>
            <a:r>
              <a:rPr lang="zh-CN" altLang="en-US" dirty="0">
                <a:solidFill>
                  <a:srgbClr val="222222"/>
                </a:solidFill>
                <a:latin typeface="微软雅黑" panose="020B0503020204020204" pitchFamily="34" charset="-122"/>
                <a:ea typeface="微软雅黑" panose="020B0503020204020204" pitchFamily="34" charset="-122"/>
                <a:sym typeface="宋体" panose="02010600030101010101" pitchFamily="2" charset="-122"/>
              </a:rPr>
              <a:t>中国目前有超过</a:t>
            </a:r>
            <a:r>
              <a:rPr lang="en-US" sz="3200" dirty="0">
                <a:solidFill>
                  <a:srgbClr val="F88A44"/>
                </a:solidFill>
                <a:latin typeface="Impact" panose="020B0806030902050204" pitchFamily="34" charset="0"/>
                <a:ea typeface="微软雅黑" panose="020B0503020204020204" pitchFamily="34" charset="-122"/>
                <a:sym typeface="宋体" panose="02010600030101010101" pitchFamily="2" charset="-122"/>
              </a:rPr>
              <a:t>2.42</a:t>
            </a:r>
            <a:r>
              <a:rPr lang="zh-CN" altLang="en-US" dirty="0">
                <a:solidFill>
                  <a:srgbClr val="222222"/>
                </a:solidFill>
                <a:latin typeface="微软雅黑" panose="020B0503020204020204" pitchFamily="34" charset="-122"/>
                <a:ea typeface="微软雅黑" panose="020B0503020204020204" pitchFamily="34" charset="-122"/>
                <a:sym typeface="宋体" panose="02010600030101010101" pitchFamily="2" charset="-122"/>
              </a:rPr>
              <a:t>亿的线上消费者，即比美国多</a:t>
            </a:r>
            <a:r>
              <a:rPr lang="en-US" sz="3200" dirty="0">
                <a:solidFill>
                  <a:srgbClr val="F88A44"/>
                </a:solidFill>
                <a:latin typeface="Impact" panose="020B0806030902050204" pitchFamily="34" charset="0"/>
                <a:ea typeface="微软雅黑" panose="020B0503020204020204" pitchFamily="34" charset="-122"/>
                <a:sym typeface="宋体" panose="02010600030101010101" pitchFamily="2" charset="-122"/>
              </a:rPr>
              <a:t>7500</a:t>
            </a:r>
            <a:r>
              <a:rPr lang="zh-CN" altLang="en-US" dirty="0">
                <a:solidFill>
                  <a:srgbClr val="222222"/>
                </a:solidFill>
                <a:latin typeface="微软雅黑" panose="020B0503020204020204" pitchFamily="34" charset="-122"/>
                <a:ea typeface="微软雅黑" panose="020B0503020204020204" pitchFamily="34" charset="-122"/>
                <a:sym typeface="宋体" panose="02010600030101010101" pitchFamily="2" charset="-122"/>
              </a:rPr>
              <a:t>万，同时也是日本的</a:t>
            </a:r>
            <a:r>
              <a:rPr lang="en-US" sz="3200" dirty="0">
                <a:solidFill>
                  <a:srgbClr val="F88A44"/>
                </a:solidFill>
                <a:latin typeface="Impact" panose="020B0806030902050204" pitchFamily="34" charset="0"/>
                <a:ea typeface="微软雅黑" panose="020B0503020204020204" pitchFamily="34" charset="-122"/>
                <a:sym typeface="宋体" panose="02010600030101010101" pitchFamily="2" charset="-122"/>
              </a:rPr>
              <a:t>2</a:t>
            </a:r>
            <a:r>
              <a:rPr lang="zh-CN" altLang="en-US" dirty="0">
                <a:solidFill>
                  <a:srgbClr val="222222"/>
                </a:solidFill>
                <a:latin typeface="微软雅黑" panose="020B0503020204020204" pitchFamily="34" charset="-122"/>
                <a:ea typeface="微软雅黑" panose="020B0503020204020204" pitchFamily="34" charset="-122"/>
                <a:sym typeface="宋体" panose="02010600030101010101" pitchFamily="2" charset="-122"/>
              </a:rPr>
              <a:t>倍，英国的</a:t>
            </a:r>
            <a:r>
              <a:rPr lang="en-US" sz="3200" dirty="0">
                <a:solidFill>
                  <a:srgbClr val="F88A44"/>
                </a:solidFill>
                <a:latin typeface="Impact" panose="020B0806030902050204" pitchFamily="34" charset="0"/>
                <a:ea typeface="微软雅黑" panose="020B0503020204020204" pitchFamily="34" charset="-122"/>
                <a:sym typeface="宋体" panose="02010600030101010101" pitchFamily="2" charset="-122"/>
              </a:rPr>
              <a:t>6</a:t>
            </a:r>
            <a:r>
              <a:rPr lang="zh-CN" altLang="en-US" dirty="0">
                <a:solidFill>
                  <a:srgbClr val="222222"/>
                </a:solidFill>
                <a:latin typeface="微软雅黑" panose="020B0503020204020204" pitchFamily="34" charset="-122"/>
                <a:ea typeface="微软雅黑" panose="020B0503020204020204" pitchFamily="34" charset="-122"/>
                <a:sym typeface="宋体" panose="02010600030101010101" pitchFamily="2" charset="-122"/>
              </a:rPr>
              <a:t>倍</a:t>
            </a:r>
          </a:p>
        </p:txBody>
      </p:sp>
      <p:sp>
        <p:nvSpPr>
          <p:cNvPr id="6" name="等腰三角形 4"/>
          <p:cNvSpPr>
            <a:spLocks noChangeArrowheads="1"/>
          </p:cNvSpPr>
          <p:nvPr/>
        </p:nvSpPr>
        <p:spPr bwMode="auto">
          <a:xfrm rot="5400000">
            <a:off x="586252" y="1903080"/>
            <a:ext cx="280808" cy="242582"/>
          </a:xfrm>
          <a:prstGeom prst="triangle">
            <a:avLst>
              <a:gd name="adj" fmla="val 50000"/>
            </a:avLst>
          </a:pr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zh-CN" sz="2000"/>
          </a:p>
        </p:txBody>
      </p:sp>
      <p:sp>
        <p:nvSpPr>
          <p:cNvPr id="8" name="任意多边形 6"/>
          <p:cNvSpPr>
            <a:spLocks/>
          </p:cNvSpPr>
          <p:nvPr/>
        </p:nvSpPr>
        <p:spPr bwMode="auto">
          <a:xfrm>
            <a:off x="4349954" y="893055"/>
            <a:ext cx="3884258" cy="3504945"/>
          </a:xfrm>
          <a:custGeom>
            <a:avLst/>
            <a:gdLst>
              <a:gd name="T0" fmla="*/ 0 w 5702300"/>
              <a:gd name="T1" fmla="*/ 0 h 2603500"/>
              <a:gd name="T2" fmla="*/ 0 w 5702300"/>
              <a:gd name="T3" fmla="*/ 2603500 h 2603500"/>
              <a:gd name="T4" fmla="*/ 5702300 w 5702300"/>
              <a:gd name="T5" fmla="*/ 2603500 h 2603500"/>
              <a:gd name="T6" fmla="*/ 0 60000 65536"/>
              <a:gd name="T7" fmla="*/ 0 60000 65536"/>
              <a:gd name="T8" fmla="*/ 0 60000 65536"/>
              <a:gd name="T9" fmla="*/ 0 w 5702300"/>
              <a:gd name="T10" fmla="*/ 0 h 2603500"/>
              <a:gd name="T11" fmla="*/ 5702300 w 5702300"/>
              <a:gd name="T12" fmla="*/ 2603500 h 2603500"/>
            </a:gdLst>
            <a:ahLst/>
            <a:cxnLst>
              <a:cxn ang="T6">
                <a:pos x="T0" y="T1"/>
              </a:cxn>
              <a:cxn ang="T7">
                <a:pos x="T2" y="T3"/>
              </a:cxn>
              <a:cxn ang="T8">
                <a:pos x="T4" y="T5"/>
              </a:cxn>
            </a:cxnLst>
            <a:rect l="T9" t="T10" r="T11" b="T12"/>
            <a:pathLst>
              <a:path w="5702300" h="2603500">
                <a:moveTo>
                  <a:pt x="0" y="0"/>
                </a:moveTo>
                <a:lnTo>
                  <a:pt x="0" y="2603500"/>
                </a:lnTo>
                <a:lnTo>
                  <a:pt x="5702300" y="2603500"/>
                </a:lnTo>
              </a:path>
            </a:pathLst>
          </a:custGeom>
          <a:noFill/>
          <a:ln w="25400" cap="flat" cmpd="sng">
            <a:solidFill>
              <a:srgbClr val="1E1D3A"/>
            </a:solidFill>
            <a:bevel/>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zh-CN" sz="2000">
              <a:solidFill>
                <a:srgbClr val="FFFFFF"/>
              </a:solidFill>
              <a:latin typeface="宋体" panose="02010600030101010101" pitchFamily="2" charset="-122"/>
              <a:sym typeface="宋体" panose="02010600030101010101" pitchFamily="2" charset="-122"/>
            </a:endParaRPr>
          </a:p>
        </p:txBody>
      </p:sp>
      <p:sp>
        <p:nvSpPr>
          <p:cNvPr id="13" name="矩形 12"/>
          <p:cNvSpPr>
            <a:spLocks noChangeArrowheads="1"/>
          </p:cNvSpPr>
          <p:nvPr/>
        </p:nvSpPr>
        <p:spPr bwMode="auto">
          <a:xfrm>
            <a:off x="4609721" y="4527377"/>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eaLnBrk="1" hangingPunct="1"/>
            <a:r>
              <a:rPr lang="zh-CN" altLang="en-US" dirty="0">
                <a:solidFill>
                  <a:schemeClr val="tx1">
                    <a:lumMod val="65000"/>
                    <a:lumOff val="35000"/>
                  </a:schemeClr>
                </a:solidFill>
                <a:latin typeface="+mn-ea"/>
                <a:sym typeface="宋体" panose="02010600030101010101" pitchFamily="2" charset="-122"/>
              </a:rPr>
              <a:t>中国</a:t>
            </a:r>
            <a:endParaRPr lang="zh-CN" altLang="en-US" sz="2000" dirty="0">
              <a:solidFill>
                <a:schemeClr val="tx1">
                  <a:lumMod val="65000"/>
                  <a:lumOff val="35000"/>
                </a:schemeClr>
              </a:solidFill>
              <a:latin typeface="+mn-ea"/>
            </a:endParaRPr>
          </a:p>
        </p:txBody>
      </p:sp>
      <p:sp>
        <p:nvSpPr>
          <p:cNvPr id="14" name="矩形 13"/>
          <p:cNvSpPr>
            <a:spLocks noChangeArrowheads="1"/>
          </p:cNvSpPr>
          <p:nvPr/>
        </p:nvSpPr>
        <p:spPr bwMode="auto">
          <a:xfrm>
            <a:off x="5421270" y="4527377"/>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eaLnBrk="1" hangingPunct="1"/>
            <a:r>
              <a:rPr lang="zh-CN" altLang="en-US">
                <a:solidFill>
                  <a:schemeClr val="tx1">
                    <a:lumMod val="65000"/>
                    <a:lumOff val="35000"/>
                  </a:schemeClr>
                </a:solidFill>
                <a:latin typeface="+mn-ea"/>
                <a:sym typeface="宋体" panose="02010600030101010101" pitchFamily="2" charset="-122"/>
              </a:rPr>
              <a:t>美国</a:t>
            </a:r>
            <a:endParaRPr lang="zh-CN" altLang="en-US" sz="2000">
              <a:solidFill>
                <a:schemeClr val="tx1">
                  <a:lumMod val="65000"/>
                  <a:lumOff val="35000"/>
                </a:schemeClr>
              </a:solidFill>
              <a:latin typeface="+mn-ea"/>
            </a:endParaRPr>
          </a:p>
        </p:txBody>
      </p:sp>
      <p:sp>
        <p:nvSpPr>
          <p:cNvPr id="15" name="矩形 14"/>
          <p:cNvSpPr>
            <a:spLocks noChangeArrowheads="1"/>
          </p:cNvSpPr>
          <p:nvPr/>
        </p:nvSpPr>
        <p:spPr bwMode="auto">
          <a:xfrm>
            <a:off x="6221057" y="4527377"/>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eaLnBrk="1" hangingPunct="1"/>
            <a:r>
              <a:rPr lang="zh-CN" altLang="en-US" dirty="0">
                <a:solidFill>
                  <a:schemeClr val="tx1">
                    <a:lumMod val="65000"/>
                    <a:lumOff val="35000"/>
                  </a:schemeClr>
                </a:solidFill>
                <a:latin typeface="+mn-ea"/>
                <a:sym typeface="宋体" panose="02010600030101010101" pitchFamily="2" charset="-122"/>
              </a:rPr>
              <a:t>日本</a:t>
            </a:r>
            <a:endParaRPr lang="zh-CN" altLang="en-US" sz="2000" dirty="0">
              <a:solidFill>
                <a:schemeClr val="tx1">
                  <a:lumMod val="65000"/>
                  <a:lumOff val="35000"/>
                </a:schemeClr>
              </a:solidFill>
              <a:latin typeface="+mn-ea"/>
            </a:endParaRPr>
          </a:p>
        </p:txBody>
      </p:sp>
      <p:sp>
        <p:nvSpPr>
          <p:cNvPr id="16" name="矩形 15"/>
          <p:cNvSpPr>
            <a:spLocks noChangeArrowheads="1"/>
          </p:cNvSpPr>
          <p:nvPr/>
        </p:nvSpPr>
        <p:spPr bwMode="auto">
          <a:xfrm>
            <a:off x="7031870" y="4527377"/>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eaLnBrk="1" hangingPunct="1"/>
            <a:r>
              <a:rPr lang="zh-CN" altLang="en-US">
                <a:solidFill>
                  <a:schemeClr val="tx1">
                    <a:lumMod val="65000"/>
                    <a:lumOff val="35000"/>
                  </a:schemeClr>
                </a:solidFill>
                <a:latin typeface="+mn-ea"/>
                <a:sym typeface="宋体" panose="02010600030101010101" pitchFamily="2" charset="-122"/>
              </a:rPr>
              <a:t>英国</a:t>
            </a:r>
            <a:endParaRPr lang="zh-CN" altLang="en-US" sz="2000">
              <a:solidFill>
                <a:schemeClr val="tx1">
                  <a:lumMod val="65000"/>
                  <a:lumOff val="35000"/>
                </a:schemeClr>
              </a:solidFill>
              <a:latin typeface="+mn-ea"/>
            </a:endParaRPr>
          </a:p>
        </p:txBody>
      </p:sp>
      <p:sp>
        <p:nvSpPr>
          <p:cNvPr id="17" name="矩形 2"/>
          <p:cNvSpPr>
            <a:spLocks noChangeArrowheads="1"/>
          </p:cNvSpPr>
          <p:nvPr/>
        </p:nvSpPr>
        <p:spPr bwMode="auto">
          <a:xfrm>
            <a:off x="4592538" y="928340"/>
            <a:ext cx="891466" cy="433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sz="2000" dirty="0">
                <a:solidFill>
                  <a:srgbClr val="F88A44"/>
                </a:solidFill>
                <a:latin typeface="Impact" panose="020B0806030902050204" pitchFamily="34" charset="0"/>
                <a:ea typeface="微软雅黑" panose="020B0503020204020204" pitchFamily="34" charset="-122"/>
                <a:sym typeface="宋体" panose="02010600030101010101" pitchFamily="2" charset="-122"/>
              </a:rPr>
              <a:t>2.42</a:t>
            </a:r>
            <a:r>
              <a:rPr lang="zh-CN" altLang="en-US" sz="1400" dirty="0">
                <a:solidFill>
                  <a:srgbClr val="222222"/>
                </a:solidFill>
                <a:latin typeface="微软雅黑" panose="020B0503020204020204" pitchFamily="34" charset="-122"/>
                <a:ea typeface="微软雅黑" panose="020B0503020204020204" pitchFamily="34" charset="-122"/>
                <a:sym typeface="宋体" panose="02010600030101010101" pitchFamily="2" charset="-122"/>
              </a:rPr>
              <a:t>亿</a:t>
            </a:r>
            <a:endParaRPr lang="zh-CN" altLang="en-US" sz="2000" dirty="0">
              <a:ea typeface="微软雅黑" panose="020B0503020204020204" pitchFamily="34" charset="-122"/>
              <a:sym typeface="宋体" panose="02010600030101010101" pitchFamily="2" charset="-122"/>
            </a:endParaRPr>
          </a:p>
        </p:txBody>
      </p:sp>
      <p:sp>
        <p:nvSpPr>
          <p:cNvPr id="18" name="矩形 17"/>
          <p:cNvSpPr>
            <a:spLocks noChangeArrowheads="1"/>
          </p:cNvSpPr>
          <p:nvPr/>
        </p:nvSpPr>
        <p:spPr bwMode="auto">
          <a:xfrm>
            <a:off x="5462892" y="1681079"/>
            <a:ext cx="837410" cy="433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sz="2000" dirty="0">
                <a:solidFill>
                  <a:srgbClr val="F88A44"/>
                </a:solidFill>
                <a:latin typeface="Impact" panose="020B0806030902050204" pitchFamily="34" charset="0"/>
                <a:ea typeface="微软雅黑" panose="020B0503020204020204" pitchFamily="34" charset="-122"/>
                <a:sym typeface="宋体" panose="02010600030101010101" pitchFamily="2" charset="-122"/>
              </a:rPr>
              <a:t>1.67</a:t>
            </a:r>
            <a:r>
              <a:rPr lang="zh-CN" altLang="en-US" sz="1400" dirty="0">
                <a:solidFill>
                  <a:srgbClr val="222222"/>
                </a:solidFill>
                <a:latin typeface="微软雅黑" panose="020B0503020204020204" pitchFamily="34" charset="-122"/>
                <a:ea typeface="微软雅黑" panose="020B0503020204020204" pitchFamily="34" charset="-122"/>
                <a:sym typeface="宋体" panose="02010600030101010101" pitchFamily="2" charset="-122"/>
              </a:rPr>
              <a:t>亿</a:t>
            </a:r>
            <a:endParaRPr lang="zh-CN" altLang="en-US" sz="2000" dirty="0">
              <a:ea typeface="微软雅黑" panose="020B0503020204020204" pitchFamily="34" charset="-122"/>
              <a:sym typeface="宋体" panose="02010600030101010101" pitchFamily="2" charset="-122"/>
            </a:endParaRPr>
          </a:p>
        </p:txBody>
      </p:sp>
      <p:sp>
        <p:nvSpPr>
          <p:cNvPr id="19" name="矩形 18"/>
          <p:cNvSpPr>
            <a:spLocks noChangeArrowheads="1"/>
          </p:cNvSpPr>
          <p:nvPr/>
        </p:nvSpPr>
        <p:spPr bwMode="auto">
          <a:xfrm>
            <a:off x="6227395" y="2527911"/>
            <a:ext cx="825458" cy="433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sz="2000" dirty="0">
                <a:solidFill>
                  <a:srgbClr val="F88A44"/>
                </a:solidFill>
                <a:latin typeface="Impact" panose="020B0806030902050204" pitchFamily="34" charset="0"/>
                <a:ea typeface="微软雅黑" panose="020B0503020204020204" pitchFamily="34" charset="-122"/>
                <a:sym typeface="宋体" panose="02010600030101010101" pitchFamily="2" charset="-122"/>
              </a:rPr>
              <a:t>1.21</a:t>
            </a:r>
            <a:r>
              <a:rPr lang="zh-CN" altLang="en-US" sz="1400" dirty="0">
                <a:solidFill>
                  <a:srgbClr val="222222"/>
                </a:solidFill>
                <a:latin typeface="微软雅黑" panose="020B0503020204020204" pitchFamily="34" charset="-122"/>
                <a:ea typeface="微软雅黑" panose="020B0503020204020204" pitchFamily="34" charset="-122"/>
                <a:sym typeface="宋体" panose="02010600030101010101" pitchFamily="2" charset="-122"/>
              </a:rPr>
              <a:t>亿</a:t>
            </a:r>
            <a:endParaRPr lang="zh-CN" altLang="en-US" sz="2000" dirty="0">
              <a:ea typeface="微软雅黑" panose="020B0503020204020204" pitchFamily="34" charset="-122"/>
              <a:sym typeface="宋体" panose="02010600030101010101" pitchFamily="2" charset="-122"/>
            </a:endParaRPr>
          </a:p>
        </p:txBody>
      </p:sp>
      <p:sp>
        <p:nvSpPr>
          <p:cNvPr id="20" name="矩形 19"/>
          <p:cNvSpPr>
            <a:spLocks noChangeArrowheads="1"/>
          </p:cNvSpPr>
          <p:nvPr/>
        </p:nvSpPr>
        <p:spPr bwMode="auto">
          <a:xfrm>
            <a:off x="7085989" y="3410030"/>
            <a:ext cx="762923" cy="433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sz="2000">
                <a:solidFill>
                  <a:srgbClr val="F88A44"/>
                </a:solidFill>
                <a:latin typeface="Impact" panose="020B0806030902050204" pitchFamily="34" charset="0"/>
                <a:ea typeface="微软雅黑" panose="020B0503020204020204" pitchFamily="34" charset="-122"/>
                <a:sym typeface="宋体" panose="02010600030101010101" pitchFamily="2" charset="-122"/>
              </a:rPr>
              <a:t>0.4</a:t>
            </a:r>
            <a:r>
              <a:rPr lang="zh-CN" altLang="en-US" sz="1400">
                <a:solidFill>
                  <a:srgbClr val="222222"/>
                </a:solidFill>
                <a:latin typeface="微软雅黑" panose="020B0503020204020204" pitchFamily="34" charset="-122"/>
                <a:ea typeface="微软雅黑" panose="020B0503020204020204" pitchFamily="34" charset="-122"/>
                <a:sym typeface="宋体" panose="02010600030101010101" pitchFamily="2" charset="-122"/>
              </a:rPr>
              <a:t>亿</a:t>
            </a:r>
            <a:endParaRPr lang="zh-CN" altLang="en-US" sz="2000">
              <a:ea typeface="微软雅黑" panose="020B0503020204020204" pitchFamily="34" charset="-122"/>
              <a:sym typeface="宋体" panose="02010600030101010101" pitchFamily="2" charset="-122"/>
            </a:endParaRPr>
          </a:p>
        </p:txBody>
      </p:sp>
      <p:grpSp>
        <p:nvGrpSpPr>
          <p:cNvPr id="21" name="组合 22"/>
          <p:cNvGrpSpPr>
            <a:grpSpLocks/>
          </p:cNvGrpSpPr>
          <p:nvPr/>
        </p:nvGrpSpPr>
        <p:grpSpPr bwMode="auto">
          <a:xfrm>
            <a:off x="2806700" y="1058186"/>
            <a:ext cx="1530454" cy="461642"/>
            <a:chOff x="0" y="4336"/>
            <a:chExt cx="1337317" cy="360091"/>
          </a:xfrm>
        </p:grpSpPr>
        <p:sp>
          <p:nvSpPr>
            <p:cNvPr id="22" name="圆角矩形 21"/>
            <p:cNvSpPr>
              <a:spLocks noChangeArrowheads="1"/>
            </p:cNvSpPr>
            <p:nvPr/>
          </p:nvSpPr>
          <p:spPr bwMode="auto">
            <a:xfrm>
              <a:off x="0" y="16844"/>
              <a:ext cx="1058990" cy="217464"/>
            </a:xfrm>
            <a:prstGeom prst="roundRect">
              <a:avLst>
                <a:gd name="adj" fmla="val 50000"/>
              </a:avLst>
            </a:prstGeom>
            <a:solidFill>
              <a:srgbClr val="F88A44"/>
            </a:solidFill>
            <a:ln w="12700" cap="flat" cmpd="sng">
              <a:solidFill>
                <a:srgbClr val="1E1D3A"/>
              </a:solidFill>
              <a:prstDash val="sysDash"/>
              <a:bevel/>
              <a:headEnd/>
              <a:tailEnd/>
            </a:ln>
          </p:spPr>
          <p:txBody>
            <a:bodyPr anchor="ctr"/>
            <a:lstStyle/>
            <a:p>
              <a:pPr algn="ctr" eaLnBrk="1" hangingPunct="1"/>
              <a:endParaRPr lang="zh-CN" altLang="zh-CN" sz="2000">
                <a:solidFill>
                  <a:srgbClr val="FFFFFF"/>
                </a:solidFill>
                <a:latin typeface="宋体" panose="02010600030101010101" pitchFamily="2" charset="-122"/>
                <a:sym typeface="宋体" panose="02010600030101010101" pitchFamily="2" charset="-122"/>
              </a:endParaRPr>
            </a:p>
          </p:txBody>
        </p:sp>
        <p:sp>
          <p:nvSpPr>
            <p:cNvPr id="23" name="矩形 20"/>
            <p:cNvSpPr>
              <a:spLocks noChangeArrowheads="1"/>
            </p:cNvSpPr>
            <p:nvPr/>
          </p:nvSpPr>
          <p:spPr bwMode="auto">
            <a:xfrm>
              <a:off x="70710" y="4336"/>
              <a:ext cx="1266607" cy="360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线上消费者</a:t>
              </a:r>
              <a:endParaRPr lang="zh-CN" altLang="en-US" sz="1400" dirty="0">
                <a:solidFill>
                  <a:schemeClr val="bg1"/>
                </a:solidFill>
                <a:ea typeface="微软雅黑" panose="020B0503020204020204" pitchFamily="34" charset="-122"/>
                <a:sym typeface="宋体" panose="02010600030101010101" pitchFamily="2" charset="-122"/>
              </a:endParaRPr>
            </a:p>
          </p:txBody>
        </p:sp>
      </p:grpSp>
      <p:sp>
        <p:nvSpPr>
          <p:cNvPr id="9" name="矩形 7"/>
          <p:cNvSpPr>
            <a:spLocks noChangeArrowheads="1"/>
          </p:cNvSpPr>
          <p:nvPr/>
        </p:nvSpPr>
        <p:spPr bwMode="auto">
          <a:xfrm>
            <a:off x="4671392" y="1325476"/>
            <a:ext cx="522821" cy="3054285"/>
          </a:xfrm>
          <a:prstGeom prst="rect">
            <a:avLst/>
          </a:pr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sz="2000"/>
          </a:p>
        </p:txBody>
      </p:sp>
      <p:sp>
        <p:nvSpPr>
          <p:cNvPr id="10" name="矩形 8"/>
          <p:cNvSpPr>
            <a:spLocks noChangeArrowheads="1"/>
          </p:cNvSpPr>
          <p:nvPr/>
        </p:nvSpPr>
        <p:spPr bwMode="auto">
          <a:xfrm>
            <a:off x="5482790" y="2143080"/>
            <a:ext cx="522821" cy="2236681"/>
          </a:xfrm>
          <a:prstGeom prst="rect">
            <a:avLst/>
          </a:prstGeom>
          <a:solidFill>
            <a:srgbClr val="F88A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sz="2000"/>
          </a:p>
        </p:txBody>
      </p:sp>
      <p:sp>
        <p:nvSpPr>
          <p:cNvPr id="11" name="矩形 9"/>
          <p:cNvSpPr>
            <a:spLocks noChangeArrowheads="1"/>
          </p:cNvSpPr>
          <p:nvPr/>
        </p:nvSpPr>
        <p:spPr bwMode="auto">
          <a:xfrm>
            <a:off x="6294189" y="2979183"/>
            <a:ext cx="522821" cy="1400577"/>
          </a:xfrm>
          <a:prstGeom prst="rect">
            <a:avLst/>
          </a:prstGeom>
          <a:solidFill>
            <a:srgbClr val="1E1D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sz="2000"/>
          </a:p>
        </p:txBody>
      </p:sp>
      <p:sp>
        <p:nvSpPr>
          <p:cNvPr id="12" name="矩形 10"/>
          <p:cNvSpPr>
            <a:spLocks noChangeArrowheads="1"/>
          </p:cNvSpPr>
          <p:nvPr/>
        </p:nvSpPr>
        <p:spPr bwMode="auto">
          <a:xfrm>
            <a:off x="7105587" y="3859854"/>
            <a:ext cx="522821" cy="519907"/>
          </a:xfrm>
          <a:prstGeom prst="rect">
            <a:avLst/>
          </a:prstGeom>
          <a:solidFill>
            <a:srgbClr val="3C8DA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zh-CN" sz="2000"/>
          </a:p>
        </p:txBody>
      </p:sp>
    </p:spTree>
    <p:extLst>
      <p:ext uri="{BB962C8B-B14F-4D97-AF65-F5344CB8AC3E}">
        <p14:creationId xmlns:p14="http://schemas.microsoft.com/office/powerpoint/2010/main" val="441016041"/>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childTnLst>
                          </p:cTn>
                        </p:par>
                        <p:par>
                          <p:cTn id="18" fill="hold">
                            <p:stCondLst>
                              <p:cond delay="750"/>
                            </p:stCondLst>
                            <p:childTnLst>
                              <p:par>
                                <p:cTn id="19" presetID="2" presetClass="entr" presetSubtype="4"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500" fill="hold"/>
                                        <p:tgtEl>
                                          <p:spTgt spid="21"/>
                                        </p:tgtEl>
                                        <p:attrNameLst>
                                          <p:attrName>ppt_x</p:attrName>
                                        </p:attrNameLst>
                                      </p:cBhvr>
                                      <p:tavLst>
                                        <p:tav tm="0">
                                          <p:val>
                                            <p:strVal val="#ppt_x"/>
                                          </p:val>
                                        </p:tav>
                                        <p:tav tm="100000">
                                          <p:val>
                                            <p:strVal val="#ppt_x"/>
                                          </p:val>
                                        </p:tav>
                                      </p:tavLst>
                                    </p:anim>
                                    <p:anim calcmode="lin" valueType="num">
                                      <p:cBhvr additive="base">
                                        <p:cTn id="22" dur="500" fill="hold"/>
                                        <p:tgtEl>
                                          <p:spTgt spid="21"/>
                                        </p:tgtEl>
                                        <p:attrNameLst>
                                          <p:attrName>ppt_y</p:attrName>
                                        </p:attrNameLst>
                                      </p:cBhvr>
                                      <p:tavLst>
                                        <p:tav tm="0">
                                          <p:val>
                                            <p:strVal val="1+#ppt_h/2"/>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1+#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childTnLst>
                          </p:cTn>
                        </p:par>
                        <p:par>
                          <p:cTn id="27" fill="hold">
                            <p:stCondLst>
                              <p:cond delay="1250"/>
                            </p:stCondLst>
                            <p:childTnLst>
                              <p:par>
                                <p:cTn id="28" presetID="22" presetClass="entr" presetSubtype="4"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par>
                                <p:cTn id="31" presetID="2" presetClass="entr" presetSubtype="4"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childTnLst>
                          </p:cTn>
                        </p:par>
                        <p:par>
                          <p:cTn id="35" fill="hold">
                            <p:stCondLst>
                              <p:cond delay="1750"/>
                            </p:stCondLst>
                            <p:childTnLst>
                              <p:par>
                                <p:cTn id="36" presetID="42"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anim calcmode="lin" valueType="num">
                                      <p:cBhvr>
                                        <p:cTn id="39" dur="500" fill="hold"/>
                                        <p:tgtEl>
                                          <p:spTgt spid="17"/>
                                        </p:tgtEl>
                                        <p:attrNameLst>
                                          <p:attrName>ppt_x</p:attrName>
                                        </p:attrNameLst>
                                      </p:cBhvr>
                                      <p:tavLst>
                                        <p:tav tm="0">
                                          <p:val>
                                            <p:strVal val="#ppt_x"/>
                                          </p:val>
                                        </p:tav>
                                        <p:tav tm="100000">
                                          <p:val>
                                            <p:strVal val="#ppt_x"/>
                                          </p:val>
                                        </p:tav>
                                      </p:tavLst>
                                    </p:anim>
                                    <p:anim calcmode="lin" valueType="num">
                                      <p:cBhvr>
                                        <p:cTn id="40" dur="500" fill="hold"/>
                                        <p:tgtEl>
                                          <p:spTgt spid="17"/>
                                        </p:tgtEl>
                                        <p:attrNameLst>
                                          <p:attrName>ppt_y</p:attrName>
                                        </p:attrNameLst>
                                      </p:cBhvr>
                                      <p:tavLst>
                                        <p:tav tm="0">
                                          <p:val>
                                            <p:strVal val="#ppt_y+.1"/>
                                          </p:val>
                                        </p:tav>
                                        <p:tav tm="100000">
                                          <p:val>
                                            <p:strVal val="#ppt_y"/>
                                          </p:val>
                                        </p:tav>
                                      </p:tavLst>
                                    </p:anim>
                                  </p:childTnLst>
                                </p:cTn>
                              </p:par>
                            </p:childTnLst>
                          </p:cTn>
                        </p:par>
                        <p:par>
                          <p:cTn id="41" fill="hold">
                            <p:stCondLst>
                              <p:cond delay="2250"/>
                            </p:stCondLst>
                            <p:childTnLst>
                              <p:par>
                                <p:cTn id="42" presetID="22" presetClass="entr" presetSubtype="4"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down)">
                                      <p:cBhvr>
                                        <p:cTn id="44" dur="500"/>
                                        <p:tgtEl>
                                          <p:spTgt spid="10"/>
                                        </p:tgtEl>
                                      </p:cBhvr>
                                    </p:animEffect>
                                  </p:childTnLst>
                                </p:cTn>
                              </p:par>
                              <p:par>
                                <p:cTn id="45" presetID="2" presetClass="entr" presetSubtype="4"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childTnLst>
                          </p:cTn>
                        </p:par>
                        <p:par>
                          <p:cTn id="49" fill="hold">
                            <p:stCondLst>
                              <p:cond delay="2750"/>
                            </p:stCondLst>
                            <p:childTnLst>
                              <p:par>
                                <p:cTn id="50" presetID="42" presetClass="entr" presetSubtype="0"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anim calcmode="lin" valueType="num">
                                      <p:cBhvr>
                                        <p:cTn id="53" dur="500" fill="hold"/>
                                        <p:tgtEl>
                                          <p:spTgt spid="18"/>
                                        </p:tgtEl>
                                        <p:attrNameLst>
                                          <p:attrName>ppt_x</p:attrName>
                                        </p:attrNameLst>
                                      </p:cBhvr>
                                      <p:tavLst>
                                        <p:tav tm="0">
                                          <p:val>
                                            <p:strVal val="#ppt_x"/>
                                          </p:val>
                                        </p:tav>
                                        <p:tav tm="100000">
                                          <p:val>
                                            <p:strVal val="#ppt_x"/>
                                          </p:val>
                                        </p:tav>
                                      </p:tavLst>
                                    </p:anim>
                                    <p:anim calcmode="lin" valueType="num">
                                      <p:cBhvr>
                                        <p:cTn id="54" dur="500" fill="hold"/>
                                        <p:tgtEl>
                                          <p:spTgt spid="18"/>
                                        </p:tgtEl>
                                        <p:attrNameLst>
                                          <p:attrName>ppt_y</p:attrName>
                                        </p:attrNameLst>
                                      </p:cBhvr>
                                      <p:tavLst>
                                        <p:tav tm="0">
                                          <p:val>
                                            <p:strVal val="#ppt_y+.1"/>
                                          </p:val>
                                        </p:tav>
                                        <p:tav tm="100000">
                                          <p:val>
                                            <p:strVal val="#ppt_y"/>
                                          </p:val>
                                        </p:tav>
                                      </p:tavLst>
                                    </p:anim>
                                  </p:childTnLst>
                                </p:cTn>
                              </p:par>
                            </p:childTnLst>
                          </p:cTn>
                        </p:par>
                        <p:par>
                          <p:cTn id="55" fill="hold">
                            <p:stCondLst>
                              <p:cond delay="3250"/>
                            </p:stCondLst>
                            <p:childTnLst>
                              <p:par>
                                <p:cTn id="56" presetID="22" presetClass="entr" presetSubtype="4" fill="hold" grpId="0" nodeType="after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down)">
                                      <p:cBhvr>
                                        <p:cTn id="58" dur="500"/>
                                        <p:tgtEl>
                                          <p:spTgt spid="11"/>
                                        </p:tgtEl>
                                      </p:cBhvr>
                                    </p:animEffect>
                                  </p:childTnLst>
                                </p:cTn>
                              </p:par>
                              <p:par>
                                <p:cTn id="59" presetID="2" presetClass="entr" presetSubtype="4" fill="hold" grpId="0" nodeType="with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fill="hold"/>
                                        <p:tgtEl>
                                          <p:spTgt spid="15"/>
                                        </p:tgtEl>
                                        <p:attrNameLst>
                                          <p:attrName>ppt_x</p:attrName>
                                        </p:attrNameLst>
                                      </p:cBhvr>
                                      <p:tavLst>
                                        <p:tav tm="0">
                                          <p:val>
                                            <p:strVal val="#ppt_x"/>
                                          </p:val>
                                        </p:tav>
                                        <p:tav tm="100000">
                                          <p:val>
                                            <p:strVal val="#ppt_x"/>
                                          </p:val>
                                        </p:tav>
                                      </p:tavLst>
                                    </p:anim>
                                    <p:anim calcmode="lin" valueType="num">
                                      <p:cBhvr additive="base">
                                        <p:cTn id="62" dur="500" fill="hold"/>
                                        <p:tgtEl>
                                          <p:spTgt spid="15"/>
                                        </p:tgtEl>
                                        <p:attrNameLst>
                                          <p:attrName>ppt_y</p:attrName>
                                        </p:attrNameLst>
                                      </p:cBhvr>
                                      <p:tavLst>
                                        <p:tav tm="0">
                                          <p:val>
                                            <p:strVal val="1+#ppt_h/2"/>
                                          </p:val>
                                        </p:tav>
                                        <p:tav tm="100000">
                                          <p:val>
                                            <p:strVal val="#ppt_y"/>
                                          </p:val>
                                        </p:tav>
                                      </p:tavLst>
                                    </p:anim>
                                  </p:childTnLst>
                                </p:cTn>
                              </p:par>
                            </p:childTnLst>
                          </p:cTn>
                        </p:par>
                        <p:par>
                          <p:cTn id="63" fill="hold">
                            <p:stCondLst>
                              <p:cond delay="3750"/>
                            </p:stCondLst>
                            <p:childTnLst>
                              <p:par>
                                <p:cTn id="64" presetID="42" presetClass="entr" presetSubtype="0"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Effect transition="in" filter="fade">
                                      <p:cBhvr>
                                        <p:cTn id="66" dur="500"/>
                                        <p:tgtEl>
                                          <p:spTgt spid="19"/>
                                        </p:tgtEl>
                                      </p:cBhvr>
                                    </p:animEffect>
                                    <p:anim calcmode="lin" valueType="num">
                                      <p:cBhvr>
                                        <p:cTn id="67" dur="500" fill="hold"/>
                                        <p:tgtEl>
                                          <p:spTgt spid="19"/>
                                        </p:tgtEl>
                                        <p:attrNameLst>
                                          <p:attrName>ppt_x</p:attrName>
                                        </p:attrNameLst>
                                      </p:cBhvr>
                                      <p:tavLst>
                                        <p:tav tm="0">
                                          <p:val>
                                            <p:strVal val="#ppt_x"/>
                                          </p:val>
                                        </p:tav>
                                        <p:tav tm="100000">
                                          <p:val>
                                            <p:strVal val="#ppt_x"/>
                                          </p:val>
                                        </p:tav>
                                      </p:tavLst>
                                    </p:anim>
                                    <p:anim calcmode="lin" valueType="num">
                                      <p:cBhvr>
                                        <p:cTn id="68" dur="500" fill="hold"/>
                                        <p:tgtEl>
                                          <p:spTgt spid="19"/>
                                        </p:tgtEl>
                                        <p:attrNameLst>
                                          <p:attrName>ppt_y</p:attrName>
                                        </p:attrNameLst>
                                      </p:cBhvr>
                                      <p:tavLst>
                                        <p:tav tm="0">
                                          <p:val>
                                            <p:strVal val="#ppt_y+.1"/>
                                          </p:val>
                                        </p:tav>
                                        <p:tav tm="100000">
                                          <p:val>
                                            <p:strVal val="#ppt_y"/>
                                          </p:val>
                                        </p:tav>
                                      </p:tavLst>
                                    </p:anim>
                                  </p:childTnLst>
                                </p:cTn>
                              </p:par>
                            </p:childTnLst>
                          </p:cTn>
                        </p:par>
                        <p:par>
                          <p:cTn id="69" fill="hold">
                            <p:stCondLst>
                              <p:cond delay="4250"/>
                            </p:stCondLst>
                            <p:childTnLst>
                              <p:par>
                                <p:cTn id="70" presetID="22" presetClass="entr" presetSubtype="4" fill="hold" grpId="0" nodeType="after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wipe(down)">
                                      <p:cBhvr>
                                        <p:cTn id="72" dur="500"/>
                                        <p:tgtEl>
                                          <p:spTgt spid="12"/>
                                        </p:tgtEl>
                                      </p:cBhvr>
                                    </p:animEffect>
                                  </p:childTnLst>
                                </p:cTn>
                              </p:par>
                              <p:par>
                                <p:cTn id="73" presetID="2" presetClass="entr" presetSubtype="4"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 calcmode="lin" valueType="num">
                                      <p:cBhvr additive="base">
                                        <p:cTn id="75" dur="500" fill="hold"/>
                                        <p:tgtEl>
                                          <p:spTgt spid="16"/>
                                        </p:tgtEl>
                                        <p:attrNameLst>
                                          <p:attrName>ppt_x</p:attrName>
                                        </p:attrNameLst>
                                      </p:cBhvr>
                                      <p:tavLst>
                                        <p:tav tm="0">
                                          <p:val>
                                            <p:strVal val="#ppt_x"/>
                                          </p:val>
                                        </p:tav>
                                        <p:tav tm="100000">
                                          <p:val>
                                            <p:strVal val="#ppt_x"/>
                                          </p:val>
                                        </p:tav>
                                      </p:tavLst>
                                    </p:anim>
                                    <p:anim calcmode="lin" valueType="num">
                                      <p:cBhvr additive="base">
                                        <p:cTn id="76" dur="500" fill="hold"/>
                                        <p:tgtEl>
                                          <p:spTgt spid="16"/>
                                        </p:tgtEl>
                                        <p:attrNameLst>
                                          <p:attrName>ppt_y</p:attrName>
                                        </p:attrNameLst>
                                      </p:cBhvr>
                                      <p:tavLst>
                                        <p:tav tm="0">
                                          <p:val>
                                            <p:strVal val="1+#ppt_h/2"/>
                                          </p:val>
                                        </p:tav>
                                        <p:tav tm="100000">
                                          <p:val>
                                            <p:strVal val="#ppt_y"/>
                                          </p:val>
                                        </p:tav>
                                      </p:tavLst>
                                    </p:anim>
                                  </p:childTnLst>
                                </p:cTn>
                              </p:par>
                            </p:childTnLst>
                          </p:cTn>
                        </p:par>
                        <p:par>
                          <p:cTn id="77" fill="hold">
                            <p:stCondLst>
                              <p:cond delay="4750"/>
                            </p:stCondLst>
                            <p:childTnLst>
                              <p:par>
                                <p:cTn id="78" presetID="42" presetClass="entr" presetSubtype="0" fill="hold" grpId="0" nodeType="after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fade">
                                      <p:cBhvr>
                                        <p:cTn id="80" dur="500"/>
                                        <p:tgtEl>
                                          <p:spTgt spid="20"/>
                                        </p:tgtEl>
                                      </p:cBhvr>
                                    </p:animEffect>
                                    <p:anim calcmode="lin" valueType="num">
                                      <p:cBhvr>
                                        <p:cTn id="81" dur="500" fill="hold"/>
                                        <p:tgtEl>
                                          <p:spTgt spid="20"/>
                                        </p:tgtEl>
                                        <p:attrNameLst>
                                          <p:attrName>ppt_x</p:attrName>
                                        </p:attrNameLst>
                                      </p:cBhvr>
                                      <p:tavLst>
                                        <p:tav tm="0">
                                          <p:val>
                                            <p:strVal val="#ppt_x"/>
                                          </p:val>
                                        </p:tav>
                                        <p:tav tm="100000">
                                          <p:val>
                                            <p:strVal val="#ppt_x"/>
                                          </p:val>
                                        </p:tav>
                                      </p:tavLst>
                                    </p:anim>
                                    <p:anim calcmode="lin" valueType="num">
                                      <p:cBhvr>
                                        <p:cTn id="82" dur="500" fill="hold"/>
                                        <p:tgtEl>
                                          <p:spTgt spid="20"/>
                                        </p:tgtEl>
                                        <p:attrNameLst>
                                          <p:attrName>ppt_y</p:attrName>
                                        </p:attrNameLst>
                                      </p:cBhvr>
                                      <p:tavLst>
                                        <p:tav tm="0">
                                          <p:val>
                                            <p:strVal val="#ppt_y+.1"/>
                                          </p:val>
                                        </p:tav>
                                        <p:tav tm="100000">
                                          <p:val>
                                            <p:strVal val="#ppt_y"/>
                                          </p:val>
                                        </p:tav>
                                      </p:tavLst>
                                    </p:anim>
                                  </p:childTnLst>
                                </p:cTn>
                              </p:par>
                            </p:childTnLst>
                          </p:cTn>
                        </p:par>
                        <p:par>
                          <p:cTn id="83" fill="hold">
                            <p:stCondLst>
                              <p:cond delay="5250"/>
                            </p:stCondLst>
                            <p:childTnLst>
                              <p:par>
                                <p:cTn id="84" presetID="2" presetClass="entr" presetSubtype="8" fill="hold" grpId="0" nodeType="afterEffect">
                                  <p:stCondLst>
                                    <p:cond delay="0"/>
                                  </p:stCondLst>
                                  <p:childTnLst>
                                    <p:set>
                                      <p:cBhvr>
                                        <p:cTn id="85" dur="1" fill="hold">
                                          <p:stCondLst>
                                            <p:cond delay="0"/>
                                          </p:stCondLst>
                                        </p:cTn>
                                        <p:tgtEl>
                                          <p:spTgt spid="6"/>
                                        </p:tgtEl>
                                        <p:attrNameLst>
                                          <p:attrName>style.visibility</p:attrName>
                                        </p:attrNameLst>
                                      </p:cBhvr>
                                      <p:to>
                                        <p:strVal val="visible"/>
                                      </p:to>
                                    </p:set>
                                    <p:anim calcmode="lin" valueType="num">
                                      <p:cBhvr additive="base">
                                        <p:cTn id="86" dur="500" fill="hold"/>
                                        <p:tgtEl>
                                          <p:spTgt spid="6"/>
                                        </p:tgtEl>
                                        <p:attrNameLst>
                                          <p:attrName>ppt_x</p:attrName>
                                        </p:attrNameLst>
                                      </p:cBhvr>
                                      <p:tavLst>
                                        <p:tav tm="0">
                                          <p:val>
                                            <p:strVal val="0-#ppt_w/2"/>
                                          </p:val>
                                        </p:tav>
                                        <p:tav tm="100000">
                                          <p:val>
                                            <p:strVal val="#ppt_x"/>
                                          </p:val>
                                        </p:tav>
                                      </p:tavLst>
                                    </p:anim>
                                    <p:anim calcmode="lin" valueType="num">
                                      <p:cBhvr additive="base">
                                        <p:cTn id="87" dur="500" fill="hold"/>
                                        <p:tgtEl>
                                          <p:spTgt spid="6"/>
                                        </p:tgtEl>
                                        <p:attrNameLst>
                                          <p:attrName>ppt_y</p:attrName>
                                        </p:attrNameLst>
                                      </p:cBhvr>
                                      <p:tavLst>
                                        <p:tav tm="0">
                                          <p:val>
                                            <p:strVal val="#ppt_y"/>
                                          </p:val>
                                        </p:tav>
                                        <p:tav tm="100000">
                                          <p:val>
                                            <p:strVal val="#ppt_y"/>
                                          </p:val>
                                        </p:tav>
                                      </p:tavLst>
                                    </p:anim>
                                  </p:childTnLst>
                                </p:cTn>
                              </p:par>
                            </p:childTnLst>
                          </p:cTn>
                        </p:par>
                        <p:par>
                          <p:cTn id="88" fill="hold">
                            <p:stCondLst>
                              <p:cond delay="5750"/>
                            </p:stCondLst>
                            <p:childTnLst>
                              <p:par>
                                <p:cTn id="89" presetID="41" presetClass="entr" presetSubtype="0" fill="hold" grpId="0" nodeType="afterEffect">
                                  <p:stCondLst>
                                    <p:cond delay="0"/>
                                  </p:stCondLst>
                                  <p:iterate type="lt">
                                    <p:tmPct val="5682"/>
                                  </p:iterate>
                                  <p:childTnLst>
                                    <p:set>
                                      <p:cBhvr>
                                        <p:cTn id="90" dur="1" fill="hold">
                                          <p:stCondLst>
                                            <p:cond delay="0"/>
                                          </p:stCondLst>
                                        </p:cTn>
                                        <p:tgtEl>
                                          <p:spTgt spid="5"/>
                                        </p:tgtEl>
                                        <p:attrNameLst>
                                          <p:attrName>style.visibility</p:attrName>
                                        </p:attrNameLst>
                                      </p:cBhvr>
                                      <p:to>
                                        <p:strVal val="visible"/>
                                      </p:to>
                                    </p:set>
                                    <p:anim calcmode="lin" valueType="num">
                                      <p:cBhvr>
                                        <p:cTn id="9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5"/>
                                        </p:tgtEl>
                                        <p:attrNameLst>
                                          <p:attrName>ppt_y</p:attrName>
                                        </p:attrNameLst>
                                      </p:cBhvr>
                                      <p:tavLst>
                                        <p:tav tm="0">
                                          <p:val>
                                            <p:strVal val="#ppt_y"/>
                                          </p:val>
                                        </p:tav>
                                        <p:tav tm="100000">
                                          <p:val>
                                            <p:strVal val="#ppt_y"/>
                                          </p:val>
                                        </p:tav>
                                      </p:tavLst>
                                    </p:anim>
                                    <p:anim calcmode="lin" valueType="num">
                                      <p:cBhvr>
                                        <p:cTn id="9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95"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animBg="1"/>
      <p:bldP spid="8" grpId="0" animBg="1"/>
      <p:bldP spid="13" grpId="0"/>
      <p:bldP spid="14" grpId="0"/>
      <p:bldP spid="15" grpId="0"/>
      <p:bldP spid="16" grpId="0"/>
      <p:bldP spid="17" grpId="0"/>
      <p:bldP spid="18" grpId="0"/>
      <p:bldP spid="19" grpId="0"/>
      <p:bldP spid="20" grpId="0"/>
      <p:bldP spid="9" grpId="0" animBg="1"/>
      <p:bldP spid="10" grpId="0" animBg="1"/>
      <p:bldP spid="11" grpId="0" animBg="1"/>
      <p:bldP spid="1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81000"/>
            <a:ext cx="3352800" cy="88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791200" y="381000"/>
            <a:ext cx="3352800" cy="88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619500" y="133062"/>
            <a:ext cx="1905000" cy="584775"/>
          </a:xfrm>
          <a:prstGeom prst="rect">
            <a:avLst/>
          </a:prstGeom>
          <a:noFill/>
        </p:spPr>
        <p:txBody>
          <a:bodyPr wrap="square" rtlCol="0">
            <a:spAutoFit/>
          </a:bodyPr>
          <a:lstStyle/>
          <a:p>
            <a:pPr algn="ctr"/>
            <a:r>
              <a:rPr lang="zh-CN" altLang="en-US" sz="3200" dirty="0">
                <a:solidFill>
                  <a:schemeClr val="tx1">
                    <a:lumMod val="95000"/>
                    <a:lumOff val="5000"/>
                  </a:schemeClr>
                </a:solidFill>
                <a:latin typeface="微软雅黑" panose="020B0503020204020204" pitchFamily="34" charset="-122"/>
                <a:ea typeface="微软雅黑" panose="020B0503020204020204" pitchFamily="34" charset="-122"/>
              </a:rPr>
              <a:t>市场占比</a:t>
            </a:r>
          </a:p>
        </p:txBody>
      </p:sp>
      <p:sp>
        <p:nvSpPr>
          <p:cNvPr id="5" name="椭圆 127"/>
          <p:cNvSpPr>
            <a:spLocks noChangeArrowheads="1"/>
          </p:cNvSpPr>
          <p:nvPr/>
        </p:nvSpPr>
        <p:spPr bwMode="auto">
          <a:xfrm>
            <a:off x="785813" y="1078536"/>
            <a:ext cx="2160047" cy="2160047"/>
          </a:xfrm>
          <a:prstGeom prst="ellipse">
            <a:avLst/>
          </a:prstGeom>
          <a:solidFill>
            <a:schemeClr val="accent1"/>
          </a:solidFill>
          <a:ln>
            <a:noFill/>
          </a:ln>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6" name="Freeform 1672"/>
          <p:cNvSpPr>
            <a:spLocks noEditPoints="1" noChangeArrowheads="1"/>
          </p:cNvSpPr>
          <p:nvPr/>
        </p:nvSpPr>
        <p:spPr bwMode="auto">
          <a:xfrm>
            <a:off x="1245161" y="1646257"/>
            <a:ext cx="1310314" cy="1134209"/>
          </a:xfrm>
          <a:custGeom>
            <a:avLst/>
            <a:gdLst>
              <a:gd name="T0" fmla="*/ 109 w 174"/>
              <a:gd name="T1" fmla="*/ 132 h 152"/>
              <a:gd name="T2" fmla="*/ 108 w 174"/>
              <a:gd name="T3" fmla="*/ 127 h 152"/>
              <a:gd name="T4" fmla="*/ 66 w 174"/>
              <a:gd name="T5" fmla="*/ 127 h 152"/>
              <a:gd name="T6" fmla="*/ 64 w 174"/>
              <a:gd name="T7" fmla="*/ 137 h 152"/>
              <a:gd name="T8" fmla="*/ 59 w 174"/>
              <a:gd name="T9" fmla="*/ 145 h 152"/>
              <a:gd name="T10" fmla="*/ 50 w 174"/>
              <a:gd name="T11" fmla="*/ 148 h 152"/>
              <a:gd name="T12" fmla="*/ 50 w 174"/>
              <a:gd name="T13" fmla="*/ 152 h 152"/>
              <a:gd name="T14" fmla="*/ 124 w 174"/>
              <a:gd name="T15" fmla="*/ 152 h 152"/>
              <a:gd name="T16" fmla="*/ 124 w 174"/>
              <a:gd name="T17" fmla="*/ 148 h 152"/>
              <a:gd name="T18" fmla="*/ 115 w 174"/>
              <a:gd name="T19" fmla="*/ 145 h 152"/>
              <a:gd name="T20" fmla="*/ 109 w 174"/>
              <a:gd name="T21" fmla="*/ 132 h 152"/>
              <a:gd name="T22" fmla="*/ 169 w 174"/>
              <a:gd name="T23" fmla="*/ 0 h 152"/>
              <a:gd name="T24" fmla="*/ 5 w 174"/>
              <a:gd name="T25" fmla="*/ 0 h 152"/>
              <a:gd name="T26" fmla="*/ 0 w 174"/>
              <a:gd name="T27" fmla="*/ 5 h 152"/>
              <a:gd name="T28" fmla="*/ 0 w 174"/>
              <a:gd name="T29" fmla="*/ 113 h 152"/>
              <a:gd name="T30" fmla="*/ 5 w 174"/>
              <a:gd name="T31" fmla="*/ 118 h 152"/>
              <a:gd name="T32" fmla="*/ 169 w 174"/>
              <a:gd name="T33" fmla="*/ 118 h 152"/>
              <a:gd name="T34" fmla="*/ 174 w 174"/>
              <a:gd name="T35" fmla="*/ 113 h 152"/>
              <a:gd name="T36" fmla="*/ 174 w 174"/>
              <a:gd name="T37" fmla="*/ 5 h 152"/>
              <a:gd name="T38" fmla="*/ 169 w 174"/>
              <a:gd name="T39" fmla="*/ 0 h 152"/>
              <a:gd name="T40" fmla="*/ 162 w 174"/>
              <a:gd name="T41" fmla="*/ 106 h 152"/>
              <a:gd name="T42" fmla="*/ 12 w 174"/>
              <a:gd name="T43" fmla="*/ 106 h 152"/>
              <a:gd name="T44" fmla="*/ 12 w 174"/>
              <a:gd name="T45" fmla="*/ 13 h 152"/>
              <a:gd name="T46" fmla="*/ 162 w 174"/>
              <a:gd name="T47" fmla="*/ 13 h 152"/>
              <a:gd name="T48" fmla="*/ 162 w 174"/>
              <a:gd name="T49" fmla="*/ 106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74"/>
              <a:gd name="T76" fmla="*/ 0 h 152"/>
              <a:gd name="T77" fmla="*/ 174 w 174"/>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74" h="152">
                <a:moveTo>
                  <a:pt x="109" y="132"/>
                </a:moveTo>
                <a:cubicBezTo>
                  <a:pt x="108" y="130"/>
                  <a:pt x="108" y="129"/>
                  <a:pt x="108" y="127"/>
                </a:cubicBezTo>
                <a:cubicBezTo>
                  <a:pt x="66" y="127"/>
                  <a:pt x="66" y="127"/>
                  <a:pt x="66" y="127"/>
                </a:cubicBezTo>
                <a:cubicBezTo>
                  <a:pt x="66" y="130"/>
                  <a:pt x="65" y="133"/>
                  <a:pt x="64" y="137"/>
                </a:cubicBezTo>
                <a:cubicBezTo>
                  <a:pt x="63" y="140"/>
                  <a:pt x="61" y="143"/>
                  <a:pt x="59" y="145"/>
                </a:cubicBezTo>
                <a:cubicBezTo>
                  <a:pt x="57" y="147"/>
                  <a:pt x="54" y="148"/>
                  <a:pt x="50" y="148"/>
                </a:cubicBezTo>
                <a:cubicBezTo>
                  <a:pt x="50" y="152"/>
                  <a:pt x="50" y="152"/>
                  <a:pt x="50" y="152"/>
                </a:cubicBezTo>
                <a:cubicBezTo>
                  <a:pt x="124" y="152"/>
                  <a:pt x="124" y="152"/>
                  <a:pt x="124" y="152"/>
                </a:cubicBezTo>
                <a:cubicBezTo>
                  <a:pt x="124" y="148"/>
                  <a:pt x="124" y="148"/>
                  <a:pt x="124" y="148"/>
                </a:cubicBezTo>
                <a:cubicBezTo>
                  <a:pt x="120" y="148"/>
                  <a:pt x="117" y="147"/>
                  <a:pt x="115" y="145"/>
                </a:cubicBezTo>
                <a:cubicBezTo>
                  <a:pt x="112" y="142"/>
                  <a:pt x="110" y="137"/>
                  <a:pt x="109" y="132"/>
                </a:cubicBezTo>
                <a:close/>
                <a:moveTo>
                  <a:pt x="169" y="0"/>
                </a:moveTo>
                <a:cubicBezTo>
                  <a:pt x="5" y="0"/>
                  <a:pt x="5" y="0"/>
                  <a:pt x="5" y="0"/>
                </a:cubicBezTo>
                <a:cubicBezTo>
                  <a:pt x="2" y="0"/>
                  <a:pt x="0" y="3"/>
                  <a:pt x="0" y="5"/>
                </a:cubicBezTo>
                <a:cubicBezTo>
                  <a:pt x="0" y="113"/>
                  <a:pt x="0" y="113"/>
                  <a:pt x="0" y="113"/>
                </a:cubicBezTo>
                <a:cubicBezTo>
                  <a:pt x="0" y="116"/>
                  <a:pt x="2" y="118"/>
                  <a:pt x="5" y="118"/>
                </a:cubicBezTo>
                <a:cubicBezTo>
                  <a:pt x="169" y="118"/>
                  <a:pt x="169" y="118"/>
                  <a:pt x="169" y="118"/>
                </a:cubicBezTo>
                <a:cubicBezTo>
                  <a:pt x="172" y="118"/>
                  <a:pt x="174" y="116"/>
                  <a:pt x="174" y="113"/>
                </a:cubicBezTo>
                <a:cubicBezTo>
                  <a:pt x="174" y="5"/>
                  <a:pt x="174" y="5"/>
                  <a:pt x="174" y="5"/>
                </a:cubicBezTo>
                <a:cubicBezTo>
                  <a:pt x="174" y="3"/>
                  <a:pt x="172" y="0"/>
                  <a:pt x="169" y="0"/>
                </a:cubicBezTo>
                <a:close/>
                <a:moveTo>
                  <a:pt x="162" y="106"/>
                </a:moveTo>
                <a:cubicBezTo>
                  <a:pt x="12" y="106"/>
                  <a:pt x="12" y="106"/>
                  <a:pt x="12" y="106"/>
                </a:cubicBezTo>
                <a:cubicBezTo>
                  <a:pt x="12" y="13"/>
                  <a:pt x="12" y="13"/>
                  <a:pt x="12" y="13"/>
                </a:cubicBezTo>
                <a:cubicBezTo>
                  <a:pt x="162" y="13"/>
                  <a:pt x="162" y="13"/>
                  <a:pt x="162" y="13"/>
                </a:cubicBezTo>
                <a:lnTo>
                  <a:pt x="162" y="106"/>
                </a:lnTo>
                <a:close/>
              </a:path>
            </a:pathLst>
          </a:custGeom>
          <a:solidFill>
            <a:srgbClr val="FFFBE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nvGrpSpPr>
          <p:cNvPr id="7" name="组合 12"/>
          <p:cNvGrpSpPr>
            <a:grpSpLocks/>
          </p:cNvGrpSpPr>
          <p:nvPr/>
        </p:nvGrpSpPr>
        <p:grpSpPr bwMode="auto">
          <a:xfrm>
            <a:off x="6225339" y="1132722"/>
            <a:ext cx="2105861" cy="2105861"/>
            <a:chOff x="0" y="0"/>
            <a:chExt cx="2715124" cy="2715124"/>
          </a:xfrm>
          <a:solidFill>
            <a:schemeClr val="accent4">
              <a:lumMod val="75000"/>
            </a:schemeClr>
          </a:solidFill>
        </p:grpSpPr>
        <p:sp>
          <p:nvSpPr>
            <p:cNvPr id="8" name="椭圆 125"/>
            <p:cNvSpPr>
              <a:spLocks noChangeArrowheads="1"/>
            </p:cNvSpPr>
            <p:nvPr/>
          </p:nvSpPr>
          <p:spPr bwMode="auto">
            <a:xfrm>
              <a:off x="0" y="0"/>
              <a:ext cx="2715124" cy="2715124"/>
            </a:xfrm>
            <a:prstGeom prst="ellipse">
              <a:avLst/>
            </a:prstGeom>
            <a:grpFill/>
            <a:ln w="12700" cap="flat" cmpd="sng">
              <a:noFill/>
              <a:bevel/>
              <a:headEnd/>
              <a:tailEnd/>
            </a:ln>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9" name="Freeform 1639"/>
            <p:cNvSpPr>
              <a:spLocks noEditPoints="1" noChangeArrowheads="1"/>
            </p:cNvSpPr>
            <p:nvPr/>
          </p:nvSpPr>
          <p:spPr bwMode="auto">
            <a:xfrm>
              <a:off x="450446" y="728305"/>
              <a:ext cx="1781286" cy="1329319"/>
            </a:xfrm>
            <a:custGeom>
              <a:avLst/>
              <a:gdLst>
                <a:gd name="T0" fmla="*/ 160 w 174"/>
                <a:gd name="T1" fmla="*/ 97 h 130"/>
                <a:gd name="T2" fmla="*/ 14 w 174"/>
                <a:gd name="T3" fmla="*/ 97 h 130"/>
                <a:gd name="T4" fmla="*/ 3 w 174"/>
                <a:gd name="T5" fmla="*/ 118 h 130"/>
                <a:gd name="T6" fmla="*/ 171 w 174"/>
                <a:gd name="T7" fmla="*/ 118 h 130"/>
                <a:gd name="T8" fmla="*/ 160 w 174"/>
                <a:gd name="T9" fmla="*/ 97 h 130"/>
                <a:gd name="T10" fmla="*/ 69 w 174"/>
                <a:gd name="T11" fmla="*/ 113 h 130"/>
                <a:gd name="T12" fmla="*/ 73 w 174"/>
                <a:gd name="T13" fmla="*/ 105 h 130"/>
                <a:gd name="T14" fmla="*/ 101 w 174"/>
                <a:gd name="T15" fmla="*/ 105 h 130"/>
                <a:gd name="T16" fmla="*/ 105 w 174"/>
                <a:gd name="T17" fmla="*/ 113 h 130"/>
                <a:gd name="T18" fmla="*/ 69 w 174"/>
                <a:gd name="T19" fmla="*/ 113 h 130"/>
                <a:gd name="T20" fmla="*/ 157 w 174"/>
                <a:gd name="T21" fmla="*/ 92 h 130"/>
                <a:gd name="T22" fmla="*/ 157 w 174"/>
                <a:gd name="T23" fmla="*/ 92 h 130"/>
                <a:gd name="T24" fmla="*/ 157 w 174"/>
                <a:gd name="T25" fmla="*/ 91 h 130"/>
                <a:gd name="T26" fmla="*/ 157 w 174"/>
                <a:gd name="T27" fmla="*/ 4 h 130"/>
                <a:gd name="T28" fmla="*/ 153 w 174"/>
                <a:gd name="T29" fmla="*/ 0 h 130"/>
                <a:gd name="T30" fmla="*/ 21 w 174"/>
                <a:gd name="T31" fmla="*/ 0 h 130"/>
                <a:gd name="T32" fmla="*/ 17 w 174"/>
                <a:gd name="T33" fmla="*/ 4 h 130"/>
                <a:gd name="T34" fmla="*/ 17 w 174"/>
                <a:gd name="T35" fmla="*/ 91 h 130"/>
                <a:gd name="T36" fmla="*/ 17 w 174"/>
                <a:gd name="T37" fmla="*/ 92 h 130"/>
                <a:gd name="T38" fmla="*/ 17 w 174"/>
                <a:gd name="T39" fmla="*/ 92 h 130"/>
                <a:gd name="T40" fmla="*/ 16 w 174"/>
                <a:gd name="T41" fmla="*/ 92 h 130"/>
                <a:gd name="T42" fmla="*/ 158 w 174"/>
                <a:gd name="T43" fmla="*/ 92 h 130"/>
                <a:gd name="T44" fmla="*/ 157 w 174"/>
                <a:gd name="T45" fmla="*/ 92 h 130"/>
                <a:gd name="T46" fmla="*/ 147 w 174"/>
                <a:gd name="T47" fmla="*/ 85 h 130"/>
                <a:gd name="T48" fmla="*/ 27 w 174"/>
                <a:gd name="T49" fmla="*/ 85 h 130"/>
                <a:gd name="T50" fmla="*/ 27 w 174"/>
                <a:gd name="T51" fmla="*/ 10 h 130"/>
                <a:gd name="T52" fmla="*/ 147 w 174"/>
                <a:gd name="T53" fmla="*/ 10 h 130"/>
                <a:gd name="T54" fmla="*/ 147 w 174"/>
                <a:gd name="T55" fmla="*/ 85 h 130"/>
                <a:gd name="T56" fmla="*/ 173 w 174"/>
                <a:gd name="T57" fmla="*/ 123 h 130"/>
                <a:gd name="T58" fmla="*/ 1 w 174"/>
                <a:gd name="T59" fmla="*/ 123 h 130"/>
                <a:gd name="T60" fmla="*/ 0 w 174"/>
                <a:gd name="T61" fmla="*/ 124 h 130"/>
                <a:gd name="T62" fmla="*/ 4 w 174"/>
                <a:gd name="T63" fmla="*/ 130 h 130"/>
                <a:gd name="T64" fmla="*/ 170 w 174"/>
                <a:gd name="T65" fmla="*/ 130 h 130"/>
                <a:gd name="T66" fmla="*/ 174 w 174"/>
                <a:gd name="T67" fmla="*/ 124 h 130"/>
                <a:gd name="T68" fmla="*/ 173 w 174"/>
                <a:gd name="T69" fmla="*/ 123 h 13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74"/>
                <a:gd name="T106" fmla="*/ 0 h 130"/>
                <a:gd name="T107" fmla="*/ 174 w 174"/>
                <a:gd name="T108" fmla="*/ 130 h 13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74" h="130">
                  <a:moveTo>
                    <a:pt x="160" y="97"/>
                  </a:moveTo>
                  <a:cubicBezTo>
                    <a:pt x="14" y="97"/>
                    <a:pt x="14" y="97"/>
                    <a:pt x="14" y="97"/>
                  </a:cubicBezTo>
                  <a:cubicBezTo>
                    <a:pt x="3" y="118"/>
                    <a:pt x="3" y="118"/>
                    <a:pt x="3" y="118"/>
                  </a:cubicBezTo>
                  <a:cubicBezTo>
                    <a:pt x="171" y="118"/>
                    <a:pt x="171" y="118"/>
                    <a:pt x="171" y="118"/>
                  </a:cubicBezTo>
                  <a:lnTo>
                    <a:pt x="160" y="97"/>
                  </a:lnTo>
                  <a:close/>
                  <a:moveTo>
                    <a:pt x="69" y="113"/>
                  </a:moveTo>
                  <a:cubicBezTo>
                    <a:pt x="73" y="105"/>
                    <a:pt x="73" y="105"/>
                    <a:pt x="73" y="105"/>
                  </a:cubicBezTo>
                  <a:cubicBezTo>
                    <a:pt x="101" y="105"/>
                    <a:pt x="101" y="105"/>
                    <a:pt x="101" y="105"/>
                  </a:cubicBezTo>
                  <a:cubicBezTo>
                    <a:pt x="105" y="113"/>
                    <a:pt x="105" y="113"/>
                    <a:pt x="105" y="113"/>
                  </a:cubicBezTo>
                  <a:lnTo>
                    <a:pt x="69" y="113"/>
                  </a:lnTo>
                  <a:close/>
                  <a:moveTo>
                    <a:pt x="157" y="92"/>
                  </a:moveTo>
                  <a:cubicBezTo>
                    <a:pt x="157" y="92"/>
                    <a:pt x="157" y="92"/>
                    <a:pt x="157" y="92"/>
                  </a:cubicBezTo>
                  <a:cubicBezTo>
                    <a:pt x="157" y="92"/>
                    <a:pt x="157" y="92"/>
                    <a:pt x="157" y="91"/>
                  </a:cubicBezTo>
                  <a:cubicBezTo>
                    <a:pt x="157" y="4"/>
                    <a:pt x="157" y="4"/>
                    <a:pt x="157" y="4"/>
                  </a:cubicBezTo>
                  <a:cubicBezTo>
                    <a:pt x="157" y="2"/>
                    <a:pt x="156" y="0"/>
                    <a:pt x="153" y="0"/>
                  </a:cubicBezTo>
                  <a:cubicBezTo>
                    <a:pt x="21" y="0"/>
                    <a:pt x="21" y="0"/>
                    <a:pt x="21" y="0"/>
                  </a:cubicBezTo>
                  <a:cubicBezTo>
                    <a:pt x="18" y="0"/>
                    <a:pt x="17" y="2"/>
                    <a:pt x="17" y="4"/>
                  </a:cubicBezTo>
                  <a:cubicBezTo>
                    <a:pt x="17" y="91"/>
                    <a:pt x="17" y="91"/>
                    <a:pt x="17" y="91"/>
                  </a:cubicBezTo>
                  <a:cubicBezTo>
                    <a:pt x="17" y="92"/>
                    <a:pt x="17" y="92"/>
                    <a:pt x="17" y="92"/>
                  </a:cubicBezTo>
                  <a:cubicBezTo>
                    <a:pt x="17" y="92"/>
                    <a:pt x="17" y="92"/>
                    <a:pt x="17" y="92"/>
                  </a:cubicBezTo>
                  <a:cubicBezTo>
                    <a:pt x="16" y="92"/>
                    <a:pt x="16" y="92"/>
                    <a:pt x="16" y="92"/>
                  </a:cubicBezTo>
                  <a:cubicBezTo>
                    <a:pt x="158" y="92"/>
                    <a:pt x="158" y="92"/>
                    <a:pt x="158" y="92"/>
                  </a:cubicBezTo>
                  <a:lnTo>
                    <a:pt x="157" y="92"/>
                  </a:lnTo>
                  <a:close/>
                  <a:moveTo>
                    <a:pt x="147" y="85"/>
                  </a:moveTo>
                  <a:cubicBezTo>
                    <a:pt x="27" y="85"/>
                    <a:pt x="27" y="85"/>
                    <a:pt x="27" y="85"/>
                  </a:cubicBezTo>
                  <a:cubicBezTo>
                    <a:pt x="27" y="10"/>
                    <a:pt x="27" y="10"/>
                    <a:pt x="27" y="10"/>
                  </a:cubicBezTo>
                  <a:cubicBezTo>
                    <a:pt x="147" y="10"/>
                    <a:pt x="147" y="10"/>
                    <a:pt x="147" y="10"/>
                  </a:cubicBezTo>
                  <a:lnTo>
                    <a:pt x="147" y="85"/>
                  </a:lnTo>
                  <a:close/>
                  <a:moveTo>
                    <a:pt x="173" y="123"/>
                  </a:moveTo>
                  <a:cubicBezTo>
                    <a:pt x="1" y="123"/>
                    <a:pt x="1" y="123"/>
                    <a:pt x="1" y="123"/>
                  </a:cubicBezTo>
                  <a:cubicBezTo>
                    <a:pt x="0" y="124"/>
                    <a:pt x="0" y="124"/>
                    <a:pt x="0" y="124"/>
                  </a:cubicBezTo>
                  <a:cubicBezTo>
                    <a:pt x="0" y="126"/>
                    <a:pt x="2" y="130"/>
                    <a:pt x="4" y="130"/>
                  </a:cubicBezTo>
                  <a:cubicBezTo>
                    <a:pt x="170" y="130"/>
                    <a:pt x="170" y="130"/>
                    <a:pt x="170" y="130"/>
                  </a:cubicBezTo>
                  <a:cubicBezTo>
                    <a:pt x="172" y="130"/>
                    <a:pt x="174" y="126"/>
                    <a:pt x="174" y="124"/>
                  </a:cubicBezTo>
                  <a:lnTo>
                    <a:pt x="173" y="123"/>
                  </a:lnTo>
                  <a:close/>
                </a:path>
              </a:pathLst>
            </a:custGeom>
            <a:solidFill>
              <a:schemeClr val="bg1"/>
            </a:solidFill>
            <a:ln w="9525" cmpd="sng">
              <a:solidFill>
                <a:schemeClr val="bg1"/>
              </a:solidFill>
              <a:bevel/>
              <a:headEnd/>
              <a:tailEnd/>
            </a:ln>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sp>
        <p:nvSpPr>
          <p:cNvPr id="22" name="矩形 21"/>
          <p:cNvSpPr/>
          <p:nvPr/>
        </p:nvSpPr>
        <p:spPr>
          <a:xfrm>
            <a:off x="570761" y="3281715"/>
            <a:ext cx="2518210" cy="465448"/>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50000"/>
              </a:lnSpc>
            </a:pPr>
            <a:r>
              <a:rPr lang="zh-CN" altLang="en-US" dirty="0">
                <a:solidFill>
                  <a:schemeClr val="tx1">
                    <a:lumMod val="65000"/>
                    <a:lumOff val="35000"/>
                  </a:schemeClr>
                </a:solidFill>
              </a:rPr>
              <a:t>点击此处添加文字</a:t>
            </a:r>
            <a:endParaRPr lang="en-US" altLang="zh-CN" dirty="0">
              <a:solidFill>
                <a:schemeClr val="tx1">
                  <a:lumMod val="65000"/>
                  <a:lumOff val="35000"/>
                </a:schemeClr>
              </a:solidFill>
            </a:endParaRPr>
          </a:p>
        </p:txBody>
      </p:sp>
      <p:sp>
        <p:nvSpPr>
          <p:cNvPr id="23" name="矩形 22"/>
          <p:cNvSpPr/>
          <p:nvPr/>
        </p:nvSpPr>
        <p:spPr>
          <a:xfrm>
            <a:off x="519961" y="3832687"/>
            <a:ext cx="3108698" cy="738664"/>
          </a:xfrm>
          <a:prstGeom prst="rect">
            <a:avLst/>
          </a:prstGeom>
        </p:spPr>
        <p:txBody>
          <a:bodyPr wrap="square">
            <a:spAutoFit/>
          </a:bodyPr>
          <a:lstStyle/>
          <a:p>
            <a:pPr>
              <a:lnSpc>
                <a:spcPct val="150000"/>
              </a:lnSpc>
            </a:pPr>
            <a:r>
              <a:rPr lang="zh-CN" altLang="en-US" sz="1400" dirty="0">
                <a:solidFill>
                  <a:schemeClr val="tx1">
                    <a:lumMod val="65000"/>
                    <a:lumOff val="35000"/>
                  </a:schemeClr>
                </a:solidFill>
              </a:rPr>
              <a:t>点击此处添加文字描述，文字颜色、大小、字体可根据需求进行更改。</a:t>
            </a:r>
            <a:endParaRPr lang="zh-CN" altLang="en-US" sz="1400" dirty="0"/>
          </a:p>
        </p:txBody>
      </p:sp>
      <p:sp>
        <p:nvSpPr>
          <p:cNvPr id="24" name="矩形 23"/>
          <p:cNvSpPr/>
          <p:nvPr/>
        </p:nvSpPr>
        <p:spPr>
          <a:xfrm>
            <a:off x="5978159" y="3277522"/>
            <a:ext cx="2518210" cy="465448"/>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lnSpc>
                <a:spcPct val="150000"/>
              </a:lnSpc>
            </a:pPr>
            <a:r>
              <a:rPr lang="zh-CN" altLang="en-US" dirty="0">
                <a:solidFill>
                  <a:schemeClr val="tx1">
                    <a:lumMod val="65000"/>
                    <a:lumOff val="35000"/>
                  </a:schemeClr>
                </a:solidFill>
              </a:rPr>
              <a:t>点击此处添加文字</a:t>
            </a:r>
            <a:endParaRPr lang="en-US" altLang="zh-CN" dirty="0">
              <a:solidFill>
                <a:schemeClr val="tx1">
                  <a:lumMod val="65000"/>
                  <a:lumOff val="35000"/>
                </a:schemeClr>
              </a:solidFill>
            </a:endParaRPr>
          </a:p>
        </p:txBody>
      </p:sp>
      <p:sp>
        <p:nvSpPr>
          <p:cNvPr id="25" name="矩形 24"/>
          <p:cNvSpPr/>
          <p:nvPr/>
        </p:nvSpPr>
        <p:spPr>
          <a:xfrm>
            <a:off x="5927359" y="3828494"/>
            <a:ext cx="3108698" cy="738664"/>
          </a:xfrm>
          <a:prstGeom prst="rect">
            <a:avLst/>
          </a:prstGeom>
        </p:spPr>
        <p:txBody>
          <a:bodyPr wrap="square">
            <a:spAutoFit/>
          </a:bodyPr>
          <a:lstStyle/>
          <a:p>
            <a:pPr>
              <a:lnSpc>
                <a:spcPct val="150000"/>
              </a:lnSpc>
            </a:pPr>
            <a:r>
              <a:rPr lang="zh-CN" altLang="en-US" sz="1400" dirty="0">
                <a:solidFill>
                  <a:schemeClr val="tx1">
                    <a:lumMod val="65000"/>
                    <a:lumOff val="35000"/>
                  </a:schemeClr>
                </a:solidFill>
              </a:rPr>
              <a:t>点击此处添加文字描述，文字颜色、大小、字体可根据需求进行更改。</a:t>
            </a:r>
            <a:endParaRPr lang="zh-CN" altLang="en-US" sz="1400" dirty="0"/>
          </a:p>
        </p:txBody>
      </p:sp>
      <p:cxnSp>
        <p:nvCxnSpPr>
          <p:cNvPr id="27" name="直接连接符 26"/>
          <p:cNvCxnSpPr>
            <a:cxnSpLocks/>
          </p:cNvCxnSpPr>
          <p:nvPr/>
        </p:nvCxnSpPr>
        <p:spPr>
          <a:xfrm>
            <a:off x="4572000" y="3505283"/>
            <a:ext cx="0" cy="1061875"/>
          </a:xfrm>
          <a:prstGeom prst="line">
            <a:avLst/>
          </a:prstGeom>
          <a:ln/>
        </p:spPr>
        <p:style>
          <a:lnRef idx="1">
            <a:schemeClr val="dk1"/>
          </a:lnRef>
          <a:fillRef idx="0">
            <a:schemeClr val="dk1"/>
          </a:fillRef>
          <a:effectRef idx="0">
            <a:schemeClr val="dk1"/>
          </a:effectRef>
          <a:fontRef idx="minor">
            <a:schemeClr val="tx1"/>
          </a:fontRef>
        </p:style>
      </p:cxnSp>
      <p:grpSp>
        <p:nvGrpSpPr>
          <p:cNvPr id="31" name="PA_组合 30"/>
          <p:cNvGrpSpPr/>
          <p:nvPr>
            <p:custDataLst>
              <p:tags r:id="rId1"/>
            </p:custDataLst>
          </p:nvPr>
        </p:nvGrpSpPr>
        <p:grpSpPr>
          <a:xfrm>
            <a:off x="2046702" y="1524338"/>
            <a:ext cx="1977951" cy="2104951"/>
            <a:chOff x="2046702" y="1524338"/>
            <a:chExt cx="1977951" cy="2104951"/>
          </a:xfrm>
        </p:grpSpPr>
        <p:sp>
          <p:nvSpPr>
            <p:cNvPr id="30" name="任意多边形: 形状 29"/>
            <p:cNvSpPr/>
            <p:nvPr/>
          </p:nvSpPr>
          <p:spPr>
            <a:xfrm>
              <a:off x="2046702" y="1524338"/>
              <a:ext cx="1977951" cy="2104951"/>
            </a:xfrm>
            <a:custGeom>
              <a:avLst/>
              <a:gdLst/>
              <a:ahLst/>
              <a:cxnLst/>
              <a:rect l="0" t="0" r="0" b="0"/>
              <a:pathLst>
                <a:path w="1977951" h="2104951">
                  <a:moveTo>
                    <a:pt x="0" y="0"/>
                  </a:moveTo>
                  <a:lnTo>
                    <a:pt x="1977950" y="0"/>
                  </a:lnTo>
                  <a:lnTo>
                    <a:pt x="1977950" y="2104950"/>
                  </a:lnTo>
                  <a:lnTo>
                    <a:pt x="0" y="2104950"/>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PA_组合 28"/>
            <p:cNvGrpSpPr/>
            <p:nvPr>
              <p:custDataLst>
                <p:tags r:id="rId4"/>
              </p:custDataLst>
            </p:nvPr>
          </p:nvGrpSpPr>
          <p:grpSpPr>
            <a:xfrm>
              <a:off x="2783303" y="1524338"/>
              <a:ext cx="1241350" cy="1241350"/>
              <a:chOff x="2783303" y="1524338"/>
              <a:chExt cx="1241350" cy="1241350"/>
            </a:xfrm>
          </p:grpSpPr>
          <p:sp>
            <p:nvSpPr>
              <p:cNvPr id="13" name="椭圆 11"/>
              <p:cNvSpPr>
                <a:spLocks noChangeArrowheads="1"/>
              </p:cNvSpPr>
              <p:nvPr/>
            </p:nvSpPr>
            <p:spPr bwMode="auto">
              <a:xfrm>
                <a:off x="2783303" y="1524338"/>
                <a:ext cx="1241350" cy="1241350"/>
              </a:xfrm>
              <a:prstGeom prst="ellipse">
                <a:avLst/>
              </a:prstGeom>
              <a:solidFill>
                <a:schemeClr val="accent1"/>
              </a:solidFill>
              <a:ln w="85725" cap="flat" cmpd="sng">
                <a:solidFill>
                  <a:srgbClr val="FFFBEF"/>
                </a:solidFill>
                <a:bevel/>
                <a:headEnd/>
                <a:tailEnd/>
              </a:ln>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4" name="文本框 135"/>
              <p:cNvSpPr>
                <a:spLocks noChangeArrowheads="1"/>
              </p:cNvSpPr>
              <p:nvPr/>
            </p:nvSpPr>
            <p:spPr bwMode="auto">
              <a:xfrm>
                <a:off x="2879359" y="1800194"/>
                <a:ext cx="1119217"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65</a:t>
                </a:r>
                <a:r>
                  <a:rPr 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3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grpSp>
        <p:nvGrpSpPr>
          <p:cNvPr id="34" name="PA_组合 33"/>
          <p:cNvGrpSpPr/>
          <p:nvPr>
            <p:custDataLst>
              <p:tags r:id="rId2"/>
            </p:custDataLst>
          </p:nvPr>
        </p:nvGrpSpPr>
        <p:grpSpPr>
          <a:xfrm>
            <a:off x="5237677" y="1514486"/>
            <a:ext cx="2079551" cy="1927151"/>
            <a:chOff x="5237677" y="1514486"/>
            <a:chExt cx="2079551" cy="1927151"/>
          </a:xfrm>
        </p:grpSpPr>
        <p:sp>
          <p:nvSpPr>
            <p:cNvPr id="33" name="任意多边形: 形状 32"/>
            <p:cNvSpPr/>
            <p:nvPr/>
          </p:nvSpPr>
          <p:spPr>
            <a:xfrm>
              <a:off x="5237677" y="1514486"/>
              <a:ext cx="2079551" cy="1927151"/>
            </a:xfrm>
            <a:custGeom>
              <a:avLst/>
              <a:gdLst/>
              <a:ahLst/>
              <a:cxnLst/>
              <a:rect l="0" t="0" r="0" b="0"/>
              <a:pathLst>
                <a:path w="2079551" h="1927151">
                  <a:moveTo>
                    <a:pt x="0" y="0"/>
                  </a:moveTo>
                  <a:lnTo>
                    <a:pt x="2079550" y="0"/>
                  </a:lnTo>
                  <a:lnTo>
                    <a:pt x="2079550" y="1927150"/>
                  </a:lnTo>
                  <a:lnTo>
                    <a:pt x="0" y="1927150"/>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PA_组合 31"/>
            <p:cNvGrpSpPr/>
            <p:nvPr>
              <p:custDataLst>
                <p:tags r:id="rId3"/>
              </p:custDataLst>
            </p:nvPr>
          </p:nvGrpSpPr>
          <p:grpSpPr>
            <a:xfrm>
              <a:off x="5237677" y="1514486"/>
              <a:ext cx="1241350" cy="1241350"/>
              <a:chOff x="5237677" y="1514486"/>
              <a:chExt cx="1241350" cy="1241350"/>
            </a:xfrm>
          </p:grpSpPr>
          <p:sp>
            <p:nvSpPr>
              <p:cNvPr id="15" name="椭圆 136"/>
              <p:cNvSpPr>
                <a:spLocks noChangeArrowheads="1"/>
              </p:cNvSpPr>
              <p:nvPr/>
            </p:nvSpPr>
            <p:spPr bwMode="auto">
              <a:xfrm>
                <a:off x="5237677" y="1514486"/>
                <a:ext cx="1241350" cy="1241350"/>
              </a:xfrm>
              <a:prstGeom prst="ellipse">
                <a:avLst/>
              </a:prstGeom>
              <a:solidFill>
                <a:schemeClr val="accent4">
                  <a:lumMod val="75000"/>
                </a:schemeClr>
              </a:solidFill>
              <a:ln w="76200">
                <a:solidFill>
                  <a:schemeClr val="bg1"/>
                </a:solidFill>
              </a:ln>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6" name="文本框 137"/>
              <p:cNvSpPr>
                <a:spLocks noChangeArrowheads="1"/>
              </p:cNvSpPr>
              <p:nvPr/>
            </p:nvSpPr>
            <p:spPr bwMode="auto">
              <a:xfrm>
                <a:off x="5359810" y="1773838"/>
                <a:ext cx="1119217"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35</a:t>
                </a:r>
                <a:r>
                  <a:rPr 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3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Tree>
    <p:extLst>
      <p:ext uri="{BB962C8B-B14F-4D97-AF65-F5344CB8AC3E}">
        <p14:creationId xmlns:p14="http://schemas.microsoft.com/office/powerpoint/2010/main" val="1409219634"/>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childTnLst>
                          </p:cTn>
                        </p:par>
                        <p:par>
                          <p:cTn id="18" fill="hold">
                            <p:stCondLst>
                              <p:cond delay="750"/>
                            </p:stCondLst>
                            <p:childTnLst>
                              <p:par>
                                <p:cTn id="19" presetID="21" presetClass="entr" presetSubtype="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heel(1)">
                                      <p:cBhvr>
                                        <p:cTn id="21" dur="500"/>
                                        <p:tgtEl>
                                          <p:spTgt spid="5"/>
                                        </p:tgtEl>
                                      </p:cBhvr>
                                    </p:animEffect>
                                  </p:childTnLst>
                                </p:cTn>
                              </p:par>
                              <p:par>
                                <p:cTn id="22" presetID="21" presetClass="entr" presetSubtype="1"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heel(1)">
                                      <p:cBhvr>
                                        <p:cTn id="24" dur="500"/>
                                        <p:tgtEl>
                                          <p:spTgt spid="6"/>
                                        </p:tgtEl>
                                      </p:cBhvr>
                                    </p:animEffect>
                                  </p:childTnLst>
                                </p:cTn>
                              </p:par>
                            </p:childTnLst>
                          </p:cTn>
                        </p:par>
                        <p:par>
                          <p:cTn id="25" fill="hold">
                            <p:stCondLst>
                              <p:cond delay="1250"/>
                            </p:stCondLst>
                            <p:childTnLst>
                              <p:par>
                                <p:cTn id="26" presetID="53" presetClass="entr" presetSubtype="16" fill="hold" nodeType="after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p:cTn id="28" dur="500" fill="hold"/>
                                        <p:tgtEl>
                                          <p:spTgt spid="31"/>
                                        </p:tgtEl>
                                        <p:attrNameLst>
                                          <p:attrName>ppt_w</p:attrName>
                                        </p:attrNameLst>
                                      </p:cBhvr>
                                      <p:tavLst>
                                        <p:tav tm="0">
                                          <p:val>
                                            <p:fltVal val="0"/>
                                          </p:val>
                                        </p:tav>
                                        <p:tav tm="100000">
                                          <p:val>
                                            <p:strVal val="#ppt_w"/>
                                          </p:val>
                                        </p:tav>
                                      </p:tavLst>
                                    </p:anim>
                                    <p:anim calcmode="lin" valueType="num">
                                      <p:cBhvr>
                                        <p:cTn id="29" dur="500" fill="hold"/>
                                        <p:tgtEl>
                                          <p:spTgt spid="31"/>
                                        </p:tgtEl>
                                        <p:attrNameLst>
                                          <p:attrName>ppt_h</p:attrName>
                                        </p:attrNameLst>
                                      </p:cBhvr>
                                      <p:tavLst>
                                        <p:tav tm="0">
                                          <p:val>
                                            <p:fltVal val="0"/>
                                          </p:val>
                                        </p:tav>
                                        <p:tav tm="100000">
                                          <p:val>
                                            <p:strVal val="#ppt_h"/>
                                          </p:val>
                                        </p:tav>
                                      </p:tavLst>
                                    </p:anim>
                                    <p:animEffect transition="in" filter="fade">
                                      <p:cBhvr>
                                        <p:cTn id="30" dur="500"/>
                                        <p:tgtEl>
                                          <p:spTgt spid="31"/>
                                        </p:tgtEl>
                                      </p:cBhvr>
                                    </p:animEffect>
                                  </p:childTnLst>
                                </p:cTn>
                              </p:par>
                            </p:childTnLst>
                          </p:cTn>
                        </p:par>
                        <p:par>
                          <p:cTn id="31" fill="hold">
                            <p:stCondLst>
                              <p:cond delay="1750"/>
                            </p:stCondLst>
                            <p:childTnLst>
                              <p:par>
                                <p:cTn id="32" presetID="2" presetClass="entr" presetSubtype="4"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additive="base">
                                        <p:cTn id="34" dur="500" fill="hold"/>
                                        <p:tgtEl>
                                          <p:spTgt spid="22"/>
                                        </p:tgtEl>
                                        <p:attrNameLst>
                                          <p:attrName>ppt_x</p:attrName>
                                        </p:attrNameLst>
                                      </p:cBhvr>
                                      <p:tavLst>
                                        <p:tav tm="0">
                                          <p:val>
                                            <p:strVal val="#ppt_x"/>
                                          </p:val>
                                        </p:tav>
                                        <p:tav tm="100000">
                                          <p:val>
                                            <p:strVal val="#ppt_x"/>
                                          </p:val>
                                        </p:tav>
                                      </p:tavLst>
                                    </p:anim>
                                    <p:anim calcmode="lin" valueType="num">
                                      <p:cBhvr additive="base">
                                        <p:cTn id="35" dur="500" fill="hold"/>
                                        <p:tgtEl>
                                          <p:spTgt spid="22"/>
                                        </p:tgtEl>
                                        <p:attrNameLst>
                                          <p:attrName>ppt_y</p:attrName>
                                        </p:attrNameLst>
                                      </p:cBhvr>
                                      <p:tavLst>
                                        <p:tav tm="0">
                                          <p:val>
                                            <p:strVal val="1+#ppt_h/2"/>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anim calcmode="lin" valueType="num">
                                      <p:cBhvr>
                                        <p:cTn id="39" dur="500" fill="hold"/>
                                        <p:tgtEl>
                                          <p:spTgt spid="23"/>
                                        </p:tgtEl>
                                        <p:attrNameLst>
                                          <p:attrName>ppt_x</p:attrName>
                                        </p:attrNameLst>
                                      </p:cBhvr>
                                      <p:tavLst>
                                        <p:tav tm="0">
                                          <p:val>
                                            <p:strVal val="#ppt_x"/>
                                          </p:val>
                                        </p:tav>
                                        <p:tav tm="100000">
                                          <p:val>
                                            <p:strVal val="#ppt_x"/>
                                          </p:val>
                                        </p:tav>
                                      </p:tavLst>
                                    </p:anim>
                                    <p:anim calcmode="lin" valueType="num">
                                      <p:cBhvr>
                                        <p:cTn id="40" dur="500" fill="hold"/>
                                        <p:tgtEl>
                                          <p:spTgt spid="23"/>
                                        </p:tgtEl>
                                        <p:attrNameLst>
                                          <p:attrName>ppt_y</p:attrName>
                                        </p:attrNameLst>
                                      </p:cBhvr>
                                      <p:tavLst>
                                        <p:tav tm="0">
                                          <p:val>
                                            <p:strVal val="#ppt_y-.1"/>
                                          </p:val>
                                        </p:tav>
                                        <p:tav tm="100000">
                                          <p:val>
                                            <p:strVal val="#ppt_y"/>
                                          </p:val>
                                        </p:tav>
                                      </p:tavLst>
                                    </p:anim>
                                  </p:childTnLst>
                                </p:cTn>
                              </p:par>
                            </p:childTnLst>
                          </p:cTn>
                        </p:par>
                        <p:par>
                          <p:cTn id="41" fill="hold">
                            <p:stCondLst>
                              <p:cond delay="2250"/>
                            </p:stCondLst>
                            <p:childTnLst>
                              <p:par>
                                <p:cTn id="42" presetID="49" presetClass="entr" presetSubtype="0" decel="100000"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cBhvr>
                                        <p:cTn id="44" dur="500" fill="hold"/>
                                        <p:tgtEl>
                                          <p:spTgt spid="27"/>
                                        </p:tgtEl>
                                        <p:attrNameLst>
                                          <p:attrName>ppt_w</p:attrName>
                                        </p:attrNameLst>
                                      </p:cBhvr>
                                      <p:tavLst>
                                        <p:tav tm="0">
                                          <p:val>
                                            <p:fltVal val="0"/>
                                          </p:val>
                                        </p:tav>
                                        <p:tav tm="100000">
                                          <p:val>
                                            <p:strVal val="#ppt_w"/>
                                          </p:val>
                                        </p:tav>
                                      </p:tavLst>
                                    </p:anim>
                                    <p:anim calcmode="lin" valueType="num">
                                      <p:cBhvr>
                                        <p:cTn id="45" dur="500" fill="hold"/>
                                        <p:tgtEl>
                                          <p:spTgt spid="27"/>
                                        </p:tgtEl>
                                        <p:attrNameLst>
                                          <p:attrName>ppt_h</p:attrName>
                                        </p:attrNameLst>
                                      </p:cBhvr>
                                      <p:tavLst>
                                        <p:tav tm="0">
                                          <p:val>
                                            <p:fltVal val="0"/>
                                          </p:val>
                                        </p:tav>
                                        <p:tav tm="100000">
                                          <p:val>
                                            <p:strVal val="#ppt_h"/>
                                          </p:val>
                                        </p:tav>
                                      </p:tavLst>
                                    </p:anim>
                                    <p:anim calcmode="lin" valueType="num">
                                      <p:cBhvr>
                                        <p:cTn id="46" dur="500" fill="hold"/>
                                        <p:tgtEl>
                                          <p:spTgt spid="27"/>
                                        </p:tgtEl>
                                        <p:attrNameLst>
                                          <p:attrName>style.rotation</p:attrName>
                                        </p:attrNameLst>
                                      </p:cBhvr>
                                      <p:tavLst>
                                        <p:tav tm="0">
                                          <p:val>
                                            <p:fltVal val="360"/>
                                          </p:val>
                                        </p:tav>
                                        <p:tav tm="100000">
                                          <p:val>
                                            <p:fltVal val="0"/>
                                          </p:val>
                                        </p:tav>
                                      </p:tavLst>
                                    </p:anim>
                                    <p:animEffect transition="in" filter="fade">
                                      <p:cBhvr>
                                        <p:cTn id="47" dur="500"/>
                                        <p:tgtEl>
                                          <p:spTgt spid="27"/>
                                        </p:tgtEl>
                                      </p:cBhvr>
                                    </p:animEffect>
                                  </p:childTnLst>
                                </p:cTn>
                              </p:par>
                            </p:childTnLst>
                          </p:cTn>
                        </p:par>
                        <p:par>
                          <p:cTn id="48" fill="hold">
                            <p:stCondLst>
                              <p:cond delay="2750"/>
                            </p:stCondLst>
                            <p:childTnLst>
                              <p:par>
                                <p:cTn id="49" presetID="21" presetClass="entr" presetSubtype="1"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wheel(1)">
                                      <p:cBhvr>
                                        <p:cTn id="51" dur="500"/>
                                        <p:tgtEl>
                                          <p:spTgt spid="7"/>
                                        </p:tgtEl>
                                      </p:cBhvr>
                                    </p:animEffect>
                                  </p:childTnLst>
                                </p:cTn>
                              </p:par>
                            </p:childTnLst>
                          </p:cTn>
                        </p:par>
                        <p:par>
                          <p:cTn id="52" fill="hold">
                            <p:stCondLst>
                              <p:cond delay="3250"/>
                            </p:stCondLst>
                            <p:childTnLst>
                              <p:par>
                                <p:cTn id="53" presetID="53" presetClass="entr" presetSubtype="16" fill="hold" nodeType="after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p:cTn id="55" dur="500" fill="hold"/>
                                        <p:tgtEl>
                                          <p:spTgt spid="34"/>
                                        </p:tgtEl>
                                        <p:attrNameLst>
                                          <p:attrName>ppt_w</p:attrName>
                                        </p:attrNameLst>
                                      </p:cBhvr>
                                      <p:tavLst>
                                        <p:tav tm="0">
                                          <p:val>
                                            <p:fltVal val="0"/>
                                          </p:val>
                                        </p:tav>
                                        <p:tav tm="100000">
                                          <p:val>
                                            <p:strVal val="#ppt_w"/>
                                          </p:val>
                                        </p:tav>
                                      </p:tavLst>
                                    </p:anim>
                                    <p:anim calcmode="lin" valueType="num">
                                      <p:cBhvr>
                                        <p:cTn id="56" dur="500" fill="hold"/>
                                        <p:tgtEl>
                                          <p:spTgt spid="34"/>
                                        </p:tgtEl>
                                        <p:attrNameLst>
                                          <p:attrName>ppt_h</p:attrName>
                                        </p:attrNameLst>
                                      </p:cBhvr>
                                      <p:tavLst>
                                        <p:tav tm="0">
                                          <p:val>
                                            <p:fltVal val="0"/>
                                          </p:val>
                                        </p:tav>
                                        <p:tav tm="100000">
                                          <p:val>
                                            <p:strVal val="#ppt_h"/>
                                          </p:val>
                                        </p:tav>
                                      </p:tavLst>
                                    </p:anim>
                                    <p:animEffect transition="in" filter="fade">
                                      <p:cBhvr>
                                        <p:cTn id="57" dur="500"/>
                                        <p:tgtEl>
                                          <p:spTgt spid="34"/>
                                        </p:tgtEl>
                                      </p:cBhvr>
                                    </p:animEffect>
                                  </p:childTnLst>
                                </p:cTn>
                              </p:par>
                            </p:childTnLst>
                          </p:cTn>
                        </p:par>
                        <p:par>
                          <p:cTn id="58" fill="hold">
                            <p:stCondLst>
                              <p:cond delay="3750"/>
                            </p:stCondLst>
                            <p:childTnLst>
                              <p:par>
                                <p:cTn id="59" presetID="2" presetClass="entr" presetSubtype="4"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additive="base">
                                        <p:cTn id="61" dur="500" fill="hold"/>
                                        <p:tgtEl>
                                          <p:spTgt spid="24"/>
                                        </p:tgtEl>
                                        <p:attrNameLst>
                                          <p:attrName>ppt_x</p:attrName>
                                        </p:attrNameLst>
                                      </p:cBhvr>
                                      <p:tavLst>
                                        <p:tav tm="0">
                                          <p:val>
                                            <p:strVal val="#ppt_x"/>
                                          </p:val>
                                        </p:tav>
                                        <p:tav tm="100000">
                                          <p:val>
                                            <p:strVal val="#ppt_x"/>
                                          </p:val>
                                        </p:tav>
                                      </p:tavLst>
                                    </p:anim>
                                    <p:anim calcmode="lin" valueType="num">
                                      <p:cBhvr additive="base">
                                        <p:cTn id="62" dur="500" fill="hold"/>
                                        <p:tgtEl>
                                          <p:spTgt spid="24"/>
                                        </p:tgtEl>
                                        <p:attrNameLst>
                                          <p:attrName>ppt_y</p:attrName>
                                        </p:attrNameLst>
                                      </p:cBhvr>
                                      <p:tavLst>
                                        <p:tav tm="0">
                                          <p:val>
                                            <p:strVal val="1+#ppt_h/2"/>
                                          </p:val>
                                        </p:tav>
                                        <p:tav tm="100000">
                                          <p:val>
                                            <p:strVal val="#ppt_y"/>
                                          </p:val>
                                        </p:tav>
                                      </p:tavLst>
                                    </p:anim>
                                  </p:childTnLst>
                                </p:cTn>
                              </p:par>
                              <p:par>
                                <p:cTn id="63" presetID="47" presetClass="entr" presetSubtype="0" fill="hold" grpId="0" nodeType="with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500"/>
                                        <p:tgtEl>
                                          <p:spTgt spid="25"/>
                                        </p:tgtEl>
                                      </p:cBhvr>
                                    </p:animEffect>
                                    <p:anim calcmode="lin" valueType="num">
                                      <p:cBhvr>
                                        <p:cTn id="66" dur="500" fill="hold"/>
                                        <p:tgtEl>
                                          <p:spTgt spid="25"/>
                                        </p:tgtEl>
                                        <p:attrNameLst>
                                          <p:attrName>ppt_x</p:attrName>
                                        </p:attrNameLst>
                                      </p:cBhvr>
                                      <p:tavLst>
                                        <p:tav tm="0">
                                          <p:val>
                                            <p:strVal val="#ppt_x"/>
                                          </p:val>
                                        </p:tav>
                                        <p:tav tm="100000">
                                          <p:val>
                                            <p:strVal val="#ppt_x"/>
                                          </p:val>
                                        </p:tav>
                                      </p:tavLst>
                                    </p:anim>
                                    <p:anim calcmode="lin" valueType="num">
                                      <p:cBhvr>
                                        <p:cTn id="67"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animBg="1"/>
      <p:bldP spid="6" grpId="0" animBg="1"/>
      <p:bldP spid="22" grpId="0"/>
      <p:bldP spid="23" grpId="0"/>
      <p:bldP spid="24" grpId="0"/>
      <p:bldP spid="2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747987" y="1128223"/>
            <a:ext cx="2995064" cy="1338828"/>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dirty="0">
                <a:solidFill>
                  <a:schemeClr val="tx1">
                    <a:lumMod val="65000"/>
                    <a:lumOff val="35000"/>
                  </a:schemeClr>
                </a:solidFill>
              </a:rPr>
              <a:t>点击此处添加文字描述，文字颜色、大小、字体可根据需求进行更改。</a:t>
            </a:r>
            <a:endParaRPr lang="zh-CN" altLang="en-US" dirty="0"/>
          </a:p>
        </p:txBody>
      </p:sp>
      <p:sp>
        <p:nvSpPr>
          <p:cNvPr id="27" name="矩形 26"/>
          <p:cNvSpPr/>
          <p:nvPr/>
        </p:nvSpPr>
        <p:spPr>
          <a:xfrm>
            <a:off x="5588963" y="637801"/>
            <a:ext cx="3054055" cy="1338828"/>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dirty="0">
                <a:solidFill>
                  <a:schemeClr val="tx1">
                    <a:lumMod val="65000"/>
                    <a:lumOff val="35000"/>
                  </a:schemeClr>
                </a:solidFill>
              </a:rPr>
              <a:t>点击此处添加文字描述，文字颜色、大小、字体可根据需求进行更改。</a:t>
            </a:r>
            <a:endParaRPr lang="zh-CN" altLang="en-US" dirty="0"/>
          </a:p>
        </p:txBody>
      </p:sp>
      <p:sp>
        <p:nvSpPr>
          <p:cNvPr id="2" name="矩形 1"/>
          <p:cNvSpPr/>
          <p:nvPr/>
        </p:nvSpPr>
        <p:spPr>
          <a:xfrm>
            <a:off x="0" y="381000"/>
            <a:ext cx="3352800" cy="88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791200" y="381000"/>
            <a:ext cx="3352800" cy="88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619500" y="122868"/>
            <a:ext cx="1905000" cy="584775"/>
          </a:xfrm>
          <a:prstGeom prst="rect">
            <a:avLst/>
          </a:prstGeom>
          <a:noFill/>
        </p:spPr>
        <p:txBody>
          <a:bodyPr wrap="square" rtlCol="0">
            <a:spAutoFit/>
          </a:bodyPr>
          <a:lstStyle/>
          <a:p>
            <a:pPr algn="ctr"/>
            <a:r>
              <a:rPr lang="zh-CN" altLang="en-US" sz="3200" dirty="0">
                <a:solidFill>
                  <a:schemeClr val="tx1">
                    <a:lumMod val="95000"/>
                    <a:lumOff val="5000"/>
                  </a:schemeClr>
                </a:solidFill>
                <a:latin typeface="微软雅黑" panose="020B0503020204020204" pitchFamily="34" charset="-122"/>
                <a:ea typeface="微软雅黑" panose="020B0503020204020204" pitchFamily="34" charset="-122"/>
              </a:rPr>
              <a:t>实力分析</a:t>
            </a:r>
          </a:p>
        </p:txBody>
      </p:sp>
      <p:sp>
        <p:nvSpPr>
          <p:cNvPr id="5" name="任意多边形 23"/>
          <p:cNvSpPr>
            <a:spLocks noChangeArrowheads="1"/>
          </p:cNvSpPr>
          <p:nvPr/>
        </p:nvSpPr>
        <p:spPr bwMode="auto">
          <a:xfrm>
            <a:off x="4427539" y="3641725"/>
            <a:ext cx="288925" cy="554038"/>
          </a:xfrm>
          <a:custGeom>
            <a:avLst/>
            <a:gdLst>
              <a:gd name="T0" fmla="*/ 95784 w 288032"/>
              <a:gd name="T1" fmla="*/ 0 h 553620"/>
              <a:gd name="T2" fmla="*/ 192248 w 288032"/>
              <a:gd name="T3" fmla="*/ 0 h 553620"/>
              <a:gd name="T4" fmla="*/ 288032 w 288032"/>
              <a:gd name="T5" fmla="*/ 553620 h 553620"/>
              <a:gd name="T6" fmla="*/ 0 w 288032"/>
              <a:gd name="T7" fmla="*/ 553620 h 553620"/>
              <a:gd name="T8" fmla="*/ 0 60000 65536"/>
              <a:gd name="T9" fmla="*/ 0 60000 65536"/>
              <a:gd name="T10" fmla="*/ 0 60000 65536"/>
              <a:gd name="T11" fmla="*/ 0 60000 65536"/>
              <a:gd name="T12" fmla="*/ 0 w 288032"/>
              <a:gd name="T13" fmla="*/ 0 h 553620"/>
              <a:gd name="T14" fmla="*/ 288032 w 288032"/>
              <a:gd name="T15" fmla="*/ 553620 h 553620"/>
            </a:gdLst>
            <a:ahLst/>
            <a:cxnLst>
              <a:cxn ang="T8">
                <a:pos x="T0" y="T1"/>
              </a:cxn>
              <a:cxn ang="T9">
                <a:pos x="T2" y="T3"/>
              </a:cxn>
              <a:cxn ang="T10">
                <a:pos x="T4" y="T5"/>
              </a:cxn>
              <a:cxn ang="T11">
                <a:pos x="T6" y="T7"/>
              </a:cxn>
            </a:cxnLst>
            <a:rect l="T12" t="T13" r="T14" b="T15"/>
            <a:pathLst>
              <a:path w="288032" h="553620">
                <a:moveTo>
                  <a:pt x="95784" y="0"/>
                </a:moveTo>
                <a:lnTo>
                  <a:pt x="192248" y="0"/>
                </a:lnTo>
                <a:lnTo>
                  <a:pt x="288032" y="553620"/>
                </a:lnTo>
                <a:lnTo>
                  <a:pt x="0" y="553620"/>
                </a:lnTo>
                <a:close/>
              </a:path>
            </a:pathLst>
          </a:custGeom>
          <a:solidFill>
            <a:srgbClr val="28282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 name="Group 6"/>
          <p:cNvGrpSpPr>
            <a:grpSpLocks/>
          </p:cNvGrpSpPr>
          <p:nvPr/>
        </p:nvGrpSpPr>
        <p:grpSpPr bwMode="auto">
          <a:xfrm rot="21202216">
            <a:off x="1331914" y="3327400"/>
            <a:ext cx="6480175" cy="288925"/>
            <a:chOff x="0" y="0"/>
            <a:chExt cx="6480000" cy="288000"/>
          </a:xfrm>
        </p:grpSpPr>
        <p:sp>
          <p:nvSpPr>
            <p:cNvPr id="7" name="矩形 7"/>
            <p:cNvSpPr>
              <a:spLocks noChangeArrowheads="1"/>
            </p:cNvSpPr>
            <p:nvPr/>
          </p:nvSpPr>
          <p:spPr bwMode="auto">
            <a:xfrm>
              <a:off x="0" y="71992"/>
              <a:ext cx="6480000" cy="144016"/>
            </a:xfrm>
            <a:prstGeom prst="rect">
              <a:avLst/>
            </a:prstGeom>
            <a:solidFill>
              <a:srgbClr val="28282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椭圆 8"/>
            <p:cNvSpPr>
              <a:spLocks noChangeArrowheads="1"/>
            </p:cNvSpPr>
            <p:nvPr/>
          </p:nvSpPr>
          <p:spPr bwMode="auto">
            <a:xfrm>
              <a:off x="3095984" y="0"/>
              <a:ext cx="288000" cy="288000"/>
            </a:xfrm>
            <a:prstGeom prst="ellipse">
              <a:avLst/>
            </a:prstGeom>
            <a:solidFill>
              <a:srgbClr val="282828"/>
            </a:solidFill>
            <a:ln w="38100" cap="flat" cmpd="sng">
              <a:solidFill>
                <a:srgbClr val="FF8607"/>
              </a:solidFill>
              <a:round/>
              <a:headEnd/>
              <a:tailEnd/>
            </a:ln>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9" name="TextBox 15"/>
          <p:cNvSpPr>
            <a:spLocks noChangeArrowheads="1"/>
          </p:cNvSpPr>
          <p:nvPr/>
        </p:nvSpPr>
        <p:spPr bwMode="auto">
          <a:xfrm rot="20890926">
            <a:off x="1220439" y="2681965"/>
            <a:ext cx="181291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6000" dirty="0">
                <a:solidFill>
                  <a:schemeClr val="tx1">
                    <a:lumMod val="65000"/>
                    <a:lumOff val="35000"/>
                  </a:schemeClr>
                </a:solidFill>
                <a:latin typeface="Impact" panose="020B0806030902050204" pitchFamily="34" charset="0"/>
                <a:ea typeface="微软雅黑" panose="020B0503020204020204" pitchFamily="34" charset="-122"/>
                <a:sym typeface="Impact" panose="020B0806030902050204" pitchFamily="34" charset="0"/>
              </a:rPr>
              <a:t>826</a:t>
            </a:r>
            <a:endParaRPr lang="zh-CN" altLang="en-US" sz="6000" dirty="0">
              <a:solidFill>
                <a:schemeClr val="tx1">
                  <a:lumMod val="65000"/>
                  <a:lumOff val="35000"/>
                </a:schemeClr>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0" name="TextBox 45"/>
          <p:cNvSpPr>
            <a:spLocks noChangeArrowheads="1"/>
          </p:cNvSpPr>
          <p:nvPr/>
        </p:nvSpPr>
        <p:spPr bwMode="auto">
          <a:xfrm rot="20890926">
            <a:off x="6195562" y="2106612"/>
            <a:ext cx="157887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6000" dirty="0">
                <a:solidFill>
                  <a:schemeClr val="tx1">
                    <a:lumMod val="65000"/>
                    <a:lumOff val="35000"/>
                  </a:schemeClr>
                </a:solidFill>
                <a:latin typeface="Impact" panose="020B0806030902050204" pitchFamily="34" charset="0"/>
                <a:ea typeface="微软雅黑" panose="020B0503020204020204" pitchFamily="34" charset="-122"/>
                <a:sym typeface="Impact" panose="020B0806030902050204" pitchFamily="34" charset="0"/>
              </a:rPr>
              <a:t>438</a:t>
            </a:r>
            <a:endParaRPr lang="zh-CN" altLang="en-US" sz="6000" dirty="0">
              <a:solidFill>
                <a:schemeClr val="tx1">
                  <a:lumMod val="65000"/>
                  <a:lumOff val="35000"/>
                </a:schemeClr>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4" name="等腰三角形 1"/>
          <p:cNvSpPr>
            <a:spLocks noChangeAspect="1" noChangeArrowheads="1"/>
          </p:cNvSpPr>
          <p:nvPr/>
        </p:nvSpPr>
        <p:spPr bwMode="auto">
          <a:xfrm flipV="1">
            <a:off x="1809773" y="2576062"/>
            <a:ext cx="179949" cy="155122"/>
          </a:xfrm>
          <a:prstGeom prst="triangle">
            <a:avLst>
              <a:gd name="adj" fmla="val 50000"/>
            </a:avLst>
          </a:prstGeom>
          <a:solidFill>
            <a:srgbClr val="28282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等腰三角形 18"/>
          <p:cNvSpPr>
            <a:spLocks noChangeAspect="1" noChangeArrowheads="1"/>
          </p:cNvSpPr>
          <p:nvPr/>
        </p:nvSpPr>
        <p:spPr bwMode="auto">
          <a:xfrm flipV="1">
            <a:off x="6805050" y="1997560"/>
            <a:ext cx="179949" cy="155178"/>
          </a:xfrm>
          <a:prstGeom prst="triangle">
            <a:avLst>
              <a:gd name="adj" fmla="val 50000"/>
            </a:avLst>
          </a:prstGeom>
          <a:solidFill>
            <a:srgbClr val="28282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矩形 52"/>
          <p:cNvSpPr>
            <a:spLocks noChangeArrowheads="1"/>
          </p:cNvSpPr>
          <p:nvPr/>
        </p:nvSpPr>
        <p:spPr bwMode="auto">
          <a:xfrm>
            <a:off x="0" y="4195763"/>
            <a:ext cx="9144000" cy="947737"/>
          </a:xfrm>
          <a:prstGeom prst="rect">
            <a:avLst/>
          </a:prstGeom>
          <a:solidFill>
            <a:srgbClr val="28282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矩形 27"/>
          <p:cNvSpPr/>
          <p:nvPr/>
        </p:nvSpPr>
        <p:spPr>
          <a:xfrm>
            <a:off x="1135647" y="4391452"/>
            <a:ext cx="7388222" cy="465448"/>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dirty="0">
                <a:solidFill>
                  <a:schemeClr val="bg1"/>
                </a:solidFill>
              </a:rPr>
              <a:t>点击此处添加文字描述，文字颜色、大小、字体可根据需求进行更改。</a:t>
            </a:r>
          </a:p>
        </p:txBody>
      </p:sp>
    </p:spTree>
    <p:extLst>
      <p:ext uri="{BB962C8B-B14F-4D97-AF65-F5344CB8AC3E}">
        <p14:creationId xmlns:p14="http://schemas.microsoft.com/office/powerpoint/2010/main" val="2964383583"/>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childTnLst>
                          </p:cTn>
                        </p:par>
                        <p:par>
                          <p:cTn id="18" fill="hold">
                            <p:stCondLst>
                              <p:cond delay="750"/>
                            </p:stCondLst>
                            <p:childTnLst>
                              <p:par>
                                <p:cTn id="19" presetID="2" presetClass="entr" presetSubtype="4"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fill="hold"/>
                                        <p:tgtEl>
                                          <p:spTgt spid="19"/>
                                        </p:tgtEl>
                                        <p:attrNameLst>
                                          <p:attrName>ppt_x</p:attrName>
                                        </p:attrNameLst>
                                      </p:cBhvr>
                                      <p:tavLst>
                                        <p:tav tm="0">
                                          <p:val>
                                            <p:strVal val="#ppt_x"/>
                                          </p:val>
                                        </p:tav>
                                        <p:tav tm="100000">
                                          <p:val>
                                            <p:strVal val="#ppt_x"/>
                                          </p:val>
                                        </p:tav>
                                      </p:tavLst>
                                    </p:anim>
                                    <p:anim calcmode="lin" valueType="num">
                                      <p:cBhvr additive="base">
                                        <p:cTn id="22" dur="500" fill="hold"/>
                                        <p:tgtEl>
                                          <p:spTgt spid="19"/>
                                        </p:tgtEl>
                                        <p:attrNameLst>
                                          <p:attrName>ppt_y</p:attrName>
                                        </p:attrNameLst>
                                      </p:cBhvr>
                                      <p:tavLst>
                                        <p:tav tm="0">
                                          <p:val>
                                            <p:strVal val="1+#ppt_h/2"/>
                                          </p:val>
                                        </p:tav>
                                        <p:tav tm="100000">
                                          <p:val>
                                            <p:strVal val="#ppt_y"/>
                                          </p:val>
                                        </p:tav>
                                      </p:tavLst>
                                    </p:anim>
                                  </p:childTnLst>
                                </p:cTn>
                              </p:par>
                            </p:childTnLst>
                          </p:cTn>
                        </p:par>
                        <p:par>
                          <p:cTn id="23" fill="hold">
                            <p:stCondLst>
                              <p:cond delay="1250"/>
                            </p:stCondLst>
                            <p:childTnLst>
                              <p:par>
                                <p:cTn id="24" presetID="42"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anim calcmode="lin" valueType="num">
                                      <p:cBhvr>
                                        <p:cTn id="27" dur="500" fill="hold"/>
                                        <p:tgtEl>
                                          <p:spTgt spid="5"/>
                                        </p:tgtEl>
                                        <p:attrNameLst>
                                          <p:attrName>ppt_x</p:attrName>
                                        </p:attrNameLst>
                                      </p:cBhvr>
                                      <p:tavLst>
                                        <p:tav tm="0">
                                          <p:val>
                                            <p:strVal val="#ppt_x"/>
                                          </p:val>
                                        </p:tav>
                                        <p:tav tm="100000">
                                          <p:val>
                                            <p:strVal val="#ppt_x"/>
                                          </p:val>
                                        </p:tav>
                                      </p:tavLst>
                                    </p:anim>
                                    <p:anim calcmode="lin" valueType="num">
                                      <p:cBhvr>
                                        <p:cTn id="28" dur="500" fill="hold"/>
                                        <p:tgtEl>
                                          <p:spTgt spid="5"/>
                                        </p:tgtEl>
                                        <p:attrNameLst>
                                          <p:attrName>ppt_y</p:attrName>
                                        </p:attrNameLst>
                                      </p:cBhvr>
                                      <p:tavLst>
                                        <p:tav tm="0">
                                          <p:val>
                                            <p:strVal val="#ppt_y+.1"/>
                                          </p:val>
                                        </p:tav>
                                        <p:tav tm="100000">
                                          <p:val>
                                            <p:strVal val="#ppt_y"/>
                                          </p:val>
                                        </p:tav>
                                      </p:tavLst>
                                    </p:anim>
                                  </p:childTnLst>
                                </p:cTn>
                              </p:par>
                            </p:childTnLst>
                          </p:cTn>
                        </p:par>
                        <p:par>
                          <p:cTn id="29" fill="hold">
                            <p:stCondLst>
                              <p:cond delay="1750"/>
                            </p:stCondLst>
                            <p:childTnLst>
                              <p:par>
                                <p:cTn id="30" presetID="16" presetClass="entr" presetSubtype="37"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arn(outVertical)">
                                      <p:cBhvr>
                                        <p:cTn id="32" dur="500"/>
                                        <p:tgtEl>
                                          <p:spTgt spid="6"/>
                                        </p:tgtEl>
                                      </p:cBhvr>
                                    </p:animEffect>
                                  </p:childTnLst>
                                </p:cTn>
                              </p:par>
                            </p:childTnLst>
                          </p:cTn>
                        </p:par>
                        <p:par>
                          <p:cTn id="33" fill="hold">
                            <p:stCondLst>
                              <p:cond delay="2250"/>
                            </p:stCondLst>
                            <p:childTnLst>
                              <p:par>
                                <p:cTn id="34" presetID="2" presetClass="entr" presetSubtype="12"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500" fill="hold"/>
                                        <p:tgtEl>
                                          <p:spTgt spid="28"/>
                                        </p:tgtEl>
                                        <p:attrNameLst>
                                          <p:attrName>ppt_x</p:attrName>
                                        </p:attrNameLst>
                                      </p:cBhvr>
                                      <p:tavLst>
                                        <p:tav tm="0">
                                          <p:val>
                                            <p:strVal val="0-#ppt_w/2"/>
                                          </p:val>
                                        </p:tav>
                                        <p:tav tm="100000">
                                          <p:val>
                                            <p:strVal val="#ppt_x"/>
                                          </p:val>
                                        </p:tav>
                                      </p:tavLst>
                                    </p:anim>
                                    <p:anim calcmode="lin" valueType="num">
                                      <p:cBhvr additive="base">
                                        <p:cTn id="37" dur="500" fill="hold"/>
                                        <p:tgtEl>
                                          <p:spTgt spid="28"/>
                                        </p:tgtEl>
                                        <p:attrNameLst>
                                          <p:attrName>ppt_y</p:attrName>
                                        </p:attrNameLst>
                                      </p:cBhvr>
                                      <p:tavLst>
                                        <p:tav tm="0">
                                          <p:val>
                                            <p:strVal val="1+#ppt_h/2"/>
                                          </p:val>
                                        </p:tav>
                                        <p:tav tm="100000">
                                          <p:val>
                                            <p:strVal val="#ppt_y"/>
                                          </p:val>
                                        </p:tav>
                                      </p:tavLst>
                                    </p:anim>
                                  </p:childTnLst>
                                </p:cTn>
                              </p:par>
                            </p:childTnLst>
                          </p:cTn>
                        </p:par>
                        <p:par>
                          <p:cTn id="38" fill="hold">
                            <p:stCondLst>
                              <p:cond delay="2750"/>
                            </p:stCondLst>
                            <p:childTnLst>
                              <p:par>
                                <p:cTn id="39" presetID="42"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anim calcmode="lin" valueType="num">
                                      <p:cBhvr>
                                        <p:cTn id="42" dur="500" fill="hold"/>
                                        <p:tgtEl>
                                          <p:spTgt spid="9"/>
                                        </p:tgtEl>
                                        <p:attrNameLst>
                                          <p:attrName>ppt_x</p:attrName>
                                        </p:attrNameLst>
                                      </p:cBhvr>
                                      <p:tavLst>
                                        <p:tav tm="0">
                                          <p:val>
                                            <p:strVal val="#ppt_x"/>
                                          </p:val>
                                        </p:tav>
                                        <p:tav tm="100000">
                                          <p:val>
                                            <p:strVal val="#ppt_x"/>
                                          </p:val>
                                        </p:tav>
                                      </p:tavLst>
                                    </p:anim>
                                    <p:anim calcmode="lin" valueType="num">
                                      <p:cBhvr>
                                        <p:cTn id="43" dur="500" fill="hold"/>
                                        <p:tgtEl>
                                          <p:spTgt spid="9"/>
                                        </p:tgtEl>
                                        <p:attrNameLst>
                                          <p:attrName>ppt_y</p:attrName>
                                        </p:attrNameLst>
                                      </p:cBhvr>
                                      <p:tavLst>
                                        <p:tav tm="0">
                                          <p:val>
                                            <p:strVal val="#ppt_y+.1"/>
                                          </p:val>
                                        </p:tav>
                                        <p:tav tm="100000">
                                          <p:val>
                                            <p:strVal val="#ppt_y"/>
                                          </p:val>
                                        </p:tav>
                                      </p:tavLst>
                                    </p:anim>
                                  </p:childTnLst>
                                </p:cTn>
                              </p:par>
                            </p:childTnLst>
                          </p:cTn>
                        </p:par>
                        <p:par>
                          <p:cTn id="44" fill="hold">
                            <p:stCondLst>
                              <p:cond delay="3250"/>
                            </p:stCondLst>
                            <p:childTnLst>
                              <p:par>
                                <p:cTn id="45" presetID="42" presetClass="entr" presetSubtype="0"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anim calcmode="lin" valueType="num">
                                      <p:cBhvr>
                                        <p:cTn id="48" dur="500" fill="hold"/>
                                        <p:tgtEl>
                                          <p:spTgt spid="10"/>
                                        </p:tgtEl>
                                        <p:attrNameLst>
                                          <p:attrName>ppt_x</p:attrName>
                                        </p:attrNameLst>
                                      </p:cBhvr>
                                      <p:tavLst>
                                        <p:tav tm="0">
                                          <p:val>
                                            <p:strVal val="#ppt_x"/>
                                          </p:val>
                                        </p:tav>
                                        <p:tav tm="100000">
                                          <p:val>
                                            <p:strVal val="#ppt_x"/>
                                          </p:val>
                                        </p:tav>
                                      </p:tavLst>
                                    </p:anim>
                                    <p:anim calcmode="lin" valueType="num">
                                      <p:cBhvr>
                                        <p:cTn id="49" dur="500" fill="hold"/>
                                        <p:tgtEl>
                                          <p:spTgt spid="10"/>
                                        </p:tgtEl>
                                        <p:attrNameLst>
                                          <p:attrName>ppt_y</p:attrName>
                                        </p:attrNameLst>
                                      </p:cBhvr>
                                      <p:tavLst>
                                        <p:tav tm="0">
                                          <p:val>
                                            <p:strVal val="#ppt_y+.1"/>
                                          </p:val>
                                        </p:tav>
                                        <p:tav tm="100000">
                                          <p:val>
                                            <p:strVal val="#ppt_y"/>
                                          </p:val>
                                        </p:tav>
                                      </p:tavLst>
                                    </p:anim>
                                  </p:childTnLst>
                                </p:cTn>
                              </p:par>
                            </p:childTnLst>
                          </p:cTn>
                        </p:par>
                        <p:par>
                          <p:cTn id="50" fill="hold">
                            <p:stCondLst>
                              <p:cond delay="3750"/>
                            </p:stCondLst>
                            <p:childTnLst>
                              <p:par>
                                <p:cTn id="51" presetID="2" presetClass="entr" presetSubtype="1"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500" fill="hold"/>
                                        <p:tgtEl>
                                          <p:spTgt spid="14"/>
                                        </p:tgtEl>
                                        <p:attrNameLst>
                                          <p:attrName>ppt_x</p:attrName>
                                        </p:attrNameLst>
                                      </p:cBhvr>
                                      <p:tavLst>
                                        <p:tav tm="0">
                                          <p:val>
                                            <p:strVal val="#ppt_x"/>
                                          </p:val>
                                        </p:tav>
                                        <p:tav tm="100000">
                                          <p:val>
                                            <p:strVal val="#ppt_x"/>
                                          </p:val>
                                        </p:tav>
                                      </p:tavLst>
                                    </p:anim>
                                    <p:anim calcmode="lin" valueType="num">
                                      <p:cBhvr additive="base">
                                        <p:cTn id="54" dur="500" fill="hold"/>
                                        <p:tgtEl>
                                          <p:spTgt spid="14"/>
                                        </p:tgtEl>
                                        <p:attrNameLst>
                                          <p:attrName>ppt_y</p:attrName>
                                        </p:attrNameLst>
                                      </p:cBhvr>
                                      <p:tavLst>
                                        <p:tav tm="0">
                                          <p:val>
                                            <p:strVal val="0-#ppt_h/2"/>
                                          </p:val>
                                        </p:tav>
                                        <p:tav tm="100000">
                                          <p:val>
                                            <p:strVal val="#ppt_y"/>
                                          </p:val>
                                        </p:tav>
                                      </p:tavLst>
                                    </p:anim>
                                  </p:childTnLst>
                                </p:cTn>
                              </p:par>
                            </p:childTnLst>
                          </p:cTn>
                        </p:par>
                        <p:par>
                          <p:cTn id="55" fill="hold">
                            <p:stCondLst>
                              <p:cond delay="4250"/>
                            </p:stCondLst>
                            <p:childTnLst>
                              <p:par>
                                <p:cTn id="56" presetID="2" presetClass="entr" presetSubtype="8"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additive="base">
                                        <p:cTn id="58" dur="500" fill="hold"/>
                                        <p:tgtEl>
                                          <p:spTgt spid="25"/>
                                        </p:tgtEl>
                                        <p:attrNameLst>
                                          <p:attrName>ppt_x</p:attrName>
                                        </p:attrNameLst>
                                      </p:cBhvr>
                                      <p:tavLst>
                                        <p:tav tm="0">
                                          <p:val>
                                            <p:strVal val="0-#ppt_w/2"/>
                                          </p:val>
                                        </p:tav>
                                        <p:tav tm="100000">
                                          <p:val>
                                            <p:strVal val="#ppt_x"/>
                                          </p:val>
                                        </p:tav>
                                      </p:tavLst>
                                    </p:anim>
                                    <p:anim calcmode="lin" valueType="num">
                                      <p:cBhvr additive="base">
                                        <p:cTn id="59" dur="500" fill="hold"/>
                                        <p:tgtEl>
                                          <p:spTgt spid="25"/>
                                        </p:tgtEl>
                                        <p:attrNameLst>
                                          <p:attrName>ppt_y</p:attrName>
                                        </p:attrNameLst>
                                      </p:cBhvr>
                                      <p:tavLst>
                                        <p:tav tm="0">
                                          <p:val>
                                            <p:strVal val="#ppt_y"/>
                                          </p:val>
                                        </p:tav>
                                        <p:tav tm="100000">
                                          <p:val>
                                            <p:strVal val="#ppt_y"/>
                                          </p:val>
                                        </p:tav>
                                      </p:tavLst>
                                    </p:anim>
                                  </p:childTnLst>
                                </p:cTn>
                              </p:par>
                            </p:childTnLst>
                          </p:cTn>
                        </p:par>
                        <p:par>
                          <p:cTn id="60" fill="hold">
                            <p:stCondLst>
                              <p:cond delay="4750"/>
                            </p:stCondLst>
                            <p:childTnLst>
                              <p:par>
                                <p:cTn id="61" presetID="2" presetClass="entr" presetSubtype="1"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additive="base">
                                        <p:cTn id="63" dur="500" fill="hold"/>
                                        <p:tgtEl>
                                          <p:spTgt spid="18"/>
                                        </p:tgtEl>
                                        <p:attrNameLst>
                                          <p:attrName>ppt_x</p:attrName>
                                        </p:attrNameLst>
                                      </p:cBhvr>
                                      <p:tavLst>
                                        <p:tav tm="0">
                                          <p:val>
                                            <p:strVal val="#ppt_x"/>
                                          </p:val>
                                        </p:tav>
                                        <p:tav tm="100000">
                                          <p:val>
                                            <p:strVal val="#ppt_x"/>
                                          </p:val>
                                        </p:tav>
                                      </p:tavLst>
                                    </p:anim>
                                    <p:anim calcmode="lin" valueType="num">
                                      <p:cBhvr additive="base">
                                        <p:cTn id="64" dur="500" fill="hold"/>
                                        <p:tgtEl>
                                          <p:spTgt spid="18"/>
                                        </p:tgtEl>
                                        <p:attrNameLst>
                                          <p:attrName>ppt_y</p:attrName>
                                        </p:attrNameLst>
                                      </p:cBhvr>
                                      <p:tavLst>
                                        <p:tav tm="0">
                                          <p:val>
                                            <p:strVal val="0-#ppt_h/2"/>
                                          </p:val>
                                        </p:tav>
                                        <p:tav tm="100000">
                                          <p:val>
                                            <p:strVal val="#ppt_y"/>
                                          </p:val>
                                        </p:tav>
                                      </p:tavLst>
                                    </p:anim>
                                  </p:childTnLst>
                                </p:cTn>
                              </p:par>
                            </p:childTnLst>
                          </p:cTn>
                        </p:par>
                        <p:par>
                          <p:cTn id="65" fill="hold">
                            <p:stCondLst>
                              <p:cond delay="5250"/>
                            </p:stCondLst>
                            <p:childTnLst>
                              <p:par>
                                <p:cTn id="66" presetID="2" presetClass="entr" presetSubtype="2" fill="hold" grpId="0" nodeType="afterEffect">
                                  <p:stCondLst>
                                    <p:cond delay="0"/>
                                  </p:stCondLst>
                                  <p:childTnLst>
                                    <p:set>
                                      <p:cBhvr>
                                        <p:cTn id="67" dur="1" fill="hold">
                                          <p:stCondLst>
                                            <p:cond delay="0"/>
                                          </p:stCondLst>
                                        </p:cTn>
                                        <p:tgtEl>
                                          <p:spTgt spid="27"/>
                                        </p:tgtEl>
                                        <p:attrNameLst>
                                          <p:attrName>style.visibility</p:attrName>
                                        </p:attrNameLst>
                                      </p:cBhvr>
                                      <p:to>
                                        <p:strVal val="visible"/>
                                      </p:to>
                                    </p:set>
                                    <p:anim calcmode="lin" valueType="num">
                                      <p:cBhvr additive="base">
                                        <p:cTn id="68" dur="500" fill="hold"/>
                                        <p:tgtEl>
                                          <p:spTgt spid="27"/>
                                        </p:tgtEl>
                                        <p:attrNameLst>
                                          <p:attrName>ppt_x</p:attrName>
                                        </p:attrNameLst>
                                      </p:cBhvr>
                                      <p:tavLst>
                                        <p:tav tm="0">
                                          <p:val>
                                            <p:strVal val="1+#ppt_w/2"/>
                                          </p:val>
                                        </p:tav>
                                        <p:tav tm="100000">
                                          <p:val>
                                            <p:strVal val="#ppt_x"/>
                                          </p:val>
                                        </p:tav>
                                      </p:tavLst>
                                    </p:anim>
                                    <p:anim calcmode="lin" valueType="num">
                                      <p:cBhvr additive="base">
                                        <p:cTn id="69"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2" grpId="0" animBg="1"/>
      <p:bldP spid="3" grpId="0" animBg="1"/>
      <p:bldP spid="4" grpId="0"/>
      <p:bldP spid="5" grpId="0" animBg="1"/>
      <p:bldP spid="9" grpId="0"/>
      <p:bldP spid="10" grpId="0"/>
      <p:bldP spid="14" grpId="0" animBg="1"/>
      <p:bldP spid="18" grpId="0" animBg="1"/>
      <p:bldP spid="19" grpId="0" animBg="1"/>
      <p:bldP spid="2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任意多边形 21"/>
          <p:cNvSpPr/>
          <p:nvPr>
            <p:custDataLst>
              <p:tags r:id="rId2"/>
            </p:custDataLst>
          </p:nvPr>
        </p:nvSpPr>
        <p:spPr>
          <a:xfrm>
            <a:off x="2755107" y="1734741"/>
            <a:ext cx="3675460" cy="1351359"/>
          </a:xfrm>
          <a:custGeom>
            <a:avLst/>
            <a:gdLst>
              <a:gd name="connsiteX0" fmla="*/ 1112071 w 4901184"/>
              <a:gd name="connsiteY0" fmla="*/ 0 h 1801368"/>
              <a:gd name="connsiteX1" fmla="*/ 4901184 w 4901184"/>
              <a:gd name="connsiteY1" fmla="*/ 0 h 1801368"/>
              <a:gd name="connsiteX2" fmla="*/ 4901184 w 4901184"/>
              <a:gd name="connsiteY2" fmla="*/ 1008251 h 1801368"/>
              <a:gd name="connsiteX3" fmla="*/ 3799357 w 4901184"/>
              <a:gd name="connsiteY3" fmla="*/ 1801368 h 1801368"/>
              <a:gd name="connsiteX4" fmla="*/ 0 w 4901184"/>
              <a:gd name="connsiteY4" fmla="*/ 1801368 h 1801368"/>
              <a:gd name="connsiteX5" fmla="*/ 0 w 4901184"/>
              <a:gd name="connsiteY5" fmla="*/ 800490 h 1801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01184" h="1801368">
                <a:moveTo>
                  <a:pt x="1112071" y="0"/>
                </a:moveTo>
                <a:lnTo>
                  <a:pt x="4901184" y="0"/>
                </a:lnTo>
                <a:lnTo>
                  <a:pt x="4901184" y="1008251"/>
                </a:lnTo>
                <a:lnTo>
                  <a:pt x="3799357" y="1801368"/>
                </a:lnTo>
                <a:lnTo>
                  <a:pt x="0" y="1801368"/>
                </a:lnTo>
                <a:lnTo>
                  <a:pt x="0" y="800490"/>
                </a:lnTo>
                <a:close/>
              </a:path>
            </a:pathLst>
          </a:custGeom>
          <a:solidFill>
            <a:schemeClr val="accent1"/>
          </a:solidFill>
          <a:ln w="12700" cap="flat" cmpd="sng" algn="ctr">
            <a:noFill/>
            <a:prstDash val="solid"/>
            <a:miter lim="800000"/>
          </a:ln>
          <a:effectLst/>
        </p:spPr>
        <p:txBody>
          <a:bodyPr anchor="ctr"/>
          <a:lstStyle/>
          <a:p>
            <a:pPr algn="ctr">
              <a:defRPr/>
            </a:pPr>
            <a:endParaRPr lang="zh-CN" altLang="en-US" sz="1350" kern="0">
              <a:solidFill>
                <a:prstClr val="white"/>
              </a:solidFill>
            </a:endParaRPr>
          </a:p>
        </p:txBody>
      </p:sp>
      <p:cxnSp>
        <p:nvCxnSpPr>
          <p:cNvPr id="23" name="直接连接符 22"/>
          <p:cNvCxnSpPr/>
          <p:nvPr>
            <p:custDataLst>
              <p:tags r:id="rId3"/>
            </p:custDataLst>
          </p:nvPr>
        </p:nvCxnSpPr>
        <p:spPr>
          <a:xfrm flipH="1">
            <a:off x="2377679" y="1460897"/>
            <a:ext cx="1577578" cy="1138238"/>
          </a:xfrm>
          <a:prstGeom prst="line">
            <a:avLst/>
          </a:prstGeom>
          <a:noFill/>
          <a:ln w="12700" cap="flat" cmpd="sng" algn="ctr">
            <a:solidFill>
              <a:schemeClr val="accent1">
                <a:lumMod val="75000"/>
              </a:schemeClr>
            </a:solidFill>
            <a:prstDash val="solid"/>
            <a:miter lim="800000"/>
          </a:ln>
          <a:effectLst/>
        </p:spPr>
      </p:cxnSp>
      <p:cxnSp>
        <p:nvCxnSpPr>
          <p:cNvPr id="24" name="直接连接符 23"/>
          <p:cNvCxnSpPr/>
          <p:nvPr>
            <p:custDataLst>
              <p:tags r:id="rId4"/>
            </p:custDataLst>
          </p:nvPr>
        </p:nvCxnSpPr>
        <p:spPr>
          <a:xfrm flipH="1">
            <a:off x="5195887" y="2235994"/>
            <a:ext cx="1577579" cy="1138238"/>
          </a:xfrm>
          <a:prstGeom prst="line">
            <a:avLst/>
          </a:prstGeom>
          <a:noFill/>
          <a:ln w="12700" cap="flat" cmpd="sng" algn="ctr">
            <a:solidFill>
              <a:schemeClr val="accent1">
                <a:lumMod val="75000"/>
              </a:schemeClr>
            </a:solidFill>
            <a:prstDash val="solid"/>
            <a:miter lim="800000"/>
          </a:ln>
          <a:effectLst/>
        </p:spPr>
      </p:cxnSp>
      <p:cxnSp>
        <p:nvCxnSpPr>
          <p:cNvPr id="6" name="直接连接符 5"/>
          <p:cNvCxnSpPr>
            <a:cxnSpLocks/>
          </p:cNvCxnSpPr>
          <p:nvPr/>
        </p:nvCxnSpPr>
        <p:spPr>
          <a:xfrm>
            <a:off x="3609975" y="1835543"/>
            <a:ext cx="136967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cxnSpLocks/>
          </p:cNvCxnSpPr>
          <p:nvPr/>
        </p:nvCxnSpPr>
        <p:spPr>
          <a:xfrm>
            <a:off x="2850579" y="2958205"/>
            <a:ext cx="270368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cxnSpLocks/>
          </p:cNvCxnSpPr>
          <p:nvPr/>
        </p:nvCxnSpPr>
        <p:spPr>
          <a:xfrm>
            <a:off x="6331967" y="1882780"/>
            <a:ext cx="0" cy="60186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cxnSpLocks/>
          </p:cNvCxnSpPr>
          <p:nvPr/>
        </p:nvCxnSpPr>
        <p:spPr>
          <a:xfrm>
            <a:off x="2850579" y="2357840"/>
            <a:ext cx="0" cy="60186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3599854" y="2135264"/>
            <a:ext cx="1944293" cy="523220"/>
          </a:xfrm>
          <a:prstGeom prst="rect">
            <a:avLst/>
          </a:prstGeom>
          <a:noFill/>
        </p:spPr>
        <p:txBody>
          <a:bodyPr wrap="square" rtlCol="0">
            <a:spAutoFit/>
          </a:bodyPr>
          <a:lstStyle/>
          <a:p>
            <a:pPr algn="ctr"/>
            <a:r>
              <a:rPr lang="zh-CN" altLang="en-US" sz="2800" dirty="0">
                <a:solidFill>
                  <a:schemeClr val="bg1"/>
                </a:solidFill>
                <a:latin typeface="幼圆" panose="02010509060101010101" pitchFamily="49" charset="-122"/>
                <a:ea typeface="幼圆" panose="02010509060101010101" pitchFamily="49" charset="-122"/>
              </a:rPr>
              <a:t>关于我们</a:t>
            </a:r>
          </a:p>
        </p:txBody>
      </p:sp>
      <p:pic>
        <p:nvPicPr>
          <p:cNvPr id="4" name="图片 3"/>
          <p:cNvPicPr>
            <a:picLocks noChangeAspect="1"/>
          </p:cNvPicPr>
          <p:nvPr/>
        </p:nvPicPr>
        <p:blipFill rotWithShape="1">
          <a:blip r:embed="rId7"/>
          <a:srcRect l="8967" t="23337" r="14545" b="39338"/>
          <a:stretch/>
        </p:blipFill>
        <p:spPr>
          <a:xfrm>
            <a:off x="4979654" y="1451371"/>
            <a:ext cx="1352313" cy="486966"/>
          </a:xfrm>
          <a:prstGeom prst="rect">
            <a:avLst/>
          </a:prstGeom>
        </p:spPr>
      </p:pic>
    </p:spTree>
    <p:custDataLst>
      <p:tags r:id="rId1"/>
    </p:custDataLst>
    <p:extLst>
      <p:ext uri="{BB962C8B-B14F-4D97-AF65-F5344CB8AC3E}">
        <p14:creationId xmlns:p14="http://schemas.microsoft.com/office/powerpoint/2010/main" val="2511222128"/>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1+#ppt_w/2"/>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6" presetClass="entr" presetSubtype="26"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barn(inHorizontal)">
                                      <p:cBhvr>
                                        <p:cTn id="16" dur="500"/>
                                        <p:tgtEl>
                                          <p:spTgt spid="22"/>
                                        </p:tgtEl>
                                      </p:cBhvr>
                                    </p:animEffect>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up)">
                                      <p:cBhvr>
                                        <p:cTn id="20" dur="250"/>
                                        <p:tgtEl>
                                          <p:spTgt spid="26"/>
                                        </p:tgtEl>
                                      </p:cBhvr>
                                    </p:animEffect>
                                  </p:childTnLst>
                                </p:cTn>
                              </p:par>
                            </p:childTnLst>
                          </p:cTn>
                        </p:par>
                        <p:par>
                          <p:cTn id="21" fill="hold">
                            <p:stCondLst>
                              <p:cond delay="1250"/>
                            </p:stCondLst>
                            <p:childTnLst>
                              <p:par>
                                <p:cTn id="22" presetID="22" presetClass="entr" presetSubtype="2"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right)">
                                      <p:cBhvr>
                                        <p:cTn id="24" dur="250"/>
                                        <p:tgtEl>
                                          <p:spTgt spid="15"/>
                                        </p:tgtEl>
                                      </p:cBhvr>
                                    </p:animEffect>
                                  </p:childTnLst>
                                </p:cTn>
                              </p:par>
                            </p:childTnLst>
                          </p:cTn>
                        </p:par>
                        <p:par>
                          <p:cTn id="25" fill="hold">
                            <p:stCondLst>
                              <p:cond delay="1500"/>
                            </p:stCondLst>
                            <p:childTnLst>
                              <p:par>
                                <p:cTn id="26" presetID="22" presetClass="entr" presetSubtype="4" fill="hold"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down)">
                                      <p:cBhvr>
                                        <p:cTn id="28" dur="250"/>
                                        <p:tgtEl>
                                          <p:spTgt spid="29"/>
                                        </p:tgtEl>
                                      </p:cBhvr>
                                    </p:animEffect>
                                  </p:childTnLst>
                                </p:cTn>
                              </p:par>
                            </p:childTnLst>
                          </p:cTn>
                        </p:par>
                        <p:par>
                          <p:cTn id="29" fill="hold">
                            <p:stCondLst>
                              <p:cond delay="1750"/>
                            </p:stCondLst>
                            <p:childTnLst>
                              <p:par>
                                <p:cTn id="30" presetID="22" presetClass="entr" presetSubtype="8"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250"/>
                                        <p:tgtEl>
                                          <p:spTgt spid="6"/>
                                        </p:tgtEl>
                                      </p:cBhvr>
                                    </p:animEffect>
                                  </p:childTnLst>
                                </p:cTn>
                              </p:par>
                            </p:childTnLst>
                          </p:cTn>
                        </p:par>
                        <p:par>
                          <p:cTn id="33" fill="hold">
                            <p:stCondLst>
                              <p:cond delay="2000"/>
                            </p:stCondLst>
                            <p:childTnLst>
                              <p:par>
                                <p:cTn id="34" presetID="23" presetClass="entr" presetSubtype="528" fill="hold" nodeType="after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p:val>
                                            <p:fltVal val="0"/>
                                          </p:val>
                                        </p:tav>
                                        <p:tav tm="100000">
                                          <p:val>
                                            <p:strVal val="#ppt_w"/>
                                          </p:val>
                                        </p:tav>
                                      </p:tavLst>
                                    </p:anim>
                                    <p:anim calcmode="lin" valueType="num">
                                      <p:cBhvr>
                                        <p:cTn id="37" dur="500" fill="hold"/>
                                        <p:tgtEl>
                                          <p:spTgt spid="4"/>
                                        </p:tgtEl>
                                        <p:attrNameLst>
                                          <p:attrName>ppt_h</p:attrName>
                                        </p:attrNameLst>
                                      </p:cBhvr>
                                      <p:tavLst>
                                        <p:tav tm="0">
                                          <p:val>
                                            <p:fltVal val="0"/>
                                          </p:val>
                                        </p:tav>
                                        <p:tav tm="100000">
                                          <p:val>
                                            <p:strVal val="#ppt_h"/>
                                          </p:val>
                                        </p:tav>
                                      </p:tavLst>
                                    </p:anim>
                                    <p:anim calcmode="lin" valueType="num">
                                      <p:cBhvr>
                                        <p:cTn id="38" dur="500" fill="hold"/>
                                        <p:tgtEl>
                                          <p:spTgt spid="4"/>
                                        </p:tgtEl>
                                        <p:attrNameLst>
                                          <p:attrName>ppt_x</p:attrName>
                                        </p:attrNameLst>
                                      </p:cBhvr>
                                      <p:tavLst>
                                        <p:tav tm="0">
                                          <p:val>
                                            <p:fltVal val="0.5"/>
                                          </p:val>
                                        </p:tav>
                                        <p:tav tm="100000">
                                          <p:val>
                                            <p:strVal val="#ppt_x"/>
                                          </p:val>
                                        </p:tav>
                                      </p:tavLst>
                                    </p:anim>
                                    <p:anim calcmode="lin" valueType="num">
                                      <p:cBhvr>
                                        <p:cTn id="39" dur="500" fill="hold"/>
                                        <p:tgtEl>
                                          <p:spTgt spid="4"/>
                                        </p:tgtEl>
                                        <p:attrNameLst>
                                          <p:attrName>ppt_y</p:attrName>
                                        </p:attrNameLst>
                                      </p:cBhvr>
                                      <p:tavLst>
                                        <p:tav tm="0">
                                          <p:val>
                                            <p:fltVal val="0.5"/>
                                          </p:val>
                                        </p:tav>
                                        <p:tav tm="100000">
                                          <p:val>
                                            <p:strVal val="#ppt_y"/>
                                          </p:val>
                                        </p:tav>
                                      </p:tavLst>
                                    </p:anim>
                                  </p:childTnLst>
                                </p:cTn>
                              </p:par>
                            </p:childTnLst>
                          </p:cTn>
                        </p:par>
                        <p:par>
                          <p:cTn id="40" fill="hold">
                            <p:stCondLst>
                              <p:cond delay="2500"/>
                            </p:stCondLst>
                            <p:childTnLst>
                              <p:par>
                                <p:cTn id="41" presetID="3" presetClass="entr" presetSubtype="10" fill="hold" grpId="0" nodeType="after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blinds(horizontal)">
                                      <p:cBhvr>
                                        <p:cTn id="4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4"/>
          <a:srcRect t="5233"/>
          <a:stretch/>
        </p:blipFill>
        <p:spPr>
          <a:xfrm>
            <a:off x="-1" y="-53619"/>
            <a:ext cx="9144000" cy="3550200"/>
          </a:xfrm>
          <a:prstGeom prst="rect">
            <a:avLst/>
          </a:prstGeom>
        </p:spPr>
      </p:pic>
      <p:sp>
        <p:nvSpPr>
          <p:cNvPr id="4" name="MH_SubTitle_1"/>
          <p:cNvSpPr/>
          <p:nvPr>
            <p:custDataLst>
              <p:tags r:id="rId1"/>
            </p:custDataLst>
          </p:nvPr>
        </p:nvSpPr>
        <p:spPr>
          <a:xfrm>
            <a:off x="-1" y="2483832"/>
            <a:ext cx="5076826" cy="761135"/>
          </a:xfrm>
          <a:prstGeom prst="rect">
            <a:avLst/>
          </a:prstGeom>
          <a:solidFill>
            <a:schemeClr val="accent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anchor="ctr"/>
          <a:lstStyle/>
          <a:p>
            <a:pPr>
              <a:defRPr/>
            </a:pPr>
            <a:r>
              <a:rPr lang="zh-CN" altLang="en-US" sz="3600" dirty="0">
                <a:solidFill>
                  <a:srgbClr val="FFFFFF"/>
                </a:solidFill>
                <a:latin typeface="微软雅黑" panose="020B0503020204020204" pitchFamily="34" charset="-122"/>
                <a:ea typeface="微软雅黑" panose="020B0503020204020204" pitchFamily="34" charset="-122"/>
              </a:rPr>
              <a:t>联系我们 </a:t>
            </a:r>
            <a:r>
              <a:rPr lang="en-US" altLang="zh-CN" sz="2000" dirty="0">
                <a:solidFill>
                  <a:schemeClr val="bg1">
                    <a:lumMod val="75000"/>
                  </a:schemeClr>
                </a:solidFill>
              </a:rPr>
              <a:t>You can contact us</a:t>
            </a:r>
            <a:endParaRPr lang="zh-CN" altLang="en-US" sz="3600" dirty="0">
              <a:solidFill>
                <a:schemeClr val="bg1">
                  <a:lumMod val="75000"/>
                </a:schemeClr>
              </a:solidFill>
              <a:latin typeface="微软雅黑" panose="020B0503020204020204" pitchFamily="34" charset="-122"/>
              <a:ea typeface="微软雅黑" panose="020B0503020204020204" pitchFamily="34" charset="-122"/>
            </a:endParaRPr>
          </a:p>
        </p:txBody>
      </p:sp>
      <p:pic>
        <p:nvPicPr>
          <p:cNvPr id="3" name="图形 2" descr="电子邮件"/>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132841" y="4284785"/>
            <a:ext cx="645886" cy="645886"/>
          </a:xfrm>
          <a:prstGeom prst="rect">
            <a:avLst/>
          </a:prstGeom>
        </p:spPr>
      </p:pic>
      <p:pic>
        <p:nvPicPr>
          <p:cNvPr id="6" name="图形 5" descr="电话"/>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53201" y="3496581"/>
            <a:ext cx="720856" cy="720856"/>
          </a:xfrm>
          <a:prstGeom prst="rect">
            <a:avLst/>
          </a:prstGeom>
        </p:spPr>
      </p:pic>
      <p:pic>
        <p:nvPicPr>
          <p:cNvPr id="11" name="图形 10" descr="带标记的地图"/>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90965" y="4346789"/>
            <a:ext cx="683092" cy="683092"/>
          </a:xfrm>
          <a:prstGeom prst="rect">
            <a:avLst/>
          </a:prstGeom>
        </p:spPr>
      </p:pic>
      <p:grpSp>
        <p:nvGrpSpPr>
          <p:cNvPr id="16" name="组合 15"/>
          <p:cNvGrpSpPr/>
          <p:nvPr/>
        </p:nvGrpSpPr>
        <p:grpSpPr>
          <a:xfrm>
            <a:off x="5132841" y="3621560"/>
            <a:ext cx="595188" cy="525004"/>
            <a:chOff x="5132841" y="3621560"/>
            <a:chExt cx="595188" cy="525004"/>
          </a:xfrm>
        </p:grpSpPr>
        <p:sp>
          <p:nvSpPr>
            <p:cNvPr id="14" name="对话气泡: 椭圆形 13"/>
            <p:cNvSpPr/>
            <p:nvPr/>
          </p:nvSpPr>
          <p:spPr>
            <a:xfrm>
              <a:off x="5132841" y="3621560"/>
              <a:ext cx="504826" cy="470898"/>
            </a:xfrm>
            <a:prstGeom prst="wedgeEllipseCallou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对话气泡: 椭圆形 21"/>
            <p:cNvSpPr/>
            <p:nvPr/>
          </p:nvSpPr>
          <p:spPr>
            <a:xfrm>
              <a:off x="5369131" y="3811787"/>
              <a:ext cx="358898" cy="334777"/>
            </a:xfrm>
            <a:prstGeom prst="wedgeEllipseCallout">
              <a:avLst>
                <a:gd name="adj1" fmla="val 26337"/>
                <a:gd name="adj2" fmla="val 66545"/>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5455784" y="3908087"/>
              <a:ext cx="52788" cy="5278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椭圆 23"/>
            <p:cNvSpPr/>
            <p:nvPr/>
          </p:nvSpPr>
          <p:spPr>
            <a:xfrm>
              <a:off x="5253404" y="3760129"/>
              <a:ext cx="63929" cy="639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椭圆 24"/>
            <p:cNvSpPr/>
            <p:nvPr/>
          </p:nvSpPr>
          <p:spPr>
            <a:xfrm>
              <a:off x="5423819" y="3757680"/>
              <a:ext cx="63929" cy="639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椭圆 25"/>
            <p:cNvSpPr/>
            <p:nvPr/>
          </p:nvSpPr>
          <p:spPr>
            <a:xfrm>
              <a:off x="5584879" y="3908087"/>
              <a:ext cx="52788" cy="5278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0" name="文本框 19"/>
          <p:cNvSpPr txBox="1"/>
          <p:nvPr/>
        </p:nvSpPr>
        <p:spPr>
          <a:xfrm>
            <a:off x="1247774" y="3743325"/>
            <a:ext cx="2867025" cy="338554"/>
          </a:xfrm>
          <a:prstGeom prst="rect">
            <a:avLst/>
          </a:prstGeom>
          <a:noFill/>
        </p:spPr>
        <p:txBody>
          <a:bodyPr wrap="square" rtlCol="0">
            <a:spAutoFit/>
          </a:bodyPr>
          <a:lstStyle/>
          <a:p>
            <a:r>
              <a:rPr lang="zh-CN" altLang="en-US" sz="1600" dirty="0">
                <a:solidFill>
                  <a:schemeClr val="tx1">
                    <a:lumMod val="65000"/>
                    <a:lumOff val="35000"/>
                  </a:schemeClr>
                </a:solidFill>
              </a:rPr>
              <a:t>点击此处输入联系电话</a:t>
            </a:r>
          </a:p>
        </p:txBody>
      </p:sp>
      <p:sp>
        <p:nvSpPr>
          <p:cNvPr id="29" name="文本框 28"/>
          <p:cNvSpPr txBox="1"/>
          <p:nvPr/>
        </p:nvSpPr>
        <p:spPr>
          <a:xfrm>
            <a:off x="1228724" y="4562475"/>
            <a:ext cx="2867025" cy="338554"/>
          </a:xfrm>
          <a:prstGeom prst="rect">
            <a:avLst/>
          </a:prstGeom>
          <a:noFill/>
        </p:spPr>
        <p:txBody>
          <a:bodyPr wrap="square" rtlCol="0">
            <a:spAutoFit/>
          </a:bodyPr>
          <a:lstStyle/>
          <a:p>
            <a:r>
              <a:rPr lang="zh-CN" altLang="en-US" sz="1600" dirty="0">
                <a:solidFill>
                  <a:schemeClr val="tx1">
                    <a:lumMod val="65000"/>
                    <a:lumOff val="35000"/>
                  </a:schemeClr>
                </a:solidFill>
              </a:rPr>
              <a:t>点击此处输入联系地址</a:t>
            </a:r>
          </a:p>
        </p:txBody>
      </p:sp>
      <p:sp>
        <p:nvSpPr>
          <p:cNvPr id="34" name="文本框 33"/>
          <p:cNvSpPr txBox="1"/>
          <p:nvPr/>
        </p:nvSpPr>
        <p:spPr>
          <a:xfrm>
            <a:off x="5981699" y="3752850"/>
            <a:ext cx="2867025" cy="338554"/>
          </a:xfrm>
          <a:prstGeom prst="rect">
            <a:avLst/>
          </a:prstGeom>
          <a:noFill/>
        </p:spPr>
        <p:txBody>
          <a:bodyPr wrap="square" rtlCol="0">
            <a:spAutoFit/>
          </a:bodyPr>
          <a:lstStyle/>
          <a:p>
            <a:r>
              <a:rPr lang="zh-CN" altLang="en-US" sz="1600" dirty="0">
                <a:solidFill>
                  <a:schemeClr val="tx1">
                    <a:lumMod val="65000"/>
                    <a:lumOff val="35000"/>
                  </a:schemeClr>
                </a:solidFill>
              </a:rPr>
              <a:t>点击此处输入微信或公众号</a:t>
            </a:r>
          </a:p>
        </p:txBody>
      </p:sp>
      <p:sp>
        <p:nvSpPr>
          <p:cNvPr id="35" name="文本框 34"/>
          <p:cNvSpPr txBox="1"/>
          <p:nvPr/>
        </p:nvSpPr>
        <p:spPr>
          <a:xfrm>
            <a:off x="5962649" y="4533900"/>
            <a:ext cx="2867025" cy="338554"/>
          </a:xfrm>
          <a:prstGeom prst="rect">
            <a:avLst/>
          </a:prstGeom>
          <a:noFill/>
        </p:spPr>
        <p:txBody>
          <a:bodyPr wrap="square" rtlCol="0">
            <a:spAutoFit/>
          </a:bodyPr>
          <a:lstStyle/>
          <a:p>
            <a:r>
              <a:rPr lang="zh-CN" altLang="en-US" sz="1600" dirty="0">
                <a:solidFill>
                  <a:schemeClr val="tx1">
                    <a:lumMod val="65000"/>
                    <a:lumOff val="35000"/>
                  </a:schemeClr>
                </a:solidFill>
              </a:rPr>
              <a:t>点击此处输入邮箱</a:t>
            </a:r>
          </a:p>
        </p:txBody>
      </p:sp>
    </p:spTree>
    <p:extLst>
      <p:ext uri="{BB962C8B-B14F-4D97-AF65-F5344CB8AC3E}">
        <p14:creationId xmlns:p14="http://schemas.microsoft.com/office/powerpoint/2010/main" val="2103777699"/>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childTnLst>
                          </p:cTn>
                        </p:par>
                        <p:par>
                          <p:cTn id="33" fill="hold">
                            <p:stCondLst>
                              <p:cond delay="2500"/>
                            </p:stCondLst>
                            <p:childTnLst>
                              <p:par>
                                <p:cTn id="34" presetID="2" presetClass="entr" presetSubtype="4" fill="hold" grpId="0"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fill="hold"/>
                                        <p:tgtEl>
                                          <p:spTgt spid="34"/>
                                        </p:tgtEl>
                                        <p:attrNameLst>
                                          <p:attrName>ppt_x</p:attrName>
                                        </p:attrNameLst>
                                      </p:cBhvr>
                                      <p:tavLst>
                                        <p:tav tm="0">
                                          <p:val>
                                            <p:strVal val="#ppt_x"/>
                                          </p:val>
                                        </p:tav>
                                        <p:tav tm="100000">
                                          <p:val>
                                            <p:strVal val="#ppt_x"/>
                                          </p:val>
                                        </p:tav>
                                      </p:tavLst>
                                    </p:anim>
                                    <p:anim calcmode="lin" valueType="num">
                                      <p:cBhvr additive="base">
                                        <p:cTn id="37" dur="500" fill="hold"/>
                                        <p:tgtEl>
                                          <p:spTgt spid="34"/>
                                        </p:tgtEl>
                                        <p:attrNameLst>
                                          <p:attrName>ppt_y</p:attrName>
                                        </p:attrNameLst>
                                      </p:cBhvr>
                                      <p:tavLst>
                                        <p:tav tm="0">
                                          <p:val>
                                            <p:strVal val="1+#ppt_h/2"/>
                                          </p:val>
                                        </p:tav>
                                        <p:tav tm="100000">
                                          <p:val>
                                            <p:strVal val="#ppt_y"/>
                                          </p:val>
                                        </p:tav>
                                      </p:tavLst>
                                    </p:anim>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fltVal val="0"/>
                                          </p:val>
                                        </p:tav>
                                        <p:tav tm="100000">
                                          <p:val>
                                            <p:strVal val="#ppt_w"/>
                                          </p:val>
                                        </p:tav>
                                      </p:tavLst>
                                    </p:anim>
                                    <p:anim calcmode="lin" valueType="num">
                                      <p:cBhvr>
                                        <p:cTn id="42" dur="500" fill="hold"/>
                                        <p:tgtEl>
                                          <p:spTgt spid="11"/>
                                        </p:tgtEl>
                                        <p:attrNameLst>
                                          <p:attrName>ppt_h</p:attrName>
                                        </p:attrNameLst>
                                      </p:cBhvr>
                                      <p:tavLst>
                                        <p:tav tm="0">
                                          <p:val>
                                            <p:fltVal val="0"/>
                                          </p:val>
                                        </p:tav>
                                        <p:tav tm="100000">
                                          <p:val>
                                            <p:strVal val="#ppt_h"/>
                                          </p:val>
                                        </p:tav>
                                      </p:tavLst>
                                    </p:anim>
                                    <p:animEffect transition="in" filter="fade">
                                      <p:cBhvr>
                                        <p:cTn id="43" dur="500"/>
                                        <p:tgtEl>
                                          <p:spTgt spid="11"/>
                                        </p:tgtEl>
                                      </p:cBhvr>
                                    </p:animEffect>
                                  </p:childTnLst>
                                </p:cTn>
                              </p:par>
                            </p:childTnLst>
                          </p:cTn>
                        </p:par>
                        <p:par>
                          <p:cTn id="44" fill="hold">
                            <p:stCondLst>
                              <p:cond delay="3500"/>
                            </p:stCondLst>
                            <p:childTnLst>
                              <p:par>
                                <p:cTn id="45" presetID="2" presetClass="entr" presetSubtype="4"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additive="base">
                                        <p:cTn id="47" dur="500" fill="hold"/>
                                        <p:tgtEl>
                                          <p:spTgt spid="29"/>
                                        </p:tgtEl>
                                        <p:attrNameLst>
                                          <p:attrName>ppt_x</p:attrName>
                                        </p:attrNameLst>
                                      </p:cBhvr>
                                      <p:tavLst>
                                        <p:tav tm="0">
                                          <p:val>
                                            <p:strVal val="#ppt_x"/>
                                          </p:val>
                                        </p:tav>
                                        <p:tav tm="100000">
                                          <p:val>
                                            <p:strVal val="#ppt_x"/>
                                          </p:val>
                                        </p:tav>
                                      </p:tavLst>
                                    </p:anim>
                                    <p:anim calcmode="lin" valueType="num">
                                      <p:cBhvr additive="base">
                                        <p:cTn id="48" dur="500" fill="hold"/>
                                        <p:tgtEl>
                                          <p:spTgt spid="29"/>
                                        </p:tgtEl>
                                        <p:attrNameLst>
                                          <p:attrName>ppt_y</p:attrName>
                                        </p:attrNameLst>
                                      </p:cBhvr>
                                      <p:tavLst>
                                        <p:tav tm="0">
                                          <p:val>
                                            <p:strVal val="1+#ppt_h/2"/>
                                          </p:val>
                                        </p:tav>
                                        <p:tav tm="100000">
                                          <p:val>
                                            <p:strVal val="#ppt_y"/>
                                          </p:val>
                                        </p:tav>
                                      </p:tavLst>
                                    </p:anim>
                                  </p:childTnLst>
                                </p:cTn>
                              </p:par>
                            </p:childTnLst>
                          </p:cTn>
                        </p:par>
                        <p:par>
                          <p:cTn id="49" fill="hold">
                            <p:stCondLst>
                              <p:cond delay="4000"/>
                            </p:stCondLst>
                            <p:childTnLst>
                              <p:par>
                                <p:cTn id="50" presetID="53" presetClass="entr" presetSubtype="16" fill="hold" nodeType="afterEffect">
                                  <p:stCondLst>
                                    <p:cond delay="0"/>
                                  </p:stCondLst>
                                  <p:childTnLst>
                                    <p:set>
                                      <p:cBhvr>
                                        <p:cTn id="51" dur="1" fill="hold">
                                          <p:stCondLst>
                                            <p:cond delay="0"/>
                                          </p:stCondLst>
                                        </p:cTn>
                                        <p:tgtEl>
                                          <p:spTgt spid="3"/>
                                        </p:tgtEl>
                                        <p:attrNameLst>
                                          <p:attrName>style.visibility</p:attrName>
                                        </p:attrNameLst>
                                      </p:cBhvr>
                                      <p:to>
                                        <p:strVal val="visible"/>
                                      </p:to>
                                    </p:set>
                                    <p:anim calcmode="lin" valueType="num">
                                      <p:cBhvr>
                                        <p:cTn id="52" dur="500" fill="hold"/>
                                        <p:tgtEl>
                                          <p:spTgt spid="3"/>
                                        </p:tgtEl>
                                        <p:attrNameLst>
                                          <p:attrName>ppt_w</p:attrName>
                                        </p:attrNameLst>
                                      </p:cBhvr>
                                      <p:tavLst>
                                        <p:tav tm="0">
                                          <p:val>
                                            <p:fltVal val="0"/>
                                          </p:val>
                                        </p:tav>
                                        <p:tav tm="100000">
                                          <p:val>
                                            <p:strVal val="#ppt_w"/>
                                          </p:val>
                                        </p:tav>
                                      </p:tavLst>
                                    </p:anim>
                                    <p:anim calcmode="lin" valueType="num">
                                      <p:cBhvr>
                                        <p:cTn id="53" dur="500" fill="hold"/>
                                        <p:tgtEl>
                                          <p:spTgt spid="3"/>
                                        </p:tgtEl>
                                        <p:attrNameLst>
                                          <p:attrName>ppt_h</p:attrName>
                                        </p:attrNameLst>
                                      </p:cBhvr>
                                      <p:tavLst>
                                        <p:tav tm="0">
                                          <p:val>
                                            <p:fltVal val="0"/>
                                          </p:val>
                                        </p:tav>
                                        <p:tav tm="100000">
                                          <p:val>
                                            <p:strVal val="#ppt_h"/>
                                          </p:val>
                                        </p:tav>
                                      </p:tavLst>
                                    </p:anim>
                                    <p:animEffect transition="in" filter="fade">
                                      <p:cBhvr>
                                        <p:cTn id="54" dur="500"/>
                                        <p:tgtEl>
                                          <p:spTgt spid="3"/>
                                        </p:tgtEl>
                                      </p:cBhvr>
                                    </p:animEffect>
                                  </p:childTnLst>
                                </p:cTn>
                              </p:par>
                            </p:childTnLst>
                          </p:cTn>
                        </p:par>
                        <p:par>
                          <p:cTn id="55" fill="hold">
                            <p:stCondLst>
                              <p:cond delay="4500"/>
                            </p:stCondLst>
                            <p:childTnLst>
                              <p:par>
                                <p:cTn id="56" presetID="2" presetClass="entr" presetSubtype="4" fill="hold" grpId="0" nodeType="afterEffect">
                                  <p:stCondLst>
                                    <p:cond delay="0"/>
                                  </p:stCondLst>
                                  <p:childTnLst>
                                    <p:set>
                                      <p:cBhvr>
                                        <p:cTn id="57" dur="1" fill="hold">
                                          <p:stCondLst>
                                            <p:cond delay="0"/>
                                          </p:stCondLst>
                                        </p:cTn>
                                        <p:tgtEl>
                                          <p:spTgt spid="35"/>
                                        </p:tgtEl>
                                        <p:attrNameLst>
                                          <p:attrName>style.visibility</p:attrName>
                                        </p:attrNameLst>
                                      </p:cBhvr>
                                      <p:to>
                                        <p:strVal val="visible"/>
                                      </p:to>
                                    </p:set>
                                    <p:anim calcmode="lin" valueType="num">
                                      <p:cBhvr additive="base">
                                        <p:cTn id="58" dur="500" fill="hold"/>
                                        <p:tgtEl>
                                          <p:spTgt spid="35"/>
                                        </p:tgtEl>
                                        <p:attrNameLst>
                                          <p:attrName>ppt_x</p:attrName>
                                        </p:attrNameLst>
                                      </p:cBhvr>
                                      <p:tavLst>
                                        <p:tav tm="0">
                                          <p:val>
                                            <p:strVal val="#ppt_x"/>
                                          </p:val>
                                        </p:tav>
                                        <p:tav tm="100000">
                                          <p:val>
                                            <p:strVal val="#ppt_x"/>
                                          </p:val>
                                        </p:tav>
                                      </p:tavLst>
                                    </p:anim>
                                    <p:anim calcmode="lin" valueType="num">
                                      <p:cBhvr additive="base">
                                        <p:cTn id="59"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0" grpId="0"/>
      <p:bldP spid="29" grpId="0"/>
      <p:bldP spid="34" grpId="0"/>
      <p:bldP spid="3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 name="PA_图片 63"/>
          <p:cNvPicPr>
            <a:picLocks noChangeAspect="1"/>
          </p:cNvPicPr>
          <p:nvPr>
            <p:custDataLst>
              <p:tags r:id="rId1"/>
            </p:custDataLst>
          </p:nvPr>
        </p:nvPicPr>
        <p:blipFill rotWithShape="1">
          <a:blip r:embed="rId12">
            <a:extLst>
              <a:ext uri="{BEBA8EAE-BF5A-486C-A8C5-ECC9F3942E4B}">
                <a14:imgProps xmlns:a14="http://schemas.microsoft.com/office/drawing/2010/main">
                  <a14:imgLayer r:embed="rId13">
                    <a14:imgEffect>
                      <a14:artisticBlur radius="0"/>
                    </a14:imgEffect>
                  </a14:imgLayer>
                </a14:imgProps>
              </a:ext>
            </a:extLst>
          </a:blip>
          <a:srcRect r="11126"/>
          <a:stretch/>
        </p:blipFill>
        <p:spPr>
          <a:xfrm>
            <a:off x="-1970" y="-985"/>
            <a:ext cx="9145970" cy="5145470"/>
          </a:xfrm>
          <a:prstGeom prst="rect">
            <a:avLst/>
          </a:prstGeom>
        </p:spPr>
      </p:pic>
      <p:sp>
        <p:nvSpPr>
          <p:cNvPr id="4" name="PA_矩形 3"/>
          <p:cNvSpPr/>
          <p:nvPr>
            <p:custDataLst>
              <p:tags r:id="rId2"/>
            </p:custDataLst>
          </p:nvPr>
        </p:nvSpPr>
        <p:spPr>
          <a:xfrm>
            <a:off x="0" y="0"/>
            <a:ext cx="9143999" cy="5143500"/>
          </a:xfrm>
          <a:prstGeom prst="rect">
            <a:avLst/>
          </a:prstGeom>
          <a:solidFill>
            <a:schemeClr val="accent6">
              <a:lumMod val="60000"/>
              <a:lumOff val="4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PA_矩形 58"/>
          <p:cNvSpPr/>
          <p:nvPr>
            <p:custDataLst>
              <p:tags r:id="rId3"/>
            </p:custDataLst>
          </p:nvPr>
        </p:nvSpPr>
        <p:spPr>
          <a:xfrm>
            <a:off x="3124545" y="1134343"/>
            <a:ext cx="2848712" cy="2843426"/>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_矩形 7"/>
          <p:cNvSpPr/>
          <p:nvPr>
            <p:custDataLst>
              <p:tags r:id="rId4"/>
            </p:custDataLst>
          </p:nvPr>
        </p:nvSpPr>
        <p:spPr>
          <a:xfrm>
            <a:off x="3177047" y="1182474"/>
            <a:ext cx="2739105" cy="2739105"/>
          </a:xfrm>
          <a:prstGeom prst="rect">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_文本框 13"/>
          <p:cNvSpPr txBox="1"/>
          <p:nvPr>
            <p:custDataLst>
              <p:tags r:id="rId5"/>
            </p:custDataLst>
          </p:nvPr>
        </p:nvSpPr>
        <p:spPr>
          <a:xfrm>
            <a:off x="3548745" y="2362721"/>
            <a:ext cx="2048327" cy="1191993"/>
          </a:xfrm>
          <a:prstGeom prst="rect">
            <a:avLst/>
          </a:prstGeom>
          <a:noFill/>
        </p:spPr>
        <p:txBody>
          <a:bodyPr wrap="square" rtlCol="0">
            <a:spAutoFit/>
          </a:bodyPr>
          <a:lstStyle/>
          <a:p>
            <a:pPr algn="ctr">
              <a:lnSpc>
                <a:spcPct val="150000"/>
              </a:lnSpc>
            </a:pPr>
            <a:r>
              <a:rPr lang="zh-CN" altLang="en-US" sz="5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聆 听</a:t>
            </a:r>
          </a:p>
        </p:txBody>
      </p:sp>
      <p:sp>
        <p:nvSpPr>
          <p:cNvPr id="16" name="PA_文本框 15"/>
          <p:cNvSpPr txBox="1"/>
          <p:nvPr>
            <p:custDataLst>
              <p:tags r:id="rId6"/>
            </p:custDataLst>
          </p:nvPr>
        </p:nvSpPr>
        <p:spPr>
          <a:xfrm>
            <a:off x="3545306" y="1286319"/>
            <a:ext cx="2051765" cy="1191993"/>
          </a:xfrm>
          <a:prstGeom prst="rect">
            <a:avLst/>
          </a:prstGeom>
          <a:noFill/>
        </p:spPr>
        <p:txBody>
          <a:bodyPr wrap="square" rtlCol="0">
            <a:spAutoFit/>
          </a:bodyPr>
          <a:lstStyle/>
          <a:p>
            <a:pPr algn="ctr">
              <a:lnSpc>
                <a:spcPct val="150000"/>
              </a:lnSpc>
            </a:pPr>
            <a:r>
              <a:rPr lang="zh-CN" altLang="en-US" sz="54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感 谢</a:t>
            </a:r>
          </a:p>
        </p:txBody>
      </p:sp>
      <p:sp>
        <p:nvSpPr>
          <p:cNvPr id="10" name="PA_矩形 9"/>
          <p:cNvSpPr/>
          <p:nvPr>
            <p:custDataLst>
              <p:tags r:id="rId7"/>
            </p:custDataLst>
          </p:nvPr>
        </p:nvSpPr>
        <p:spPr>
          <a:xfrm>
            <a:off x="3522436" y="1588176"/>
            <a:ext cx="2048327" cy="1927700"/>
          </a:xfrm>
          <a:prstGeom prst="rect">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_矩形 12"/>
          <p:cNvSpPr/>
          <p:nvPr>
            <p:custDataLst>
              <p:tags r:id="rId8"/>
            </p:custDataLst>
          </p:nvPr>
        </p:nvSpPr>
        <p:spPr>
          <a:xfrm>
            <a:off x="3272972" y="2419350"/>
            <a:ext cx="2565400" cy="33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_矩形 14"/>
          <p:cNvSpPr/>
          <p:nvPr>
            <p:custDataLst>
              <p:tags r:id="rId9"/>
            </p:custDataLst>
          </p:nvPr>
        </p:nvSpPr>
        <p:spPr>
          <a:xfrm>
            <a:off x="3203378" y="2410996"/>
            <a:ext cx="2704587" cy="338554"/>
          </a:xfrm>
          <a:prstGeom prst="rect">
            <a:avLst/>
          </a:prstGeom>
        </p:spPr>
        <p:txBody>
          <a:bodyPr wrap="none">
            <a:spAutoFit/>
          </a:bodyPr>
          <a:lstStyle/>
          <a:p>
            <a:r>
              <a:rPr lang="en-US" altLang="zh-CN" sz="1600" dirty="0">
                <a:solidFill>
                  <a:schemeClr val="tx2">
                    <a:lumMod val="40000"/>
                    <a:lumOff val="60000"/>
                  </a:schemeClr>
                </a:solidFill>
                <a:latin typeface="Arial" panose="020B0604020202020204" pitchFamily="34" charset="0"/>
              </a:rPr>
              <a:t>Thank you for your listening</a:t>
            </a:r>
            <a:endParaRPr lang="zh-CN" altLang="en-US" sz="1600" dirty="0">
              <a:solidFill>
                <a:schemeClr val="tx2">
                  <a:lumMod val="40000"/>
                  <a:lumOff val="60000"/>
                </a:schemeClr>
              </a:solidFill>
            </a:endParaRPr>
          </a:p>
        </p:txBody>
      </p:sp>
    </p:spTree>
    <p:extLst>
      <p:ext uri="{BB962C8B-B14F-4D97-AF65-F5344CB8AC3E}">
        <p14:creationId xmlns:p14="http://schemas.microsoft.com/office/powerpoint/2010/main" val="2471528659"/>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ppt_w</p:attrName>
                                        </p:attrNameLst>
                                      </p:cBhvr>
                                      <p:tavLst>
                                        <p:tav tm="0">
                                          <p:val>
                                            <p:strVal val="#ppt_w+.3"/>
                                          </p:val>
                                        </p:tav>
                                        <p:tav tm="100000">
                                          <p:val>
                                            <p:strVal val="#ppt_w"/>
                                          </p:val>
                                        </p:tav>
                                      </p:tavLst>
                                    </p:anim>
                                    <p:anim calcmode="lin" valueType="num">
                                      <p:cBhvr>
                                        <p:cTn id="8" dur="500" fill="hold"/>
                                        <p:tgtEl>
                                          <p:spTgt spid="59"/>
                                        </p:tgtEl>
                                        <p:attrNameLst>
                                          <p:attrName>ppt_h</p:attrName>
                                        </p:attrNameLst>
                                      </p:cBhvr>
                                      <p:tavLst>
                                        <p:tav tm="0">
                                          <p:val>
                                            <p:strVal val="#ppt_h"/>
                                          </p:val>
                                        </p:tav>
                                        <p:tav tm="100000">
                                          <p:val>
                                            <p:strVal val="#ppt_h"/>
                                          </p:val>
                                        </p:tav>
                                      </p:tavLst>
                                    </p:anim>
                                    <p:animEffect transition="in" filter="fade">
                                      <p:cBhvr>
                                        <p:cTn id="9" dur="500"/>
                                        <p:tgtEl>
                                          <p:spTgt spid="59"/>
                                        </p:tgtEl>
                                      </p:cBhvr>
                                    </p:animEffect>
                                  </p:childTnLst>
                                </p:cTn>
                              </p:par>
                              <p:par>
                                <p:cTn id="10" presetID="17" presetClass="entr" presetSubtype="10" fill="hold" grpId="0" nodeType="withEffect">
                                  <p:stCondLst>
                                    <p:cond delay="25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strVal val="#ppt_h"/>
                                          </p:val>
                                        </p:tav>
                                        <p:tav tm="100000">
                                          <p:val>
                                            <p:strVal val="#ppt_h"/>
                                          </p:val>
                                        </p:tav>
                                      </p:tavLst>
                                    </p:anim>
                                  </p:childTnLst>
                                </p:cTn>
                              </p:par>
                            </p:childTnLst>
                          </p:cTn>
                        </p:par>
                        <p:par>
                          <p:cTn id="14" fill="hold">
                            <p:stCondLst>
                              <p:cond delay="750"/>
                            </p:stCondLst>
                            <p:childTnLst>
                              <p:par>
                                <p:cTn id="15" presetID="16" presetClass="entr" presetSubtype="2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Horizontal)">
                                      <p:cBhvr>
                                        <p:cTn id="17" dur="500"/>
                                        <p:tgtEl>
                                          <p:spTgt spid="10"/>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ppt_w</p:attrName>
                                        </p:attrNameLst>
                                      </p:cBhvr>
                                      <p:tavLst>
                                        <p:tav tm="0">
                                          <p:val>
                                            <p:fltVal val="0"/>
                                          </p:val>
                                        </p:tav>
                                        <p:tav tm="100000">
                                          <p:val>
                                            <p:strVal val="#ppt_w"/>
                                          </p:val>
                                        </p:tav>
                                      </p:tavLst>
                                    </p:anim>
                                    <p:anim calcmode="lin" valueType="num">
                                      <p:cBhvr>
                                        <p:cTn id="21" dur="500" fill="hold"/>
                                        <p:tgtEl>
                                          <p:spTgt spid="13"/>
                                        </p:tgtEl>
                                        <p:attrNameLst>
                                          <p:attrName>ppt_h</p:attrName>
                                        </p:attrNameLst>
                                      </p:cBhvr>
                                      <p:tavLst>
                                        <p:tav tm="0">
                                          <p:val>
                                            <p:fltVal val="0"/>
                                          </p:val>
                                        </p:tav>
                                        <p:tav tm="100000">
                                          <p:val>
                                            <p:strVal val="#ppt_h"/>
                                          </p:val>
                                        </p:tav>
                                      </p:tavLst>
                                    </p:anim>
                                    <p:animEffect transition="in" filter="fade">
                                      <p:cBhvr>
                                        <p:cTn id="22" dur="500"/>
                                        <p:tgtEl>
                                          <p:spTgt spid="13"/>
                                        </p:tgtEl>
                                      </p:cBhvr>
                                    </p:animEffect>
                                  </p:childTnLst>
                                </p:cTn>
                              </p:par>
                            </p:childTnLst>
                          </p:cTn>
                        </p:par>
                        <p:par>
                          <p:cTn id="23" fill="hold">
                            <p:stCondLst>
                              <p:cond delay="1250"/>
                            </p:stCondLst>
                            <p:childTnLst>
                              <p:par>
                                <p:cTn id="24" presetID="53" presetClass="entr" presetSubtype="16"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p:cTn id="26" dur="500" fill="hold"/>
                                        <p:tgtEl>
                                          <p:spTgt spid="15"/>
                                        </p:tgtEl>
                                        <p:attrNameLst>
                                          <p:attrName>ppt_w</p:attrName>
                                        </p:attrNameLst>
                                      </p:cBhvr>
                                      <p:tavLst>
                                        <p:tav tm="0">
                                          <p:val>
                                            <p:fltVal val="0"/>
                                          </p:val>
                                        </p:tav>
                                        <p:tav tm="100000">
                                          <p:val>
                                            <p:strVal val="#ppt_w"/>
                                          </p:val>
                                        </p:tav>
                                      </p:tavLst>
                                    </p:anim>
                                    <p:anim calcmode="lin" valueType="num">
                                      <p:cBhvr>
                                        <p:cTn id="27" dur="500" fill="hold"/>
                                        <p:tgtEl>
                                          <p:spTgt spid="15"/>
                                        </p:tgtEl>
                                        <p:attrNameLst>
                                          <p:attrName>ppt_h</p:attrName>
                                        </p:attrNameLst>
                                      </p:cBhvr>
                                      <p:tavLst>
                                        <p:tav tm="0">
                                          <p:val>
                                            <p:fltVal val="0"/>
                                          </p:val>
                                        </p:tav>
                                        <p:tav tm="100000">
                                          <p:val>
                                            <p:strVal val="#ppt_h"/>
                                          </p:val>
                                        </p:tav>
                                      </p:tavLst>
                                    </p:anim>
                                    <p:animEffect transition="in" filter="fade">
                                      <p:cBhvr>
                                        <p:cTn id="28" dur="500"/>
                                        <p:tgtEl>
                                          <p:spTgt spid="15"/>
                                        </p:tgtEl>
                                      </p:cBhvr>
                                    </p:animEffect>
                                  </p:childTnLst>
                                </p:cTn>
                              </p:par>
                            </p:childTnLst>
                          </p:cTn>
                        </p:par>
                        <p:par>
                          <p:cTn id="29" fill="hold">
                            <p:stCondLst>
                              <p:cond delay="175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16"/>
                                        </p:tgtEl>
                                        <p:attrNameLst>
                                          <p:attrName>style.visibility</p:attrName>
                                        </p:attrNameLst>
                                      </p:cBhvr>
                                      <p:to>
                                        <p:strVal val="visible"/>
                                      </p:to>
                                    </p:set>
                                    <p:anim calcmode="lin" valueType="num">
                                      <p:cBhvr>
                                        <p:cTn id="32"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16"/>
                                        </p:tgtEl>
                                        <p:attrNameLst>
                                          <p:attrName>ppt_y</p:attrName>
                                        </p:attrNameLst>
                                      </p:cBhvr>
                                      <p:tavLst>
                                        <p:tav tm="0">
                                          <p:val>
                                            <p:strVal val="#ppt_y"/>
                                          </p:val>
                                        </p:tav>
                                        <p:tav tm="100000">
                                          <p:val>
                                            <p:strVal val="#ppt_y"/>
                                          </p:val>
                                        </p:tav>
                                      </p:tavLst>
                                    </p:anim>
                                    <p:anim calcmode="lin" valueType="num">
                                      <p:cBhvr>
                                        <p:cTn id="34"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16"/>
                                        </p:tgtEl>
                                      </p:cBhvr>
                                    </p:animEffect>
                                  </p:childTnLst>
                                </p:cTn>
                              </p:par>
                            </p:childTnLst>
                          </p:cTn>
                        </p:par>
                        <p:par>
                          <p:cTn id="37" fill="hold">
                            <p:stCondLst>
                              <p:cond delay="230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4"/>
                                        </p:tgtEl>
                                        <p:attrNameLst>
                                          <p:attrName>ppt_y</p:attrName>
                                        </p:attrNameLst>
                                      </p:cBhvr>
                                      <p:tavLst>
                                        <p:tav tm="0">
                                          <p:val>
                                            <p:strVal val="#ppt_y"/>
                                          </p:val>
                                        </p:tav>
                                        <p:tav tm="100000">
                                          <p:val>
                                            <p:strVal val="#ppt_y"/>
                                          </p:val>
                                        </p:tav>
                                      </p:tavLst>
                                    </p:anim>
                                    <p:anim calcmode="lin" valueType="num">
                                      <p:cBhvr>
                                        <p:cTn id="42"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8" grpId="0" animBg="1"/>
      <p:bldP spid="14" grpId="0"/>
      <p:bldP spid="16" grpId="0"/>
      <p:bldP spid="10" grpId="0" animBg="1"/>
      <p:bldP spid="13" grpId="0" animBg="1"/>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5">
            <a:extLst>
              <a:ext uri="{28A0092B-C50C-407E-A947-70E740481C1C}">
                <a14:useLocalDpi xmlns:a14="http://schemas.microsoft.com/office/drawing/2010/main" val="0"/>
              </a:ext>
            </a:extLst>
          </a:blip>
          <a:srcRect t="18589"/>
          <a:stretch/>
        </p:blipFill>
        <p:spPr>
          <a:xfrm>
            <a:off x="0" y="0"/>
            <a:ext cx="9144000" cy="3511180"/>
          </a:xfrm>
          <a:prstGeom prst="rect">
            <a:avLst/>
          </a:prstGeom>
        </p:spPr>
      </p:pic>
      <p:sp>
        <p:nvSpPr>
          <p:cNvPr id="4" name="MH_SubTitle_1"/>
          <p:cNvSpPr/>
          <p:nvPr>
            <p:custDataLst>
              <p:tags r:id="rId2"/>
            </p:custDataLst>
          </p:nvPr>
        </p:nvSpPr>
        <p:spPr>
          <a:xfrm>
            <a:off x="-1" y="2483832"/>
            <a:ext cx="4804229" cy="761135"/>
          </a:xfrm>
          <a:prstGeom prst="rect">
            <a:avLst/>
          </a:prstGeom>
          <a:solidFill>
            <a:schemeClr val="accent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70000" anchor="ctr"/>
          <a:lstStyle/>
          <a:p>
            <a:pPr>
              <a:defRPr/>
            </a:pPr>
            <a:r>
              <a:rPr lang="zh-CN" altLang="en-US" sz="3600" dirty="0">
                <a:solidFill>
                  <a:srgbClr val="FFFFFF"/>
                </a:solidFill>
                <a:latin typeface="微软雅黑" panose="020B0503020204020204" pitchFamily="34" charset="-122"/>
                <a:ea typeface="微软雅黑" panose="020B0503020204020204" pitchFamily="34" charset="-122"/>
              </a:rPr>
              <a:t>公司简介 </a:t>
            </a:r>
            <a:r>
              <a:rPr lang="en-US" altLang="zh-CN" sz="2000" dirty="0">
                <a:solidFill>
                  <a:schemeClr val="bg1">
                    <a:lumMod val="75000"/>
                  </a:schemeClr>
                </a:solidFill>
              </a:rPr>
              <a:t>Company Introduction</a:t>
            </a:r>
            <a:endParaRPr lang="zh-CN" altLang="en-US" sz="36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235855" y="3699866"/>
            <a:ext cx="8694058" cy="1200329"/>
          </a:xfrm>
          <a:prstGeom prst="rect">
            <a:avLst/>
          </a:prstGeom>
          <a:noFill/>
        </p:spPr>
        <p:txBody>
          <a:bodyPr wrap="square" rtlCol="0">
            <a:spAutoFit/>
          </a:bodyPr>
          <a:lstStyle/>
          <a:p>
            <a:pPr indent="457200"/>
            <a:r>
              <a:rPr lang="zh-CN" altLang="en-US" dirty="0">
                <a:solidFill>
                  <a:schemeClr val="tx1">
                    <a:lumMod val="65000"/>
                    <a:lumOff val="35000"/>
                  </a:schemeClr>
                </a:solidFill>
                <a:latin typeface="+mn-ea"/>
              </a:rPr>
              <a:t>百度（纳斯达克：</a:t>
            </a:r>
            <a:r>
              <a:rPr lang="en-US" altLang="zh-CN" dirty="0">
                <a:solidFill>
                  <a:schemeClr val="tx1">
                    <a:lumMod val="65000"/>
                    <a:lumOff val="35000"/>
                  </a:schemeClr>
                </a:solidFill>
                <a:latin typeface="+mn-ea"/>
              </a:rPr>
              <a:t>BIDU</a:t>
            </a:r>
            <a:r>
              <a:rPr lang="zh-CN" altLang="en-US" dirty="0">
                <a:solidFill>
                  <a:schemeClr val="tx1">
                    <a:lumMod val="65000"/>
                    <a:lumOff val="35000"/>
                  </a:schemeClr>
                </a:solidFill>
                <a:latin typeface="+mn-ea"/>
              </a:rPr>
              <a:t>），全球最大的中文搜索引擎、最大的中文网站。</a:t>
            </a:r>
            <a:r>
              <a:rPr lang="en-US" altLang="zh-CN" dirty="0">
                <a:solidFill>
                  <a:schemeClr val="tx1">
                    <a:lumMod val="65000"/>
                    <a:lumOff val="35000"/>
                  </a:schemeClr>
                </a:solidFill>
                <a:latin typeface="+mn-ea"/>
              </a:rPr>
              <a:t>1999</a:t>
            </a:r>
            <a:r>
              <a:rPr lang="zh-CN" altLang="en-US" dirty="0">
                <a:solidFill>
                  <a:schemeClr val="tx1">
                    <a:lumMod val="65000"/>
                    <a:lumOff val="35000"/>
                  </a:schemeClr>
                </a:solidFill>
                <a:latin typeface="+mn-ea"/>
              </a:rPr>
              <a:t>年底</a:t>
            </a:r>
            <a:r>
              <a:rPr lang="en-US" altLang="zh-CN" dirty="0">
                <a:solidFill>
                  <a:schemeClr val="tx1">
                    <a:lumMod val="65000"/>
                    <a:lumOff val="35000"/>
                  </a:schemeClr>
                </a:solidFill>
                <a:latin typeface="+mn-ea"/>
              </a:rPr>
              <a:t>,</a:t>
            </a:r>
            <a:r>
              <a:rPr lang="zh-CN" altLang="en-US" dirty="0">
                <a:solidFill>
                  <a:schemeClr val="tx1">
                    <a:lumMod val="65000"/>
                    <a:lumOff val="35000"/>
                  </a:schemeClr>
                </a:solidFill>
                <a:latin typeface="+mn-ea"/>
              </a:rPr>
              <a:t>身在美国硅谷的李彦宏看到了中国互联网及中文搜索引擎服务的巨大发展潜力，抱着技术改变世界的梦想，他毅然辞掉硅谷的高薪工作，携搜索引擎专利技术，于 </a:t>
            </a:r>
            <a:r>
              <a:rPr lang="en-US" altLang="zh-CN" dirty="0">
                <a:solidFill>
                  <a:schemeClr val="tx1">
                    <a:lumMod val="65000"/>
                    <a:lumOff val="35000"/>
                  </a:schemeClr>
                </a:solidFill>
                <a:latin typeface="+mn-ea"/>
              </a:rPr>
              <a:t>2000</a:t>
            </a:r>
            <a:r>
              <a:rPr lang="zh-CN" altLang="en-US" dirty="0">
                <a:solidFill>
                  <a:schemeClr val="tx1">
                    <a:lumMod val="65000"/>
                    <a:lumOff val="35000"/>
                  </a:schemeClr>
                </a:solidFill>
                <a:latin typeface="+mn-ea"/>
              </a:rPr>
              <a:t>年</a:t>
            </a:r>
            <a:r>
              <a:rPr lang="en-US" altLang="zh-CN" dirty="0">
                <a:solidFill>
                  <a:schemeClr val="tx1">
                    <a:lumMod val="65000"/>
                    <a:lumOff val="35000"/>
                  </a:schemeClr>
                </a:solidFill>
                <a:latin typeface="+mn-ea"/>
              </a:rPr>
              <a:t>1</a:t>
            </a:r>
            <a:r>
              <a:rPr lang="zh-CN" altLang="en-US" dirty="0">
                <a:solidFill>
                  <a:schemeClr val="tx1">
                    <a:lumMod val="65000"/>
                    <a:lumOff val="35000"/>
                  </a:schemeClr>
                </a:solidFill>
                <a:latin typeface="+mn-ea"/>
              </a:rPr>
              <a:t>月</a:t>
            </a:r>
            <a:r>
              <a:rPr lang="en-US" altLang="zh-CN" dirty="0">
                <a:solidFill>
                  <a:schemeClr val="tx1">
                    <a:lumMod val="65000"/>
                    <a:lumOff val="35000"/>
                  </a:schemeClr>
                </a:solidFill>
                <a:latin typeface="+mn-ea"/>
              </a:rPr>
              <a:t>1</a:t>
            </a:r>
            <a:r>
              <a:rPr lang="zh-CN" altLang="en-US" dirty="0">
                <a:solidFill>
                  <a:schemeClr val="tx1">
                    <a:lumMod val="65000"/>
                    <a:lumOff val="35000"/>
                  </a:schemeClr>
                </a:solidFill>
                <a:latin typeface="+mn-ea"/>
              </a:rPr>
              <a:t>日在中关村创建了百度公司</a:t>
            </a:r>
            <a:r>
              <a:rPr lang="zh-CN" altLang="en-US" dirty="0">
                <a:latin typeface="宋体" panose="02010600030101010101" pitchFamily="2" charset="-122"/>
                <a:ea typeface="宋体" panose="02010600030101010101" pitchFamily="2" charset="-122"/>
              </a:rPr>
              <a:t>。</a:t>
            </a:r>
          </a:p>
        </p:txBody>
      </p:sp>
    </p:spTree>
    <p:custDataLst>
      <p:tags r:id="rId1"/>
    </p:custDataLst>
    <p:extLst>
      <p:ext uri="{BB962C8B-B14F-4D97-AF65-F5344CB8AC3E}">
        <p14:creationId xmlns:p14="http://schemas.microsoft.com/office/powerpoint/2010/main" val="3182156113"/>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52" presetClass="entr" presetSubtype="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Scale>
                                      <p:cBhvr>
                                        <p:cTn id="19"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18"/>
                                        </p:tgtEl>
                                        <p:attrNameLst>
                                          <p:attrName>ppt_x</p:attrName>
                                          <p:attrName>ppt_y</p:attrName>
                                        </p:attrNameLst>
                                      </p:cBhvr>
                                    </p:animMotion>
                                    <p:animEffect transition="in" filter="fade">
                                      <p:cBhvr>
                                        <p:cTn id="21"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MH_SubTitle_4"/>
          <p:cNvSpPr txBox="1"/>
          <p:nvPr/>
        </p:nvSpPr>
        <p:spPr>
          <a:xfrm>
            <a:off x="6700564" y="4105162"/>
            <a:ext cx="1472671" cy="338554"/>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600" dirty="0">
                <a:solidFill>
                  <a:schemeClr val="tx1">
                    <a:lumMod val="50000"/>
                    <a:lumOff val="50000"/>
                  </a:schemeClr>
                </a:solidFill>
                <a:latin typeface="华文细黑" panose="02010600040101010101" pitchFamily="2" charset="-122"/>
                <a:ea typeface="华文细黑" panose="02010600040101010101" pitchFamily="2" charset="-122"/>
              </a:rPr>
              <a:t>点击添加文本</a:t>
            </a:r>
          </a:p>
        </p:txBody>
      </p:sp>
      <p:sp>
        <p:nvSpPr>
          <p:cNvPr id="75" name="MH_SubTitle_2"/>
          <p:cNvSpPr txBox="1"/>
          <p:nvPr/>
        </p:nvSpPr>
        <p:spPr>
          <a:xfrm>
            <a:off x="6629922" y="2370016"/>
            <a:ext cx="1446148" cy="338554"/>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600" dirty="0">
                <a:solidFill>
                  <a:schemeClr val="tx1">
                    <a:lumMod val="50000"/>
                    <a:lumOff val="50000"/>
                  </a:schemeClr>
                </a:solidFill>
                <a:latin typeface="华文细黑" panose="02010600040101010101" pitchFamily="2" charset="-122"/>
                <a:ea typeface="华文细黑" panose="02010600040101010101" pitchFamily="2" charset="-122"/>
              </a:rPr>
              <a:t>点击添加文本</a:t>
            </a:r>
          </a:p>
        </p:txBody>
      </p:sp>
      <p:sp>
        <p:nvSpPr>
          <p:cNvPr id="4" name="矩形 3"/>
          <p:cNvSpPr/>
          <p:nvPr/>
        </p:nvSpPr>
        <p:spPr>
          <a:xfrm>
            <a:off x="0" y="381000"/>
            <a:ext cx="3352800" cy="88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791200" y="381000"/>
            <a:ext cx="3352800" cy="88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619500" y="133062"/>
            <a:ext cx="1905000" cy="584775"/>
          </a:xfrm>
          <a:prstGeom prst="rect">
            <a:avLst/>
          </a:prstGeom>
          <a:noFill/>
        </p:spPr>
        <p:txBody>
          <a:bodyPr wrap="square" rtlCol="0">
            <a:spAutoFit/>
          </a:bodyPr>
          <a:lstStyle/>
          <a:p>
            <a:pPr algn="ctr"/>
            <a:r>
              <a:rPr lang="zh-CN" altLang="en-US" sz="3200" dirty="0">
                <a:solidFill>
                  <a:schemeClr val="tx1">
                    <a:lumMod val="95000"/>
                    <a:lumOff val="5000"/>
                  </a:schemeClr>
                </a:solidFill>
                <a:latin typeface="微软雅黑" panose="020B0503020204020204" pitchFamily="34" charset="-122"/>
                <a:ea typeface="微软雅黑" panose="020B0503020204020204" pitchFamily="34" charset="-122"/>
              </a:rPr>
              <a:t>企业分布</a:t>
            </a:r>
          </a:p>
        </p:txBody>
      </p:sp>
      <p:sp>
        <p:nvSpPr>
          <p:cNvPr id="41" name="MH_Other_1"/>
          <p:cNvSpPr/>
          <p:nvPr/>
        </p:nvSpPr>
        <p:spPr>
          <a:xfrm>
            <a:off x="7971006" y="2476711"/>
            <a:ext cx="175706" cy="213745"/>
          </a:xfrm>
          <a:custGeom>
            <a:avLst/>
            <a:gdLst>
              <a:gd name="connsiteX0" fmla="*/ 144371 w 288741"/>
              <a:gd name="connsiteY0" fmla="*/ 49418 h 348541"/>
              <a:gd name="connsiteX1" fmla="*/ 49418 w 288741"/>
              <a:gd name="connsiteY1" fmla="*/ 144371 h 348541"/>
              <a:gd name="connsiteX2" fmla="*/ 144371 w 288741"/>
              <a:gd name="connsiteY2" fmla="*/ 239323 h 348541"/>
              <a:gd name="connsiteX3" fmla="*/ 239323 w 288741"/>
              <a:gd name="connsiteY3" fmla="*/ 144371 h 348541"/>
              <a:gd name="connsiteX4" fmla="*/ 144371 w 288741"/>
              <a:gd name="connsiteY4" fmla="*/ 49418 h 348541"/>
              <a:gd name="connsiteX5" fmla="*/ 144371 w 288741"/>
              <a:gd name="connsiteY5" fmla="*/ 0 h 348541"/>
              <a:gd name="connsiteX6" fmla="*/ 246456 w 288741"/>
              <a:gd name="connsiteY6" fmla="*/ 42285 h 348541"/>
              <a:gd name="connsiteX7" fmla="*/ 246456 w 288741"/>
              <a:gd name="connsiteY7" fmla="*/ 246455 h 348541"/>
              <a:gd name="connsiteX8" fmla="*/ 144371 w 288741"/>
              <a:gd name="connsiteY8" fmla="*/ 348541 h 348541"/>
              <a:gd name="connsiteX9" fmla="*/ 42285 w 288741"/>
              <a:gd name="connsiteY9" fmla="*/ 246455 h 348541"/>
              <a:gd name="connsiteX10" fmla="*/ 42285 w 288741"/>
              <a:gd name="connsiteY10" fmla="*/ 42285 h 348541"/>
              <a:gd name="connsiteX11" fmla="*/ 144371 w 288741"/>
              <a:gd name="connsiteY11" fmla="*/ 0 h 348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8741" h="348541">
                <a:moveTo>
                  <a:pt x="144371" y="49418"/>
                </a:moveTo>
                <a:cubicBezTo>
                  <a:pt x="91930" y="49418"/>
                  <a:pt x="49418" y="91930"/>
                  <a:pt x="49418" y="144371"/>
                </a:cubicBezTo>
                <a:cubicBezTo>
                  <a:pt x="49418" y="196811"/>
                  <a:pt x="91930" y="239323"/>
                  <a:pt x="144371" y="239323"/>
                </a:cubicBezTo>
                <a:cubicBezTo>
                  <a:pt x="196811" y="239323"/>
                  <a:pt x="239323" y="196811"/>
                  <a:pt x="239323" y="144371"/>
                </a:cubicBezTo>
                <a:cubicBezTo>
                  <a:pt x="239323" y="91930"/>
                  <a:pt x="196811" y="49418"/>
                  <a:pt x="144371" y="49418"/>
                </a:cubicBezTo>
                <a:close/>
                <a:moveTo>
                  <a:pt x="144371" y="0"/>
                </a:moveTo>
                <a:cubicBezTo>
                  <a:pt x="181318" y="-1"/>
                  <a:pt x="218266" y="14095"/>
                  <a:pt x="246456" y="42285"/>
                </a:cubicBezTo>
                <a:cubicBezTo>
                  <a:pt x="302836" y="98665"/>
                  <a:pt x="302836" y="190075"/>
                  <a:pt x="246456" y="246455"/>
                </a:cubicBezTo>
                <a:lnTo>
                  <a:pt x="144371" y="348541"/>
                </a:lnTo>
                <a:lnTo>
                  <a:pt x="42285" y="246455"/>
                </a:lnTo>
                <a:cubicBezTo>
                  <a:pt x="-14095" y="190075"/>
                  <a:pt x="-14095" y="98665"/>
                  <a:pt x="42285" y="42285"/>
                </a:cubicBezTo>
                <a:cubicBezTo>
                  <a:pt x="70475" y="14095"/>
                  <a:pt x="107423" y="-1"/>
                  <a:pt x="14437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400">
              <a:solidFill>
                <a:schemeClr val="tx1">
                  <a:lumMod val="50000"/>
                  <a:lumOff val="50000"/>
                </a:schemeClr>
              </a:solidFill>
            </a:endParaRPr>
          </a:p>
        </p:txBody>
      </p:sp>
      <p:sp>
        <p:nvSpPr>
          <p:cNvPr id="45" name="MH_Other_5"/>
          <p:cNvSpPr>
            <a:spLocks/>
          </p:cNvSpPr>
          <p:nvPr/>
        </p:nvSpPr>
        <p:spPr bwMode="auto">
          <a:xfrm>
            <a:off x="2324211" y="1217784"/>
            <a:ext cx="2021527" cy="1527013"/>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chemeClr val="tx1">
                  <a:lumMod val="50000"/>
                  <a:lumOff val="50000"/>
                </a:schemeClr>
              </a:solidFill>
            </a:endParaRPr>
          </a:p>
        </p:txBody>
      </p:sp>
      <p:sp>
        <p:nvSpPr>
          <p:cNvPr id="47" name="MH_Other_7"/>
          <p:cNvSpPr>
            <a:spLocks/>
          </p:cNvSpPr>
          <p:nvPr/>
        </p:nvSpPr>
        <p:spPr bwMode="auto">
          <a:xfrm>
            <a:off x="4356607" y="3049114"/>
            <a:ext cx="1088655" cy="954611"/>
          </a:xfrm>
          <a:custGeom>
            <a:avLst/>
            <a:gdLst>
              <a:gd name="T0" fmla="*/ 20 w 702"/>
              <a:gd name="T1" fmla="*/ 28 h 616"/>
              <a:gd name="T2" fmla="*/ 6 w 702"/>
              <a:gd name="T3" fmla="*/ 94 h 616"/>
              <a:gd name="T4" fmla="*/ 38 w 702"/>
              <a:gd name="T5" fmla="*/ 138 h 616"/>
              <a:gd name="T6" fmla="*/ 56 w 702"/>
              <a:gd name="T7" fmla="*/ 178 h 616"/>
              <a:gd name="T8" fmla="*/ 70 w 702"/>
              <a:gd name="T9" fmla="*/ 196 h 616"/>
              <a:gd name="T10" fmla="*/ 82 w 702"/>
              <a:gd name="T11" fmla="*/ 258 h 616"/>
              <a:gd name="T12" fmla="*/ 90 w 702"/>
              <a:gd name="T13" fmla="*/ 286 h 616"/>
              <a:gd name="T14" fmla="*/ 88 w 702"/>
              <a:gd name="T15" fmla="*/ 320 h 616"/>
              <a:gd name="T16" fmla="*/ 100 w 702"/>
              <a:gd name="T17" fmla="*/ 350 h 616"/>
              <a:gd name="T18" fmla="*/ 86 w 702"/>
              <a:gd name="T19" fmla="*/ 418 h 616"/>
              <a:gd name="T20" fmla="*/ 102 w 702"/>
              <a:gd name="T21" fmla="*/ 442 h 616"/>
              <a:gd name="T22" fmla="*/ 110 w 702"/>
              <a:gd name="T23" fmla="*/ 462 h 616"/>
              <a:gd name="T24" fmla="*/ 122 w 702"/>
              <a:gd name="T25" fmla="*/ 444 h 616"/>
              <a:gd name="T26" fmla="*/ 126 w 702"/>
              <a:gd name="T27" fmla="*/ 420 h 616"/>
              <a:gd name="T28" fmla="*/ 156 w 702"/>
              <a:gd name="T29" fmla="*/ 440 h 616"/>
              <a:gd name="T30" fmla="*/ 170 w 702"/>
              <a:gd name="T31" fmla="*/ 474 h 616"/>
              <a:gd name="T32" fmla="*/ 200 w 702"/>
              <a:gd name="T33" fmla="*/ 470 h 616"/>
              <a:gd name="T34" fmla="*/ 238 w 702"/>
              <a:gd name="T35" fmla="*/ 558 h 616"/>
              <a:gd name="T36" fmla="*/ 246 w 702"/>
              <a:gd name="T37" fmla="*/ 598 h 616"/>
              <a:gd name="T38" fmla="*/ 262 w 702"/>
              <a:gd name="T39" fmla="*/ 592 h 616"/>
              <a:gd name="T40" fmla="*/ 270 w 702"/>
              <a:gd name="T41" fmla="*/ 614 h 616"/>
              <a:gd name="T42" fmla="*/ 306 w 702"/>
              <a:gd name="T43" fmla="*/ 586 h 616"/>
              <a:gd name="T44" fmla="*/ 330 w 702"/>
              <a:gd name="T45" fmla="*/ 546 h 616"/>
              <a:gd name="T46" fmla="*/ 332 w 702"/>
              <a:gd name="T47" fmla="*/ 518 h 616"/>
              <a:gd name="T48" fmla="*/ 374 w 702"/>
              <a:gd name="T49" fmla="*/ 470 h 616"/>
              <a:gd name="T50" fmla="*/ 402 w 702"/>
              <a:gd name="T51" fmla="*/ 426 h 616"/>
              <a:gd name="T52" fmla="*/ 442 w 702"/>
              <a:gd name="T53" fmla="*/ 472 h 616"/>
              <a:gd name="T54" fmla="*/ 458 w 702"/>
              <a:gd name="T55" fmla="*/ 474 h 616"/>
              <a:gd name="T56" fmla="*/ 480 w 702"/>
              <a:gd name="T57" fmla="*/ 466 h 616"/>
              <a:gd name="T58" fmla="*/ 498 w 702"/>
              <a:gd name="T59" fmla="*/ 494 h 616"/>
              <a:gd name="T60" fmla="*/ 556 w 702"/>
              <a:gd name="T61" fmla="*/ 472 h 616"/>
              <a:gd name="T62" fmla="*/ 528 w 702"/>
              <a:gd name="T63" fmla="*/ 458 h 616"/>
              <a:gd name="T64" fmla="*/ 530 w 702"/>
              <a:gd name="T65" fmla="*/ 416 h 616"/>
              <a:gd name="T66" fmla="*/ 550 w 702"/>
              <a:gd name="T67" fmla="*/ 414 h 616"/>
              <a:gd name="T68" fmla="*/ 516 w 702"/>
              <a:gd name="T69" fmla="*/ 372 h 616"/>
              <a:gd name="T70" fmla="*/ 606 w 702"/>
              <a:gd name="T71" fmla="*/ 288 h 616"/>
              <a:gd name="T72" fmla="*/ 654 w 702"/>
              <a:gd name="T73" fmla="*/ 242 h 616"/>
              <a:gd name="T74" fmla="*/ 674 w 702"/>
              <a:gd name="T75" fmla="*/ 214 h 616"/>
              <a:gd name="T76" fmla="*/ 702 w 702"/>
              <a:gd name="T77" fmla="*/ 158 h 616"/>
              <a:gd name="T78" fmla="*/ 638 w 702"/>
              <a:gd name="T79" fmla="*/ 146 h 616"/>
              <a:gd name="T80" fmla="*/ 624 w 702"/>
              <a:gd name="T81" fmla="*/ 142 h 616"/>
              <a:gd name="T82" fmla="*/ 608 w 702"/>
              <a:gd name="T83" fmla="*/ 146 h 616"/>
              <a:gd name="T84" fmla="*/ 596 w 702"/>
              <a:gd name="T85" fmla="*/ 126 h 616"/>
              <a:gd name="T86" fmla="*/ 576 w 702"/>
              <a:gd name="T87" fmla="*/ 124 h 616"/>
              <a:gd name="T88" fmla="*/ 526 w 702"/>
              <a:gd name="T89" fmla="*/ 116 h 616"/>
              <a:gd name="T90" fmla="*/ 506 w 702"/>
              <a:gd name="T91" fmla="*/ 118 h 616"/>
              <a:gd name="T92" fmla="*/ 452 w 702"/>
              <a:gd name="T93" fmla="*/ 118 h 616"/>
              <a:gd name="T94" fmla="*/ 442 w 702"/>
              <a:gd name="T95" fmla="*/ 80 h 616"/>
              <a:gd name="T96" fmla="*/ 360 w 702"/>
              <a:gd name="T97" fmla="*/ 32 h 616"/>
              <a:gd name="T98" fmla="*/ 338 w 702"/>
              <a:gd name="T99" fmla="*/ 0 h 616"/>
              <a:gd name="T100" fmla="*/ 320 w 702"/>
              <a:gd name="T101" fmla="*/ 62 h 616"/>
              <a:gd name="T102" fmla="*/ 306 w 702"/>
              <a:gd name="T103" fmla="*/ 70 h 616"/>
              <a:gd name="T104" fmla="*/ 262 w 702"/>
              <a:gd name="T105" fmla="*/ 82 h 616"/>
              <a:gd name="T106" fmla="*/ 240 w 702"/>
              <a:gd name="T107" fmla="*/ 88 h 616"/>
              <a:gd name="T108" fmla="*/ 242 w 702"/>
              <a:gd name="T109" fmla="*/ 116 h 616"/>
              <a:gd name="T110" fmla="*/ 188 w 702"/>
              <a:gd name="T111" fmla="*/ 134 h 616"/>
              <a:gd name="T112" fmla="*/ 146 w 702"/>
              <a:gd name="T113" fmla="*/ 106 h 616"/>
              <a:gd name="T114" fmla="*/ 118 w 702"/>
              <a:gd name="T115" fmla="*/ 84 h 616"/>
              <a:gd name="T116" fmla="*/ 98 w 702"/>
              <a:gd name="T117" fmla="*/ 62 h 616"/>
              <a:gd name="T118" fmla="*/ 78 w 702"/>
              <a:gd name="T119" fmla="*/ 12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2" h="616">
                <a:moveTo>
                  <a:pt x="66" y="14"/>
                </a:moveTo>
                <a:lnTo>
                  <a:pt x="46" y="10"/>
                </a:lnTo>
                <a:lnTo>
                  <a:pt x="28" y="6"/>
                </a:lnTo>
                <a:lnTo>
                  <a:pt x="22" y="14"/>
                </a:lnTo>
                <a:lnTo>
                  <a:pt x="20" y="28"/>
                </a:lnTo>
                <a:lnTo>
                  <a:pt x="20" y="28"/>
                </a:lnTo>
                <a:lnTo>
                  <a:pt x="26" y="50"/>
                </a:lnTo>
                <a:lnTo>
                  <a:pt x="26" y="66"/>
                </a:lnTo>
                <a:lnTo>
                  <a:pt x="26" y="70"/>
                </a:lnTo>
                <a:lnTo>
                  <a:pt x="18" y="70"/>
                </a:lnTo>
                <a:lnTo>
                  <a:pt x="22" y="90"/>
                </a:lnTo>
                <a:lnTo>
                  <a:pt x="6" y="94"/>
                </a:lnTo>
                <a:lnTo>
                  <a:pt x="0" y="106"/>
                </a:lnTo>
                <a:lnTo>
                  <a:pt x="8" y="114"/>
                </a:lnTo>
                <a:lnTo>
                  <a:pt x="10" y="114"/>
                </a:lnTo>
                <a:lnTo>
                  <a:pt x="10" y="114"/>
                </a:lnTo>
                <a:lnTo>
                  <a:pt x="38" y="136"/>
                </a:lnTo>
                <a:lnTo>
                  <a:pt x="38" y="138"/>
                </a:lnTo>
                <a:lnTo>
                  <a:pt x="38" y="138"/>
                </a:lnTo>
                <a:lnTo>
                  <a:pt x="38" y="138"/>
                </a:lnTo>
                <a:lnTo>
                  <a:pt x="38" y="138"/>
                </a:lnTo>
                <a:lnTo>
                  <a:pt x="42" y="158"/>
                </a:lnTo>
                <a:lnTo>
                  <a:pt x="56" y="178"/>
                </a:lnTo>
                <a:lnTo>
                  <a:pt x="56" y="178"/>
                </a:lnTo>
                <a:lnTo>
                  <a:pt x="62" y="184"/>
                </a:lnTo>
                <a:lnTo>
                  <a:pt x="70" y="194"/>
                </a:lnTo>
                <a:lnTo>
                  <a:pt x="70" y="194"/>
                </a:lnTo>
                <a:lnTo>
                  <a:pt x="72" y="194"/>
                </a:lnTo>
                <a:lnTo>
                  <a:pt x="72" y="194"/>
                </a:lnTo>
                <a:lnTo>
                  <a:pt x="70" y="196"/>
                </a:lnTo>
                <a:lnTo>
                  <a:pt x="70" y="214"/>
                </a:lnTo>
                <a:lnTo>
                  <a:pt x="70" y="214"/>
                </a:lnTo>
                <a:lnTo>
                  <a:pt x="74" y="226"/>
                </a:lnTo>
                <a:lnTo>
                  <a:pt x="74" y="244"/>
                </a:lnTo>
                <a:lnTo>
                  <a:pt x="74" y="244"/>
                </a:lnTo>
                <a:lnTo>
                  <a:pt x="82" y="258"/>
                </a:lnTo>
                <a:lnTo>
                  <a:pt x="84" y="266"/>
                </a:lnTo>
                <a:lnTo>
                  <a:pt x="84" y="266"/>
                </a:lnTo>
                <a:lnTo>
                  <a:pt x="86" y="274"/>
                </a:lnTo>
                <a:lnTo>
                  <a:pt x="90" y="286"/>
                </a:lnTo>
                <a:lnTo>
                  <a:pt x="90" y="286"/>
                </a:lnTo>
                <a:lnTo>
                  <a:pt x="90" y="286"/>
                </a:lnTo>
                <a:lnTo>
                  <a:pt x="90" y="286"/>
                </a:lnTo>
                <a:lnTo>
                  <a:pt x="90" y="286"/>
                </a:lnTo>
                <a:lnTo>
                  <a:pt x="92" y="302"/>
                </a:lnTo>
                <a:lnTo>
                  <a:pt x="90" y="314"/>
                </a:lnTo>
                <a:lnTo>
                  <a:pt x="90" y="314"/>
                </a:lnTo>
                <a:lnTo>
                  <a:pt x="88" y="320"/>
                </a:lnTo>
                <a:lnTo>
                  <a:pt x="90" y="326"/>
                </a:lnTo>
                <a:lnTo>
                  <a:pt x="94" y="336"/>
                </a:lnTo>
                <a:lnTo>
                  <a:pt x="98" y="346"/>
                </a:lnTo>
                <a:lnTo>
                  <a:pt x="100" y="346"/>
                </a:lnTo>
                <a:lnTo>
                  <a:pt x="100" y="348"/>
                </a:lnTo>
                <a:lnTo>
                  <a:pt x="100" y="350"/>
                </a:lnTo>
                <a:lnTo>
                  <a:pt x="86" y="378"/>
                </a:lnTo>
                <a:lnTo>
                  <a:pt x="86" y="378"/>
                </a:lnTo>
                <a:lnTo>
                  <a:pt x="90" y="386"/>
                </a:lnTo>
                <a:lnTo>
                  <a:pt x="90" y="392"/>
                </a:lnTo>
                <a:lnTo>
                  <a:pt x="86" y="418"/>
                </a:lnTo>
                <a:lnTo>
                  <a:pt x="86" y="418"/>
                </a:lnTo>
                <a:lnTo>
                  <a:pt x="86" y="428"/>
                </a:lnTo>
                <a:lnTo>
                  <a:pt x="88" y="432"/>
                </a:lnTo>
                <a:lnTo>
                  <a:pt x="90" y="434"/>
                </a:lnTo>
                <a:lnTo>
                  <a:pt x="94" y="436"/>
                </a:lnTo>
                <a:lnTo>
                  <a:pt x="94" y="436"/>
                </a:lnTo>
                <a:lnTo>
                  <a:pt x="102" y="442"/>
                </a:lnTo>
                <a:lnTo>
                  <a:pt x="104" y="448"/>
                </a:lnTo>
                <a:lnTo>
                  <a:pt x="102" y="462"/>
                </a:lnTo>
                <a:lnTo>
                  <a:pt x="106" y="462"/>
                </a:lnTo>
                <a:lnTo>
                  <a:pt x="108" y="464"/>
                </a:lnTo>
                <a:lnTo>
                  <a:pt x="110" y="462"/>
                </a:lnTo>
                <a:lnTo>
                  <a:pt x="110" y="462"/>
                </a:lnTo>
                <a:lnTo>
                  <a:pt x="114" y="458"/>
                </a:lnTo>
                <a:lnTo>
                  <a:pt x="116" y="452"/>
                </a:lnTo>
                <a:lnTo>
                  <a:pt x="118" y="450"/>
                </a:lnTo>
                <a:lnTo>
                  <a:pt x="118" y="448"/>
                </a:lnTo>
                <a:lnTo>
                  <a:pt x="118" y="448"/>
                </a:lnTo>
                <a:lnTo>
                  <a:pt x="122" y="444"/>
                </a:lnTo>
                <a:lnTo>
                  <a:pt x="126" y="440"/>
                </a:lnTo>
                <a:lnTo>
                  <a:pt x="126" y="440"/>
                </a:lnTo>
                <a:lnTo>
                  <a:pt x="126" y="434"/>
                </a:lnTo>
                <a:lnTo>
                  <a:pt x="124" y="426"/>
                </a:lnTo>
                <a:lnTo>
                  <a:pt x="122" y="422"/>
                </a:lnTo>
                <a:lnTo>
                  <a:pt x="126" y="420"/>
                </a:lnTo>
                <a:lnTo>
                  <a:pt x="126" y="420"/>
                </a:lnTo>
                <a:lnTo>
                  <a:pt x="136" y="418"/>
                </a:lnTo>
                <a:lnTo>
                  <a:pt x="142" y="418"/>
                </a:lnTo>
                <a:lnTo>
                  <a:pt x="146" y="420"/>
                </a:lnTo>
                <a:lnTo>
                  <a:pt x="150" y="424"/>
                </a:lnTo>
                <a:lnTo>
                  <a:pt x="156" y="440"/>
                </a:lnTo>
                <a:lnTo>
                  <a:pt x="156" y="440"/>
                </a:lnTo>
                <a:lnTo>
                  <a:pt x="156" y="442"/>
                </a:lnTo>
                <a:lnTo>
                  <a:pt x="158" y="468"/>
                </a:lnTo>
                <a:lnTo>
                  <a:pt x="170" y="474"/>
                </a:lnTo>
                <a:lnTo>
                  <a:pt x="170" y="474"/>
                </a:lnTo>
                <a:lnTo>
                  <a:pt x="170" y="474"/>
                </a:lnTo>
                <a:lnTo>
                  <a:pt x="178" y="478"/>
                </a:lnTo>
                <a:lnTo>
                  <a:pt x="184" y="472"/>
                </a:lnTo>
                <a:lnTo>
                  <a:pt x="190" y="466"/>
                </a:lnTo>
                <a:lnTo>
                  <a:pt x="194" y="466"/>
                </a:lnTo>
                <a:lnTo>
                  <a:pt x="194" y="466"/>
                </a:lnTo>
                <a:lnTo>
                  <a:pt x="200" y="470"/>
                </a:lnTo>
                <a:lnTo>
                  <a:pt x="204" y="478"/>
                </a:lnTo>
                <a:lnTo>
                  <a:pt x="206" y="498"/>
                </a:lnTo>
                <a:lnTo>
                  <a:pt x="208" y="502"/>
                </a:lnTo>
                <a:lnTo>
                  <a:pt x="230" y="548"/>
                </a:lnTo>
                <a:lnTo>
                  <a:pt x="238" y="556"/>
                </a:lnTo>
                <a:lnTo>
                  <a:pt x="238" y="558"/>
                </a:lnTo>
                <a:lnTo>
                  <a:pt x="238" y="558"/>
                </a:lnTo>
                <a:lnTo>
                  <a:pt x="242" y="578"/>
                </a:lnTo>
                <a:lnTo>
                  <a:pt x="242" y="578"/>
                </a:lnTo>
                <a:lnTo>
                  <a:pt x="244" y="596"/>
                </a:lnTo>
                <a:lnTo>
                  <a:pt x="246" y="598"/>
                </a:lnTo>
                <a:lnTo>
                  <a:pt x="246" y="598"/>
                </a:lnTo>
                <a:lnTo>
                  <a:pt x="254" y="588"/>
                </a:lnTo>
                <a:lnTo>
                  <a:pt x="256" y="586"/>
                </a:lnTo>
                <a:lnTo>
                  <a:pt x="258" y="586"/>
                </a:lnTo>
                <a:lnTo>
                  <a:pt x="258" y="586"/>
                </a:lnTo>
                <a:lnTo>
                  <a:pt x="262" y="588"/>
                </a:lnTo>
                <a:lnTo>
                  <a:pt x="262" y="592"/>
                </a:lnTo>
                <a:lnTo>
                  <a:pt x="262" y="598"/>
                </a:lnTo>
                <a:lnTo>
                  <a:pt x="262" y="612"/>
                </a:lnTo>
                <a:lnTo>
                  <a:pt x="262" y="616"/>
                </a:lnTo>
                <a:lnTo>
                  <a:pt x="262" y="616"/>
                </a:lnTo>
                <a:lnTo>
                  <a:pt x="268" y="616"/>
                </a:lnTo>
                <a:lnTo>
                  <a:pt x="270" y="614"/>
                </a:lnTo>
                <a:lnTo>
                  <a:pt x="278" y="602"/>
                </a:lnTo>
                <a:lnTo>
                  <a:pt x="288" y="594"/>
                </a:lnTo>
                <a:lnTo>
                  <a:pt x="288" y="594"/>
                </a:lnTo>
                <a:lnTo>
                  <a:pt x="296" y="588"/>
                </a:lnTo>
                <a:lnTo>
                  <a:pt x="306" y="586"/>
                </a:lnTo>
                <a:lnTo>
                  <a:pt x="306" y="586"/>
                </a:lnTo>
                <a:lnTo>
                  <a:pt x="322" y="590"/>
                </a:lnTo>
                <a:lnTo>
                  <a:pt x="328" y="588"/>
                </a:lnTo>
                <a:lnTo>
                  <a:pt x="336" y="576"/>
                </a:lnTo>
                <a:lnTo>
                  <a:pt x="334" y="558"/>
                </a:lnTo>
                <a:lnTo>
                  <a:pt x="334" y="558"/>
                </a:lnTo>
                <a:lnTo>
                  <a:pt x="330" y="546"/>
                </a:lnTo>
                <a:lnTo>
                  <a:pt x="328" y="540"/>
                </a:lnTo>
                <a:lnTo>
                  <a:pt x="328" y="536"/>
                </a:lnTo>
                <a:lnTo>
                  <a:pt x="330" y="522"/>
                </a:lnTo>
                <a:lnTo>
                  <a:pt x="330" y="520"/>
                </a:lnTo>
                <a:lnTo>
                  <a:pt x="332" y="518"/>
                </a:lnTo>
                <a:lnTo>
                  <a:pt x="332" y="518"/>
                </a:lnTo>
                <a:lnTo>
                  <a:pt x="346" y="510"/>
                </a:lnTo>
                <a:lnTo>
                  <a:pt x="348" y="510"/>
                </a:lnTo>
                <a:lnTo>
                  <a:pt x="348" y="510"/>
                </a:lnTo>
                <a:lnTo>
                  <a:pt x="358" y="502"/>
                </a:lnTo>
                <a:lnTo>
                  <a:pt x="372" y="484"/>
                </a:lnTo>
                <a:lnTo>
                  <a:pt x="374" y="470"/>
                </a:lnTo>
                <a:lnTo>
                  <a:pt x="358" y="436"/>
                </a:lnTo>
                <a:lnTo>
                  <a:pt x="390" y="450"/>
                </a:lnTo>
                <a:lnTo>
                  <a:pt x="390" y="438"/>
                </a:lnTo>
                <a:lnTo>
                  <a:pt x="390" y="438"/>
                </a:lnTo>
                <a:lnTo>
                  <a:pt x="390" y="436"/>
                </a:lnTo>
                <a:lnTo>
                  <a:pt x="402" y="426"/>
                </a:lnTo>
                <a:lnTo>
                  <a:pt x="426" y="420"/>
                </a:lnTo>
                <a:lnTo>
                  <a:pt x="428" y="420"/>
                </a:lnTo>
                <a:lnTo>
                  <a:pt x="442" y="450"/>
                </a:lnTo>
                <a:lnTo>
                  <a:pt x="442" y="450"/>
                </a:lnTo>
                <a:lnTo>
                  <a:pt x="440" y="462"/>
                </a:lnTo>
                <a:lnTo>
                  <a:pt x="442" y="472"/>
                </a:lnTo>
                <a:lnTo>
                  <a:pt x="442" y="472"/>
                </a:lnTo>
                <a:lnTo>
                  <a:pt x="444" y="478"/>
                </a:lnTo>
                <a:lnTo>
                  <a:pt x="448" y="480"/>
                </a:lnTo>
                <a:lnTo>
                  <a:pt x="448" y="480"/>
                </a:lnTo>
                <a:lnTo>
                  <a:pt x="454" y="478"/>
                </a:lnTo>
                <a:lnTo>
                  <a:pt x="458" y="474"/>
                </a:lnTo>
                <a:lnTo>
                  <a:pt x="458" y="472"/>
                </a:lnTo>
                <a:lnTo>
                  <a:pt x="458" y="472"/>
                </a:lnTo>
                <a:lnTo>
                  <a:pt x="460" y="472"/>
                </a:lnTo>
                <a:lnTo>
                  <a:pt x="478" y="466"/>
                </a:lnTo>
                <a:lnTo>
                  <a:pt x="478" y="466"/>
                </a:lnTo>
                <a:lnTo>
                  <a:pt x="480" y="466"/>
                </a:lnTo>
                <a:lnTo>
                  <a:pt x="480" y="466"/>
                </a:lnTo>
                <a:lnTo>
                  <a:pt x="492" y="468"/>
                </a:lnTo>
                <a:lnTo>
                  <a:pt x="496" y="470"/>
                </a:lnTo>
                <a:lnTo>
                  <a:pt x="498" y="472"/>
                </a:lnTo>
                <a:lnTo>
                  <a:pt x="498" y="494"/>
                </a:lnTo>
                <a:lnTo>
                  <a:pt x="498" y="494"/>
                </a:lnTo>
                <a:lnTo>
                  <a:pt x="502" y="496"/>
                </a:lnTo>
                <a:lnTo>
                  <a:pt x="510" y="498"/>
                </a:lnTo>
                <a:lnTo>
                  <a:pt x="522" y="498"/>
                </a:lnTo>
                <a:lnTo>
                  <a:pt x="542" y="492"/>
                </a:lnTo>
                <a:lnTo>
                  <a:pt x="554" y="482"/>
                </a:lnTo>
                <a:lnTo>
                  <a:pt x="556" y="472"/>
                </a:lnTo>
                <a:lnTo>
                  <a:pt x="550" y="466"/>
                </a:lnTo>
                <a:lnTo>
                  <a:pt x="530" y="458"/>
                </a:lnTo>
                <a:lnTo>
                  <a:pt x="530" y="458"/>
                </a:lnTo>
                <a:lnTo>
                  <a:pt x="528" y="458"/>
                </a:lnTo>
                <a:lnTo>
                  <a:pt x="528" y="458"/>
                </a:lnTo>
                <a:lnTo>
                  <a:pt x="528" y="458"/>
                </a:lnTo>
                <a:lnTo>
                  <a:pt x="504" y="434"/>
                </a:lnTo>
                <a:lnTo>
                  <a:pt x="506" y="432"/>
                </a:lnTo>
                <a:lnTo>
                  <a:pt x="518" y="422"/>
                </a:lnTo>
                <a:lnTo>
                  <a:pt x="518" y="420"/>
                </a:lnTo>
                <a:lnTo>
                  <a:pt x="518" y="420"/>
                </a:lnTo>
                <a:lnTo>
                  <a:pt x="530" y="416"/>
                </a:lnTo>
                <a:lnTo>
                  <a:pt x="530" y="416"/>
                </a:lnTo>
                <a:lnTo>
                  <a:pt x="534" y="416"/>
                </a:lnTo>
                <a:lnTo>
                  <a:pt x="550" y="418"/>
                </a:lnTo>
                <a:lnTo>
                  <a:pt x="550" y="418"/>
                </a:lnTo>
                <a:lnTo>
                  <a:pt x="550" y="420"/>
                </a:lnTo>
                <a:lnTo>
                  <a:pt x="550" y="414"/>
                </a:lnTo>
                <a:lnTo>
                  <a:pt x="544" y="402"/>
                </a:lnTo>
                <a:lnTo>
                  <a:pt x="532" y="396"/>
                </a:lnTo>
                <a:lnTo>
                  <a:pt x="518" y="374"/>
                </a:lnTo>
                <a:lnTo>
                  <a:pt x="518" y="374"/>
                </a:lnTo>
                <a:lnTo>
                  <a:pt x="516" y="372"/>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4" y="224"/>
                </a:lnTo>
                <a:lnTo>
                  <a:pt x="666" y="224"/>
                </a:lnTo>
                <a:lnTo>
                  <a:pt x="666" y="222"/>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8" y="146"/>
                </a:lnTo>
                <a:lnTo>
                  <a:pt x="638" y="146"/>
                </a:lnTo>
                <a:lnTo>
                  <a:pt x="638" y="146"/>
                </a:lnTo>
                <a:lnTo>
                  <a:pt x="630" y="136"/>
                </a:lnTo>
                <a:lnTo>
                  <a:pt x="630" y="138"/>
                </a:lnTo>
                <a:lnTo>
                  <a:pt x="628" y="138"/>
                </a:lnTo>
                <a:lnTo>
                  <a:pt x="628" y="138"/>
                </a:lnTo>
                <a:lnTo>
                  <a:pt x="624" y="142"/>
                </a:lnTo>
                <a:lnTo>
                  <a:pt x="618" y="142"/>
                </a:lnTo>
                <a:lnTo>
                  <a:pt x="614" y="144"/>
                </a:lnTo>
                <a:lnTo>
                  <a:pt x="614" y="144"/>
                </a:lnTo>
                <a:lnTo>
                  <a:pt x="612" y="146"/>
                </a:lnTo>
                <a:lnTo>
                  <a:pt x="608" y="146"/>
                </a:lnTo>
                <a:lnTo>
                  <a:pt x="608" y="146"/>
                </a:lnTo>
                <a:lnTo>
                  <a:pt x="606" y="144"/>
                </a:lnTo>
                <a:lnTo>
                  <a:pt x="604" y="138"/>
                </a:lnTo>
                <a:lnTo>
                  <a:pt x="604" y="138"/>
                </a:lnTo>
                <a:lnTo>
                  <a:pt x="602" y="132"/>
                </a:lnTo>
                <a:lnTo>
                  <a:pt x="598" y="126"/>
                </a:lnTo>
                <a:lnTo>
                  <a:pt x="596" y="126"/>
                </a:lnTo>
                <a:lnTo>
                  <a:pt x="596" y="126"/>
                </a:lnTo>
                <a:lnTo>
                  <a:pt x="596" y="126"/>
                </a:lnTo>
                <a:lnTo>
                  <a:pt x="592" y="114"/>
                </a:lnTo>
                <a:lnTo>
                  <a:pt x="588" y="114"/>
                </a:lnTo>
                <a:lnTo>
                  <a:pt x="576" y="122"/>
                </a:lnTo>
                <a:lnTo>
                  <a:pt x="576" y="124"/>
                </a:lnTo>
                <a:lnTo>
                  <a:pt x="574" y="124"/>
                </a:lnTo>
                <a:lnTo>
                  <a:pt x="546" y="130"/>
                </a:lnTo>
                <a:lnTo>
                  <a:pt x="546" y="130"/>
                </a:lnTo>
                <a:lnTo>
                  <a:pt x="544" y="128"/>
                </a:lnTo>
                <a:lnTo>
                  <a:pt x="526" y="116"/>
                </a:lnTo>
                <a:lnTo>
                  <a:pt x="526" y="116"/>
                </a:lnTo>
                <a:lnTo>
                  <a:pt x="524" y="114"/>
                </a:lnTo>
                <a:lnTo>
                  <a:pt x="524" y="114"/>
                </a:lnTo>
                <a:lnTo>
                  <a:pt x="524" y="114"/>
                </a:lnTo>
                <a:lnTo>
                  <a:pt x="518" y="104"/>
                </a:lnTo>
                <a:lnTo>
                  <a:pt x="506" y="118"/>
                </a:lnTo>
                <a:lnTo>
                  <a:pt x="506" y="118"/>
                </a:lnTo>
                <a:lnTo>
                  <a:pt x="498" y="126"/>
                </a:lnTo>
                <a:lnTo>
                  <a:pt x="492" y="130"/>
                </a:lnTo>
                <a:lnTo>
                  <a:pt x="488" y="132"/>
                </a:lnTo>
                <a:lnTo>
                  <a:pt x="484" y="130"/>
                </a:lnTo>
                <a:lnTo>
                  <a:pt x="466" y="120"/>
                </a:lnTo>
                <a:lnTo>
                  <a:pt x="452" y="118"/>
                </a:lnTo>
                <a:lnTo>
                  <a:pt x="450" y="120"/>
                </a:lnTo>
                <a:lnTo>
                  <a:pt x="438" y="110"/>
                </a:lnTo>
                <a:lnTo>
                  <a:pt x="438" y="110"/>
                </a:lnTo>
                <a:lnTo>
                  <a:pt x="436" y="110"/>
                </a:lnTo>
                <a:lnTo>
                  <a:pt x="442" y="88"/>
                </a:lnTo>
                <a:lnTo>
                  <a:pt x="442" y="80"/>
                </a:lnTo>
                <a:lnTo>
                  <a:pt x="434" y="78"/>
                </a:lnTo>
                <a:lnTo>
                  <a:pt x="434" y="78"/>
                </a:lnTo>
                <a:lnTo>
                  <a:pt x="416" y="58"/>
                </a:lnTo>
                <a:lnTo>
                  <a:pt x="418" y="46"/>
                </a:lnTo>
                <a:lnTo>
                  <a:pt x="376" y="42"/>
                </a:lnTo>
                <a:lnTo>
                  <a:pt x="360" y="3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2"/>
                </a:lnTo>
                <a:lnTo>
                  <a:pt x="318" y="62"/>
                </a:lnTo>
                <a:lnTo>
                  <a:pt x="318" y="66"/>
                </a:lnTo>
                <a:lnTo>
                  <a:pt x="314" y="68"/>
                </a:lnTo>
                <a:lnTo>
                  <a:pt x="306" y="70"/>
                </a:lnTo>
                <a:lnTo>
                  <a:pt x="290" y="70"/>
                </a:lnTo>
                <a:lnTo>
                  <a:pt x="280" y="66"/>
                </a:lnTo>
                <a:lnTo>
                  <a:pt x="268" y="70"/>
                </a:lnTo>
                <a:lnTo>
                  <a:pt x="266" y="70"/>
                </a:lnTo>
                <a:lnTo>
                  <a:pt x="264" y="70"/>
                </a:lnTo>
                <a:lnTo>
                  <a:pt x="262" y="82"/>
                </a:lnTo>
                <a:lnTo>
                  <a:pt x="262" y="82"/>
                </a:lnTo>
                <a:lnTo>
                  <a:pt x="262" y="86"/>
                </a:lnTo>
                <a:lnTo>
                  <a:pt x="258" y="86"/>
                </a:lnTo>
                <a:lnTo>
                  <a:pt x="238" y="78"/>
                </a:lnTo>
                <a:lnTo>
                  <a:pt x="238" y="78"/>
                </a:lnTo>
                <a:lnTo>
                  <a:pt x="240" y="88"/>
                </a:lnTo>
                <a:lnTo>
                  <a:pt x="242" y="96"/>
                </a:lnTo>
                <a:lnTo>
                  <a:pt x="242" y="96"/>
                </a:lnTo>
                <a:lnTo>
                  <a:pt x="246" y="104"/>
                </a:lnTo>
                <a:lnTo>
                  <a:pt x="244" y="110"/>
                </a:lnTo>
                <a:lnTo>
                  <a:pt x="242" y="116"/>
                </a:lnTo>
                <a:lnTo>
                  <a:pt x="242" y="116"/>
                </a:lnTo>
                <a:lnTo>
                  <a:pt x="234" y="118"/>
                </a:lnTo>
                <a:lnTo>
                  <a:pt x="222" y="118"/>
                </a:lnTo>
                <a:lnTo>
                  <a:pt x="208" y="118"/>
                </a:lnTo>
                <a:lnTo>
                  <a:pt x="206" y="142"/>
                </a:lnTo>
                <a:lnTo>
                  <a:pt x="190" y="134"/>
                </a:lnTo>
                <a:lnTo>
                  <a:pt x="188"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8" y="84"/>
                </a:lnTo>
                <a:lnTo>
                  <a:pt x="110" y="74"/>
                </a:lnTo>
                <a:lnTo>
                  <a:pt x="106" y="66"/>
                </a:lnTo>
                <a:lnTo>
                  <a:pt x="106" y="66"/>
                </a:lnTo>
                <a:lnTo>
                  <a:pt x="106" y="64"/>
                </a:lnTo>
                <a:lnTo>
                  <a:pt x="102" y="62"/>
                </a:lnTo>
                <a:lnTo>
                  <a:pt x="98" y="62"/>
                </a:lnTo>
                <a:lnTo>
                  <a:pt x="98" y="62"/>
                </a:lnTo>
                <a:lnTo>
                  <a:pt x="90" y="56"/>
                </a:lnTo>
                <a:lnTo>
                  <a:pt x="86" y="46"/>
                </a:lnTo>
                <a:lnTo>
                  <a:pt x="82" y="34"/>
                </a:lnTo>
                <a:lnTo>
                  <a:pt x="82" y="22"/>
                </a:lnTo>
                <a:lnTo>
                  <a:pt x="78" y="12"/>
                </a:lnTo>
                <a:lnTo>
                  <a:pt x="68" y="14"/>
                </a:lnTo>
                <a:lnTo>
                  <a:pt x="66" y="14"/>
                </a:lnTo>
                <a:lnTo>
                  <a:pt x="66" y="14"/>
                </a:lnTo>
                <a:lnTo>
                  <a:pt x="66" y="14"/>
                </a:lnTo>
                <a:close/>
              </a:path>
            </a:pathLst>
          </a:custGeom>
          <a:solidFill>
            <a:schemeClr val="accent6"/>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00">
              <a:solidFill>
                <a:schemeClr val="tx1">
                  <a:lumMod val="50000"/>
                  <a:lumOff val="50000"/>
                </a:schemeClr>
              </a:solidFill>
            </a:endParaRPr>
          </a:p>
        </p:txBody>
      </p:sp>
      <p:sp>
        <p:nvSpPr>
          <p:cNvPr id="57" name="MH_Other_17"/>
          <p:cNvSpPr>
            <a:spLocks/>
          </p:cNvSpPr>
          <p:nvPr/>
        </p:nvSpPr>
        <p:spPr bwMode="auto">
          <a:xfrm>
            <a:off x="5611910" y="4030894"/>
            <a:ext cx="787961" cy="623123"/>
          </a:xfrm>
          <a:custGeom>
            <a:avLst/>
            <a:gdLst>
              <a:gd name="T0" fmla="*/ 488 w 508"/>
              <a:gd name="T1" fmla="*/ 130 h 402"/>
              <a:gd name="T2" fmla="*/ 508 w 508"/>
              <a:gd name="T3" fmla="*/ 126 h 402"/>
              <a:gd name="T4" fmla="*/ 496 w 508"/>
              <a:gd name="T5" fmla="*/ 110 h 402"/>
              <a:gd name="T6" fmla="*/ 446 w 508"/>
              <a:gd name="T7" fmla="*/ 44 h 402"/>
              <a:gd name="T8" fmla="*/ 402 w 508"/>
              <a:gd name="T9" fmla="*/ 44 h 402"/>
              <a:gd name="T10" fmla="*/ 400 w 508"/>
              <a:gd name="T11" fmla="*/ 58 h 402"/>
              <a:gd name="T12" fmla="*/ 372 w 508"/>
              <a:gd name="T13" fmla="*/ 50 h 402"/>
              <a:gd name="T14" fmla="*/ 332 w 508"/>
              <a:gd name="T15" fmla="*/ 64 h 402"/>
              <a:gd name="T16" fmla="*/ 310 w 508"/>
              <a:gd name="T17" fmla="*/ 70 h 402"/>
              <a:gd name="T18" fmla="*/ 298 w 508"/>
              <a:gd name="T19" fmla="*/ 76 h 402"/>
              <a:gd name="T20" fmla="*/ 286 w 508"/>
              <a:gd name="T21" fmla="*/ 58 h 402"/>
              <a:gd name="T22" fmla="*/ 314 w 508"/>
              <a:gd name="T23" fmla="*/ 22 h 402"/>
              <a:gd name="T24" fmla="*/ 312 w 508"/>
              <a:gd name="T25" fmla="*/ 12 h 402"/>
              <a:gd name="T26" fmla="*/ 288 w 508"/>
              <a:gd name="T27" fmla="*/ 26 h 402"/>
              <a:gd name="T28" fmla="*/ 278 w 508"/>
              <a:gd name="T29" fmla="*/ 20 h 402"/>
              <a:gd name="T30" fmla="*/ 252 w 508"/>
              <a:gd name="T31" fmla="*/ 18 h 402"/>
              <a:gd name="T32" fmla="*/ 236 w 508"/>
              <a:gd name="T33" fmla="*/ 8 h 402"/>
              <a:gd name="T34" fmla="*/ 208 w 508"/>
              <a:gd name="T35" fmla="*/ 2 h 402"/>
              <a:gd name="T36" fmla="*/ 204 w 508"/>
              <a:gd name="T37" fmla="*/ 24 h 402"/>
              <a:gd name="T38" fmla="*/ 210 w 508"/>
              <a:gd name="T39" fmla="*/ 48 h 402"/>
              <a:gd name="T40" fmla="*/ 200 w 508"/>
              <a:gd name="T41" fmla="*/ 54 h 402"/>
              <a:gd name="T42" fmla="*/ 182 w 508"/>
              <a:gd name="T43" fmla="*/ 46 h 402"/>
              <a:gd name="T44" fmla="*/ 156 w 508"/>
              <a:gd name="T45" fmla="*/ 32 h 402"/>
              <a:gd name="T46" fmla="*/ 144 w 508"/>
              <a:gd name="T47" fmla="*/ 80 h 402"/>
              <a:gd name="T48" fmla="*/ 136 w 508"/>
              <a:gd name="T49" fmla="*/ 120 h 402"/>
              <a:gd name="T50" fmla="*/ 104 w 508"/>
              <a:gd name="T51" fmla="*/ 204 h 402"/>
              <a:gd name="T52" fmla="*/ 64 w 508"/>
              <a:gd name="T53" fmla="*/ 248 h 402"/>
              <a:gd name="T54" fmla="*/ 42 w 508"/>
              <a:gd name="T55" fmla="*/ 264 h 402"/>
              <a:gd name="T56" fmla="*/ 10 w 508"/>
              <a:gd name="T57" fmla="*/ 292 h 402"/>
              <a:gd name="T58" fmla="*/ 6 w 508"/>
              <a:gd name="T59" fmla="*/ 368 h 402"/>
              <a:gd name="T60" fmla="*/ 16 w 508"/>
              <a:gd name="T61" fmla="*/ 402 h 402"/>
              <a:gd name="T62" fmla="*/ 44 w 508"/>
              <a:gd name="T63" fmla="*/ 398 h 402"/>
              <a:gd name="T64" fmla="*/ 34 w 508"/>
              <a:gd name="T65" fmla="*/ 372 h 402"/>
              <a:gd name="T66" fmla="*/ 24 w 508"/>
              <a:gd name="T67" fmla="*/ 346 h 402"/>
              <a:gd name="T68" fmla="*/ 64 w 508"/>
              <a:gd name="T69" fmla="*/ 324 h 402"/>
              <a:gd name="T70" fmla="*/ 140 w 508"/>
              <a:gd name="T71" fmla="*/ 288 h 402"/>
              <a:gd name="T72" fmla="*/ 152 w 508"/>
              <a:gd name="T73" fmla="*/ 294 h 402"/>
              <a:gd name="T74" fmla="*/ 192 w 508"/>
              <a:gd name="T75" fmla="*/ 274 h 402"/>
              <a:gd name="T76" fmla="*/ 214 w 508"/>
              <a:gd name="T77" fmla="*/ 266 h 402"/>
              <a:gd name="T78" fmla="*/ 250 w 508"/>
              <a:gd name="T79" fmla="*/ 252 h 402"/>
              <a:gd name="T80" fmla="*/ 260 w 508"/>
              <a:gd name="T81" fmla="*/ 188 h 402"/>
              <a:gd name="T82" fmla="*/ 286 w 508"/>
              <a:gd name="T83" fmla="*/ 230 h 402"/>
              <a:gd name="T84" fmla="*/ 314 w 508"/>
              <a:gd name="T85" fmla="*/ 208 h 402"/>
              <a:gd name="T86" fmla="*/ 332 w 508"/>
              <a:gd name="T87" fmla="*/ 198 h 402"/>
              <a:gd name="T88" fmla="*/ 350 w 508"/>
              <a:gd name="T89" fmla="*/ 190 h 402"/>
              <a:gd name="T90" fmla="*/ 376 w 508"/>
              <a:gd name="T91" fmla="*/ 194 h 402"/>
              <a:gd name="T92" fmla="*/ 392 w 508"/>
              <a:gd name="T93" fmla="*/ 186 h 402"/>
              <a:gd name="T94" fmla="*/ 406 w 508"/>
              <a:gd name="T95" fmla="*/ 182 h 402"/>
              <a:gd name="T96" fmla="*/ 414 w 508"/>
              <a:gd name="T97" fmla="*/ 188 h 402"/>
              <a:gd name="T98" fmla="*/ 432 w 508"/>
              <a:gd name="T99" fmla="*/ 180 h 402"/>
              <a:gd name="T100" fmla="*/ 464 w 508"/>
              <a:gd name="T101" fmla="*/ 14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8" y="116"/>
                </a:lnTo>
                <a:lnTo>
                  <a:pt x="502" y="114"/>
                </a:lnTo>
                <a:lnTo>
                  <a:pt x="496" y="110"/>
                </a:lnTo>
                <a:lnTo>
                  <a:pt x="472" y="88"/>
                </a:lnTo>
                <a:lnTo>
                  <a:pt x="472" y="88"/>
                </a:lnTo>
                <a:lnTo>
                  <a:pt x="460" y="58"/>
                </a:lnTo>
                <a:lnTo>
                  <a:pt x="446" y="44"/>
                </a:lnTo>
                <a:lnTo>
                  <a:pt x="446" y="44"/>
                </a:lnTo>
                <a:lnTo>
                  <a:pt x="424" y="42"/>
                </a:lnTo>
                <a:lnTo>
                  <a:pt x="406" y="44"/>
                </a:lnTo>
                <a:lnTo>
                  <a:pt x="402" y="44"/>
                </a:lnTo>
                <a:lnTo>
                  <a:pt x="404" y="54"/>
                </a:lnTo>
                <a:lnTo>
                  <a:pt x="404" y="56"/>
                </a:lnTo>
                <a:lnTo>
                  <a:pt x="404" y="58"/>
                </a:lnTo>
                <a:lnTo>
                  <a:pt x="400" y="58"/>
                </a:lnTo>
                <a:lnTo>
                  <a:pt x="388" y="64"/>
                </a:lnTo>
                <a:lnTo>
                  <a:pt x="386" y="62"/>
                </a:lnTo>
                <a:lnTo>
                  <a:pt x="386" y="62"/>
                </a:lnTo>
                <a:lnTo>
                  <a:pt x="372" y="50"/>
                </a:lnTo>
                <a:lnTo>
                  <a:pt x="368" y="50"/>
                </a:lnTo>
                <a:lnTo>
                  <a:pt x="364" y="50"/>
                </a:lnTo>
                <a:lnTo>
                  <a:pt x="364" y="50"/>
                </a:lnTo>
                <a:lnTo>
                  <a:pt x="332" y="64"/>
                </a:lnTo>
                <a:lnTo>
                  <a:pt x="322" y="68"/>
                </a:lnTo>
                <a:lnTo>
                  <a:pt x="316" y="66"/>
                </a:lnTo>
                <a:lnTo>
                  <a:pt x="316" y="66"/>
                </a:lnTo>
                <a:lnTo>
                  <a:pt x="310" y="70"/>
                </a:lnTo>
                <a:lnTo>
                  <a:pt x="304" y="76"/>
                </a:lnTo>
                <a:lnTo>
                  <a:pt x="300" y="80"/>
                </a:lnTo>
                <a:lnTo>
                  <a:pt x="298" y="76"/>
                </a:lnTo>
                <a:lnTo>
                  <a:pt x="298" y="76"/>
                </a:lnTo>
                <a:lnTo>
                  <a:pt x="288" y="66"/>
                </a:lnTo>
                <a:lnTo>
                  <a:pt x="286" y="62"/>
                </a:lnTo>
                <a:lnTo>
                  <a:pt x="286" y="58"/>
                </a:lnTo>
                <a:lnTo>
                  <a:pt x="286" y="58"/>
                </a:lnTo>
                <a:lnTo>
                  <a:pt x="290" y="50"/>
                </a:lnTo>
                <a:lnTo>
                  <a:pt x="300" y="38"/>
                </a:lnTo>
                <a:lnTo>
                  <a:pt x="300" y="38"/>
                </a:lnTo>
                <a:lnTo>
                  <a:pt x="314" y="22"/>
                </a:lnTo>
                <a:lnTo>
                  <a:pt x="318" y="16"/>
                </a:lnTo>
                <a:lnTo>
                  <a:pt x="316" y="12"/>
                </a:lnTo>
                <a:lnTo>
                  <a:pt x="316" y="12"/>
                </a:lnTo>
                <a:lnTo>
                  <a:pt x="312" y="12"/>
                </a:lnTo>
                <a:lnTo>
                  <a:pt x="308" y="14"/>
                </a:lnTo>
                <a:lnTo>
                  <a:pt x="298" y="20"/>
                </a:lnTo>
                <a:lnTo>
                  <a:pt x="298" y="20"/>
                </a:lnTo>
                <a:lnTo>
                  <a:pt x="288" y="26"/>
                </a:lnTo>
                <a:lnTo>
                  <a:pt x="282" y="28"/>
                </a:lnTo>
                <a:lnTo>
                  <a:pt x="282" y="28"/>
                </a:lnTo>
                <a:lnTo>
                  <a:pt x="280" y="26"/>
                </a:lnTo>
                <a:lnTo>
                  <a:pt x="278" y="20"/>
                </a:lnTo>
                <a:lnTo>
                  <a:pt x="276" y="20"/>
                </a:lnTo>
                <a:lnTo>
                  <a:pt x="270" y="6"/>
                </a:lnTo>
                <a:lnTo>
                  <a:pt x="254" y="16"/>
                </a:lnTo>
                <a:lnTo>
                  <a:pt x="252" y="18"/>
                </a:lnTo>
                <a:lnTo>
                  <a:pt x="252" y="16"/>
                </a:lnTo>
                <a:lnTo>
                  <a:pt x="252" y="16"/>
                </a:lnTo>
                <a:lnTo>
                  <a:pt x="252" y="16"/>
                </a:lnTo>
                <a:lnTo>
                  <a:pt x="236" y="8"/>
                </a:lnTo>
                <a:lnTo>
                  <a:pt x="220" y="2"/>
                </a:lnTo>
                <a:lnTo>
                  <a:pt x="220" y="2"/>
                </a:lnTo>
                <a:lnTo>
                  <a:pt x="214" y="0"/>
                </a:lnTo>
                <a:lnTo>
                  <a:pt x="208" y="2"/>
                </a:lnTo>
                <a:lnTo>
                  <a:pt x="204" y="6"/>
                </a:lnTo>
                <a:lnTo>
                  <a:pt x="198" y="12"/>
                </a:lnTo>
                <a:lnTo>
                  <a:pt x="204" y="24"/>
                </a:lnTo>
                <a:lnTo>
                  <a:pt x="204" y="24"/>
                </a:lnTo>
                <a:lnTo>
                  <a:pt x="210" y="38"/>
                </a:lnTo>
                <a:lnTo>
                  <a:pt x="210" y="44"/>
                </a:lnTo>
                <a:lnTo>
                  <a:pt x="210" y="48"/>
                </a:lnTo>
                <a:lnTo>
                  <a:pt x="210" y="48"/>
                </a:lnTo>
                <a:lnTo>
                  <a:pt x="208" y="52"/>
                </a:lnTo>
                <a:lnTo>
                  <a:pt x="204" y="54"/>
                </a:lnTo>
                <a:lnTo>
                  <a:pt x="204" y="54"/>
                </a:lnTo>
                <a:lnTo>
                  <a:pt x="200" y="54"/>
                </a:lnTo>
                <a:lnTo>
                  <a:pt x="194" y="54"/>
                </a:lnTo>
                <a:lnTo>
                  <a:pt x="188" y="50"/>
                </a:lnTo>
                <a:lnTo>
                  <a:pt x="182" y="46"/>
                </a:lnTo>
                <a:lnTo>
                  <a:pt x="182" y="46"/>
                </a:lnTo>
                <a:lnTo>
                  <a:pt x="164" y="36"/>
                </a:lnTo>
                <a:lnTo>
                  <a:pt x="156" y="32"/>
                </a:lnTo>
                <a:lnTo>
                  <a:pt x="156" y="32"/>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104" y="204"/>
                </a:lnTo>
                <a:lnTo>
                  <a:pt x="60" y="230"/>
                </a:lnTo>
                <a:lnTo>
                  <a:pt x="58" y="234"/>
                </a:lnTo>
                <a:lnTo>
                  <a:pt x="64" y="248"/>
                </a:lnTo>
                <a:lnTo>
                  <a:pt x="64" y="248"/>
                </a:lnTo>
                <a:lnTo>
                  <a:pt x="64" y="248"/>
                </a:lnTo>
                <a:lnTo>
                  <a:pt x="60" y="266"/>
                </a:lnTo>
                <a:lnTo>
                  <a:pt x="42" y="264"/>
                </a:lnTo>
                <a:lnTo>
                  <a:pt x="38" y="284"/>
                </a:lnTo>
                <a:lnTo>
                  <a:pt x="16" y="284"/>
                </a:lnTo>
                <a:lnTo>
                  <a:pt x="10" y="292"/>
                </a:lnTo>
                <a:lnTo>
                  <a:pt x="10" y="292"/>
                </a:lnTo>
                <a:lnTo>
                  <a:pt x="4" y="306"/>
                </a:lnTo>
                <a:lnTo>
                  <a:pt x="0" y="356"/>
                </a:lnTo>
                <a:lnTo>
                  <a:pt x="4" y="368"/>
                </a:lnTo>
                <a:lnTo>
                  <a:pt x="6" y="368"/>
                </a:lnTo>
                <a:lnTo>
                  <a:pt x="6" y="380"/>
                </a:lnTo>
                <a:lnTo>
                  <a:pt x="16" y="392"/>
                </a:lnTo>
                <a:lnTo>
                  <a:pt x="16" y="392"/>
                </a:lnTo>
                <a:lnTo>
                  <a:pt x="16" y="402"/>
                </a:lnTo>
                <a:lnTo>
                  <a:pt x="42" y="400"/>
                </a:lnTo>
                <a:lnTo>
                  <a:pt x="44" y="398"/>
                </a:lnTo>
                <a:lnTo>
                  <a:pt x="44" y="398"/>
                </a:lnTo>
                <a:lnTo>
                  <a:pt x="44" y="398"/>
                </a:lnTo>
                <a:lnTo>
                  <a:pt x="44" y="396"/>
                </a:lnTo>
                <a:lnTo>
                  <a:pt x="52" y="388"/>
                </a:lnTo>
                <a:lnTo>
                  <a:pt x="36" y="372"/>
                </a:lnTo>
                <a:lnTo>
                  <a:pt x="34" y="372"/>
                </a:lnTo>
                <a:lnTo>
                  <a:pt x="24" y="364"/>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88"/>
                </a:lnTo>
                <a:lnTo>
                  <a:pt x="140" y="290"/>
                </a:lnTo>
                <a:lnTo>
                  <a:pt x="146" y="296"/>
                </a:lnTo>
                <a:lnTo>
                  <a:pt x="152" y="294"/>
                </a:lnTo>
                <a:lnTo>
                  <a:pt x="150" y="282"/>
                </a:lnTo>
                <a:lnTo>
                  <a:pt x="168" y="282"/>
                </a:lnTo>
                <a:lnTo>
                  <a:pt x="186" y="286"/>
                </a:lnTo>
                <a:lnTo>
                  <a:pt x="192" y="274"/>
                </a:lnTo>
                <a:lnTo>
                  <a:pt x="194" y="272"/>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64" y="190"/>
                </a:lnTo>
                <a:lnTo>
                  <a:pt x="286" y="230"/>
                </a:lnTo>
                <a:lnTo>
                  <a:pt x="312" y="226"/>
                </a:lnTo>
                <a:lnTo>
                  <a:pt x="318" y="224"/>
                </a:lnTo>
                <a:lnTo>
                  <a:pt x="322" y="216"/>
                </a:lnTo>
                <a:lnTo>
                  <a:pt x="314" y="208"/>
                </a:lnTo>
                <a:lnTo>
                  <a:pt x="312" y="206"/>
                </a:lnTo>
                <a:lnTo>
                  <a:pt x="330" y="200"/>
                </a:lnTo>
                <a:lnTo>
                  <a:pt x="332" y="198"/>
                </a:lnTo>
                <a:lnTo>
                  <a:pt x="332" y="198"/>
                </a:lnTo>
                <a:lnTo>
                  <a:pt x="340" y="206"/>
                </a:lnTo>
                <a:lnTo>
                  <a:pt x="346" y="202"/>
                </a:lnTo>
                <a:lnTo>
                  <a:pt x="346" y="190"/>
                </a:lnTo>
                <a:lnTo>
                  <a:pt x="350" y="190"/>
                </a:lnTo>
                <a:lnTo>
                  <a:pt x="364" y="190"/>
                </a:lnTo>
                <a:lnTo>
                  <a:pt x="364" y="190"/>
                </a:lnTo>
                <a:lnTo>
                  <a:pt x="370" y="192"/>
                </a:lnTo>
                <a:lnTo>
                  <a:pt x="376" y="194"/>
                </a:lnTo>
                <a:lnTo>
                  <a:pt x="382" y="198"/>
                </a:lnTo>
                <a:lnTo>
                  <a:pt x="386" y="202"/>
                </a:lnTo>
                <a:lnTo>
                  <a:pt x="388" y="206"/>
                </a:lnTo>
                <a:lnTo>
                  <a:pt x="392" y="186"/>
                </a:lnTo>
                <a:lnTo>
                  <a:pt x="392" y="186"/>
                </a:lnTo>
                <a:lnTo>
                  <a:pt x="396" y="184"/>
                </a:lnTo>
                <a:lnTo>
                  <a:pt x="400" y="182"/>
                </a:lnTo>
                <a:lnTo>
                  <a:pt x="406" y="182"/>
                </a:lnTo>
                <a:lnTo>
                  <a:pt x="412" y="184"/>
                </a:lnTo>
                <a:lnTo>
                  <a:pt x="414" y="186"/>
                </a:lnTo>
                <a:lnTo>
                  <a:pt x="414" y="186"/>
                </a:lnTo>
                <a:lnTo>
                  <a:pt x="414" y="188"/>
                </a:lnTo>
                <a:lnTo>
                  <a:pt x="414" y="188"/>
                </a:lnTo>
                <a:lnTo>
                  <a:pt x="418" y="188"/>
                </a:lnTo>
                <a:lnTo>
                  <a:pt x="418" y="188"/>
                </a:lnTo>
                <a:lnTo>
                  <a:pt x="432" y="180"/>
                </a:lnTo>
                <a:lnTo>
                  <a:pt x="460" y="160"/>
                </a:lnTo>
                <a:lnTo>
                  <a:pt x="460" y="160"/>
                </a:lnTo>
                <a:lnTo>
                  <a:pt x="460" y="152"/>
                </a:lnTo>
                <a:lnTo>
                  <a:pt x="464" y="146"/>
                </a:lnTo>
                <a:lnTo>
                  <a:pt x="470" y="140"/>
                </a:lnTo>
                <a:lnTo>
                  <a:pt x="476" y="138"/>
                </a:lnTo>
                <a:lnTo>
                  <a:pt x="476" y="138"/>
                </a:lnTo>
                <a:close/>
              </a:path>
            </a:pathLst>
          </a:custGeom>
          <a:solidFill>
            <a:schemeClr val="accent1">
              <a:lumMod val="75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00">
              <a:solidFill>
                <a:schemeClr val="tx1">
                  <a:lumMod val="50000"/>
                  <a:lumOff val="50000"/>
                </a:schemeClr>
              </a:solidFill>
            </a:endParaRPr>
          </a:p>
        </p:txBody>
      </p:sp>
      <p:sp>
        <p:nvSpPr>
          <p:cNvPr id="67" name="MH_Other_27"/>
          <p:cNvSpPr>
            <a:spLocks/>
          </p:cNvSpPr>
          <p:nvPr/>
        </p:nvSpPr>
        <p:spPr bwMode="auto">
          <a:xfrm>
            <a:off x="6039402" y="2531051"/>
            <a:ext cx="673842" cy="422058"/>
          </a:xfrm>
          <a:custGeom>
            <a:avLst/>
            <a:gdLst>
              <a:gd name="T0" fmla="*/ 396 w 434"/>
              <a:gd name="T1" fmla="*/ 8 h 272"/>
              <a:gd name="T2" fmla="*/ 358 w 434"/>
              <a:gd name="T3" fmla="*/ 12 h 272"/>
              <a:gd name="T4" fmla="*/ 314 w 434"/>
              <a:gd name="T5" fmla="*/ 0 h 272"/>
              <a:gd name="T6" fmla="*/ 272 w 434"/>
              <a:gd name="T7" fmla="*/ 60 h 272"/>
              <a:gd name="T8" fmla="*/ 246 w 434"/>
              <a:gd name="T9" fmla="*/ 64 h 272"/>
              <a:gd name="T10" fmla="*/ 218 w 434"/>
              <a:gd name="T11" fmla="*/ 60 h 272"/>
              <a:gd name="T12" fmla="*/ 208 w 434"/>
              <a:gd name="T13" fmla="*/ 2 h 272"/>
              <a:gd name="T14" fmla="*/ 150 w 434"/>
              <a:gd name="T15" fmla="*/ 20 h 272"/>
              <a:gd name="T16" fmla="*/ 144 w 434"/>
              <a:gd name="T17" fmla="*/ 0 h 272"/>
              <a:gd name="T18" fmla="*/ 118 w 434"/>
              <a:gd name="T19" fmla="*/ 20 h 272"/>
              <a:gd name="T20" fmla="*/ 102 w 434"/>
              <a:gd name="T21" fmla="*/ 24 h 272"/>
              <a:gd name="T22" fmla="*/ 12 w 434"/>
              <a:gd name="T23" fmla="*/ 128 h 272"/>
              <a:gd name="T24" fmla="*/ 22 w 434"/>
              <a:gd name="T25" fmla="*/ 152 h 272"/>
              <a:gd name="T26" fmla="*/ 20 w 434"/>
              <a:gd name="T27" fmla="*/ 156 h 272"/>
              <a:gd name="T28" fmla="*/ 24 w 434"/>
              <a:gd name="T29" fmla="*/ 172 h 272"/>
              <a:gd name="T30" fmla="*/ 34 w 434"/>
              <a:gd name="T31" fmla="*/ 206 h 272"/>
              <a:gd name="T32" fmla="*/ 0 w 434"/>
              <a:gd name="T33" fmla="*/ 236 h 272"/>
              <a:gd name="T34" fmla="*/ 18 w 434"/>
              <a:gd name="T35" fmla="*/ 248 h 272"/>
              <a:gd name="T36" fmla="*/ 18 w 434"/>
              <a:gd name="T37" fmla="*/ 252 h 272"/>
              <a:gd name="T38" fmla="*/ 64 w 434"/>
              <a:gd name="T39" fmla="*/ 272 h 272"/>
              <a:gd name="T40" fmla="*/ 92 w 434"/>
              <a:gd name="T41" fmla="*/ 230 h 272"/>
              <a:gd name="T42" fmla="*/ 118 w 434"/>
              <a:gd name="T43" fmla="*/ 242 h 272"/>
              <a:gd name="T44" fmla="*/ 118 w 434"/>
              <a:gd name="T45" fmla="*/ 244 h 272"/>
              <a:gd name="T46" fmla="*/ 118 w 434"/>
              <a:gd name="T47" fmla="*/ 260 h 272"/>
              <a:gd name="T48" fmla="*/ 148 w 434"/>
              <a:gd name="T49" fmla="*/ 264 h 272"/>
              <a:gd name="T50" fmla="*/ 170 w 434"/>
              <a:gd name="T51" fmla="*/ 256 h 272"/>
              <a:gd name="T52" fmla="*/ 184 w 434"/>
              <a:gd name="T53" fmla="*/ 252 h 272"/>
              <a:gd name="T54" fmla="*/ 202 w 434"/>
              <a:gd name="T55" fmla="*/ 258 h 272"/>
              <a:gd name="T56" fmla="*/ 214 w 434"/>
              <a:gd name="T57" fmla="*/ 248 h 272"/>
              <a:gd name="T58" fmla="*/ 220 w 434"/>
              <a:gd name="T59" fmla="*/ 242 h 272"/>
              <a:gd name="T60" fmla="*/ 230 w 434"/>
              <a:gd name="T61" fmla="*/ 228 h 272"/>
              <a:gd name="T62" fmla="*/ 250 w 434"/>
              <a:gd name="T63" fmla="*/ 212 h 272"/>
              <a:gd name="T64" fmla="*/ 258 w 434"/>
              <a:gd name="T65" fmla="*/ 216 h 272"/>
              <a:gd name="T66" fmla="*/ 268 w 434"/>
              <a:gd name="T67" fmla="*/ 176 h 272"/>
              <a:gd name="T68" fmla="*/ 280 w 434"/>
              <a:gd name="T69" fmla="*/ 172 h 272"/>
              <a:gd name="T70" fmla="*/ 298 w 434"/>
              <a:gd name="T71" fmla="*/ 156 h 272"/>
              <a:gd name="T72" fmla="*/ 296 w 434"/>
              <a:gd name="T73" fmla="*/ 138 h 272"/>
              <a:gd name="T74" fmla="*/ 296 w 434"/>
              <a:gd name="T75" fmla="*/ 122 h 272"/>
              <a:gd name="T76" fmla="*/ 302 w 434"/>
              <a:gd name="T77" fmla="*/ 120 h 272"/>
              <a:gd name="T78" fmla="*/ 322 w 434"/>
              <a:gd name="T79" fmla="*/ 112 h 272"/>
              <a:gd name="T80" fmla="*/ 336 w 434"/>
              <a:gd name="T81" fmla="*/ 102 h 272"/>
              <a:gd name="T82" fmla="*/ 328 w 434"/>
              <a:gd name="T83" fmla="*/ 94 h 272"/>
              <a:gd name="T84" fmla="*/ 330 w 434"/>
              <a:gd name="T85" fmla="*/ 86 h 272"/>
              <a:gd name="T86" fmla="*/ 334 w 434"/>
              <a:gd name="T87" fmla="*/ 86 h 272"/>
              <a:gd name="T88" fmla="*/ 404 w 434"/>
              <a:gd name="T89" fmla="*/ 40 h 272"/>
              <a:gd name="T90" fmla="*/ 428 w 434"/>
              <a:gd name="T91" fmla="*/ 48 h 272"/>
              <a:gd name="T92" fmla="*/ 424 w 434"/>
              <a:gd name="T93" fmla="*/ 28 h 272"/>
              <a:gd name="T94" fmla="*/ 432 w 434"/>
              <a:gd name="T95" fmla="*/ 12 h 272"/>
              <a:gd name="T96" fmla="*/ 424 w 434"/>
              <a:gd name="T97" fmla="*/ 14 h 272"/>
              <a:gd name="T98" fmla="*/ 404 w 434"/>
              <a:gd name="T99" fmla="*/ 16 h 272"/>
              <a:gd name="T100" fmla="*/ 400 w 434"/>
              <a:gd name="T101" fmla="*/ 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4" h="272">
                <a:moveTo>
                  <a:pt x="396" y="8"/>
                </a:moveTo>
                <a:lnTo>
                  <a:pt x="396" y="8"/>
                </a:lnTo>
                <a:lnTo>
                  <a:pt x="396" y="8"/>
                </a:lnTo>
                <a:lnTo>
                  <a:pt x="394" y="12"/>
                </a:lnTo>
                <a:lnTo>
                  <a:pt x="388" y="14"/>
                </a:lnTo>
                <a:lnTo>
                  <a:pt x="358" y="12"/>
                </a:lnTo>
                <a:lnTo>
                  <a:pt x="358" y="12"/>
                </a:lnTo>
                <a:lnTo>
                  <a:pt x="330" y="6"/>
                </a:lnTo>
                <a:lnTo>
                  <a:pt x="314" y="0"/>
                </a:lnTo>
                <a:lnTo>
                  <a:pt x="270" y="42"/>
                </a:lnTo>
                <a:lnTo>
                  <a:pt x="272" y="60"/>
                </a:lnTo>
                <a:lnTo>
                  <a:pt x="272" y="60"/>
                </a:lnTo>
                <a:lnTo>
                  <a:pt x="268" y="62"/>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50" y="20"/>
                </a:lnTo>
                <a:lnTo>
                  <a:pt x="148" y="6"/>
                </a:lnTo>
                <a:lnTo>
                  <a:pt x="144" y="0"/>
                </a:lnTo>
                <a:lnTo>
                  <a:pt x="128" y="8"/>
                </a:lnTo>
                <a:lnTo>
                  <a:pt x="120" y="18"/>
                </a:lnTo>
                <a:lnTo>
                  <a:pt x="118" y="20"/>
                </a:lnTo>
                <a:lnTo>
                  <a:pt x="118" y="20"/>
                </a:lnTo>
                <a:lnTo>
                  <a:pt x="102" y="24"/>
                </a:lnTo>
                <a:lnTo>
                  <a:pt x="102" y="24"/>
                </a:lnTo>
                <a:lnTo>
                  <a:pt x="78" y="48"/>
                </a:lnTo>
                <a:lnTo>
                  <a:pt x="56" y="70"/>
                </a:lnTo>
                <a:lnTo>
                  <a:pt x="12" y="128"/>
                </a:lnTo>
                <a:lnTo>
                  <a:pt x="22" y="148"/>
                </a:lnTo>
                <a:lnTo>
                  <a:pt x="22" y="152"/>
                </a:lnTo>
                <a:lnTo>
                  <a:pt x="22" y="152"/>
                </a:lnTo>
                <a:lnTo>
                  <a:pt x="20" y="152"/>
                </a:lnTo>
                <a:lnTo>
                  <a:pt x="20" y="152"/>
                </a:lnTo>
                <a:lnTo>
                  <a:pt x="20" y="156"/>
                </a:lnTo>
                <a:lnTo>
                  <a:pt x="20" y="160"/>
                </a:lnTo>
                <a:lnTo>
                  <a:pt x="24" y="172"/>
                </a:lnTo>
                <a:lnTo>
                  <a:pt x="24" y="172"/>
                </a:lnTo>
                <a:lnTo>
                  <a:pt x="32" y="188"/>
                </a:lnTo>
                <a:lnTo>
                  <a:pt x="34" y="198"/>
                </a:lnTo>
                <a:lnTo>
                  <a:pt x="34" y="206"/>
                </a:lnTo>
                <a:lnTo>
                  <a:pt x="34" y="208"/>
                </a:lnTo>
                <a:lnTo>
                  <a:pt x="0" y="228"/>
                </a:lnTo>
                <a:lnTo>
                  <a:pt x="0" y="236"/>
                </a:lnTo>
                <a:lnTo>
                  <a:pt x="16" y="244"/>
                </a:lnTo>
                <a:lnTo>
                  <a:pt x="16" y="244"/>
                </a:lnTo>
                <a:lnTo>
                  <a:pt x="18" y="248"/>
                </a:lnTo>
                <a:lnTo>
                  <a:pt x="18" y="248"/>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2"/>
                </a:lnTo>
                <a:lnTo>
                  <a:pt x="118" y="244"/>
                </a:lnTo>
                <a:lnTo>
                  <a:pt x="118" y="244"/>
                </a:lnTo>
                <a:lnTo>
                  <a:pt x="116" y="250"/>
                </a:lnTo>
                <a:lnTo>
                  <a:pt x="116" y="256"/>
                </a:lnTo>
                <a:lnTo>
                  <a:pt x="118" y="260"/>
                </a:lnTo>
                <a:lnTo>
                  <a:pt x="124" y="264"/>
                </a:lnTo>
                <a:lnTo>
                  <a:pt x="148" y="264"/>
                </a:lnTo>
                <a:lnTo>
                  <a:pt x="148" y="264"/>
                </a:lnTo>
                <a:lnTo>
                  <a:pt x="160" y="260"/>
                </a:lnTo>
                <a:lnTo>
                  <a:pt x="170" y="256"/>
                </a:lnTo>
                <a:lnTo>
                  <a:pt x="170" y="256"/>
                </a:lnTo>
                <a:lnTo>
                  <a:pt x="172" y="252"/>
                </a:lnTo>
                <a:lnTo>
                  <a:pt x="176" y="252"/>
                </a:lnTo>
                <a:lnTo>
                  <a:pt x="184" y="252"/>
                </a:lnTo>
                <a:lnTo>
                  <a:pt x="184" y="252"/>
                </a:lnTo>
                <a:lnTo>
                  <a:pt x="198" y="256"/>
                </a:lnTo>
                <a:lnTo>
                  <a:pt x="202" y="258"/>
                </a:lnTo>
                <a:lnTo>
                  <a:pt x="208" y="264"/>
                </a:lnTo>
                <a:lnTo>
                  <a:pt x="212" y="250"/>
                </a:lnTo>
                <a:lnTo>
                  <a:pt x="214" y="248"/>
                </a:lnTo>
                <a:lnTo>
                  <a:pt x="216" y="248"/>
                </a:lnTo>
                <a:lnTo>
                  <a:pt x="216" y="248"/>
                </a:lnTo>
                <a:lnTo>
                  <a:pt x="220" y="242"/>
                </a:lnTo>
                <a:lnTo>
                  <a:pt x="224" y="236"/>
                </a:lnTo>
                <a:lnTo>
                  <a:pt x="224" y="236"/>
                </a:lnTo>
                <a:lnTo>
                  <a:pt x="230" y="228"/>
                </a:lnTo>
                <a:lnTo>
                  <a:pt x="238" y="220"/>
                </a:lnTo>
                <a:lnTo>
                  <a:pt x="248" y="214"/>
                </a:lnTo>
                <a:lnTo>
                  <a:pt x="250" y="212"/>
                </a:lnTo>
                <a:lnTo>
                  <a:pt x="250" y="214"/>
                </a:lnTo>
                <a:lnTo>
                  <a:pt x="252" y="214"/>
                </a:lnTo>
                <a:lnTo>
                  <a:pt x="258" y="216"/>
                </a:lnTo>
                <a:lnTo>
                  <a:pt x="258" y="216"/>
                </a:lnTo>
                <a:lnTo>
                  <a:pt x="260" y="216"/>
                </a:lnTo>
                <a:lnTo>
                  <a:pt x="268" y="176"/>
                </a:lnTo>
                <a:lnTo>
                  <a:pt x="268" y="176"/>
                </a:lnTo>
                <a:lnTo>
                  <a:pt x="280" y="172"/>
                </a:lnTo>
                <a:lnTo>
                  <a:pt x="280" y="172"/>
                </a:lnTo>
                <a:lnTo>
                  <a:pt x="290" y="166"/>
                </a:lnTo>
                <a:lnTo>
                  <a:pt x="296" y="160"/>
                </a:lnTo>
                <a:lnTo>
                  <a:pt x="298" y="156"/>
                </a:lnTo>
                <a:lnTo>
                  <a:pt x="300" y="150"/>
                </a:lnTo>
                <a:lnTo>
                  <a:pt x="296" y="138"/>
                </a:lnTo>
                <a:lnTo>
                  <a:pt x="296" y="138"/>
                </a:lnTo>
                <a:lnTo>
                  <a:pt x="294" y="128"/>
                </a:lnTo>
                <a:lnTo>
                  <a:pt x="296" y="122"/>
                </a:lnTo>
                <a:lnTo>
                  <a:pt x="296" y="122"/>
                </a:lnTo>
                <a:lnTo>
                  <a:pt x="298" y="120"/>
                </a:lnTo>
                <a:lnTo>
                  <a:pt x="302"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34" y="86"/>
                </a:lnTo>
                <a:lnTo>
                  <a:pt x="342" y="84"/>
                </a:lnTo>
                <a:lnTo>
                  <a:pt x="352" y="76"/>
                </a:lnTo>
                <a:lnTo>
                  <a:pt x="404" y="40"/>
                </a:lnTo>
                <a:lnTo>
                  <a:pt x="404" y="40"/>
                </a:lnTo>
                <a:lnTo>
                  <a:pt x="420" y="48"/>
                </a:lnTo>
                <a:lnTo>
                  <a:pt x="428" y="48"/>
                </a:lnTo>
                <a:lnTo>
                  <a:pt x="424" y="30"/>
                </a:lnTo>
                <a:lnTo>
                  <a:pt x="424" y="28"/>
                </a:lnTo>
                <a:lnTo>
                  <a:pt x="424" y="28"/>
                </a:lnTo>
                <a:lnTo>
                  <a:pt x="424" y="28"/>
                </a:lnTo>
                <a:lnTo>
                  <a:pt x="434" y="12"/>
                </a:lnTo>
                <a:lnTo>
                  <a:pt x="432" y="12"/>
                </a:lnTo>
                <a:lnTo>
                  <a:pt x="426" y="12"/>
                </a:lnTo>
                <a:lnTo>
                  <a:pt x="426" y="14"/>
                </a:lnTo>
                <a:lnTo>
                  <a:pt x="424" y="14"/>
                </a:lnTo>
                <a:lnTo>
                  <a:pt x="408" y="16"/>
                </a:lnTo>
                <a:lnTo>
                  <a:pt x="404" y="16"/>
                </a:lnTo>
                <a:lnTo>
                  <a:pt x="404" y="16"/>
                </a:lnTo>
                <a:lnTo>
                  <a:pt x="404" y="16"/>
                </a:lnTo>
                <a:lnTo>
                  <a:pt x="404" y="12"/>
                </a:lnTo>
                <a:lnTo>
                  <a:pt x="400" y="8"/>
                </a:lnTo>
                <a:lnTo>
                  <a:pt x="396" y="8"/>
                </a:lnTo>
                <a:close/>
              </a:path>
            </a:pathLst>
          </a:custGeom>
          <a:solidFill>
            <a:schemeClr val="accent2"/>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00">
              <a:solidFill>
                <a:schemeClr val="tx1">
                  <a:lumMod val="50000"/>
                  <a:lumOff val="50000"/>
                </a:schemeClr>
              </a:solidFill>
            </a:endParaRPr>
          </a:p>
        </p:txBody>
      </p:sp>
      <p:grpSp>
        <p:nvGrpSpPr>
          <p:cNvPr id="90" name="组合 89"/>
          <p:cNvGrpSpPr/>
          <p:nvPr/>
        </p:nvGrpSpPr>
        <p:grpSpPr>
          <a:xfrm>
            <a:off x="2550638" y="717837"/>
            <a:ext cx="4821960" cy="4171663"/>
            <a:chOff x="2550638" y="717837"/>
            <a:chExt cx="4821960" cy="4171663"/>
          </a:xfrm>
          <a:solidFill>
            <a:schemeClr val="accent4"/>
          </a:solidFill>
        </p:grpSpPr>
        <p:sp>
          <p:nvSpPr>
            <p:cNvPr id="42" name="MH_Other_2"/>
            <p:cNvSpPr>
              <a:spLocks/>
            </p:cNvSpPr>
            <p:nvPr/>
          </p:nvSpPr>
          <p:spPr bwMode="auto">
            <a:xfrm>
              <a:off x="4443555" y="764934"/>
              <a:ext cx="2213537" cy="1887484"/>
            </a:xfrm>
            <a:custGeom>
              <a:avLst/>
              <a:gdLst>
                <a:gd name="T0" fmla="*/ 1322 w 1428"/>
                <a:gd name="T1" fmla="*/ 106 h 1218"/>
                <a:gd name="T2" fmla="*/ 1262 w 1428"/>
                <a:gd name="T3" fmla="*/ 116 h 1218"/>
                <a:gd name="T4" fmla="*/ 1216 w 1428"/>
                <a:gd name="T5" fmla="*/ 60 h 1218"/>
                <a:gd name="T6" fmla="*/ 1168 w 1428"/>
                <a:gd name="T7" fmla="*/ 58 h 1218"/>
                <a:gd name="T8" fmla="*/ 1136 w 1428"/>
                <a:gd name="T9" fmla="*/ 8 h 1218"/>
                <a:gd name="T10" fmla="*/ 1142 w 1428"/>
                <a:gd name="T11" fmla="*/ 44 h 1218"/>
                <a:gd name="T12" fmla="*/ 1118 w 1428"/>
                <a:gd name="T13" fmla="*/ 154 h 1218"/>
                <a:gd name="T14" fmla="*/ 1106 w 1428"/>
                <a:gd name="T15" fmla="*/ 244 h 1218"/>
                <a:gd name="T16" fmla="*/ 1014 w 1428"/>
                <a:gd name="T17" fmla="*/ 280 h 1218"/>
                <a:gd name="T18" fmla="*/ 974 w 1428"/>
                <a:gd name="T19" fmla="*/ 430 h 1218"/>
                <a:gd name="T20" fmla="*/ 1106 w 1428"/>
                <a:gd name="T21" fmla="*/ 400 h 1218"/>
                <a:gd name="T22" fmla="*/ 1192 w 1428"/>
                <a:gd name="T23" fmla="*/ 480 h 1218"/>
                <a:gd name="T24" fmla="*/ 1084 w 1428"/>
                <a:gd name="T25" fmla="*/ 512 h 1218"/>
                <a:gd name="T26" fmla="*/ 996 w 1428"/>
                <a:gd name="T27" fmla="*/ 606 h 1218"/>
                <a:gd name="T28" fmla="*/ 910 w 1428"/>
                <a:gd name="T29" fmla="*/ 664 h 1218"/>
                <a:gd name="T30" fmla="*/ 790 w 1428"/>
                <a:gd name="T31" fmla="*/ 662 h 1218"/>
                <a:gd name="T32" fmla="*/ 794 w 1428"/>
                <a:gd name="T33" fmla="*/ 748 h 1218"/>
                <a:gd name="T34" fmla="*/ 750 w 1428"/>
                <a:gd name="T35" fmla="*/ 786 h 1218"/>
                <a:gd name="T36" fmla="*/ 688 w 1428"/>
                <a:gd name="T37" fmla="*/ 864 h 1218"/>
                <a:gd name="T38" fmla="*/ 450 w 1428"/>
                <a:gd name="T39" fmla="*/ 914 h 1218"/>
                <a:gd name="T40" fmla="*/ 350 w 1428"/>
                <a:gd name="T41" fmla="*/ 922 h 1218"/>
                <a:gd name="T42" fmla="*/ 214 w 1428"/>
                <a:gd name="T43" fmla="*/ 856 h 1218"/>
                <a:gd name="T44" fmla="*/ 0 w 1428"/>
                <a:gd name="T45" fmla="*/ 844 h 1218"/>
                <a:gd name="T46" fmla="*/ 24 w 1428"/>
                <a:gd name="T47" fmla="*/ 908 h 1218"/>
                <a:gd name="T48" fmla="*/ 54 w 1428"/>
                <a:gd name="T49" fmla="*/ 994 h 1218"/>
                <a:gd name="T50" fmla="*/ 150 w 1428"/>
                <a:gd name="T51" fmla="*/ 984 h 1218"/>
                <a:gd name="T52" fmla="*/ 148 w 1428"/>
                <a:gd name="T53" fmla="*/ 1052 h 1218"/>
                <a:gd name="T54" fmla="*/ 192 w 1428"/>
                <a:gd name="T55" fmla="*/ 1092 h 1218"/>
                <a:gd name="T56" fmla="*/ 250 w 1428"/>
                <a:gd name="T57" fmla="*/ 1124 h 1218"/>
                <a:gd name="T58" fmla="*/ 334 w 1428"/>
                <a:gd name="T59" fmla="*/ 1080 h 1218"/>
                <a:gd name="T60" fmla="*/ 378 w 1428"/>
                <a:gd name="T61" fmla="*/ 1084 h 1218"/>
                <a:gd name="T62" fmla="*/ 366 w 1428"/>
                <a:gd name="T63" fmla="*/ 1142 h 1218"/>
                <a:gd name="T64" fmla="*/ 418 w 1428"/>
                <a:gd name="T65" fmla="*/ 1210 h 1218"/>
                <a:gd name="T66" fmla="*/ 458 w 1428"/>
                <a:gd name="T67" fmla="*/ 1148 h 1218"/>
                <a:gd name="T68" fmla="*/ 536 w 1428"/>
                <a:gd name="T69" fmla="*/ 1102 h 1218"/>
                <a:gd name="T70" fmla="*/ 552 w 1428"/>
                <a:gd name="T71" fmla="*/ 1180 h 1218"/>
                <a:gd name="T72" fmla="*/ 638 w 1428"/>
                <a:gd name="T73" fmla="*/ 1204 h 1218"/>
                <a:gd name="T74" fmla="*/ 712 w 1428"/>
                <a:gd name="T75" fmla="*/ 1098 h 1218"/>
                <a:gd name="T76" fmla="*/ 754 w 1428"/>
                <a:gd name="T77" fmla="*/ 1066 h 1218"/>
                <a:gd name="T78" fmla="*/ 826 w 1428"/>
                <a:gd name="T79" fmla="*/ 1016 h 1218"/>
                <a:gd name="T80" fmla="*/ 876 w 1428"/>
                <a:gd name="T81" fmla="*/ 986 h 1218"/>
                <a:gd name="T82" fmla="*/ 914 w 1428"/>
                <a:gd name="T83" fmla="*/ 940 h 1218"/>
                <a:gd name="T84" fmla="*/ 958 w 1428"/>
                <a:gd name="T85" fmla="*/ 840 h 1218"/>
                <a:gd name="T86" fmla="*/ 990 w 1428"/>
                <a:gd name="T87" fmla="*/ 896 h 1218"/>
                <a:gd name="T88" fmla="*/ 1068 w 1428"/>
                <a:gd name="T89" fmla="*/ 848 h 1218"/>
                <a:gd name="T90" fmla="*/ 1124 w 1428"/>
                <a:gd name="T91" fmla="*/ 796 h 1218"/>
                <a:gd name="T92" fmla="*/ 1162 w 1428"/>
                <a:gd name="T93" fmla="*/ 834 h 1218"/>
                <a:gd name="T94" fmla="*/ 1208 w 1428"/>
                <a:gd name="T95" fmla="*/ 892 h 1218"/>
                <a:gd name="T96" fmla="*/ 1266 w 1428"/>
                <a:gd name="T97" fmla="*/ 832 h 1218"/>
                <a:gd name="T98" fmla="*/ 1356 w 1428"/>
                <a:gd name="T99" fmla="*/ 756 h 1218"/>
                <a:gd name="T100" fmla="*/ 1396 w 1428"/>
                <a:gd name="T101" fmla="*/ 700 h 1218"/>
                <a:gd name="T102" fmla="*/ 1362 w 1428"/>
                <a:gd name="T103" fmla="*/ 636 h 1218"/>
                <a:gd name="T104" fmla="*/ 1314 w 1428"/>
                <a:gd name="T105" fmla="*/ 588 h 1218"/>
                <a:gd name="T106" fmla="*/ 1290 w 1428"/>
                <a:gd name="T107" fmla="*/ 508 h 1218"/>
                <a:gd name="T108" fmla="*/ 1344 w 1428"/>
                <a:gd name="T109" fmla="*/ 464 h 1218"/>
                <a:gd name="T110" fmla="*/ 1314 w 1428"/>
                <a:gd name="T111" fmla="*/ 378 h 1218"/>
                <a:gd name="T112" fmla="*/ 1358 w 1428"/>
                <a:gd name="T113" fmla="*/ 320 h 1218"/>
                <a:gd name="T114" fmla="*/ 1388 w 1428"/>
                <a:gd name="T115" fmla="*/ 260 h 1218"/>
                <a:gd name="T116" fmla="*/ 1402 w 1428"/>
                <a:gd name="T117" fmla="*/ 16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6" y="102"/>
                  </a:lnTo>
                  <a:lnTo>
                    <a:pt x="1344" y="102"/>
                  </a:lnTo>
                  <a:lnTo>
                    <a:pt x="1322" y="106"/>
                  </a:lnTo>
                  <a:lnTo>
                    <a:pt x="1322" y="106"/>
                  </a:lnTo>
                  <a:lnTo>
                    <a:pt x="1318" y="108"/>
                  </a:lnTo>
                  <a:lnTo>
                    <a:pt x="1316" y="112"/>
                  </a:lnTo>
                  <a:lnTo>
                    <a:pt x="1310" y="116"/>
                  </a:lnTo>
                  <a:lnTo>
                    <a:pt x="1298" y="126"/>
                  </a:lnTo>
                  <a:lnTo>
                    <a:pt x="1296" y="128"/>
                  </a:lnTo>
                  <a:lnTo>
                    <a:pt x="1286" y="130"/>
                  </a:lnTo>
                  <a:lnTo>
                    <a:pt x="1286" y="130"/>
                  </a:lnTo>
                  <a:lnTo>
                    <a:pt x="1276" y="126"/>
                  </a:lnTo>
                  <a:lnTo>
                    <a:pt x="1264" y="118"/>
                  </a:lnTo>
                  <a:lnTo>
                    <a:pt x="1262" y="116"/>
                  </a:lnTo>
                  <a:lnTo>
                    <a:pt x="1262" y="116"/>
                  </a:lnTo>
                  <a:lnTo>
                    <a:pt x="1244" y="96"/>
                  </a:lnTo>
                  <a:lnTo>
                    <a:pt x="1240" y="90"/>
                  </a:lnTo>
                  <a:lnTo>
                    <a:pt x="1238" y="84"/>
                  </a:lnTo>
                  <a:lnTo>
                    <a:pt x="1238" y="62"/>
                  </a:lnTo>
                  <a:lnTo>
                    <a:pt x="1238" y="62"/>
                  </a:lnTo>
                  <a:lnTo>
                    <a:pt x="1238" y="60"/>
                  </a:lnTo>
                  <a:lnTo>
                    <a:pt x="1242" y="56"/>
                  </a:lnTo>
                  <a:lnTo>
                    <a:pt x="1218" y="48"/>
                  </a:lnTo>
                  <a:lnTo>
                    <a:pt x="1218" y="56"/>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8" y="58"/>
                  </a:lnTo>
                  <a:lnTo>
                    <a:pt x="1168" y="58"/>
                  </a:lnTo>
                  <a:lnTo>
                    <a:pt x="1164" y="46"/>
                  </a:lnTo>
                  <a:lnTo>
                    <a:pt x="1162" y="32"/>
                  </a:lnTo>
                  <a:lnTo>
                    <a:pt x="1162" y="32"/>
                  </a:lnTo>
                  <a:lnTo>
                    <a:pt x="1164" y="22"/>
                  </a:lnTo>
                  <a:lnTo>
                    <a:pt x="1166" y="16"/>
                  </a:lnTo>
                  <a:lnTo>
                    <a:pt x="1172" y="6"/>
                  </a:lnTo>
                  <a:lnTo>
                    <a:pt x="1170" y="0"/>
                  </a:lnTo>
                  <a:lnTo>
                    <a:pt x="1150" y="2"/>
                  </a:lnTo>
                  <a:lnTo>
                    <a:pt x="1150" y="2"/>
                  </a:lnTo>
                  <a:lnTo>
                    <a:pt x="1142" y="4"/>
                  </a:lnTo>
                  <a:lnTo>
                    <a:pt x="1136" y="8"/>
                  </a:lnTo>
                  <a:lnTo>
                    <a:pt x="1132" y="14"/>
                  </a:lnTo>
                  <a:lnTo>
                    <a:pt x="1128" y="22"/>
                  </a:lnTo>
                  <a:lnTo>
                    <a:pt x="1128" y="22"/>
                  </a:lnTo>
                  <a:lnTo>
                    <a:pt x="1128" y="22"/>
                  </a:lnTo>
                  <a:lnTo>
                    <a:pt x="1116" y="40"/>
                  </a:lnTo>
                  <a:lnTo>
                    <a:pt x="1128" y="40"/>
                  </a:lnTo>
                  <a:lnTo>
                    <a:pt x="1128" y="40"/>
                  </a:lnTo>
                  <a:lnTo>
                    <a:pt x="1130" y="40"/>
                  </a:lnTo>
                  <a:lnTo>
                    <a:pt x="1130" y="40"/>
                  </a:lnTo>
                  <a:lnTo>
                    <a:pt x="1140" y="44"/>
                  </a:lnTo>
                  <a:lnTo>
                    <a:pt x="1142" y="44"/>
                  </a:lnTo>
                  <a:lnTo>
                    <a:pt x="1142" y="46"/>
                  </a:lnTo>
                  <a:lnTo>
                    <a:pt x="1142" y="48"/>
                  </a:lnTo>
                  <a:lnTo>
                    <a:pt x="1144" y="64"/>
                  </a:lnTo>
                  <a:lnTo>
                    <a:pt x="1150" y="80"/>
                  </a:lnTo>
                  <a:lnTo>
                    <a:pt x="1150" y="82"/>
                  </a:lnTo>
                  <a:lnTo>
                    <a:pt x="1150" y="82"/>
                  </a:lnTo>
                  <a:lnTo>
                    <a:pt x="1150" y="84"/>
                  </a:lnTo>
                  <a:lnTo>
                    <a:pt x="1122" y="136"/>
                  </a:lnTo>
                  <a:lnTo>
                    <a:pt x="1122" y="136"/>
                  </a:lnTo>
                  <a:lnTo>
                    <a:pt x="1120" y="142"/>
                  </a:lnTo>
                  <a:lnTo>
                    <a:pt x="1118" y="154"/>
                  </a:lnTo>
                  <a:lnTo>
                    <a:pt x="1114" y="190"/>
                  </a:lnTo>
                  <a:lnTo>
                    <a:pt x="1114" y="192"/>
                  </a:lnTo>
                  <a:lnTo>
                    <a:pt x="1104" y="212"/>
                  </a:lnTo>
                  <a:lnTo>
                    <a:pt x="1110" y="220"/>
                  </a:lnTo>
                  <a:lnTo>
                    <a:pt x="1110" y="222"/>
                  </a:lnTo>
                  <a:lnTo>
                    <a:pt x="1110" y="222"/>
                  </a:lnTo>
                  <a:lnTo>
                    <a:pt x="1110" y="236"/>
                  </a:lnTo>
                  <a:lnTo>
                    <a:pt x="1110" y="242"/>
                  </a:lnTo>
                  <a:lnTo>
                    <a:pt x="1108" y="244"/>
                  </a:lnTo>
                  <a:lnTo>
                    <a:pt x="1106" y="244"/>
                  </a:lnTo>
                  <a:lnTo>
                    <a:pt x="1106" y="244"/>
                  </a:lnTo>
                  <a:lnTo>
                    <a:pt x="1098" y="250"/>
                  </a:lnTo>
                  <a:lnTo>
                    <a:pt x="1088" y="262"/>
                  </a:lnTo>
                  <a:lnTo>
                    <a:pt x="1052" y="302"/>
                  </a:lnTo>
                  <a:lnTo>
                    <a:pt x="1050" y="304"/>
                  </a:lnTo>
                  <a:lnTo>
                    <a:pt x="1048" y="304"/>
                  </a:lnTo>
                  <a:lnTo>
                    <a:pt x="1046" y="302"/>
                  </a:lnTo>
                  <a:lnTo>
                    <a:pt x="1046" y="302"/>
                  </a:lnTo>
                  <a:lnTo>
                    <a:pt x="1030" y="292"/>
                  </a:lnTo>
                  <a:lnTo>
                    <a:pt x="1020" y="282"/>
                  </a:lnTo>
                  <a:lnTo>
                    <a:pt x="1020" y="282"/>
                  </a:lnTo>
                  <a:lnTo>
                    <a:pt x="1014" y="280"/>
                  </a:lnTo>
                  <a:lnTo>
                    <a:pt x="1008" y="278"/>
                  </a:lnTo>
                  <a:lnTo>
                    <a:pt x="982" y="276"/>
                  </a:lnTo>
                  <a:lnTo>
                    <a:pt x="982" y="314"/>
                  </a:lnTo>
                  <a:lnTo>
                    <a:pt x="982" y="314"/>
                  </a:lnTo>
                  <a:lnTo>
                    <a:pt x="966" y="384"/>
                  </a:lnTo>
                  <a:lnTo>
                    <a:pt x="966" y="384"/>
                  </a:lnTo>
                  <a:lnTo>
                    <a:pt x="964" y="392"/>
                  </a:lnTo>
                  <a:lnTo>
                    <a:pt x="964" y="402"/>
                  </a:lnTo>
                  <a:lnTo>
                    <a:pt x="962" y="432"/>
                  </a:lnTo>
                  <a:lnTo>
                    <a:pt x="968" y="440"/>
                  </a:lnTo>
                  <a:lnTo>
                    <a:pt x="974" y="430"/>
                  </a:lnTo>
                  <a:lnTo>
                    <a:pt x="974" y="430"/>
                  </a:lnTo>
                  <a:lnTo>
                    <a:pt x="974" y="428"/>
                  </a:lnTo>
                  <a:lnTo>
                    <a:pt x="994" y="420"/>
                  </a:lnTo>
                  <a:lnTo>
                    <a:pt x="1044" y="428"/>
                  </a:lnTo>
                  <a:lnTo>
                    <a:pt x="1050" y="420"/>
                  </a:lnTo>
                  <a:lnTo>
                    <a:pt x="1058" y="408"/>
                  </a:lnTo>
                  <a:lnTo>
                    <a:pt x="1058" y="408"/>
                  </a:lnTo>
                  <a:lnTo>
                    <a:pt x="1058" y="408"/>
                  </a:lnTo>
                  <a:lnTo>
                    <a:pt x="1060" y="406"/>
                  </a:lnTo>
                  <a:lnTo>
                    <a:pt x="1080" y="402"/>
                  </a:lnTo>
                  <a:lnTo>
                    <a:pt x="1106" y="400"/>
                  </a:lnTo>
                  <a:lnTo>
                    <a:pt x="1106" y="400"/>
                  </a:lnTo>
                  <a:lnTo>
                    <a:pt x="1112" y="404"/>
                  </a:lnTo>
                  <a:lnTo>
                    <a:pt x="1120" y="410"/>
                  </a:lnTo>
                  <a:lnTo>
                    <a:pt x="1136" y="428"/>
                  </a:lnTo>
                  <a:lnTo>
                    <a:pt x="1136" y="428"/>
                  </a:lnTo>
                  <a:lnTo>
                    <a:pt x="1158" y="440"/>
                  </a:lnTo>
                  <a:lnTo>
                    <a:pt x="1174" y="452"/>
                  </a:lnTo>
                  <a:lnTo>
                    <a:pt x="1184" y="462"/>
                  </a:lnTo>
                  <a:lnTo>
                    <a:pt x="1190" y="472"/>
                  </a:lnTo>
                  <a:lnTo>
                    <a:pt x="1190" y="472"/>
                  </a:lnTo>
                  <a:lnTo>
                    <a:pt x="1192" y="480"/>
                  </a:lnTo>
                  <a:lnTo>
                    <a:pt x="1190" y="488"/>
                  </a:lnTo>
                  <a:lnTo>
                    <a:pt x="1190" y="488"/>
                  </a:lnTo>
                  <a:lnTo>
                    <a:pt x="1186" y="492"/>
                  </a:lnTo>
                  <a:lnTo>
                    <a:pt x="1184" y="496"/>
                  </a:lnTo>
                  <a:lnTo>
                    <a:pt x="1174" y="498"/>
                  </a:lnTo>
                  <a:lnTo>
                    <a:pt x="1172" y="498"/>
                  </a:lnTo>
                  <a:lnTo>
                    <a:pt x="1172" y="498"/>
                  </a:lnTo>
                  <a:lnTo>
                    <a:pt x="1126" y="498"/>
                  </a:lnTo>
                  <a:lnTo>
                    <a:pt x="1112" y="498"/>
                  </a:lnTo>
                  <a:lnTo>
                    <a:pt x="1102" y="500"/>
                  </a:lnTo>
                  <a:lnTo>
                    <a:pt x="1084" y="512"/>
                  </a:lnTo>
                  <a:lnTo>
                    <a:pt x="1084" y="512"/>
                  </a:lnTo>
                  <a:lnTo>
                    <a:pt x="1054" y="532"/>
                  </a:lnTo>
                  <a:lnTo>
                    <a:pt x="1042" y="536"/>
                  </a:lnTo>
                  <a:lnTo>
                    <a:pt x="1034" y="538"/>
                  </a:lnTo>
                  <a:lnTo>
                    <a:pt x="1018" y="540"/>
                  </a:lnTo>
                  <a:lnTo>
                    <a:pt x="1010" y="580"/>
                  </a:lnTo>
                  <a:lnTo>
                    <a:pt x="1010" y="580"/>
                  </a:lnTo>
                  <a:lnTo>
                    <a:pt x="1004" y="596"/>
                  </a:lnTo>
                  <a:lnTo>
                    <a:pt x="1000" y="602"/>
                  </a:lnTo>
                  <a:lnTo>
                    <a:pt x="996" y="606"/>
                  </a:lnTo>
                  <a:lnTo>
                    <a:pt x="996" y="606"/>
                  </a:lnTo>
                  <a:lnTo>
                    <a:pt x="990" y="610"/>
                  </a:lnTo>
                  <a:lnTo>
                    <a:pt x="984" y="614"/>
                  </a:lnTo>
                  <a:lnTo>
                    <a:pt x="966" y="620"/>
                  </a:lnTo>
                  <a:lnTo>
                    <a:pt x="966" y="620"/>
                  </a:lnTo>
                  <a:lnTo>
                    <a:pt x="956" y="622"/>
                  </a:lnTo>
                  <a:lnTo>
                    <a:pt x="946" y="626"/>
                  </a:lnTo>
                  <a:lnTo>
                    <a:pt x="926" y="634"/>
                  </a:lnTo>
                  <a:lnTo>
                    <a:pt x="914" y="664"/>
                  </a:lnTo>
                  <a:lnTo>
                    <a:pt x="912" y="664"/>
                  </a:lnTo>
                  <a:lnTo>
                    <a:pt x="912" y="664"/>
                  </a:lnTo>
                  <a:lnTo>
                    <a:pt x="910" y="664"/>
                  </a:lnTo>
                  <a:lnTo>
                    <a:pt x="874" y="680"/>
                  </a:lnTo>
                  <a:lnTo>
                    <a:pt x="872" y="680"/>
                  </a:lnTo>
                  <a:lnTo>
                    <a:pt x="854" y="676"/>
                  </a:lnTo>
                  <a:lnTo>
                    <a:pt x="854" y="676"/>
                  </a:lnTo>
                  <a:lnTo>
                    <a:pt x="834" y="670"/>
                  </a:lnTo>
                  <a:lnTo>
                    <a:pt x="820" y="664"/>
                  </a:lnTo>
                  <a:lnTo>
                    <a:pt x="820" y="664"/>
                  </a:lnTo>
                  <a:lnTo>
                    <a:pt x="814" y="662"/>
                  </a:lnTo>
                  <a:lnTo>
                    <a:pt x="806" y="660"/>
                  </a:lnTo>
                  <a:lnTo>
                    <a:pt x="798" y="660"/>
                  </a:lnTo>
                  <a:lnTo>
                    <a:pt x="790" y="662"/>
                  </a:lnTo>
                  <a:lnTo>
                    <a:pt x="790" y="662"/>
                  </a:lnTo>
                  <a:lnTo>
                    <a:pt x="784" y="672"/>
                  </a:lnTo>
                  <a:lnTo>
                    <a:pt x="778" y="684"/>
                  </a:lnTo>
                  <a:lnTo>
                    <a:pt x="776" y="698"/>
                  </a:lnTo>
                  <a:lnTo>
                    <a:pt x="776" y="710"/>
                  </a:lnTo>
                  <a:lnTo>
                    <a:pt x="776" y="710"/>
                  </a:lnTo>
                  <a:lnTo>
                    <a:pt x="778" y="722"/>
                  </a:lnTo>
                  <a:lnTo>
                    <a:pt x="782" y="728"/>
                  </a:lnTo>
                  <a:lnTo>
                    <a:pt x="786" y="728"/>
                  </a:lnTo>
                  <a:lnTo>
                    <a:pt x="794" y="724"/>
                  </a:lnTo>
                  <a:lnTo>
                    <a:pt x="794" y="748"/>
                  </a:lnTo>
                  <a:lnTo>
                    <a:pt x="794" y="748"/>
                  </a:lnTo>
                  <a:lnTo>
                    <a:pt x="794" y="756"/>
                  </a:lnTo>
                  <a:lnTo>
                    <a:pt x="792" y="760"/>
                  </a:lnTo>
                  <a:lnTo>
                    <a:pt x="790" y="764"/>
                  </a:lnTo>
                  <a:lnTo>
                    <a:pt x="786" y="768"/>
                  </a:lnTo>
                  <a:lnTo>
                    <a:pt x="786" y="768"/>
                  </a:lnTo>
                  <a:lnTo>
                    <a:pt x="776" y="774"/>
                  </a:lnTo>
                  <a:lnTo>
                    <a:pt x="764" y="778"/>
                  </a:lnTo>
                  <a:lnTo>
                    <a:pt x="758" y="780"/>
                  </a:lnTo>
                  <a:lnTo>
                    <a:pt x="758" y="780"/>
                  </a:lnTo>
                  <a:lnTo>
                    <a:pt x="750" y="786"/>
                  </a:lnTo>
                  <a:lnTo>
                    <a:pt x="738" y="798"/>
                  </a:lnTo>
                  <a:lnTo>
                    <a:pt x="724" y="818"/>
                  </a:lnTo>
                  <a:lnTo>
                    <a:pt x="708" y="844"/>
                  </a:lnTo>
                  <a:lnTo>
                    <a:pt x="708" y="844"/>
                  </a:lnTo>
                  <a:lnTo>
                    <a:pt x="706" y="844"/>
                  </a:lnTo>
                  <a:lnTo>
                    <a:pt x="682" y="860"/>
                  </a:lnTo>
                  <a:lnTo>
                    <a:pt x="682" y="860"/>
                  </a:lnTo>
                  <a:lnTo>
                    <a:pt x="688" y="860"/>
                  </a:lnTo>
                  <a:lnTo>
                    <a:pt x="688" y="862"/>
                  </a:lnTo>
                  <a:lnTo>
                    <a:pt x="688" y="864"/>
                  </a:lnTo>
                  <a:lnTo>
                    <a:pt x="688" y="864"/>
                  </a:lnTo>
                  <a:lnTo>
                    <a:pt x="686" y="868"/>
                  </a:lnTo>
                  <a:lnTo>
                    <a:pt x="678" y="868"/>
                  </a:lnTo>
                  <a:lnTo>
                    <a:pt x="610"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30" y="930"/>
                  </a:lnTo>
                  <a:lnTo>
                    <a:pt x="402" y="934"/>
                  </a:lnTo>
                  <a:lnTo>
                    <a:pt x="400" y="934"/>
                  </a:lnTo>
                  <a:lnTo>
                    <a:pt x="398" y="934"/>
                  </a:lnTo>
                  <a:lnTo>
                    <a:pt x="390" y="916"/>
                  </a:lnTo>
                  <a:lnTo>
                    <a:pt x="362" y="922"/>
                  </a:lnTo>
                  <a:lnTo>
                    <a:pt x="362" y="922"/>
                  </a:lnTo>
                  <a:lnTo>
                    <a:pt x="350" y="922"/>
                  </a:lnTo>
                  <a:lnTo>
                    <a:pt x="336" y="920"/>
                  </a:lnTo>
                  <a:lnTo>
                    <a:pt x="320" y="916"/>
                  </a:lnTo>
                  <a:lnTo>
                    <a:pt x="304" y="908"/>
                  </a:lnTo>
                  <a:lnTo>
                    <a:pt x="304" y="908"/>
                  </a:lnTo>
                  <a:lnTo>
                    <a:pt x="290" y="900"/>
                  </a:lnTo>
                  <a:lnTo>
                    <a:pt x="274" y="892"/>
                  </a:lnTo>
                  <a:lnTo>
                    <a:pt x="246" y="872"/>
                  </a:lnTo>
                  <a:lnTo>
                    <a:pt x="246" y="872"/>
                  </a:lnTo>
                  <a:lnTo>
                    <a:pt x="238" y="866"/>
                  </a:lnTo>
                  <a:lnTo>
                    <a:pt x="226" y="860"/>
                  </a:lnTo>
                  <a:lnTo>
                    <a:pt x="214" y="856"/>
                  </a:lnTo>
                  <a:lnTo>
                    <a:pt x="202" y="854"/>
                  </a:lnTo>
                  <a:lnTo>
                    <a:pt x="176" y="852"/>
                  </a:lnTo>
                  <a:lnTo>
                    <a:pt x="148" y="856"/>
                  </a:lnTo>
                  <a:lnTo>
                    <a:pt x="148" y="856"/>
                  </a:lnTo>
                  <a:lnTo>
                    <a:pt x="116" y="858"/>
                  </a:lnTo>
                  <a:lnTo>
                    <a:pt x="86" y="856"/>
                  </a:lnTo>
                  <a:lnTo>
                    <a:pt x="86" y="856"/>
                  </a:lnTo>
                  <a:lnTo>
                    <a:pt x="68" y="854"/>
                  </a:lnTo>
                  <a:lnTo>
                    <a:pt x="48" y="852"/>
                  </a:lnTo>
                  <a:lnTo>
                    <a:pt x="2" y="838"/>
                  </a:lnTo>
                  <a:lnTo>
                    <a:pt x="0" y="844"/>
                  </a:lnTo>
                  <a:lnTo>
                    <a:pt x="0" y="844"/>
                  </a:lnTo>
                  <a:lnTo>
                    <a:pt x="2" y="844"/>
                  </a:lnTo>
                  <a:lnTo>
                    <a:pt x="2" y="844"/>
                  </a:lnTo>
                  <a:lnTo>
                    <a:pt x="2" y="844"/>
                  </a:lnTo>
                  <a:lnTo>
                    <a:pt x="2" y="852"/>
                  </a:lnTo>
                  <a:lnTo>
                    <a:pt x="10" y="868"/>
                  </a:lnTo>
                  <a:lnTo>
                    <a:pt x="26" y="888"/>
                  </a:lnTo>
                  <a:lnTo>
                    <a:pt x="28" y="892"/>
                  </a:lnTo>
                  <a:lnTo>
                    <a:pt x="24" y="906"/>
                  </a:lnTo>
                  <a:lnTo>
                    <a:pt x="24" y="908"/>
                  </a:lnTo>
                  <a:lnTo>
                    <a:pt x="24" y="908"/>
                  </a:lnTo>
                  <a:lnTo>
                    <a:pt x="14" y="920"/>
                  </a:lnTo>
                  <a:lnTo>
                    <a:pt x="24" y="93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0" y="990"/>
                  </a:lnTo>
                  <a:lnTo>
                    <a:pt x="64" y="982"/>
                  </a:lnTo>
                  <a:lnTo>
                    <a:pt x="72" y="980"/>
                  </a:lnTo>
                  <a:lnTo>
                    <a:pt x="78" y="976"/>
                  </a:lnTo>
                  <a:lnTo>
                    <a:pt x="120" y="972"/>
                  </a:lnTo>
                  <a:lnTo>
                    <a:pt x="138" y="966"/>
                  </a:lnTo>
                  <a:lnTo>
                    <a:pt x="138" y="966"/>
                  </a:lnTo>
                  <a:lnTo>
                    <a:pt x="142" y="964"/>
                  </a:lnTo>
                  <a:lnTo>
                    <a:pt x="150" y="984"/>
                  </a:lnTo>
                  <a:lnTo>
                    <a:pt x="150" y="984"/>
                  </a:lnTo>
                  <a:lnTo>
                    <a:pt x="150" y="984"/>
                  </a:lnTo>
                  <a:lnTo>
                    <a:pt x="150" y="984"/>
                  </a:lnTo>
                  <a:lnTo>
                    <a:pt x="150" y="990"/>
                  </a:lnTo>
                  <a:lnTo>
                    <a:pt x="148" y="996"/>
                  </a:lnTo>
                  <a:lnTo>
                    <a:pt x="126" y="1028"/>
                  </a:lnTo>
                  <a:lnTo>
                    <a:pt x="126" y="1034"/>
                  </a:lnTo>
                  <a:lnTo>
                    <a:pt x="138" y="1044"/>
                  </a:lnTo>
                  <a:lnTo>
                    <a:pt x="148" y="1052"/>
                  </a:lnTo>
                  <a:lnTo>
                    <a:pt x="148" y="1052"/>
                  </a:lnTo>
                  <a:lnTo>
                    <a:pt x="148" y="1052"/>
                  </a:lnTo>
                  <a:lnTo>
                    <a:pt x="156" y="1060"/>
                  </a:lnTo>
                  <a:lnTo>
                    <a:pt x="162" y="1064"/>
                  </a:lnTo>
                  <a:lnTo>
                    <a:pt x="162" y="1064"/>
                  </a:lnTo>
                  <a:lnTo>
                    <a:pt x="170" y="1068"/>
                  </a:lnTo>
                  <a:lnTo>
                    <a:pt x="178" y="1076"/>
                  </a:lnTo>
                  <a:lnTo>
                    <a:pt x="178" y="1078"/>
                  </a:lnTo>
                  <a:lnTo>
                    <a:pt x="186" y="1082"/>
                  </a:lnTo>
                  <a:lnTo>
                    <a:pt x="190" y="1082"/>
                  </a:lnTo>
                  <a:lnTo>
                    <a:pt x="190" y="1082"/>
                  </a:lnTo>
                  <a:lnTo>
                    <a:pt x="192" y="1092"/>
                  </a:lnTo>
                  <a:lnTo>
                    <a:pt x="192" y="1092"/>
                  </a:lnTo>
                  <a:lnTo>
                    <a:pt x="194" y="1100"/>
                  </a:lnTo>
                  <a:lnTo>
                    <a:pt x="196" y="1112"/>
                  </a:lnTo>
                  <a:lnTo>
                    <a:pt x="216" y="1116"/>
                  </a:lnTo>
                  <a:lnTo>
                    <a:pt x="218" y="1116"/>
                  </a:lnTo>
                  <a:lnTo>
                    <a:pt x="218" y="1116"/>
                  </a:lnTo>
                  <a:lnTo>
                    <a:pt x="218" y="1118"/>
                  </a:lnTo>
                  <a:lnTo>
                    <a:pt x="220" y="1120"/>
                  </a:lnTo>
                  <a:lnTo>
                    <a:pt x="226" y="1130"/>
                  </a:lnTo>
                  <a:lnTo>
                    <a:pt x="242" y="1136"/>
                  </a:lnTo>
                  <a:lnTo>
                    <a:pt x="252" y="1130"/>
                  </a:lnTo>
                  <a:lnTo>
                    <a:pt x="250" y="1124"/>
                  </a:lnTo>
                  <a:lnTo>
                    <a:pt x="240" y="1114"/>
                  </a:lnTo>
                  <a:lnTo>
                    <a:pt x="242" y="1112"/>
                  </a:lnTo>
                  <a:lnTo>
                    <a:pt x="242" y="1112"/>
                  </a:lnTo>
                  <a:lnTo>
                    <a:pt x="250" y="1094"/>
                  </a:lnTo>
                  <a:lnTo>
                    <a:pt x="270" y="1094"/>
                  </a:lnTo>
                  <a:lnTo>
                    <a:pt x="270" y="1096"/>
                  </a:lnTo>
                  <a:lnTo>
                    <a:pt x="298" y="1104"/>
                  </a:lnTo>
                  <a:lnTo>
                    <a:pt x="314" y="1102"/>
                  </a:lnTo>
                  <a:lnTo>
                    <a:pt x="326" y="1092"/>
                  </a:lnTo>
                  <a:lnTo>
                    <a:pt x="326" y="1092"/>
                  </a:lnTo>
                  <a:lnTo>
                    <a:pt x="334" y="1080"/>
                  </a:lnTo>
                  <a:lnTo>
                    <a:pt x="342" y="1074"/>
                  </a:lnTo>
                  <a:lnTo>
                    <a:pt x="348" y="1070"/>
                  </a:lnTo>
                  <a:lnTo>
                    <a:pt x="354" y="1072"/>
                  </a:lnTo>
                  <a:lnTo>
                    <a:pt x="360" y="1070"/>
                  </a:lnTo>
                  <a:lnTo>
                    <a:pt x="360" y="1070"/>
                  </a:lnTo>
                  <a:lnTo>
                    <a:pt x="368" y="1072"/>
                  </a:lnTo>
                  <a:lnTo>
                    <a:pt x="374" y="1072"/>
                  </a:lnTo>
                  <a:lnTo>
                    <a:pt x="374" y="1072"/>
                  </a:lnTo>
                  <a:lnTo>
                    <a:pt x="374" y="1076"/>
                  </a:lnTo>
                  <a:lnTo>
                    <a:pt x="374" y="1076"/>
                  </a:lnTo>
                  <a:lnTo>
                    <a:pt x="378" y="1084"/>
                  </a:lnTo>
                  <a:lnTo>
                    <a:pt x="382" y="1096"/>
                  </a:lnTo>
                  <a:lnTo>
                    <a:pt x="382" y="1096"/>
                  </a:lnTo>
                  <a:lnTo>
                    <a:pt x="382" y="1096"/>
                  </a:lnTo>
                  <a:lnTo>
                    <a:pt x="386" y="1108"/>
                  </a:lnTo>
                  <a:lnTo>
                    <a:pt x="386" y="1110"/>
                  </a:lnTo>
                  <a:lnTo>
                    <a:pt x="382" y="1124"/>
                  </a:lnTo>
                  <a:lnTo>
                    <a:pt x="382" y="1124"/>
                  </a:lnTo>
                  <a:lnTo>
                    <a:pt x="382" y="1124"/>
                  </a:lnTo>
                  <a:lnTo>
                    <a:pt x="382" y="1124"/>
                  </a:lnTo>
                  <a:lnTo>
                    <a:pt x="368" y="1140"/>
                  </a:lnTo>
                  <a:lnTo>
                    <a:pt x="366" y="1142"/>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18" y="1210"/>
                  </a:lnTo>
                  <a:lnTo>
                    <a:pt x="424" y="1204"/>
                  </a:lnTo>
                  <a:lnTo>
                    <a:pt x="428" y="1204"/>
                  </a:lnTo>
                  <a:lnTo>
                    <a:pt x="448" y="1206"/>
                  </a:lnTo>
                  <a:lnTo>
                    <a:pt x="450" y="1204"/>
                  </a:lnTo>
                  <a:lnTo>
                    <a:pt x="450" y="1204"/>
                  </a:lnTo>
                  <a:lnTo>
                    <a:pt x="448" y="1196"/>
                  </a:lnTo>
                  <a:lnTo>
                    <a:pt x="450" y="1188"/>
                  </a:lnTo>
                  <a:lnTo>
                    <a:pt x="458" y="1174"/>
                  </a:lnTo>
                  <a:lnTo>
                    <a:pt x="458" y="1148"/>
                  </a:lnTo>
                  <a:lnTo>
                    <a:pt x="458" y="1148"/>
                  </a:lnTo>
                  <a:lnTo>
                    <a:pt x="474" y="1106"/>
                  </a:lnTo>
                  <a:lnTo>
                    <a:pt x="474" y="1106"/>
                  </a:lnTo>
                  <a:lnTo>
                    <a:pt x="474" y="1104"/>
                  </a:lnTo>
                  <a:lnTo>
                    <a:pt x="474" y="1104"/>
                  </a:lnTo>
                  <a:lnTo>
                    <a:pt x="474" y="1104"/>
                  </a:lnTo>
                  <a:lnTo>
                    <a:pt x="500" y="1084"/>
                  </a:lnTo>
                  <a:lnTo>
                    <a:pt x="502" y="1082"/>
                  </a:lnTo>
                  <a:lnTo>
                    <a:pt x="522" y="1092"/>
                  </a:lnTo>
                  <a:lnTo>
                    <a:pt x="522" y="109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2" y="1180"/>
                  </a:lnTo>
                  <a:lnTo>
                    <a:pt x="556" y="1182"/>
                  </a:lnTo>
                  <a:lnTo>
                    <a:pt x="560" y="1186"/>
                  </a:lnTo>
                  <a:lnTo>
                    <a:pt x="566" y="1196"/>
                  </a:lnTo>
                  <a:lnTo>
                    <a:pt x="572" y="1200"/>
                  </a:lnTo>
                  <a:lnTo>
                    <a:pt x="574" y="1200"/>
                  </a:lnTo>
                  <a:lnTo>
                    <a:pt x="574" y="1200"/>
                  </a:lnTo>
                  <a:lnTo>
                    <a:pt x="574" y="1200"/>
                  </a:lnTo>
                  <a:lnTo>
                    <a:pt x="602" y="1212"/>
                  </a:lnTo>
                  <a:lnTo>
                    <a:pt x="614" y="1216"/>
                  </a:lnTo>
                  <a:lnTo>
                    <a:pt x="630" y="1214"/>
                  </a:lnTo>
                  <a:lnTo>
                    <a:pt x="638" y="1204"/>
                  </a:lnTo>
                  <a:lnTo>
                    <a:pt x="646" y="1164"/>
                  </a:lnTo>
                  <a:lnTo>
                    <a:pt x="648" y="1144"/>
                  </a:lnTo>
                  <a:lnTo>
                    <a:pt x="648" y="1142"/>
                  </a:lnTo>
                  <a:lnTo>
                    <a:pt x="650" y="1140"/>
                  </a:lnTo>
                  <a:lnTo>
                    <a:pt x="650" y="1140"/>
                  </a:lnTo>
                  <a:lnTo>
                    <a:pt x="666" y="1128"/>
                  </a:lnTo>
                  <a:lnTo>
                    <a:pt x="674" y="1116"/>
                  </a:lnTo>
                  <a:lnTo>
                    <a:pt x="674" y="1116"/>
                  </a:lnTo>
                  <a:lnTo>
                    <a:pt x="690" y="1108"/>
                  </a:lnTo>
                  <a:lnTo>
                    <a:pt x="700" y="1102"/>
                  </a:lnTo>
                  <a:lnTo>
                    <a:pt x="712" y="1098"/>
                  </a:lnTo>
                  <a:lnTo>
                    <a:pt x="706" y="1074"/>
                  </a:lnTo>
                  <a:lnTo>
                    <a:pt x="734" y="1076"/>
                  </a:lnTo>
                  <a:lnTo>
                    <a:pt x="734" y="1076"/>
                  </a:lnTo>
                  <a:lnTo>
                    <a:pt x="734" y="1078"/>
                  </a:lnTo>
                  <a:lnTo>
                    <a:pt x="734" y="1078"/>
                  </a:lnTo>
                  <a:lnTo>
                    <a:pt x="748" y="1084"/>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6" y="1016"/>
                  </a:lnTo>
                  <a:lnTo>
                    <a:pt x="828" y="1010"/>
                  </a:lnTo>
                  <a:lnTo>
                    <a:pt x="834" y="1004"/>
                  </a:lnTo>
                  <a:lnTo>
                    <a:pt x="834" y="1004"/>
                  </a:lnTo>
                  <a:lnTo>
                    <a:pt x="834" y="1004"/>
                  </a:lnTo>
                  <a:lnTo>
                    <a:pt x="836" y="1004"/>
                  </a:lnTo>
                  <a:lnTo>
                    <a:pt x="850" y="1006"/>
                  </a:lnTo>
                  <a:lnTo>
                    <a:pt x="858" y="1002"/>
                  </a:lnTo>
                  <a:lnTo>
                    <a:pt x="860" y="992"/>
                  </a:lnTo>
                  <a:lnTo>
                    <a:pt x="876" y="986"/>
                  </a:lnTo>
                  <a:lnTo>
                    <a:pt x="876" y="986"/>
                  </a:lnTo>
                  <a:lnTo>
                    <a:pt x="878" y="986"/>
                  </a:lnTo>
                  <a:lnTo>
                    <a:pt x="878" y="986"/>
                  </a:lnTo>
                  <a:lnTo>
                    <a:pt x="898" y="988"/>
                  </a:lnTo>
                  <a:lnTo>
                    <a:pt x="914" y="984"/>
                  </a:lnTo>
                  <a:lnTo>
                    <a:pt x="922" y="976"/>
                  </a:lnTo>
                  <a:lnTo>
                    <a:pt x="930" y="962"/>
                  </a:lnTo>
                  <a:lnTo>
                    <a:pt x="918" y="950"/>
                  </a:lnTo>
                  <a:lnTo>
                    <a:pt x="918" y="948"/>
                  </a:lnTo>
                  <a:lnTo>
                    <a:pt x="918" y="948"/>
                  </a:lnTo>
                  <a:lnTo>
                    <a:pt x="914" y="940"/>
                  </a:lnTo>
                  <a:lnTo>
                    <a:pt x="914" y="940"/>
                  </a:lnTo>
                  <a:lnTo>
                    <a:pt x="912" y="924"/>
                  </a:lnTo>
                  <a:lnTo>
                    <a:pt x="912" y="924"/>
                  </a:lnTo>
                  <a:lnTo>
                    <a:pt x="918" y="912"/>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4" y="874"/>
                  </a:lnTo>
                  <a:lnTo>
                    <a:pt x="976" y="890"/>
                  </a:lnTo>
                  <a:lnTo>
                    <a:pt x="986" y="896"/>
                  </a:lnTo>
                  <a:lnTo>
                    <a:pt x="988" y="896"/>
                  </a:lnTo>
                  <a:lnTo>
                    <a:pt x="988" y="896"/>
                  </a:lnTo>
                  <a:lnTo>
                    <a:pt x="988" y="896"/>
                  </a:lnTo>
                  <a:lnTo>
                    <a:pt x="990" y="896"/>
                  </a:lnTo>
                  <a:lnTo>
                    <a:pt x="992" y="896"/>
                  </a:lnTo>
                  <a:lnTo>
                    <a:pt x="1002" y="880"/>
                  </a:lnTo>
                  <a:lnTo>
                    <a:pt x="1006" y="864"/>
                  </a:lnTo>
                  <a:lnTo>
                    <a:pt x="1010" y="864"/>
                  </a:lnTo>
                  <a:lnTo>
                    <a:pt x="1012" y="864"/>
                  </a:lnTo>
                  <a:lnTo>
                    <a:pt x="1034" y="872"/>
                  </a:lnTo>
                  <a:lnTo>
                    <a:pt x="1046" y="864"/>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4" y="796"/>
                  </a:lnTo>
                  <a:lnTo>
                    <a:pt x="1126" y="796"/>
                  </a:lnTo>
                  <a:lnTo>
                    <a:pt x="1134" y="808"/>
                  </a:lnTo>
                  <a:lnTo>
                    <a:pt x="1134" y="808"/>
                  </a:lnTo>
                  <a:lnTo>
                    <a:pt x="1134" y="810"/>
                  </a:lnTo>
                  <a:lnTo>
                    <a:pt x="1134" y="812"/>
                  </a:lnTo>
                  <a:lnTo>
                    <a:pt x="1136" y="828"/>
                  </a:lnTo>
                  <a:lnTo>
                    <a:pt x="1144" y="834"/>
                  </a:lnTo>
                  <a:lnTo>
                    <a:pt x="1154" y="824"/>
                  </a:lnTo>
                  <a:lnTo>
                    <a:pt x="1158" y="828"/>
                  </a:lnTo>
                  <a:lnTo>
                    <a:pt x="1158" y="828"/>
                  </a:lnTo>
                  <a:lnTo>
                    <a:pt x="1162" y="834"/>
                  </a:lnTo>
                  <a:lnTo>
                    <a:pt x="1162" y="840"/>
                  </a:lnTo>
                  <a:lnTo>
                    <a:pt x="1162" y="854"/>
                  </a:lnTo>
                  <a:lnTo>
                    <a:pt x="1158" y="868"/>
                  </a:lnTo>
                  <a:lnTo>
                    <a:pt x="1162" y="876"/>
                  </a:lnTo>
                  <a:lnTo>
                    <a:pt x="1170" y="884"/>
                  </a:lnTo>
                  <a:lnTo>
                    <a:pt x="1202" y="888"/>
                  </a:lnTo>
                  <a:lnTo>
                    <a:pt x="1204" y="890"/>
                  </a:lnTo>
                  <a:lnTo>
                    <a:pt x="1204" y="890"/>
                  </a:lnTo>
                  <a:lnTo>
                    <a:pt x="1206" y="890"/>
                  </a:lnTo>
                  <a:lnTo>
                    <a:pt x="1206" y="890"/>
                  </a:lnTo>
                  <a:lnTo>
                    <a:pt x="1208" y="892"/>
                  </a:lnTo>
                  <a:lnTo>
                    <a:pt x="1218" y="880"/>
                  </a:lnTo>
                  <a:lnTo>
                    <a:pt x="1218" y="880"/>
                  </a:lnTo>
                  <a:lnTo>
                    <a:pt x="1226" y="872"/>
                  </a:lnTo>
                  <a:lnTo>
                    <a:pt x="1222" y="860"/>
                  </a:lnTo>
                  <a:lnTo>
                    <a:pt x="1214" y="808"/>
                  </a:lnTo>
                  <a:lnTo>
                    <a:pt x="1238" y="820"/>
                  </a:lnTo>
                  <a:lnTo>
                    <a:pt x="1238" y="820"/>
                  </a:lnTo>
                  <a:lnTo>
                    <a:pt x="1238" y="820"/>
                  </a:lnTo>
                  <a:lnTo>
                    <a:pt x="1250" y="832"/>
                  </a:lnTo>
                  <a:lnTo>
                    <a:pt x="1256" y="838"/>
                  </a:lnTo>
                  <a:lnTo>
                    <a:pt x="1266" y="832"/>
                  </a:lnTo>
                  <a:lnTo>
                    <a:pt x="1298" y="796"/>
                  </a:lnTo>
                  <a:lnTo>
                    <a:pt x="1298" y="796"/>
                  </a:lnTo>
                  <a:lnTo>
                    <a:pt x="1300" y="796"/>
                  </a:lnTo>
                  <a:lnTo>
                    <a:pt x="1312" y="786"/>
                  </a:lnTo>
                  <a:lnTo>
                    <a:pt x="1326" y="768"/>
                  </a:lnTo>
                  <a:lnTo>
                    <a:pt x="1326" y="766"/>
                  </a:lnTo>
                  <a:lnTo>
                    <a:pt x="1344" y="770"/>
                  </a:lnTo>
                  <a:lnTo>
                    <a:pt x="135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8" y="606"/>
                  </a:lnTo>
                  <a:lnTo>
                    <a:pt x="1314" y="590"/>
                  </a:lnTo>
                  <a:lnTo>
                    <a:pt x="1314" y="588"/>
                  </a:lnTo>
                  <a:lnTo>
                    <a:pt x="1314" y="588"/>
                  </a:lnTo>
                  <a:lnTo>
                    <a:pt x="1314" y="564"/>
                  </a:lnTo>
                  <a:lnTo>
                    <a:pt x="1312" y="550"/>
                  </a:lnTo>
                  <a:lnTo>
                    <a:pt x="1300" y="546"/>
                  </a:lnTo>
                  <a:lnTo>
                    <a:pt x="1300" y="546"/>
                  </a:lnTo>
                  <a:lnTo>
                    <a:pt x="1300" y="546"/>
                  </a:lnTo>
                  <a:lnTo>
                    <a:pt x="1274" y="526"/>
                  </a:lnTo>
                  <a:lnTo>
                    <a:pt x="1276" y="524"/>
                  </a:lnTo>
                  <a:lnTo>
                    <a:pt x="1288" y="510"/>
                  </a:lnTo>
                  <a:lnTo>
                    <a:pt x="1288" y="510"/>
                  </a:lnTo>
                  <a:lnTo>
                    <a:pt x="1288" y="508"/>
                  </a:lnTo>
                  <a:lnTo>
                    <a:pt x="1290" y="508"/>
                  </a:lnTo>
                  <a:lnTo>
                    <a:pt x="1290" y="508"/>
                  </a:lnTo>
                  <a:lnTo>
                    <a:pt x="1302" y="508"/>
                  </a:lnTo>
                  <a:lnTo>
                    <a:pt x="1304"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298" y="402"/>
                  </a:lnTo>
                  <a:lnTo>
                    <a:pt x="1314" y="380"/>
                  </a:lnTo>
                  <a:lnTo>
                    <a:pt x="1314" y="378"/>
                  </a:lnTo>
                  <a:lnTo>
                    <a:pt x="1316" y="378"/>
                  </a:lnTo>
                  <a:lnTo>
                    <a:pt x="1316" y="376"/>
                  </a:lnTo>
                  <a:lnTo>
                    <a:pt x="1318" y="376"/>
                  </a:lnTo>
                  <a:lnTo>
                    <a:pt x="1324" y="376"/>
                  </a:lnTo>
                  <a:lnTo>
                    <a:pt x="1334" y="368"/>
                  </a:lnTo>
                  <a:lnTo>
                    <a:pt x="1344" y="336"/>
                  </a:lnTo>
                  <a:lnTo>
                    <a:pt x="1344" y="336"/>
                  </a:lnTo>
                  <a:lnTo>
                    <a:pt x="1344" y="336"/>
                  </a:lnTo>
                  <a:lnTo>
                    <a:pt x="1358" y="322"/>
                  </a:lnTo>
                  <a:lnTo>
                    <a:pt x="1358" y="320"/>
                  </a:lnTo>
                  <a:lnTo>
                    <a:pt x="1358" y="320"/>
                  </a:lnTo>
                  <a:lnTo>
                    <a:pt x="1358" y="320"/>
                  </a:lnTo>
                  <a:lnTo>
                    <a:pt x="1374" y="316"/>
                  </a:lnTo>
                  <a:lnTo>
                    <a:pt x="1374" y="318"/>
                  </a:lnTo>
                  <a:lnTo>
                    <a:pt x="1382" y="326"/>
                  </a:lnTo>
                  <a:lnTo>
                    <a:pt x="1386" y="328"/>
                  </a:lnTo>
                  <a:lnTo>
                    <a:pt x="1392" y="302"/>
                  </a:lnTo>
                  <a:lnTo>
                    <a:pt x="1386" y="284"/>
                  </a:lnTo>
                  <a:lnTo>
                    <a:pt x="1386" y="284"/>
                  </a:lnTo>
                  <a:lnTo>
                    <a:pt x="1386" y="282"/>
                  </a:lnTo>
                  <a:lnTo>
                    <a:pt x="1388" y="262"/>
                  </a:lnTo>
                  <a:lnTo>
                    <a:pt x="1388" y="260"/>
                  </a:lnTo>
                  <a:lnTo>
                    <a:pt x="1398" y="250"/>
                  </a:lnTo>
                  <a:lnTo>
                    <a:pt x="1404" y="240"/>
                  </a:lnTo>
                  <a:lnTo>
                    <a:pt x="1404" y="230"/>
                  </a:lnTo>
                  <a:lnTo>
                    <a:pt x="1404" y="230"/>
                  </a:lnTo>
                  <a:lnTo>
                    <a:pt x="1402" y="220"/>
                  </a:lnTo>
                  <a:lnTo>
                    <a:pt x="1398" y="204"/>
                  </a:lnTo>
                  <a:lnTo>
                    <a:pt x="1398" y="204"/>
                  </a:lnTo>
                  <a:lnTo>
                    <a:pt x="1398" y="204"/>
                  </a:lnTo>
                  <a:lnTo>
                    <a:pt x="1398" y="186"/>
                  </a:lnTo>
                  <a:lnTo>
                    <a:pt x="1398" y="184"/>
                  </a:lnTo>
                  <a:lnTo>
                    <a:pt x="1402" y="168"/>
                  </a:lnTo>
                  <a:lnTo>
                    <a:pt x="1402" y="168"/>
                  </a:lnTo>
                  <a:lnTo>
                    <a:pt x="1398" y="158"/>
                  </a:lnTo>
                  <a:lnTo>
                    <a:pt x="1396" y="152"/>
                  </a:lnTo>
                  <a:lnTo>
                    <a:pt x="1398" y="128"/>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00">
                <a:solidFill>
                  <a:schemeClr val="tx1">
                    <a:lumMod val="50000"/>
                    <a:lumOff val="50000"/>
                  </a:schemeClr>
                </a:solidFill>
              </a:endParaRPr>
            </a:p>
          </p:txBody>
        </p:sp>
        <p:sp>
          <p:nvSpPr>
            <p:cNvPr id="43" name="MH_Other_3"/>
            <p:cNvSpPr>
              <a:spLocks/>
            </p:cNvSpPr>
            <p:nvPr/>
          </p:nvSpPr>
          <p:spPr bwMode="auto">
            <a:xfrm>
              <a:off x="4019686" y="2041972"/>
              <a:ext cx="1412896" cy="1195527"/>
            </a:xfrm>
            <a:custGeom>
              <a:avLst/>
              <a:gdLst>
                <a:gd name="T0" fmla="*/ 536 w 912"/>
                <a:gd name="T1" fmla="*/ 308 h 772"/>
                <a:gd name="T2" fmla="*/ 516 w 912"/>
                <a:gd name="T3" fmla="*/ 320 h 772"/>
                <a:gd name="T4" fmla="*/ 456 w 912"/>
                <a:gd name="T5" fmla="*/ 264 h 772"/>
                <a:gd name="T6" fmla="*/ 424 w 912"/>
                <a:gd name="T7" fmla="*/ 242 h 772"/>
                <a:gd name="T8" fmla="*/ 390 w 912"/>
                <a:gd name="T9" fmla="*/ 204 h 772"/>
                <a:gd name="T10" fmla="*/ 396 w 912"/>
                <a:gd name="T11" fmla="*/ 156 h 772"/>
                <a:gd name="T12" fmla="*/ 334 w 912"/>
                <a:gd name="T13" fmla="*/ 178 h 772"/>
                <a:gd name="T14" fmla="*/ 304 w 912"/>
                <a:gd name="T15" fmla="*/ 142 h 772"/>
                <a:gd name="T16" fmla="*/ 276 w 912"/>
                <a:gd name="T17" fmla="*/ 48 h 772"/>
                <a:gd name="T18" fmla="*/ 256 w 912"/>
                <a:gd name="T19" fmla="*/ 14 h 772"/>
                <a:gd name="T20" fmla="*/ 210 w 912"/>
                <a:gd name="T21" fmla="*/ 56 h 772"/>
                <a:gd name="T22" fmla="*/ 168 w 912"/>
                <a:gd name="T23" fmla="*/ 70 h 772"/>
                <a:gd name="T24" fmla="*/ 108 w 912"/>
                <a:gd name="T25" fmla="*/ 86 h 772"/>
                <a:gd name="T26" fmla="*/ 60 w 912"/>
                <a:gd name="T27" fmla="*/ 132 h 772"/>
                <a:gd name="T28" fmla="*/ 8 w 912"/>
                <a:gd name="T29" fmla="*/ 158 h 772"/>
                <a:gd name="T30" fmla="*/ 40 w 912"/>
                <a:gd name="T31" fmla="*/ 236 h 772"/>
                <a:gd name="T32" fmla="*/ 112 w 912"/>
                <a:gd name="T33" fmla="*/ 254 h 772"/>
                <a:gd name="T34" fmla="*/ 220 w 912"/>
                <a:gd name="T35" fmla="*/ 278 h 772"/>
                <a:gd name="T36" fmla="*/ 302 w 912"/>
                <a:gd name="T37" fmla="*/ 284 h 772"/>
                <a:gd name="T38" fmla="*/ 372 w 912"/>
                <a:gd name="T39" fmla="*/ 312 h 772"/>
                <a:gd name="T40" fmla="*/ 430 w 912"/>
                <a:gd name="T41" fmla="*/ 336 h 772"/>
                <a:gd name="T42" fmla="*/ 524 w 912"/>
                <a:gd name="T43" fmla="*/ 406 h 772"/>
                <a:gd name="T44" fmla="*/ 560 w 912"/>
                <a:gd name="T45" fmla="*/ 494 h 772"/>
                <a:gd name="T46" fmla="*/ 528 w 912"/>
                <a:gd name="T47" fmla="*/ 598 h 772"/>
                <a:gd name="T48" fmla="*/ 508 w 912"/>
                <a:gd name="T49" fmla="*/ 630 h 772"/>
                <a:gd name="T50" fmla="*/ 488 w 912"/>
                <a:gd name="T51" fmla="*/ 658 h 772"/>
                <a:gd name="T52" fmla="*/ 498 w 912"/>
                <a:gd name="T53" fmla="*/ 706 h 772"/>
                <a:gd name="T54" fmla="*/ 524 w 912"/>
                <a:gd name="T55" fmla="*/ 696 h 772"/>
                <a:gd name="T56" fmla="*/ 528 w 912"/>
                <a:gd name="T57" fmla="*/ 668 h 772"/>
                <a:gd name="T58" fmla="*/ 554 w 912"/>
                <a:gd name="T59" fmla="*/ 642 h 772"/>
                <a:gd name="T60" fmla="*/ 596 w 912"/>
                <a:gd name="T61" fmla="*/ 684 h 772"/>
                <a:gd name="T62" fmla="*/ 666 w 912"/>
                <a:gd name="T63" fmla="*/ 724 h 772"/>
                <a:gd name="T64" fmla="*/ 670 w 912"/>
                <a:gd name="T65" fmla="*/ 760 h 772"/>
                <a:gd name="T66" fmla="*/ 730 w 912"/>
                <a:gd name="T67" fmla="*/ 744 h 772"/>
                <a:gd name="T68" fmla="*/ 728 w 912"/>
                <a:gd name="T69" fmla="*/ 712 h 772"/>
                <a:gd name="T70" fmla="*/ 780 w 912"/>
                <a:gd name="T71" fmla="*/ 688 h 772"/>
                <a:gd name="T72" fmla="*/ 766 w 912"/>
                <a:gd name="T73" fmla="*/ 626 h 772"/>
                <a:gd name="T74" fmla="*/ 796 w 912"/>
                <a:gd name="T75" fmla="*/ 580 h 772"/>
                <a:gd name="T76" fmla="*/ 838 w 912"/>
                <a:gd name="T77" fmla="*/ 586 h 772"/>
                <a:gd name="T78" fmla="*/ 876 w 912"/>
                <a:gd name="T79" fmla="*/ 556 h 772"/>
                <a:gd name="T80" fmla="*/ 906 w 912"/>
                <a:gd name="T81" fmla="*/ 512 h 772"/>
                <a:gd name="T82" fmla="*/ 868 w 912"/>
                <a:gd name="T83" fmla="*/ 472 h 772"/>
                <a:gd name="T84" fmla="*/ 810 w 912"/>
                <a:gd name="T85" fmla="*/ 436 h 772"/>
                <a:gd name="T86" fmla="*/ 808 w 912"/>
                <a:gd name="T87" fmla="*/ 496 h 772"/>
                <a:gd name="T88" fmla="*/ 812 w 912"/>
                <a:gd name="T89" fmla="*/ 538 h 772"/>
                <a:gd name="T90" fmla="*/ 792 w 912"/>
                <a:gd name="T91" fmla="*/ 544 h 772"/>
                <a:gd name="T92" fmla="*/ 776 w 912"/>
                <a:gd name="T93" fmla="*/ 580 h 772"/>
                <a:gd name="T94" fmla="*/ 746 w 912"/>
                <a:gd name="T95" fmla="*/ 566 h 772"/>
                <a:gd name="T96" fmla="*/ 712 w 912"/>
                <a:gd name="T97" fmla="*/ 538 h 772"/>
                <a:gd name="T98" fmla="*/ 716 w 912"/>
                <a:gd name="T99" fmla="*/ 506 h 772"/>
                <a:gd name="T100" fmla="*/ 688 w 912"/>
                <a:gd name="T101" fmla="*/ 434 h 772"/>
                <a:gd name="T102" fmla="*/ 624 w 912"/>
                <a:gd name="T103" fmla="*/ 402 h 772"/>
                <a:gd name="T104" fmla="*/ 598 w 912"/>
                <a:gd name="T105" fmla="*/ 376 h 772"/>
                <a:gd name="T106" fmla="*/ 604 w 912"/>
                <a:gd name="T107" fmla="*/ 324 h 772"/>
                <a:gd name="T108" fmla="*/ 648 w 912"/>
                <a:gd name="T109" fmla="*/ 276 h 772"/>
                <a:gd name="T110" fmla="*/ 592 w 912"/>
                <a:gd name="T111" fmla="*/ 286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2" h="772">
                  <a:moveTo>
                    <a:pt x="542" y="280"/>
                  </a:moveTo>
                  <a:lnTo>
                    <a:pt x="530" y="280"/>
                  </a:lnTo>
                  <a:lnTo>
                    <a:pt x="526" y="288"/>
                  </a:lnTo>
                  <a:lnTo>
                    <a:pt x="532" y="296"/>
                  </a:lnTo>
                  <a:lnTo>
                    <a:pt x="532" y="296"/>
                  </a:lnTo>
                  <a:lnTo>
                    <a:pt x="532" y="296"/>
                  </a:lnTo>
                  <a:lnTo>
                    <a:pt x="536" y="308"/>
                  </a:lnTo>
                  <a:lnTo>
                    <a:pt x="536" y="308"/>
                  </a:lnTo>
                  <a:lnTo>
                    <a:pt x="536" y="310"/>
                  </a:lnTo>
                  <a:lnTo>
                    <a:pt x="536" y="312"/>
                  </a:lnTo>
                  <a:lnTo>
                    <a:pt x="518" y="320"/>
                  </a:lnTo>
                  <a:lnTo>
                    <a:pt x="516" y="320"/>
                  </a:lnTo>
                  <a:lnTo>
                    <a:pt x="516" y="320"/>
                  </a:lnTo>
                  <a:lnTo>
                    <a:pt x="516" y="320"/>
                  </a:lnTo>
                  <a:lnTo>
                    <a:pt x="516" y="320"/>
                  </a:lnTo>
                  <a:lnTo>
                    <a:pt x="516" y="320"/>
                  </a:lnTo>
                  <a:lnTo>
                    <a:pt x="506" y="320"/>
                  </a:lnTo>
                  <a:lnTo>
                    <a:pt x="500" y="316"/>
                  </a:lnTo>
                  <a:lnTo>
                    <a:pt x="494" y="314"/>
                  </a:lnTo>
                  <a:lnTo>
                    <a:pt x="492" y="310"/>
                  </a:lnTo>
                  <a:lnTo>
                    <a:pt x="488" y="300"/>
                  </a:lnTo>
                  <a:lnTo>
                    <a:pt x="464" y="296"/>
                  </a:lnTo>
                  <a:lnTo>
                    <a:pt x="456" y="264"/>
                  </a:lnTo>
                  <a:lnTo>
                    <a:pt x="456" y="264"/>
                  </a:lnTo>
                  <a:lnTo>
                    <a:pt x="450" y="262"/>
                  </a:lnTo>
                  <a:lnTo>
                    <a:pt x="446" y="258"/>
                  </a:lnTo>
                  <a:lnTo>
                    <a:pt x="444" y="256"/>
                  </a:lnTo>
                  <a:lnTo>
                    <a:pt x="444" y="256"/>
                  </a:lnTo>
                  <a:lnTo>
                    <a:pt x="440" y="250"/>
                  </a:lnTo>
                  <a:lnTo>
                    <a:pt x="432" y="248"/>
                  </a:lnTo>
                  <a:lnTo>
                    <a:pt x="432" y="248"/>
                  </a:lnTo>
                  <a:lnTo>
                    <a:pt x="424" y="242"/>
                  </a:lnTo>
                  <a:lnTo>
                    <a:pt x="416" y="232"/>
                  </a:lnTo>
                  <a:lnTo>
                    <a:pt x="406" y="228"/>
                  </a:lnTo>
                  <a:lnTo>
                    <a:pt x="406" y="228"/>
                  </a:lnTo>
                  <a:lnTo>
                    <a:pt x="406" y="228"/>
                  </a:lnTo>
                  <a:lnTo>
                    <a:pt x="406" y="228"/>
                  </a:lnTo>
                  <a:lnTo>
                    <a:pt x="392" y="214"/>
                  </a:lnTo>
                  <a:lnTo>
                    <a:pt x="392" y="214"/>
                  </a:lnTo>
                  <a:lnTo>
                    <a:pt x="390" y="204"/>
                  </a:lnTo>
                  <a:lnTo>
                    <a:pt x="390" y="202"/>
                  </a:lnTo>
                  <a:lnTo>
                    <a:pt x="416" y="168"/>
                  </a:lnTo>
                  <a:lnTo>
                    <a:pt x="416" y="168"/>
                  </a:lnTo>
                  <a:lnTo>
                    <a:pt x="416" y="164"/>
                  </a:lnTo>
                  <a:lnTo>
                    <a:pt x="416" y="162"/>
                  </a:lnTo>
                  <a:lnTo>
                    <a:pt x="412" y="152"/>
                  </a:lnTo>
                  <a:lnTo>
                    <a:pt x="398" y="156"/>
                  </a:lnTo>
                  <a:lnTo>
                    <a:pt x="396" y="156"/>
                  </a:lnTo>
                  <a:lnTo>
                    <a:pt x="396" y="158"/>
                  </a:lnTo>
                  <a:lnTo>
                    <a:pt x="396" y="158"/>
                  </a:lnTo>
                  <a:lnTo>
                    <a:pt x="360" y="160"/>
                  </a:lnTo>
                  <a:lnTo>
                    <a:pt x="348" y="164"/>
                  </a:lnTo>
                  <a:lnTo>
                    <a:pt x="342" y="168"/>
                  </a:lnTo>
                  <a:lnTo>
                    <a:pt x="340" y="172"/>
                  </a:lnTo>
                  <a:lnTo>
                    <a:pt x="340" y="172"/>
                  </a:lnTo>
                  <a:lnTo>
                    <a:pt x="334" y="178"/>
                  </a:lnTo>
                  <a:lnTo>
                    <a:pt x="330" y="178"/>
                  </a:lnTo>
                  <a:lnTo>
                    <a:pt x="324" y="178"/>
                  </a:lnTo>
                  <a:lnTo>
                    <a:pt x="324" y="178"/>
                  </a:lnTo>
                  <a:lnTo>
                    <a:pt x="324" y="176"/>
                  </a:lnTo>
                  <a:lnTo>
                    <a:pt x="312" y="168"/>
                  </a:lnTo>
                  <a:lnTo>
                    <a:pt x="312" y="148"/>
                  </a:lnTo>
                  <a:lnTo>
                    <a:pt x="312" y="148"/>
                  </a:lnTo>
                  <a:lnTo>
                    <a:pt x="304" y="142"/>
                  </a:lnTo>
                  <a:lnTo>
                    <a:pt x="300" y="134"/>
                  </a:lnTo>
                  <a:lnTo>
                    <a:pt x="296" y="116"/>
                  </a:lnTo>
                  <a:lnTo>
                    <a:pt x="288" y="108"/>
                  </a:lnTo>
                  <a:lnTo>
                    <a:pt x="280" y="100"/>
                  </a:lnTo>
                  <a:lnTo>
                    <a:pt x="276" y="98"/>
                  </a:lnTo>
                  <a:lnTo>
                    <a:pt x="290" y="80"/>
                  </a:lnTo>
                  <a:lnTo>
                    <a:pt x="292" y="68"/>
                  </a:lnTo>
                  <a:lnTo>
                    <a:pt x="276" y="48"/>
                  </a:lnTo>
                  <a:lnTo>
                    <a:pt x="276" y="48"/>
                  </a:lnTo>
                  <a:lnTo>
                    <a:pt x="276" y="48"/>
                  </a:lnTo>
                  <a:lnTo>
                    <a:pt x="268" y="32"/>
                  </a:lnTo>
                  <a:lnTo>
                    <a:pt x="268" y="32"/>
                  </a:lnTo>
                  <a:lnTo>
                    <a:pt x="268" y="32"/>
                  </a:lnTo>
                  <a:lnTo>
                    <a:pt x="268" y="24"/>
                  </a:lnTo>
                  <a:lnTo>
                    <a:pt x="256" y="16"/>
                  </a:lnTo>
                  <a:lnTo>
                    <a:pt x="256" y="14"/>
                  </a:lnTo>
                  <a:lnTo>
                    <a:pt x="256" y="14"/>
                  </a:lnTo>
                  <a:lnTo>
                    <a:pt x="256" y="14"/>
                  </a:lnTo>
                  <a:lnTo>
                    <a:pt x="246" y="2"/>
                  </a:lnTo>
                  <a:lnTo>
                    <a:pt x="232" y="0"/>
                  </a:lnTo>
                  <a:lnTo>
                    <a:pt x="216" y="4"/>
                  </a:lnTo>
                  <a:lnTo>
                    <a:pt x="212" y="8"/>
                  </a:lnTo>
                  <a:lnTo>
                    <a:pt x="210" y="30"/>
                  </a:lnTo>
                  <a:lnTo>
                    <a:pt x="210" y="56"/>
                  </a:lnTo>
                  <a:lnTo>
                    <a:pt x="208" y="56"/>
                  </a:lnTo>
                  <a:lnTo>
                    <a:pt x="192" y="62"/>
                  </a:lnTo>
                  <a:lnTo>
                    <a:pt x="192" y="62"/>
                  </a:lnTo>
                  <a:lnTo>
                    <a:pt x="192" y="62"/>
                  </a:lnTo>
                  <a:lnTo>
                    <a:pt x="192" y="62"/>
                  </a:lnTo>
                  <a:lnTo>
                    <a:pt x="178" y="64"/>
                  </a:lnTo>
                  <a:lnTo>
                    <a:pt x="178" y="64"/>
                  </a:lnTo>
                  <a:lnTo>
                    <a:pt x="168" y="70"/>
                  </a:lnTo>
                  <a:lnTo>
                    <a:pt x="154" y="74"/>
                  </a:lnTo>
                  <a:lnTo>
                    <a:pt x="152" y="76"/>
                  </a:lnTo>
                  <a:lnTo>
                    <a:pt x="152" y="76"/>
                  </a:lnTo>
                  <a:lnTo>
                    <a:pt x="152" y="76"/>
                  </a:lnTo>
                  <a:lnTo>
                    <a:pt x="124" y="68"/>
                  </a:lnTo>
                  <a:lnTo>
                    <a:pt x="114" y="80"/>
                  </a:lnTo>
                  <a:lnTo>
                    <a:pt x="114" y="80"/>
                  </a:lnTo>
                  <a:lnTo>
                    <a:pt x="108" y="86"/>
                  </a:lnTo>
                  <a:lnTo>
                    <a:pt x="98" y="88"/>
                  </a:lnTo>
                  <a:lnTo>
                    <a:pt x="82" y="102"/>
                  </a:lnTo>
                  <a:lnTo>
                    <a:pt x="72" y="116"/>
                  </a:lnTo>
                  <a:lnTo>
                    <a:pt x="72" y="116"/>
                  </a:lnTo>
                  <a:lnTo>
                    <a:pt x="72" y="118"/>
                  </a:lnTo>
                  <a:lnTo>
                    <a:pt x="72" y="118"/>
                  </a:lnTo>
                  <a:lnTo>
                    <a:pt x="66" y="128"/>
                  </a:lnTo>
                  <a:lnTo>
                    <a:pt x="60" y="132"/>
                  </a:lnTo>
                  <a:lnTo>
                    <a:pt x="50" y="144"/>
                  </a:lnTo>
                  <a:lnTo>
                    <a:pt x="50" y="146"/>
                  </a:lnTo>
                  <a:lnTo>
                    <a:pt x="50" y="146"/>
                  </a:lnTo>
                  <a:lnTo>
                    <a:pt x="44" y="150"/>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72" y="312"/>
                  </a:lnTo>
                  <a:lnTo>
                    <a:pt x="380" y="320"/>
                  </a:lnTo>
                  <a:lnTo>
                    <a:pt x="388" y="330"/>
                  </a:lnTo>
                  <a:lnTo>
                    <a:pt x="398" y="340"/>
                  </a:lnTo>
                  <a:lnTo>
                    <a:pt x="404" y="338"/>
                  </a:lnTo>
                  <a:lnTo>
                    <a:pt x="412" y="324"/>
                  </a:lnTo>
                  <a:lnTo>
                    <a:pt x="430" y="336"/>
                  </a:lnTo>
                  <a:lnTo>
                    <a:pt x="430" y="336"/>
                  </a:lnTo>
                  <a:lnTo>
                    <a:pt x="432" y="336"/>
                  </a:lnTo>
                  <a:lnTo>
                    <a:pt x="432" y="336"/>
                  </a:lnTo>
                  <a:lnTo>
                    <a:pt x="444" y="352"/>
                  </a:lnTo>
                  <a:lnTo>
                    <a:pt x="480" y="380"/>
                  </a:lnTo>
                  <a:lnTo>
                    <a:pt x="480" y="380"/>
                  </a:lnTo>
                  <a:lnTo>
                    <a:pt x="492" y="392"/>
                  </a:lnTo>
                  <a:lnTo>
                    <a:pt x="522" y="382"/>
                  </a:lnTo>
                  <a:lnTo>
                    <a:pt x="524" y="406"/>
                  </a:lnTo>
                  <a:lnTo>
                    <a:pt x="538" y="420"/>
                  </a:lnTo>
                  <a:lnTo>
                    <a:pt x="538" y="420"/>
                  </a:lnTo>
                  <a:lnTo>
                    <a:pt x="538" y="420"/>
                  </a:lnTo>
                  <a:lnTo>
                    <a:pt x="548" y="436"/>
                  </a:lnTo>
                  <a:lnTo>
                    <a:pt x="548" y="438"/>
                  </a:lnTo>
                  <a:lnTo>
                    <a:pt x="548" y="438"/>
                  </a:lnTo>
                  <a:lnTo>
                    <a:pt x="548" y="440"/>
                  </a:lnTo>
                  <a:lnTo>
                    <a:pt x="560" y="494"/>
                  </a:lnTo>
                  <a:lnTo>
                    <a:pt x="572" y="516"/>
                  </a:lnTo>
                  <a:lnTo>
                    <a:pt x="556" y="558"/>
                  </a:lnTo>
                  <a:lnTo>
                    <a:pt x="556" y="560"/>
                  </a:lnTo>
                  <a:lnTo>
                    <a:pt x="544" y="564"/>
                  </a:lnTo>
                  <a:lnTo>
                    <a:pt x="544" y="576"/>
                  </a:lnTo>
                  <a:lnTo>
                    <a:pt x="542" y="576"/>
                  </a:lnTo>
                  <a:lnTo>
                    <a:pt x="528" y="598"/>
                  </a:lnTo>
                  <a:lnTo>
                    <a:pt x="528" y="598"/>
                  </a:lnTo>
                  <a:lnTo>
                    <a:pt x="508" y="600"/>
                  </a:lnTo>
                  <a:lnTo>
                    <a:pt x="488" y="616"/>
                  </a:lnTo>
                  <a:lnTo>
                    <a:pt x="488" y="616"/>
                  </a:lnTo>
                  <a:lnTo>
                    <a:pt x="494" y="620"/>
                  </a:lnTo>
                  <a:lnTo>
                    <a:pt x="500" y="622"/>
                  </a:lnTo>
                  <a:lnTo>
                    <a:pt x="500" y="622"/>
                  </a:lnTo>
                  <a:lnTo>
                    <a:pt x="504" y="626"/>
                  </a:lnTo>
                  <a:lnTo>
                    <a:pt x="508" y="630"/>
                  </a:lnTo>
                  <a:lnTo>
                    <a:pt x="508" y="634"/>
                  </a:lnTo>
                  <a:lnTo>
                    <a:pt x="504" y="642"/>
                  </a:lnTo>
                  <a:lnTo>
                    <a:pt x="504" y="644"/>
                  </a:lnTo>
                  <a:lnTo>
                    <a:pt x="492" y="656"/>
                  </a:lnTo>
                  <a:lnTo>
                    <a:pt x="490" y="656"/>
                  </a:lnTo>
                  <a:lnTo>
                    <a:pt x="490" y="658"/>
                  </a:lnTo>
                  <a:lnTo>
                    <a:pt x="488" y="658"/>
                  </a:lnTo>
                  <a:lnTo>
                    <a:pt x="488" y="658"/>
                  </a:lnTo>
                  <a:lnTo>
                    <a:pt x="450" y="652"/>
                  </a:lnTo>
                  <a:lnTo>
                    <a:pt x="448" y="666"/>
                  </a:lnTo>
                  <a:lnTo>
                    <a:pt x="452" y="696"/>
                  </a:lnTo>
                  <a:lnTo>
                    <a:pt x="484" y="708"/>
                  </a:lnTo>
                  <a:lnTo>
                    <a:pt x="484" y="710"/>
                  </a:lnTo>
                  <a:lnTo>
                    <a:pt x="484" y="710"/>
                  </a:lnTo>
                  <a:lnTo>
                    <a:pt x="496" y="706"/>
                  </a:lnTo>
                  <a:lnTo>
                    <a:pt x="498" y="706"/>
                  </a:lnTo>
                  <a:lnTo>
                    <a:pt x="500" y="704"/>
                  </a:lnTo>
                  <a:lnTo>
                    <a:pt x="500" y="706"/>
                  </a:lnTo>
                  <a:lnTo>
                    <a:pt x="500" y="706"/>
                  </a:lnTo>
                  <a:lnTo>
                    <a:pt x="510" y="712"/>
                  </a:lnTo>
                  <a:lnTo>
                    <a:pt x="524" y="712"/>
                  </a:lnTo>
                  <a:lnTo>
                    <a:pt x="528" y="710"/>
                  </a:lnTo>
                  <a:lnTo>
                    <a:pt x="524" y="696"/>
                  </a:lnTo>
                  <a:lnTo>
                    <a:pt x="524" y="696"/>
                  </a:lnTo>
                  <a:lnTo>
                    <a:pt x="524" y="696"/>
                  </a:lnTo>
                  <a:lnTo>
                    <a:pt x="520" y="680"/>
                  </a:lnTo>
                  <a:lnTo>
                    <a:pt x="520" y="678"/>
                  </a:lnTo>
                  <a:lnTo>
                    <a:pt x="520" y="676"/>
                  </a:lnTo>
                  <a:lnTo>
                    <a:pt x="520" y="676"/>
                  </a:lnTo>
                  <a:lnTo>
                    <a:pt x="520" y="676"/>
                  </a:lnTo>
                  <a:lnTo>
                    <a:pt x="526" y="670"/>
                  </a:lnTo>
                  <a:lnTo>
                    <a:pt x="528" y="668"/>
                  </a:lnTo>
                  <a:lnTo>
                    <a:pt x="528" y="668"/>
                  </a:lnTo>
                  <a:lnTo>
                    <a:pt x="528" y="668"/>
                  </a:lnTo>
                  <a:lnTo>
                    <a:pt x="536" y="656"/>
                  </a:lnTo>
                  <a:lnTo>
                    <a:pt x="538" y="654"/>
                  </a:lnTo>
                  <a:lnTo>
                    <a:pt x="552" y="644"/>
                  </a:lnTo>
                  <a:lnTo>
                    <a:pt x="552" y="644"/>
                  </a:lnTo>
                  <a:lnTo>
                    <a:pt x="552" y="642"/>
                  </a:lnTo>
                  <a:lnTo>
                    <a:pt x="554" y="642"/>
                  </a:lnTo>
                  <a:lnTo>
                    <a:pt x="554" y="642"/>
                  </a:lnTo>
                  <a:lnTo>
                    <a:pt x="572" y="640"/>
                  </a:lnTo>
                  <a:lnTo>
                    <a:pt x="572" y="644"/>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4"/>
                  </a:lnTo>
                  <a:lnTo>
                    <a:pt x="668" y="726"/>
                  </a:lnTo>
                  <a:lnTo>
                    <a:pt x="668" y="732"/>
                  </a:lnTo>
                  <a:lnTo>
                    <a:pt x="668" y="740"/>
                  </a:lnTo>
                  <a:lnTo>
                    <a:pt x="664" y="756"/>
                  </a:lnTo>
                  <a:lnTo>
                    <a:pt x="670" y="760"/>
                  </a:lnTo>
                  <a:lnTo>
                    <a:pt x="670" y="760"/>
                  </a:lnTo>
                  <a:lnTo>
                    <a:pt x="678" y="760"/>
                  </a:lnTo>
                  <a:lnTo>
                    <a:pt x="684" y="762"/>
                  </a:lnTo>
                  <a:lnTo>
                    <a:pt x="688" y="764"/>
                  </a:lnTo>
                  <a:lnTo>
                    <a:pt x="706" y="772"/>
                  </a:lnTo>
                  <a:lnTo>
                    <a:pt x="716" y="764"/>
                  </a:lnTo>
                  <a:lnTo>
                    <a:pt x="728" y="750"/>
                  </a:lnTo>
                  <a:lnTo>
                    <a:pt x="730" y="744"/>
                  </a:lnTo>
                  <a:lnTo>
                    <a:pt x="730" y="744"/>
                  </a:lnTo>
                  <a:lnTo>
                    <a:pt x="732" y="742"/>
                  </a:lnTo>
                  <a:lnTo>
                    <a:pt x="734" y="740"/>
                  </a:lnTo>
                  <a:lnTo>
                    <a:pt x="734" y="740"/>
                  </a:lnTo>
                  <a:lnTo>
                    <a:pt x="730" y="722"/>
                  </a:lnTo>
                  <a:lnTo>
                    <a:pt x="728" y="714"/>
                  </a:lnTo>
                  <a:lnTo>
                    <a:pt x="728" y="712"/>
                  </a:lnTo>
                  <a:lnTo>
                    <a:pt x="728" y="712"/>
                  </a:lnTo>
                  <a:lnTo>
                    <a:pt x="728" y="712"/>
                  </a:lnTo>
                  <a:lnTo>
                    <a:pt x="728" y="710"/>
                  </a:lnTo>
                  <a:lnTo>
                    <a:pt x="736" y="700"/>
                  </a:lnTo>
                  <a:lnTo>
                    <a:pt x="736" y="700"/>
                  </a:lnTo>
                  <a:lnTo>
                    <a:pt x="736" y="700"/>
                  </a:lnTo>
                  <a:lnTo>
                    <a:pt x="748" y="690"/>
                  </a:lnTo>
                  <a:lnTo>
                    <a:pt x="750" y="690"/>
                  </a:lnTo>
                  <a:lnTo>
                    <a:pt x="776" y="690"/>
                  </a:lnTo>
                  <a:lnTo>
                    <a:pt x="780" y="688"/>
                  </a:lnTo>
                  <a:lnTo>
                    <a:pt x="780" y="676"/>
                  </a:lnTo>
                  <a:lnTo>
                    <a:pt x="776" y="664"/>
                  </a:lnTo>
                  <a:lnTo>
                    <a:pt x="766" y="648"/>
                  </a:lnTo>
                  <a:lnTo>
                    <a:pt x="766" y="648"/>
                  </a:lnTo>
                  <a:lnTo>
                    <a:pt x="766" y="648"/>
                  </a:lnTo>
                  <a:lnTo>
                    <a:pt x="766" y="628"/>
                  </a:lnTo>
                  <a:lnTo>
                    <a:pt x="766" y="626"/>
                  </a:lnTo>
                  <a:lnTo>
                    <a:pt x="766" y="626"/>
                  </a:lnTo>
                  <a:lnTo>
                    <a:pt x="770" y="614"/>
                  </a:lnTo>
                  <a:lnTo>
                    <a:pt x="770" y="614"/>
                  </a:lnTo>
                  <a:lnTo>
                    <a:pt x="772" y="614"/>
                  </a:lnTo>
                  <a:lnTo>
                    <a:pt x="772" y="614"/>
                  </a:lnTo>
                  <a:lnTo>
                    <a:pt x="792" y="582"/>
                  </a:lnTo>
                  <a:lnTo>
                    <a:pt x="794" y="582"/>
                  </a:lnTo>
                  <a:lnTo>
                    <a:pt x="794" y="582"/>
                  </a:lnTo>
                  <a:lnTo>
                    <a:pt x="796" y="580"/>
                  </a:lnTo>
                  <a:lnTo>
                    <a:pt x="800" y="580"/>
                  </a:lnTo>
                  <a:lnTo>
                    <a:pt x="808" y="582"/>
                  </a:lnTo>
                  <a:lnTo>
                    <a:pt x="828" y="592"/>
                  </a:lnTo>
                  <a:lnTo>
                    <a:pt x="840" y="596"/>
                  </a:lnTo>
                  <a:lnTo>
                    <a:pt x="840" y="590"/>
                  </a:lnTo>
                  <a:lnTo>
                    <a:pt x="838" y="588"/>
                  </a:lnTo>
                  <a:lnTo>
                    <a:pt x="838" y="586"/>
                  </a:lnTo>
                  <a:lnTo>
                    <a:pt x="838" y="586"/>
                  </a:lnTo>
                  <a:lnTo>
                    <a:pt x="840" y="580"/>
                  </a:lnTo>
                  <a:lnTo>
                    <a:pt x="846" y="572"/>
                  </a:lnTo>
                  <a:lnTo>
                    <a:pt x="860" y="562"/>
                  </a:lnTo>
                  <a:lnTo>
                    <a:pt x="860" y="562"/>
                  </a:lnTo>
                  <a:lnTo>
                    <a:pt x="860" y="562"/>
                  </a:lnTo>
                  <a:lnTo>
                    <a:pt x="860" y="560"/>
                  </a:lnTo>
                  <a:lnTo>
                    <a:pt x="860" y="560"/>
                  </a:lnTo>
                  <a:lnTo>
                    <a:pt x="876" y="556"/>
                  </a:lnTo>
                  <a:lnTo>
                    <a:pt x="890" y="556"/>
                  </a:lnTo>
                  <a:lnTo>
                    <a:pt x="892" y="556"/>
                  </a:lnTo>
                  <a:lnTo>
                    <a:pt x="892" y="556"/>
                  </a:lnTo>
                  <a:lnTo>
                    <a:pt x="900" y="556"/>
                  </a:lnTo>
                  <a:lnTo>
                    <a:pt x="904" y="536"/>
                  </a:lnTo>
                  <a:lnTo>
                    <a:pt x="904" y="524"/>
                  </a:lnTo>
                  <a:lnTo>
                    <a:pt x="904" y="524"/>
                  </a:lnTo>
                  <a:lnTo>
                    <a:pt x="906" y="512"/>
                  </a:lnTo>
                  <a:lnTo>
                    <a:pt x="906" y="510"/>
                  </a:lnTo>
                  <a:lnTo>
                    <a:pt x="908" y="508"/>
                  </a:lnTo>
                  <a:lnTo>
                    <a:pt x="912" y="496"/>
                  </a:lnTo>
                  <a:lnTo>
                    <a:pt x="906" y="488"/>
                  </a:lnTo>
                  <a:lnTo>
                    <a:pt x="896" y="480"/>
                  </a:lnTo>
                  <a:lnTo>
                    <a:pt x="876" y="476"/>
                  </a:lnTo>
                  <a:lnTo>
                    <a:pt x="876" y="476"/>
                  </a:lnTo>
                  <a:lnTo>
                    <a:pt x="868" y="472"/>
                  </a:lnTo>
                  <a:lnTo>
                    <a:pt x="852" y="460"/>
                  </a:lnTo>
                  <a:lnTo>
                    <a:pt x="840" y="456"/>
                  </a:lnTo>
                  <a:lnTo>
                    <a:pt x="840" y="456"/>
                  </a:lnTo>
                  <a:lnTo>
                    <a:pt x="840" y="454"/>
                  </a:lnTo>
                  <a:lnTo>
                    <a:pt x="824" y="436"/>
                  </a:lnTo>
                  <a:lnTo>
                    <a:pt x="812" y="436"/>
                  </a:lnTo>
                  <a:lnTo>
                    <a:pt x="810" y="436"/>
                  </a:lnTo>
                  <a:lnTo>
                    <a:pt x="810" y="436"/>
                  </a:lnTo>
                  <a:lnTo>
                    <a:pt x="798" y="430"/>
                  </a:lnTo>
                  <a:lnTo>
                    <a:pt x="790" y="440"/>
                  </a:lnTo>
                  <a:lnTo>
                    <a:pt x="788" y="476"/>
                  </a:lnTo>
                  <a:lnTo>
                    <a:pt x="792" y="492"/>
                  </a:lnTo>
                  <a:lnTo>
                    <a:pt x="796" y="492"/>
                  </a:lnTo>
                  <a:lnTo>
                    <a:pt x="798" y="492"/>
                  </a:lnTo>
                  <a:lnTo>
                    <a:pt x="808" y="496"/>
                  </a:lnTo>
                  <a:lnTo>
                    <a:pt x="808" y="496"/>
                  </a:lnTo>
                  <a:lnTo>
                    <a:pt x="808" y="496"/>
                  </a:lnTo>
                  <a:lnTo>
                    <a:pt x="814" y="510"/>
                  </a:lnTo>
                  <a:lnTo>
                    <a:pt x="816" y="510"/>
                  </a:lnTo>
                  <a:lnTo>
                    <a:pt x="816" y="512"/>
                  </a:lnTo>
                  <a:lnTo>
                    <a:pt x="816" y="512"/>
                  </a:lnTo>
                  <a:lnTo>
                    <a:pt x="816" y="512"/>
                  </a:lnTo>
                  <a:lnTo>
                    <a:pt x="812" y="536"/>
                  </a:lnTo>
                  <a:lnTo>
                    <a:pt x="812" y="538"/>
                  </a:lnTo>
                  <a:lnTo>
                    <a:pt x="812" y="540"/>
                  </a:lnTo>
                  <a:lnTo>
                    <a:pt x="812" y="540"/>
                  </a:lnTo>
                  <a:lnTo>
                    <a:pt x="812" y="540"/>
                  </a:lnTo>
                  <a:lnTo>
                    <a:pt x="800" y="546"/>
                  </a:lnTo>
                  <a:lnTo>
                    <a:pt x="798" y="548"/>
                  </a:lnTo>
                  <a:lnTo>
                    <a:pt x="798" y="546"/>
                  </a:lnTo>
                  <a:lnTo>
                    <a:pt x="796" y="546"/>
                  </a:lnTo>
                  <a:lnTo>
                    <a:pt x="792" y="544"/>
                  </a:lnTo>
                  <a:lnTo>
                    <a:pt x="778" y="550"/>
                  </a:lnTo>
                  <a:lnTo>
                    <a:pt x="778" y="550"/>
                  </a:lnTo>
                  <a:lnTo>
                    <a:pt x="778" y="552"/>
                  </a:lnTo>
                  <a:lnTo>
                    <a:pt x="780" y="552"/>
                  </a:lnTo>
                  <a:lnTo>
                    <a:pt x="782" y="574"/>
                  </a:lnTo>
                  <a:lnTo>
                    <a:pt x="782" y="574"/>
                  </a:lnTo>
                  <a:lnTo>
                    <a:pt x="780" y="578"/>
                  </a:lnTo>
                  <a:lnTo>
                    <a:pt x="776" y="580"/>
                  </a:lnTo>
                  <a:lnTo>
                    <a:pt x="768" y="580"/>
                  </a:lnTo>
                  <a:lnTo>
                    <a:pt x="768" y="580"/>
                  </a:lnTo>
                  <a:lnTo>
                    <a:pt x="762" y="578"/>
                  </a:lnTo>
                  <a:lnTo>
                    <a:pt x="758" y="576"/>
                  </a:lnTo>
                  <a:lnTo>
                    <a:pt x="748" y="568"/>
                  </a:lnTo>
                  <a:lnTo>
                    <a:pt x="748" y="568"/>
                  </a:lnTo>
                  <a:lnTo>
                    <a:pt x="746" y="568"/>
                  </a:lnTo>
                  <a:lnTo>
                    <a:pt x="746" y="566"/>
                  </a:lnTo>
                  <a:lnTo>
                    <a:pt x="740" y="552"/>
                  </a:lnTo>
                  <a:lnTo>
                    <a:pt x="740" y="552"/>
                  </a:lnTo>
                  <a:lnTo>
                    <a:pt x="736" y="550"/>
                  </a:lnTo>
                  <a:lnTo>
                    <a:pt x="728" y="546"/>
                  </a:lnTo>
                  <a:lnTo>
                    <a:pt x="726" y="546"/>
                  </a:lnTo>
                  <a:lnTo>
                    <a:pt x="726" y="546"/>
                  </a:lnTo>
                  <a:lnTo>
                    <a:pt x="714" y="538"/>
                  </a:lnTo>
                  <a:lnTo>
                    <a:pt x="712" y="538"/>
                  </a:lnTo>
                  <a:lnTo>
                    <a:pt x="712" y="536"/>
                  </a:lnTo>
                  <a:lnTo>
                    <a:pt x="712" y="536"/>
                  </a:lnTo>
                  <a:lnTo>
                    <a:pt x="710" y="524"/>
                  </a:lnTo>
                  <a:lnTo>
                    <a:pt x="712" y="512"/>
                  </a:lnTo>
                  <a:lnTo>
                    <a:pt x="712" y="512"/>
                  </a:lnTo>
                  <a:lnTo>
                    <a:pt x="712" y="512"/>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8" y="434"/>
                  </a:lnTo>
                  <a:lnTo>
                    <a:pt x="682" y="420"/>
                  </a:lnTo>
                  <a:lnTo>
                    <a:pt x="652" y="416"/>
                  </a:lnTo>
                  <a:lnTo>
                    <a:pt x="652" y="416"/>
                  </a:lnTo>
                  <a:lnTo>
                    <a:pt x="644" y="410"/>
                  </a:lnTo>
                  <a:lnTo>
                    <a:pt x="638" y="402"/>
                  </a:lnTo>
                  <a:lnTo>
                    <a:pt x="624" y="402"/>
                  </a:lnTo>
                  <a:lnTo>
                    <a:pt x="624" y="402"/>
                  </a:lnTo>
                  <a:lnTo>
                    <a:pt x="618" y="398"/>
                  </a:lnTo>
                  <a:lnTo>
                    <a:pt x="610" y="392"/>
                  </a:lnTo>
                  <a:lnTo>
                    <a:pt x="608" y="390"/>
                  </a:lnTo>
                  <a:lnTo>
                    <a:pt x="608" y="390"/>
                  </a:lnTo>
                  <a:lnTo>
                    <a:pt x="604" y="384"/>
                  </a:lnTo>
                  <a:lnTo>
                    <a:pt x="598" y="376"/>
                  </a:lnTo>
                  <a:lnTo>
                    <a:pt x="598" y="376"/>
                  </a:lnTo>
                  <a:lnTo>
                    <a:pt x="598" y="376"/>
                  </a:lnTo>
                  <a:lnTo>
                    <a:pt x="596" y="362"/>
                  </a:lnTo>
                  <a:lnTo>
                    <a:pt x="596" y="362"/>
                  </a:lnTo>
                  <a:lnTo>
                    <a:pt x="596" y="362"/>
                  </a:lnTo>
                  <a:lnTo>
                    <a:pt x="596" y="360"/>
                  </a:lnTo>
                  <a:lnTo>
                    <a:pt x="596" y="360"/>
                  </a:lnTo>
                  <a:lnTo>
                    <a:pt x="600" y="336"/>
                  </a:lnTo>
                  <a:lnTo>
                    <a:pt x="600" y="336"/>
                  </a:lnTo>
                  <a:lnTo>
                    <a:pt x="604" y="324"/>
                  </a:lnTo>
                  <a:lnTo>
                    <a:pt x="604" y="324"/>
                  </a:lnTo>
                  <a:lnTo>
                    <a:pt x="604" y="324"/>
                  </a:lnTo>
                  <a:lnTo>
                    <a:pt x="606" y="324"/>
                  </a:lnTo>
                  <a:lnTo>
                    <a:pt x="636" y="310"/>
                  </a:lnTo>
                  <a:lnTo>
                    <a:pt x="648" y="296"/>
                  </a:lnTo>
                  <a:lnTo>
                    <a:pt x="650" y="284"/>
                  </a:lnTo>
                  <a:lnTo>
                    <a:pt x="648" y="276"/>
                  </a:lnTo>
                  <a:lnTo>
                    <a:pt x="648" y="276"/>
                  </a:lnTo>
                  <a:lnTo>
                    <a:pt x="644" y="262"/>
                  </a:lnTo>
                  <a:lnTo>
                    <a:pt x="640" y="254"/>
                  </a:lnTo>
                  <a:lnTo>
                    <a:pt x="634" y="256"/>
                  </a:lnTo>
                  <a:lnTo>
                    <a:pt x="624" y="254"/>
                  </a:lnTo>
                  <a:lnTo>
                    <a:pt x="624" y="254"/>
                  </a:lnTo>
                  <a:lnTo>
                    <a:pt x="616" y="260"/>
                  </a:lnTo>
                  <a:lnTo>
                    <a:pt x="606" y="272"/>
                  </a:lnTo>
                  <a:lnTo>
                    <a:pt x="592" y="286"/>
                  </a:lnTo>
                  <a:lnTo>
                    <a:pt x="592" y="286"/>
                  </a:lnTo>
                  <a:lnTo>
                    <a:pt x="590" y="286"/>
                  </a:lnTo>
                  <a:lnTo>
                    <a:pt x="590" y="286"/>
                  </a:lnTo>
                  <a:lnTo>
                    <a:pt x="578" y="290"/>
                  </a:lnTo>
                  <a:lnTo>
                    <a:pt x="568" y="288"/>
                  </a:lnTo>
                  <a:lnTo>
                    <a:pt x="542" y="280"/>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00">
                <a:solidFill>
                  <a:schemeClr val="tx1">
                    <a:lumMod val="50000"/>
                    <a:lumOff val="50000"/>
                  </a:schemeClr>
                </a:solidFill>
              </a:endParaRPr>
            </a:p>
          </p:txBody>
        </p:sp>
        <p:sp>
          <p:nvSpPr>
            <p:cNvPr id="44" name="MH_Other_4"/>
            <p:cNvSpPr>
              <a:spLocks/>
            </p:cNvSpPr>
            <p:nvPr/>
          </p:nvSpPr>
          <p:spPr bwMode="auto">
            <a:xfrm>
              <a:off x="5023204" y="2456784"/>
              <a:ext cx="286202" cy="470965"/>
            </a:xfrm>
            <a:custGeom>
              <a:avLst/>
              <a:gdLst>
                <a:gd name="T0" fmla="*/ 92 w 184"/>
                <a:gd name="T1" fmla="*/ 58 h 304"/>
                <a:gd name="T2" fmla="*/ 92 w 184"/>
                <a:gd name="T3" fmla="*/ 86 h 304"/>
                <a:gd name="T4" fmla="*/ 84 w 184"/>
                <a:gd name="T5" fmla="*/ 108 h 304"/>
                <a:gd name="T6" fmla="*/ 84 w 184"/>
                <a:gd name="T7" fmla="*/ 112 h 304"/>
                <a:gd name="T8" fmla="*/ 80 w 184"/>
                <a:gd name="T9" fmla="*/ 120 h 304"/>
                <a:gd name="T10" fmla="*/ 76 w 184"/>
                <a:gd name="T11" fmla="*/ 124 h 304"/>
                <a:gd name="T12" fmla="*/ 74 w 184"/>
                <a:gd name="T13" fmla="*/ 122 h 304"/>
                <a:gd name="T14" fmla="*/ 44 w 184"/>
                <a:gd name="T15" fmla="*/ 130 h 304"/>
                <a:gd name="T16" fmla="*/ 12 w 184"/>
                <a:gd name="T17" fmla="*/ 134 h 304"/>
                <a:gd name="T18" fmla="*/ 8 w 184"/>
                <a:gd name="T19" fmla="*/ 140 h 304"/>
                <a:gd name="T20" fmla="*/ 38 w 184"/>
                <a:gd name="T21" fmla="*/ 144 h 304"/>
                <a:gd name="T22" fmla="*/ 40 w 184"/>
                <a:gd name="T23" fmla="*/ 144 h 304"/>
                <a:gd name="T24" fmla="*/ 48 w 184"/>
                <a:gd name="T25" fmla="*/ 162 h 304"/>
                <a:gd name="T26" fmla="*/ 56 w 184"/>
                <a:gd name="T27" fmla="*/ 168 h 304"/>
                <a:gd name="T28" fmla="*/ 60 w 184"/>
                <a:gd name="T29" fmla="*/ 184 h 304"/>
                <a:gd name="T30" fmla="*/ 70 w 184"/>
                <a:gd name="T31" fmla="*/ 216 h 304"/>
                <a:gd name="T32" fmla="*/ 72 w 184"/>
                <a:gd name="T33" fmla="*/ 216 h 304"/>
                <a:gd name="T34" fmla="*/ 76 w 184"/>
                <a:gd name="T35" fmla="*/ 232 h 304"/>
                <a:gd name="T36" fmla="*/ 72 w 184"/>
                <a:gd name="T37" fmla="*/ 248 h 304"/>
                <a:gd name="T38" fmla="*/ 72 w 184"/>
                <a:gd name="T39" fmla="*/ 264 h 304"/>
                <a:gd name="T40" fmla="*/ 82 w 184"/>
                <a:gd name="T41" fmla="*/ 270 h 304"/>
                <a:gd name="T42" fmla="*/ 100 w 184"/>
                <a:gd name="T43" fmla="*/ 280 h 304"/>
                <a:gd name="T44" fmla="*/ 106 w 184"/>
                <a:gd name="T45" fmla="*/ 292 h 304"/>
                <a:gd name="T46" fmla="*/ 116 w 184"/>
                <a:gd name="T47" fmla="*/ 302 h 304"/>
                <a:gd name="T48" fmla="*/ 124 w 184"/>
                <a:gd name="T49" fmla="*/ 304 h 304"/>
                <a:gd name="T50" fmla="*/ 122 w 184"/>
                <a:gd name="T51" fmla="*/ 288 h 304"/>
                <a:gd name="T52" fmla="*/ 122 w 184"/>
                <a:gd name="T53" fmla="*/ 278 h 304"/>
                <a:gd name="T54" fmla="*/ 126 w 184"/>
                <a:gd name="T55" fmla="*/ 274 h 304"/>
                <a:gd name="T56" fmla="*/ 140 w 184"/>
                <a:gd name="T57" fmla="*/ 268 h 304"/>
                <a:gd name="T58" fmla="*/ 142 w 184"/>
                <a:gd name="T59" fmla="*/ 268 h 304"/>
                <a:gd name="T60" fmla="*/ 144 w 184"/>
                <a:gd name="T61" fmla="*/ 268 h 304"/>
                <a:gd name="T62" fmla="*/ 156 w 184"/>
                <a:gd name="T63" fmla="*/ 266 h 304"/>
                <a:gd name="T64" fmla="*/ 158 w 184"/>
                <a:gd name="T65" fmla="*/ 244 h 304"/>
                <a:gd name="T66" fmla="*/ 148 w 184"/>
                <a:gd name="T67" fmla="*/ 232 h 304"/>
                <a:gd name="T68" fmla="*/ 138 w 184"/>
                <a:gd name="T69" fmla="*/ 232 h 304"/>
                <a:gd name="T70" fmla="*/ 132 w 184"/>
                <a:gd name="T71" fmla="*/ 210 h 304"/>
                <a:gd name="T72" fmla="*/ 136 w 184"/>
                <a:gd name="T73" fmla="*/ 168 h 304"/>
                <a:gd name="T74" fmla="*/ 164 w 184"/>
                <a:gd name="T75" fmla="*/ 160 h 304"/>
                <a:gd name="T76" fmla="*/ 184 w 184"/>
                <a:gd name="T77" fmla="*/ 108 h 304"/>
                <a:gd name="T78" fmla="*/ 180 w 184"/>
                <a:gd name="T79" fmla="*/ 100 h 304"/>
                <a:gd name="T80" fmla="*/ 168 w 184"/>
                <a:gd name="T81" fmla="*/ 96 h 304"/>
                <a:gd name="T82" fmla="*/ 166 w 184"/>
                <a:gd name="T83" fmla="*/ 96 h 304"/>
                <a:gd name="T84" fmla="*/ 152 w 184"/>
                <a:gd name="T85" fmla="*/ 96 h 304"/>
                <a:gd name="T86" fmla="*/ 144 w 184"/>
                <a:gd name="T87" fmla="*/ 84 h 304"/>
                <a:gd name="T88" fmla="*/ 142 w 184"/>
                <a:gd name="T89" fmla="*/ 84 h 304"/>
                <a:gd name="T90" fmla="*/ 146 w 184"/>
                <a:gd name="T91" fmla="*/ 52 h 304"/>
                <a:gd name="T92" fmla="*/ 148 w 184"/>
                <a:gd name="T93" fmla="*/ 48 h 304"/>
                <a:gd name="T94" fmla="*/ 152 w 184"/>
                <a:gd name="T95" fmla="*/ 36 h 304"/>
                <a:gd name="T96" fmla="*/ 156 w 184"/>
                <a:gd name="T97" fmla="*/ 20 h 304"/>
                <a:gd name="T98" fmla="*/ 128 w 184"/>
                <a:gd name="T99"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4" h="304">
                  <a:moveTo>
                    <a:pt x="108" y="18"/>
                  </a:moveTo>
                  <a:lnTo>
                    <a:pt x="92" y="58"/>
                  </a:lnTo>
                  <a:lnTo>
                    <a:pt x="92" y="84"/>
                  </a:lnTo>
                  <a:lnTo>
                    <a:pt x="92" y="86"/>
                  </a:lnTo>
                  <a:lnTo>
                    <a:pt x="84" y="100"/>
                  </a:lnTo>
                  <a:lnTo>
                    <a:pt x="84" y="108"/>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12" y="134"/>
                  </a:lnTo>
                  <a:lnTo>
                    <a:pt x="0" y="134"/>
                  </a:lnTo>
                  <a:lnTo>
                    <a:pt x="8" y="140"/>
                  </a:lnTo>
                  <a:lnTo>
                    <a:pt x="36" y="144"/>
                  </a:lnTo>
                  <a:lnTo>
                    <a:pt x="38" y="144"/>
                  </a:lnTo>
                  <a:lnTo>
                    <a:pt x="40" y="144"/>
                  </a:lnTo>
                  <a:lnTo>
                    <a:pt x="40" y="144"/>
                  </a:lnTo>
                  <a:lnTo>
                    <a:pt x="40" y="144"/>
                  </a:lnTo>
                  <a:lnTo>
                    <a:pt x="48" y="162"/>
                  </a:lnTo>
                  <a:lnTo>
                    <a:pt x="56" y="168"/>
                  </a:lnTo>
                  <a:lnTo>
                    <a:pt x="56" y="168"/>
                  </a:lnTo>
                  <a:lnTo>
                    <a:pt x="60" y="174"/>
                  </a:lnTo>
                  <a:lnTo>
                    <a:pt x="60" y="184"/>
                  </a:lnTo>
                  <a:lnTo>
                    <a:pt x="60" y="206"/>
                  </a:lnTo>
                  <a:lnTo>
                    <a:pt x="70" y="216"/>
                  </a:lnTo>
                  <a:lnTo>
                    <a:pt x="72" y="216"/>
                  </a:lnTo>
                  <a:lnTo>
                    <a:pt x="72" y="216"/>
                  </a:lnTo>
                  <a:lnTo>
                    <a:pt x="72" y="216"/>
                  </a:lnTo>
                  <a:lnTo>
                    <a:pt x="76" y="232"/>
                  </a:lnTo>
                  <a:lnTo>
                    <a:pt x="76" y="240"/>
                  </a:lnTo>
                  <a:lnTo>
                    <a:pt x="72" y="248"/>
                  </a:lnTo>
                  <a:lnTo>
                    <a:pt x="70" y="256"/>
                  </a:lnTo>
                  <a:lnTo>
                    <a:pt x="72" y="264"/>
                  </a:lnTo>
                  <a:lnTo>
                    <a:pt x="82" y="270"/>
                  </a:lnTo>
                  <a:lnTo>
                    <a:pt x="82" y="270"/>
                  </a:lnTo>
                  <a:lnTo>
                    <a:pt x="94" y="276"/>
                  </a:lnTo>
                  <a:lnTo>
                    <a:pt x="100" y="280"/>
                  </a:lnTo>
                  <a:lnTo>
                    <a:pt x="106" y="292"/>
                  </a:lnTo>
                  <a:lnTo>
                    <a:pt x="106" y="292"/>
                  </a:lnTo>
                  <a:lnTo>
                    <a:pt x="114" y="298"/>
                  </a:lnTo>
                  <a:lnTo>
                    <a:pt x="116" y="302"/>
                  </a:lnTo>
                  <a:lnTo>
                    <a:pt x="124" y="304"/>
                  </a:lnTo>
                  <a:lnTo>
                    <a:pt x="124" y="304"/>
                  </a:lnTo>
                  <a:lnTo>
                    <a:pt x="122" y="288"/>
                  </a:lnTo>
                  <a:lnTo>
                    <a:pt x="122" y="288"/>
                  </a:lnTo>
                  <a:lnTo>
                    <a:pt x="122" y="282"/>
                  </a:lnTo>
                  <a:lnTo>
                    <a:pt x="122" y="278"/>
                  </a:lnTo>
                  <a:lnTo>
                    <a:pt x="122" y="278"/>
                  </a:lnTo>
                  <a:lnTo>
                    <a:pt x="126" y="274"/>
                  </a:lnTo>
                  <a:lnTo>
                    <a:pt x="128" y="272"/>
                  </a:lnTo>
                  <a:lnTo>
                    <a:pt x="140" y="268"/>
                  </a:lnTo>
                  <a:lnTo>
                    <a:pt x="140" y="268"/>
                  </a:lnTo>
                  <a:lnTo>
                    <a:pt x="142"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4" y="108"/>
                  </a:lnTo>
                  <a:lnTo>
                    <a:pt x="180" y="100"/>
                  </a:lnTo>
                  <a:lnTo>
                    <a:pt x="174" y="96"/>
                  </a:lnTo>
                  <a:lnTo>
                    <a:pt x="168" y="96"/>
                  </a:lnTo>
                  <a:lnTo>
                    <a:pt x="168" y="96"/>
                  </a:lnTo>
                  <a:lnTo>
                    <a:pt x="166" y="96"/>
                  </a:lnTo>
                  <a:lnTo>
                    <a:pt x="154" y="98"/>
                  </a:lnTo>
                  <a:lnTo>
                    <a:pt x="152" y="96"/>
                  </a:lnTo>
                  <a:lnTo>
                    <a:pt x="152" y="96"/>
                  </a:lnTo>
                  <a:lnTo>
                    <a:pt x="144" y="84"/>
                  </a:lnTo>
                  <a:lnTo>
                    <a:pt x="144" y="84"/>
                  </a:lnTo>
                  <a:lnTo>
                    <a:pt x="142" y="84"/>
                  </a:lnTo>
                  <a:lnTo>
                    <a:pt x="142" y="64"/>
                  </a:lnTo>
                  <a:lnTo>
                    <a:pt x="146" y="52"/>
                  </a:lnTo>
                  <a:lnTo>
                    <a:pt x="148" y="48"/>
                  </a:lnTo>
                  <a:lnTo>
                    <a:pt x="148" y="48"/>
                  </a:lnTo>
                  <a:lnTo>
                    <a:pt x="150" y="42"/>
                  </a:lnTo>
                  <a:lnTo>
                    <a:pt x="152" y="36"/>
                  </a:lnTo>
                  <a:lnTo>
                    <a:pt x="156" y="32"/>
                  </a:lnTo>
                  <a:lnTo>
                    <a:pt x="156" y="20"/>
                  </a:lnTo>
                  <a:lnTo>
                    <a:pt x="144" y="8"/>
                  </a:lnTo>
                  <a:lnTo>
                    <a:pt x="128" y="0"/>
                  </a:lnTo>
                  <a:lnTo>
                    <a:pt x="108" y="18"/>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00">
                <a:solidFill>
                  <a:schemeClr val="tx1">
                    <a:lumMod val="50000"/>
                    <a:lumOff val="50000"/>
                  </a:schemeClr>
                </a:solidFill>
              </a:endParaRPr>
            </a:p>
          </p:txBody>
        </p:sp>
        <p:sp>
          <p:nvSpPr>
            <p:cNvPr id="46" name="MH_Other_6"/>
            <p:cNvSpPr>
              <a:spLocks/>
            </p:cNvSpPr>
            <p:nvPr/>
          </p:nvSpPr>
          <p:spPr bwMode="auto">
            <a:xfrm>
              <a:off x="3635669" y="2416935"/>
              <a:ext cx="1257114" cy="900268"/>
            </a:xfrm>
            <a:custGeom>
              <a:avLst/>
              <a:gdLst>
                <a:gd name="T0" fmla="*/ 482 w 812"/>
                <a:gd name="T1" fmla="*/ 58 h 582"/>
                <a:gd name="T2" fmla="*/ 436 w 812"/>
                <a:gd name="T3" fmla="*/ 74 h 582"/>
                <a:gd name="T4" fmla="*/ 356 w 812"/>
                <a:gd name="T5" fmla="*/ 18 h 582"/>
                <a:gd name="T6" fmla="*/ 314 w 812"/>
                <a:gd name="T7" fmla="*/ 6 h 582"/>
                <a:gd name="T8" fmla="*/ 248 w 812"/>
                <a:gd name="T9" fmla="*/ 6 h 582"/>
                <a:gd name="T10" fmla="*/ 196 w 812"/>
                <a:gd name="T11" fmla="*/ 20 h 582"/>
                <a:gd name="T12" fmla="*/ 158 w 812"/>
                <a:gd name="T13" fmla="*/ 28 h 582"/>
                <a:gd name="T14" fmla="*/ 82 w 812"/>
                <a:gd name="T15" fmla="*/ 40 h 582"/>
                <a:gd name="T16" fmla="*/ 98 w 812"/>
                <a:gd name="T17" fmla="*/ 90 h 582"/>
                <a:gd name="T18" fmla="*/ 120 w 812"/>
                <a:gd name="T19" fmla="*/ 118 h 582"/>
                <a:gd name="T20" fmla="*/ 102 w 812"/>
                <a:gd name="T21" fmla="*/ 166 h 582"/>
                <a:gd name="T22" fmla="*/ 112 w 812"/>
                <a:gd name="T23" fmla="*/ 204 h 582"/>
                <a:gd name="T24" fmla="*/ 96 w 812"/>
                <a:gd name="T25" fmla="*/ 216 h 582"/>
                <a:gd name="T26" fmla="*/ 44 w 812"/>
                <a:gd name="T27" fmla="*/ 202 h 582"/>
                <a:gd name="T28" fmla="*/ 16 w 812"/>
                <a:gd name="T29" fmla="*/ 248 h 582"/>
                <a:gd name="T30" fmla="*/ 4 w 812"/>
                <a:gd name="T31" fmla="*/ 262 h 582"/>
                <a:gd name="T32" fmla="*/ 18 w 812"/>
                <a:gd name="T33" fmla="*/ 310 h 582"/>
                <a:gd name="T34" fmla="*/ 0 w 812"/>
                <a:gd name="T35" fmla="*/ 370 h 582"/>
                <a:gd name="T36" fmla="*/ 40 w 812"/>
                <a:gd name="T37" fmla="*/ 422 h 582"/>
                <a:gd name="T38" fmla="*/ 76 w 812"/>
                <a:gd name="T39" fmla="*/ 418 h 582"/>
                <a:gd name="T40" fmla="*/ 92 w 812"/>
                <a:gd name="T41" fmla="*/ 426 h 582"/>
                <a:gd name="T42" fmla="*/ 126 w 812"/>
                <a:gd name="T43" fmla="*/ 458 h 582"/>
                <a:gd name="T44" fmla="*/ 160 w 812"/>
                <a:gd name="T45" fmla="*/ 474 h 582"/>
                <a:gd name="T46" fmla="*/ 232 w 812"/>
                <a:gd name="T47" fmla="*/ 498 h 582"/>
                <a:gd name="T48" fmla="*/ 304 w 812"/>
                <a:gd name="T49" fmla="*/ 496 h 582"/>
                <a:gd name="T50" fmla="*/ 340 w 812"/>
                <a:gd name="T51" fmla="*/ 536 h 582"/>
                <a:gd name="T52" fmla="*/ 350 w 812"/>
                <a:gd name="T53" fmla="*/ 554 h 582"/>
                <a:gd name="T54" fmla="*/ 366 w 812"/>
                <a:gd name="T55" fmla="*/ 578 h 582"/>
                <a:gd name="T56" fmla="*/ 404 w 812"/>
                <a:gd name="T57" fmla="*/ 554 h 582"/>
                <a:gd name="T58" fmla="*/ 444 w 812"/>
                <a:gd name="T59" fmla="*/ 554 h 582"/>
                <a:gd name="T60" fmla="*/ 452 w 812"/>
                <a:gd name="T61" fmla="*/ 522 h 582"/>
                <a:gd name="T62" fmla="*/ 484 w 812"/>
                <a:gd name="T63" fmla="*/ 458 h 582"/>
                <a:gd name="T64" fmla="*/ 480 w 812"/>
                <a:gd name="T65" fmla="*/ 418 h 582"/>
                <a:gd name="T66" fmla="*/ 532 w 812"/>
                <a:gd name="T67" fmla="*/ 414 h 582"/>
                <a:gd name="T68" fmla="*/ 560 w 812"/>
                <a:gd name="T69" fmla="*/ 452 h 582"/>
                <a:gd name="T70" fmla="*/ 580 w 812"/>
                <a:gd name="T71" fmla="*/ 468 h 582"/>
                <a:gd name="T72" fmla="*/ 598 w 812"/>
                <a:gd name="T73" fmla="*/ 498 h 582"/>
                <a:gd name="T74" fmla="*/ 650 w 812"/>
                <a:gd name="T75" fmla="*/ 518 h 582"/>
                <a:gd name="T76" fmla="*/ 664 w 812"/>
                <a:gd name="T77" fmla="*/ 522 h 582"/>
                <a:gd name="T78" fmla="*/ 700 w 812"/>
                <a:gd name="T79" fmla="*/ 508 h 582"/>
                <a:gd name="T80" fmla="*/ 698 w 812"/>
                <a:gd name="T81" fmla="*/ 480 h 582"/>
                <a:gd name="T82" fmla="*/ 696 w 812"/>
                <a:gd name="T83" fmla="*/ 460 h 582"/>
                <a:gd name="T84" fmla="*/ 690 w 812"/>
                <a:gd name="T85" fmla="*/ 406 h 582"/>
                <a:gd name="T86" fmla="*/ 746 w 812"/>
                <a:gd name="T87" fmla="*/ 392 h 582"/>
                <a:gd name="T88" fmla="*/ 728 w 812"/>
                <a:gd name="T89" fmla="*/ 374 h 582"/>
                <a:gd name="T90" fmla="*/ 782 w 812"/>
                <a:gd name="T91" fmla="*/ 314 h 582"/>
                <a:gd name="T92" fmla="*/ 800 w 812"/>
                <a:gd name="T93" fmla="*/ 256 h 582"/>
                <a:gd name="T94" fmla="*/ 778 w 812"/>
                <a:gd name="T95" fmla="*/ 182 h 582"/>
                <a:gd name="T96" fmla="*/ 736 w 812"/>
                <a:gd name="T97" fmla="*/ 158 h 582"/>
                <a:gd name="T98" fmla="*/ 664 w 812"/>
                <a:gd name="T99" fmla="*/ 94 h 582"/>
                <a:gd name="T100" fmla="*/ 644 w 812"/>
                <a:gd name="T101" fmla="*/ 106 h 582"/>
                <a:gd name="T102" fmla="*/ 596 w 812"/>
                <a:gd name="T103" fmla="*/ 62 h 582"/>
                <a:gd name="T104" fmla="*/ 560 w 812"/>
                <a:gd name="T105" fmla="*/ 52 h 582"/>
                <a:gd name="T106" fmla="*/ 542 w 812"/>
                <a:gd name="T107" fmla="*/ 5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12" h="582">
                  <a:moveTo>
                    <a:pt x="484" y="30"/>
                  </a:moveTo>
                  <a:lnTo>
                    <a:pt x="476" y="36"/>
                  </a:lnTo>
                  <a:lnTo>
                    <a:pt x="476" y="36"/>
                  </a:lnTo>
                  <a:lnTo>
                    <a:pt x="480" y="56"/>
                  </a:lnTo>
                  <a:lnTo>
                    <a:pt x="480" y="58"/>
                  </a:lnTo>
                  <a:lnTo>
                    <a:pt x="482" y="58"/>
                  </a:lnTo>
                  <a:lnTo>
                    <a:pt x="480" y="58"/>
                  </a:lnTo>
                  <a:lnTo>
                    <a:pt x="472" y="78"/>
                  </a:lnTo>
                  <a:lnTo>
                    <a:pt x="460" y="82"/>
                  </a:lnTo>
                  <a:lnTo>
                    <a:pt x="458" y="84"/>
                  </a:lnTo>
                  <a:lnTo>
                    <a:pt x="456" y="84"/>
                  </a:lnTo>
                  <a:lnTo>
                    <a:pt x="436" y="74"/>
                  </a:lnTo>
                  <a:lnTo>
                    <a:pt x="436" y="74"/>
                  </a:lnTo>
                  <a:lnTo>
                    <a:pt x="436" y="74"/>
                  </a:lnTo>
                  <a:lnTo>
                    <a:pt x="396" y="38"/>
                  </a:lnTo>
                  <a:lnTo>
                    <a:pt x="380" y="28"/>
                  </a:lnTo>
                  <a:lnTo>
                    <a:pt x="356" y="20"/>
                  </a:lnTo>
                  <a:lnTo>
                    <a:pt x="356" y="18"/>
                  </a:lnTo>
                  <a:lnTo>
                    <a:pt x="356" y="18"/>
                  </a:lnTo>
                  <a:lnTo>
                    <a:pt x="356" y="18"/>
                  </a:lnTo>
                  <a:lnTo>
                    <a:pt x="356" y="18"/>
                  </a:lnTo>
                  <a:lnTo>
                    <a:pt x="344" y="10"/>
                  </a:lnTo>
                  <a:lnTo>
                    <a:pt x="324" y="4"/>
                  </a:lnTo>
                  <a:lnTo>
                    <a:pt x="314" y="6"/>
                  </a:lnTo>
                  <a:lnTo>
                    <a:pt x="312" y="6"/>
                  </a:lnTo>
                  <a:lnTo>
                    <a:pt x="288" y="4"/>
                  </a:lnTo>
                  <a:lnTo>
                    <a:pt x="286" y="4"/>
                  </a:lnTo>
                  <a:lnTo>
                    <a:pt x="268" y="0"/>
                  </a:lnTo>
                  <a:lnTo>
                    <a:pt x="256" y="0"/>
                  </a:lnTo>
                  <a:lnTo>
                    <a:pt x="248" y="6"/>
                  </a:lnTo>
                  <a:lnTo>
                    <a:pt x="248" y="6"/>
                  </a:lnTo>
                  <a:lnTo>
                    <a:pt x="240" y="8"/>
                  </a:lnTo>
                  <a:lnTo>
                    <a:pt x="228" y="10"/>
                  </a:lnTo>
                  <a:lnTo>
                    <a:pt x="212" y="14"/>
                  </a:lnTo>
                  <a:lnTo>
                    <a:pt x="198" y="18"/>
                  </a:lnTo>
                  <a:lnTo>
                    <a:pt x="196" y="20"/>
                  </a:lnTo>
                  <a:lnTo>
                    <a:pt x="196" y="20"/>
                  </a:lnTo>
                  <a:lnTo>
                    <a:pt x="196" y="20"/>
                  </a:lnTo>
                  <a:lnTo>
                    <a:pt x="180" y="22"/>
                  </a:lnTo>
                  <a:lnTo>
                    <a:pt x="160" y="28"/>
                  </a:lnTo>
                  <a:lnTo>
                    <a:pt x="160" y="28"/>
                  </a:lnTo>
                  <a:lnTo>
                    <a:pt x="158" y="28"/>
                  </a:lnTo>
                  <a:lnTo>
                    <a:pt x="144" y="26"/>
                  </a:lnTo>
                  <a:lnTo>
                    <a:pt x="120" y="30"/>
                  </a:lnTo>
                  <a:lnTo>
                    <a:pt x="100" y="30"/>
                  </a:lnTo>
                  <a:lnTo>
                    <a:pt x="92" y="38"/>
                  </a:lnTo>
                  <a:lnTo>
                    <a:pt x="92" y="38"/>
                  </a:lnTo>
                  <a:lnTo>
                    <a:pt x="82" y="40"/>
                  </a:lnTo>
                  <a:lnTo>
                    <a:pt x="86" y="50"/>
                  </a:lnTo>
                  <a:lnTo>
                    <a:pt x="86" y="66"/>
                  </a:lnTo>
                  <a:lnTo>
                    <a:pt x="84" y="78"/>
                  </a:lnTo>
                  <a:lnTo>
                    <a:pt x="98" y="90"/>
                  </a:lnTo>
                  <a:lnTo>
                    <a:pt x="98" y="90"/>
                  </a:lnTo>
                  <a:lnTo>
                    <a:pt x="98" y="90"/>
                  </a:lnTo>
                  <a:lnTo>
                    <a:pt x="98" y="90"/>
                  </a:lnTo>
                  <a:lnTo>
                    <a:pt x="110" y="102"/>
                  </a:lnTo>
                  <a:lnTo>
                    <a:pt x="110" y="102"/>
                  </a:lnTo>
                  <a:lnTo>
                    <a:pt x="118" y="110"/>
                  </a:lnTo>
                  <a:lnTo>
                    <a:pt x="120" y="114"/>
                  </a:lnTo>
                  <a:lnTo>
                    <a:pt x="120" y="118"/>
                  </a:lnTo>
                  <a:lnTo>
                    <a:pt x="124" y="130"/>
                  </a:lnTo>
                  <a:lnTo>
                    <a:pt x="130" y="142"/>
                  </a:lnTo>
                  <a:lnTo>
                    <a:pt x="130" y="142"/>
                  </a:lnTo>
                  <a:lnTo>
                    <a:pt x="128" y="142"/>
                  </a:lnTo>
                  <a:lnTo>
                    <a:pt x="112" y="154"/>
                  </a:lnTo>
                  <a:lnTo>
                    <a:pt x="102" y="166"/>
                  </a:lnTo>
                  <a:lnTo>
                    <a:pt x="104" y="178"/>
                  </a:lnTo>
                  <a:lnTo>
                    <a:pt x="112" y="196"/>
                  </a:lnTo>
                  <a:lnTo>
                    <a:pt x="112" y="198"/>
                  </a:lnTo>
                  <a:lnTo>
                    <a:pt x="112" y="198"/>
                  </a:lnTo>
                  <a:lnTo>
                    <a:pt x="112" y="198"/>
                  </a:lnTo>
                  <a:lnTo>
                    <a:pt x="112" y="204"/>
                  </a:lnTo>
                  <a:lnTo>
                    <a:pt x="112" y="204"/>
                  </a:lnTo>
                  <a:lnTo>
                    <a:pt x="108" y="210"/>
                  </a:lnTo>
                  <a:lnTo>
                    <a:pt x="106" y="214"/>
                  </a:lnTo>
                  <a:lnTo>
                    <a:pt x="106" y="214"/>
                  </a:lnTo>
                  <a:lnTo>
                    <a:pt x="102" y="216"/>
                  </a:lnTo>
                  <a:lnTo>
                    <a:pt x="96" y="216"/>
                  </a:lnTo>
                  <a:lnTo>
                    <a:pt x="80" y="214"/>
                  </a:lnTo>
                  <a:lnTo>
                    <a:pt x="60" y="210"/>
                  </a:lnTo>
                  <a:lnTo>
                    <a:pt x="60" y="210"/>
                  </a:lnTo>
                  <a:lnTo>
                    <a:pt x="60" y="210"/>
                  </a:lnTo>
                  <a:lnTo>
                    <a:pt x="58" y="210"/>
                  </a:lnTo>
                  <a:lnTo>
                    <a:pt x="44" y="202"/>
                  </a:lnTo>
                  <a:lnTo>
                    <a:pt x="20" y="202"/>
                  </a:lnTo>
                  <a:lnTo>
                    <a:pt x="22" y="202"/>
                  </a:lnTo>
                  <a:lnTo>
                    <a:pt x="20" y="242"/>
                  </a:lnTo>
                  <a:lnTo>
                    <a:pt x="20" y="242"/>
                  </a:lnTo>
                  <a:lnTo>
                    <a:pt x="18" y="246"/>
                  </a:lnTo>
                  <a:lnTo>
                    <a:pt x="16" y="248"/>
                  </a:lnTo>
                  <a:lnTo>
                    <a:pt x="8" y="250"/>
                  </a:lnTo>
                  <a:lnTo>
                    <a:pt x="8" y="250"/>
                  </a:lnTo>
                  <a:lnTo>
                    <a:pt x="6" y="254"/>
                  </a:lnTo>
                  <a:lnTo>
                    <a:pt x="6" y="262"/>
                  </a:lnTo>
                  <a:lnTo>
                    <a:pt x="6" y="262"/>
                  </a:lnTo>
                  <a:lnTo>
                    <a:pt x="4" y="262"/>
                  </a:lnTo>
                  <a:lnTo>
                    <a:pt x="4" y="272"/>
                  </a:lnTo>
                  <a:lnTo>
                    <a:pt x="4" y="272"/>
                  </a:lnTo>
                  <a:lnTo>
                    <a:pt x="10" y="280"/>
                  </a:lnTo>
                  <a:lnTo>
                    <a:pt x="14" y="284"/>
                  </a:lnTo>
                  <a:lnTo>
                    <a:pt x="18" y="304"/>
                  </a:lnTo>
                  <a:lnTo>
                    <a:pt x="18" y="310"/>
                  </a:lnTo>
                  <a:lnTo>
                    <a:pt x="18" y="310"/>
                  </a:lnTo>
                  <a:lnTo>
                    <a:pt x="16" y="322"/>
                  </a:lnTo>
                  <a:lnTo>
                    <a:pt x="10" y="338"/>
                  </a:lnTo>
                  <a:lnTo>
                    <a:pt x="0" y="358"/>
                  </a:lnTo>
                  <a:lnTo>
                    <a:pt x="0" y="362"/>
                  </a:lnTo>
                  <a:lnTo>
                    <a:pt x="0" y="370"/>
                  </a:lnTo>
                  <a:lnTo>
                    <a:pt x="12" y="384"/>
                  </a:lnTo>
                  <a:lnTo>
                    <a:pt x="12" y="384"/>
                  </a:lnTo>
                  <a:lnTo>
                    <a:pt x="16" y="394"/>
                  </a:lnTo>
                  <a:lnTo>
                    <a:pt x="26" y="406"/>
                  </a:lnTo>
                  <a:lnTo>
                    <a:pt x="40" y="422"/>
                  </a:lnTo>
                  <a:lnTo>
                    <a:pt x="40" y="422"/>
                  </a:lnTo>
                  <a:lnTo>
                    <a:pt x="48" y="430"/>
                  </a:lnTo>
                  <a:lnTo>
                    <a:pt x="52" y="430"/>
                  </a:lnTo>
                  <a:lnTo>
                    <a:pt x="68" y="422"/>
                  </a:lnTo>
                  <a:lnTo>
                    <a:pt x="68" y="422"/>
                  </a:lnTo>
                  <a:lnTo>
                    <a:pt x="72" y="418"/>
                  </a:lnTo>
                  <a:lnTo>
                    <a:pt x="76" y="418"/>
                  </a:lnTo>
                  <a:lnTo>
                    <a:pt x="76" y="418"/>
                  </a:lnTo>
                  <a:lnTo>
                    <a:pt x="84" y="420"/>
                  </a:lnTo>
                  <a:lnTo>
                    <a:pt x="92" y="424"/>
                  </a:lnTo>
                  <a:lnTo>
                    <a:pt x="92" y="424"/>
                  </a:lnTo>
                  <a:lnTo>
                    <a:pt x="92" y="424"/>
                  </a:lnTo>
                  <a:lnTo>
                    <a:pt x="92" y="426"/>
                  </a:lnTo>
                  <a:lnTo>
                    <a:pt x="100" y="434"/>
                  </a:lnTo>
                  <a:lnTo>
                    <a:pt x="104" y="444"/>
                  </a:lnTo>
                  <a:lnTo>
                    <a:pt x="108" y="448"/>
                  </a:lnTo>
                  <a:lnTo>
                    <a:pt x="110" y="450"/>
                  </a:lnTo>
                  <a:lnTo>
                    <a:pt x="120" y="458"/>
                  </a:lnTo>
                  <a:lnTo>
                    <a:pt x="126" y="458"/>
                  </a:lnTo>
                  <a:lnTo>
                    <a:pt x="126" y="458"/>
                  </a:lnTo>
                  <a:lnTo>
                    <a:pt x="132" y="460"/>
                  </a:lnTo>
                  <a:lnTo>
                    <a:pt x="136" y="464"/>
                  </a:lnTo>
                  <a:lnTo>
                    <a:pt x="136" y="464"/>
                  </a:lnTo>
                  <a:lnTo>
                    <a:pt x="144" y="468"/>
                  </a:lnTo>
                  <a:lnTo>
                    <a:pt x="160" y="474"/>
                  </a:lnTo>
                  <a:lnTo>
                    <a:pt x="162" y="474"/>
                  </a:lnTo>
                  <a:lnTo>
                    <a:pt x="186" y="482"/>
                  </a:lnTo>
                  <a:lnTo>
                    <a:pt x="186" y="482"/>
                  </a:lnTo>
                  <a:lnTo>
                    <a:pt x="188" y="482"/>
                  </a:lnTo>
                  <a:lnTo>
                    <a:pt x="204" y="490"/>
                  </a:lnTo>
                  <a:lnTo>
                    <a:pt x="232" y="498"/>
                  </a:lnTo>
                  <a:lnTo>
                    <a:pt x="234" y="498"/>
                  </a:lnTo>
                  <a:lnTo>
                    <a:pt x="272" y="500"/>
                  </a:lnTo>
                  <a:lnTo>
                    <a:pt x="288" y="494"/>
                  </a:lnTo>
                  <a:lnTo>
                    <a:pt x="304" y="494"/>
                  </a:lnTo>
                  <a:lnTo>
                    <a:pt x="304" y="494"/>
                  </a:lnTo>
                  <a:lnTo>
                    <a:pt x="304" y="496"/>
                  </a:lnTo>
                  <a:lnTo>
                    <a:pt x="316" y="512"/>
                  </a:lnTo>
                  <a:lnTo>
                    <a:pt x="316" y="512"/>
                  </a:lnTo>
                  <a:lnTo>
                    <a:pt x="316" y="512"/>
                  </a:lnTo>
                  <a:lnTo>
                    <a:pt x="324" y="526"/>
                  </a:lnTo>
                  <a:lnTo>
                    <a:pt x="332" y="532"/>
                  </a:lnTo>
                  <a:lnTo>
                    <a:pt x="340" y="536"/>
                  </a:lnTo>
                  <a:lnTo>
                    <a:pt x="340" y="538"/>
                  </a:lnTo>
                  <a:lnTo>
                    <a:pt x="340" y="538"/>
                  </a:lnTo>
                  <a:lnTo>
                    <a:pt x="342" y="538"/>
                  </a:lnTo>
                  <a:lnTo>
                    <a:pt x="348" y="554"/>
                  </a:lnTo>
                  <a:lnTo>
                    <a:pt x="348" y="554"/>
                  </a:lnTo>
                  <a:lnTo>
                    <a:pt x="350" y="554"/>
                  </a:lnTo>
                  <a:lnTo>
                    <a:pt x="350" y="556"/>
                  </a:lnTo>
                  <a:lnTo>
                    <a:pt x="354" y="574"/>
                  </a:lnTo>
                  <a:lnTo>
                    <a:pt x="364" y="578"/>
                  </a:lnTo>
                  <a:lnTo>
                    <a:pt x="366" y="578"/>
                  </a:lnTo>
                  <a:lnTo>
                    <a:pt x="366" y="578"/>
                  </a:lnTo>
                  <a:lnTo>
                    <a:pt x="366" y="578"/>
                  </a:lnTo>
                  <a:lnTo>
                    <a:pt x="376" y="582"/>
                  </a:lnTo>
                  <a:lnTo>
                    <a:pt x="388" y="580"/>
                  </a:lnTo>
                  <a:lnTo>
                    <a:pt x="390" y="568"/>
                  </a:lnTo>
                  <a:lnTo>
                    <a:pt x="390" y="568"/>
                  </a:lnTo>
                  <a:lnTo>
                    <a:pt x="392" y="566"/>
                  </a:lnTo>
                  <a:lnTo>
                    <a:pt x="404" y="554"/>
                  </a:lnTo>
                  <a:lnTo>
                    <a:pt x="420" y="558"/>
                  </a:lnTo>
                  <a:lnTo>
                    <a:pt x="420" y="558"/>
                  </a:lnTo>
                  <a:lnTo>
                    <a:pt x="428" y="574"/>
                  </a:lnTo>
                  <a:lnTo>
                    <a:pt x="442" y="570"/>
                  </a:lnTo>
                  <a:lnTo>
                    <a:pt x="444" y="554"/>
                  </a:lnTo>
                  <a:lnTo>
                    <a:pt x="444" y="554"/>
                  </a:lnTo>
                  <a:lnTo>
                    <a:pt x="444" y="552"/>
                  </a:lnTo>
                  <a:lnTo>
                    <a:pt x="444" y="552"/>
                  </a:lnTo>
                  <a:lnTo>
                    <a:pt x="456" y="546"/>
                  </a:lnTo>
                  <a:lnTo>
                    <a:pt x="452" y="524"/>
                  </a:lnTo>
                  <a:lnTo>
                    <a:pt x="452" y="522"/>
                  </a:lnTo>
                  <a:lnTo>
                    <a:pt x="452" y="522"/>
                  </a:lnTo>
                  <a:lnTo>
                    <a:pt x="452" y="522"/>
                  </a:lnTo>
                  <a:lnTo>
                    <a:pt x="464" y="496"/>
                  </a:lnTo>
                  <a:lnTo>
                    <a:pt x="476" y="492"/>
                  </a:lnTo>
                  <a:lnTo>
                    <a:pt x="472" y="470"/>
                  </a:lnTo>
                  <a:lnTo>
                    <a:pt x="484" y="470"/>
                  </a:lnTo>
                  <a:lnTo>
                    <a:pt x="484" y="458"/>
                  </a:lnTo>
                  <a:lnTo>
                    <a:pt x="476" y="438"/>
                  </a:lnTo>
                  <a:lnTo>
                    <a:pt x="476" y="438"/>
                  </a:lnTo>
                  <a:lnTo>
                    <a:pt x="476" y="436"/>
                  </a:lnTo>
                  <a:lnTo>
                    <a:pt x="478" y="420"/>
                  </a:lnTo>
                  <a:lnTo>
                    <a:pt x="478" y="418"/>
                  </a:lnTo>
                  <a:lnTo>
                    <a:pt x="480" y="418"/>
                  </a:lnTo>
                  <a:lnTo>
                    <a:pt x="488" y="406"/>
                  </a:lnTo>
                  <a:lnTo>
                    <a:pt x="490" y="406"/>
                  </a:lnTo>
                  <a:lnTo>
                    <a:pt x="492" y="406"/>
                  </a:lnTo>
                  <a:lnTo>
                    <a:pt x="514" y="410"/>
                  </a:lnTo>
                  <a:lnTo>
                    <a:pt x="514" y="410"/>
                  </a:lnTo>
                  <a:lnTo>
                    <a:pt x="532" y="414"/>
                  </a:lnTo>
                  <a:lnTo>
                    <a:pt x="548" y="410"/>
                  </a:lnTo>
                  <a:lnTo>
                    <a:pt x="556" y="426"/>
                  </a:lnTo>
                  <a:lnTo>
                    <a:pt x="556" y="428"/>
                  </a:lnTo>
                  <a:lnTo>
                    <a:pt x="556" y="440"/>
                  </a:lnTo>
                  <a:lnTo>
                    <a:pt x="560" y="452"/>
                  </a:lnTo>
                  <a:lnTo>
                    <a:pt x="560" y="452"/>
                  </a:lnTo>
                  <a:lnTo>
                    <a:pt x="562" y="458"/>
                  </a:lnTo>
                  <a:lnTo>
                    <a:pt x="568" y="462"/>
                  </a:lnTo>
                  <a:lnTo>
                    <a:pt x="568" y="462"/>
                  </a:lnTo>
                  <a:lnTo>
                    <a:pt x="568" y="462"/>
                  </a:lnTo>
                  <a:lnTo>
                    <a:pt x="578" y="464"/>
                  </a:lnTo>
                  <a:lnTo>
                    <a:pt x="580" y="468"/>
                  </a:lnTo>
                  <a:lnTo>
                    <a:pt x="580" y="470"/>
                  </a:lnTo>
                  <a:lnTo>
                    <a:pt x="580" y="470"/>
                  </a:lnTo>
                  <a:lnTo>
                    <a:pt x="584" y="478"/>
                  </a:lnTo>
                  <a:lnTo>
                    <a:pt x="590" y="486"/>
                  </a:lnTo>
                  <a:lnTo>
                    <a:pt x="598" y="498"/>
                  </a:lnTo>
                  <a:lnTo>
                    <a:pt x="598" y="498"/>
                  </a:lnTo>
                  <a:lnTo>
                    <a:pt x="598" y="498"/>
                  </a:lnTo>
                  <a:lnTo>
                    <a:pt x="602" y="506"/>
                  </a:lnTo>
                  <a:lnTo>
                    <a:pt x="610" y="506"/>
                  </a:lnTo>
                  <a:lnTo>
                    <a:pt x="624" y="494"/>
                  </a:lnTo>
                  <a:lnTo>
                    <a:pt x="632" y="512"/>
                  </a:lnTo>
                  <a:lnTo>
                    <a:pt x="650" y="518"/>
                  </a:lnTo>
                  <a:lnTo>
                    <a:pt x="650" y="518"/>
                  </a:lnTo>
                  <a:lnTo>
                    <a:pt x="652" y="518"/>
                  </a:lnTo>
                  <a:lnTo>
                    <a:pt x="660" y="534"/>
                  </a:lnTo>
                  <a:lnTo>
                    <a:pt x="664" y="538"/>
                  </a:lnTo>
                  <a:lnTo>
                    <a:pt x="664" y="522"/>
                  </a:lnTo>
                  <a:lnTo>
                    <a:pt x="664" y="522"/>
                  </a:lnTo>
                  <a:lnTo>
                    <a:pt x="664" y="518"/>
                  </a:lnTo>
                  <a:lnTo>
                    <a:pt x="700" y="518"/>
                  </a:lnTo>
                  <a:lnTo>
                    <a:pt x="700" y="514"/>
                  </a:lnTo>
                  <a:lnTo>
                    <a:pt x="700" y="514"/>
                  </a:lnTo>
                  <a:lnTo>
                    <a:pt x="702" y="512"/>
                  </a:lnTo>
                  <a:lnTo>
                    <a:pt x="700" y="508"/>
                  </a:lnTo>
                  <a:lnTo>
                    <a:pt x="700" y="508"/>
                  </a:lnTo>
                  <a:lnTo>
                    <a:pt x="698" y="500"/>
                  </a:lnTo>
                  <a:lnTo>
                    <a:pt x="696" y="494"/>
                  </a:lnTo>
                  <a:lnTo>
                    <a:pt x="696" y="494"/>
                  </a:lnTo>
                  <a:lnTo>
                    <a:pt x="696" y="486"/>
                  </a:lnTo>
                  <a:lnTo>
                    <a:pt x="698" y="480"/>
                  </a:lnTo>
                  <a:lnTo>
                    <a:pt x="698" y="480"/>
                  </a:lnTo>
                  <a:lnTo>
                    <a:pt x="702" y="478"/>
                  </a:lnTo>
                  <a:lnTo>
                    <a:pt x="706" y="478"/>
                  </a:lnTo>
                  <a:lnTo>
                    <a:pt x="720" y="482"/>
                  </a:lnTo>
                  <a:lnTo>
                    <a:pt x="722" y="472"/>
                  </a:lnTo>
                  <a:lnTo>
                    <a:pt x="696" y="460"/>
                  </a:lnTo>
                  <a:lnTo>
                    <a:pt x="694" y="460"/>
                  </a:lnTo>
                  <a:lnTo>
                    <a:pt x="692" y="458"/>
                  </a:lnTo>
                  <a:lnTo>
                    <a:pt x="692" y="458"/>
                  </a:lnTo>
                  <a:lnTo>
                    <a:pt x="692" y="458"/>
                  </a:lnTo>
                  <a:lnTo>
                    <a:pt x="688" y="426"/>
                  </a:lnTo>
                  <a:lnTo>
                    <a:pt x="690" y="406"/>
                  </a:lnTo>
                  <a:lnTo>
                    <a:pt x="690" y="402"/>
                  </a:lnTo>
                  <a:lnTo>
                    <a:pt x="690" y="402"/>
                  </a:lnTo>
                  <a:lnTo>
                    <a:pt x="734" y="406"/>
                  </a:lnTo>
                  <a:lnTo>
                    <a:pt x="744" y="396"/>
                  </a:lnTo>
                  <a:lnTo>
                    <a:pt x="744" y="396"/>
                  </a:lnTo>
                  <a:lnTo>
                    <a:pt x="746" y="392"/>
                  </a:lnTo>
                  <a:lnTo>
                    <a:pt x="744" y="388"/>
                  </a:lnTo>
                  <a:lnTo>
                    <a:pt x="744" y="388"/>
                  </a:lnTo>
                  <a:lnTo>
                    <a:pt x="732" y="382"/>
                  </a:lnTo>
                  <a:lnTo>
                    <a:pt x="730" y="378"/>
                  </a:lnTo>
                  <a:lnTo>
                    <a:pt x="728" y="374"/>
                  </a:lnTo>
                  <a:lnTo>
                    <a:pt x="728" y="374"/>
                  </a:lnTo>
                  <a:lnTo>
                    <a:pt x="730" y="372"/>
                  </a:lnTo>
                  <a:lnTo>
                    <a:pt x="732" y="368"/>
                  </a:lnTo>
                  <a:lnTo>
                    <a:pt x="752" y="350"/>
                  </a:lnTo>
                  <a:lnTo>
                    <a:pt x="772" y="348"/>
                  </a:lnTo>
                  <a:lnTo>
                    <a:pt x="782" y="330"/>
                  </a:lnTo>
                  <a:lnTo>
                    <a:pt x="782" y="314"/>
                  </a:lnTo>
                  <a:lnTo>
                    <a:pt x="796" y="310"/>
                  </a:lnTo>
                  <a:lnTo>
                    <a:pt x="796" y="310"/>
                  </a:lnTo>
                  <a:lnTo>
                    <a:pt x="804" y="290"/>
                  </a:lnTo>
                  <a:lnTo>
                    <a:pt x="812" y="276"/>
                  </a:lnTo>
                  <a:lnTo>
                    <a:pt x="800" y="256"/>
                  </a:lnTo>
                  <a:lnTo>
                    <a:pt x="800" y="256"/>
                  </a:lnTo>
                  <a:lnTo>
                    <a:pt x="800" y="256"/>
                  </a:lnTo>
                  <a:lnTo>
                    <a:pt x="800" y="254"/>
                  </a:lnTo>
                  <a:lnTo>
                    <a:pt x="792" y="228"/>
                  </a:lnTo>
                  <a:lnTo>
                    <a:pt x="792" y="226"/>
                  </a:lnTo>
                  <a:lnTo>
                    <a:pt x="788" y="198"/>
                  </a:lnTo>
                  <a:lnTo>
                    <a:pt x="778" y="182"/>
                  </a:lnTo>
                  <a:lnTo>
                    <a:pt x="764" y="168"/>
                  </a:lnTo>
                  <a:lnTo>
                    <a:pt x="764" y="168"/>
                  </a:lnTo>
                  <a:lnTo>
                    <a:pt x="764" y="166"/>
                  </a:lnTo>
                  <a:lnTo>
                    <a:pt x="764" y="166"/>
                  </a:lnTo>
                  <a:lnTo>
                    <a:pt x="762" y="150"/>
                  </a:lnTo>
                  <a:lnTo>
                    <a:pt x="736" y="158"/>
                  </a:lnTo>
                  <a:lnTo>
                    <a:pt x="736" y="158"/>
                  </a:lnTo>
                  <a:lnTo>
                    <a:pt x="724" y="144"/>
                  </a:lnTo>
                  <a:lnTo>
                    <a:pt x="688" y="118"/>
                  </a:lnTo>
                  <a:lnTo>
                    <a:pt x="686" y="118"/>
                  </a:lnTo>
                  <a:lnTo>
                    <a:pt x="672" y="100"/>
                  </a:lnTo>
                  <a:lnTo>
                    <a:pt x="664" y="94"/>
                  </a:lnTo>
                  <a:lnTo>
                    <a:pt x="658" y="102"/>
                  </a:lnTo>
                  <a:lnTo>
                    <a:pt x="658" y="104"/>
                  </a:lnTo>
                  <a:lnTo>
                    <a:pt x="658" y="106"/>
                  </a:lnTo>
                  <a:lnTo>
                    <a:pt x="656" y="106"/>
                  </a:lnTo>
                  <a:lnTo>
                    <a:pt x="656" y="106"/>
                  </a:lnTo>
                  <a:lnTo>
                    <a:pt x="644" y="106"/>
                  </a:lnTo>
                  <a:lnTo>
                    <a:pt x="642" y="106"/>
                  </a:lnTo>
                  <a:lnTo>
                    <a:pt x="642" y="106"/>
                  </a:lnTo>
                  <a:lnTo>
                    <a:pt x="616" y="78"/>
                  </a:lnTo>
                  <a:lnTo>
                    <a:pt x="616" y="78"/>
                  </a:lnTo>
                  <a:lnTo>
                    <a:pt x="606" y="72"/>
                  </a:lnTo>
                  <a:lnTo>
                    <a:pt x="596" y="62"/>
                  </a:lnTo>
                  <a:lnTo>
                    <a:pt x="584" y="54"/>
                  </a:lnTo>
                  <a:lnTo>
                    <a:pt x="584" y="52"/>
                  </a:lnTo>
                  <a:lnTo>
                    <a:pt x="570" y="44"/>
                  </a:lnTo>
                  <a:lnTo>
                    <a:pt x="562" y="50"/>
                  </a:lnTo>
                  <a:lnTo>
                    <a:pt x="560" y="52"/>
                  </a:lnTo>
                  <a:lnTo>
                    <a:pt x="560" y="52"/>
                  </a:lnTo>
                  <a:lnTo>
                    <a:pt x="560" y="52"/>
                  </a:lnTo>
                  <a:lnTo>
                    <a:pt x="552" y="50"/>
                  </a:lnTo>
                  <a:lnTo>
                    <a:pt x="544" y="54"/>
                  </a:lnTo>
                  <a:lnTo>
                    <a:pt x="544" y="54"/>
                  </a:lnTo>
                  <a:lnTo>
                    <a:pt x="542" y="56"/>
                  </a:lnTo>
                  <a:lnTo>
                    <a:pt x="542" y="56"/>
                  </a:lnTo>
                  <a:lnTo>
                    <a:pt x="530" y="58"/>
                  </a:lnTo>
                  <a:lnTo>
                    <a:pt x="530" y="58"/>
                  </a:lnTo>
                  <a:lnTo>
                    <a:pt x="484" y="30"/>
                  </a:lnTo>
                  <a:lnTo>
                    <a:pt x="484" y="30"/>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00">
                <a:solidFill>
                  <a:schemeClr val="tx1">
                    <a:lumMod val="50000"/>
                    <a:lumOff val="50000"/>
                  </a:schemeClr>
                </a:solidFill>
              </a:endParaRPr>
            </a:p>
          </p:txBody>
        </p:sp>
        <p:sp>
          <p:nvSpPr>
            <p:cNvPr id="48" name="MH_Other_8"/>
            <p:cNvSpPr>
              <a:spLocks/>
            </p:cNvSpPr>
            <p:nvPr/>
          </p:nvSpPr>
          <p:spPr bwMode="auto">
            <a:xfrm>
              <a:off x="2550638" y="2661473"/>
              <a:ext cx="1945448" cy="1182848"/>
            </a:xfrm>
            <a:custGeom>
              <a:avLst/>
              <a:gdLst>
                <a:gd name="T0" fmla="*/ 138 w 1256"/>
                <a:gd name="T1" fmla="*/ 22 h 764"/>
                <a:gd name="T2" fmla="*/ 122 w 1256"/>
                <a:gd name="T3" fmla="*/ 56 h 764"/>
                <a:gd name="T4" fmla="*/ 66 w 1256"/>
                <a:gd name="T5" fmla="*/ 58 h 764"/>
                <a:gd name="T6" fmla="*/ 48 w 1256"/>
                <a:gd name="T7" fmla="*/ 92 h 764"/>
                <a:gd name="T8" fmla="*/ 56 w 1256"/>
                <a:gd name="T9" fmla="*/ 150 h 764"/>
                <a:gd name="T10" fmla="*/ 56 w 1256"/>
                <a:gd name="T11" fmla="*/ 196 h 764"/>
                <a:gd name="T12" fmla="*/ 16 w 1256"/>
                <a:gd name="T13" fmla="*/ 232 h 764"/>
                <a:gd name="T14" fmla="*/ 2 w 1256"/>
                <a:gd name="T15" fmla="*/ 262 h 764"/>
                <a:gd name="T16" fmla="*/ 28 w 1256"/>
                <a:gd name="T17" fmla="*/ 300 h 764"/>
                <a:gd name="T18" fmla="*/ 60 w 1256"/>
                <a:gd name="T19" fmla="*/ 332 h 764"/>
                <a:gd name="T20" fmla="*/ 138 w 1256"/>
                <a:gd name="T21" fmla="*/ 408 h 764"/>
                <a:gd name="T22" fmla="*/ 182 w 1256"/>
                <a:gd name="T23" fmla="*/ 394 h 764"/>
                <a:gd name="T24" fmla="*/ 240 w 1256"/>
                <a:gd name="T25" fmla="*/ 464 h 764"/>
                <a:gd name="T26" fmla="*/ 294 w 1256"/>
                <a:gd name="T27" fmla="*/ 504 h 764"/>
                <a:gd name="T28" fmla="*/ 376 w 1256"/>
                <a:gd name="T29" fmla="*/ 586 h 764"/>
                <a:gd name="T30" fmla="*/ 426 w 1256"/>
                <a:gd name="T31" fmla="*/ 628 h 764"/>
                <a:gd name="T32" fmla="*/ 524 w 1256"/>
                <a:gd name="T33" fmla="*/ 648 h 764"/>
                <a:gd name="T34" fmla="*/ 590 w 1256"/>
                <a:gd name="T35" fmla="*/ 644 h 764"/>
                <a:gd name="T36" fmla="*/ 588 w 1256"/>
                <a:gd name="T37" fmla="*/ 670 h 764"/>
                <a:gd name="T38" fmla="*/ 592 w 1256"/>
                <a:gd name="T39" fmla="*/ 698 h 764"/>
                <a:gd name="T40" fmla="*/ 616 w 1256"/>
                <a:gd name="T41" fmla="*/ 676 h 764"/>
                <a:gd name="T42" fmla="*/ 660 w 1256"/>
                <a:gd name="T43" fmla="*/ 638 h 764"/>
                <a:gd name="T44" fmla="*/ 772 w 1256"/>
                <a:gd name="T45" fmla="*/ 682 h 764"/>
                <a:gd name="T46" fmla="*/ 808 w 1256"/>
                <a:gd name="T47" fmla="*/ 762 h 764"/>
                <a:gd name="T48" fmla="*/ 928 w 1256"/>
                <a:gd name="T49" fmla="*/ 716 h 764"/>
                <a:gd name="T50" fmla="*/ 1024 w 1256"/>
                <a:gd name="T51" fmla="*/ 680 h 764"/>
                <a:gd name="T52" fmla="*/ 1122 w 1256"/>
                <a:gd name="T53" fmla="*/ 712 h 764"/>
                <a:gd name="T54" fmla="*/ 1138 w 1256"/>
                <a:gd name="T55" fmla="*/ 716 h 764"/>
                <a:gd name="T56" fmla="*/ 1144 w 1256"/>
                <a:gd name="T57" fmla="*/ 674 h 764"/>
                <a:gd name="T58" fmla="*/ 1182 w 1256"/>
                <a:gd name="T59" fmla="*/ 682 h 764"/>
                <a:gd name="T60" fmla="*/ 1214 w 1256"/>
                <a:gd name="T61" fmla="*/ 686 h 764"/>
                <a:gd name="T62" fmla="*/ 1214 w 1256"/>
                <a:gd name="T63" fmla="*/ 660 h 764"/>
                <a:gd name="T64" fmla="*/ 1256 w 1256"/>
                <a:gd name="T65" fmla="*/ 598 h 764"/>
                <a:gd name="T66" fmla="*/ 1248 w 1256"/>
                <a:gd name="T67" fmla="*/ 540 h 764"/>
                <a:gd name="T68" fmla="*/ 1232 w 1256"/>
                <a:gd name="T69" fmla="*/ 498 h 764"/>
                <a:gd name="T70" fmla="*/ 1228 w 1256"/>
                <a:gd name="T71" fmla="*/ 448 h 764"/>
                <a:gd name="T72" fmla="*/ 1200 w 1256"/>
                <a:gd name="T73" fmla="*/ 412 h 764"/>
                <a:gd name="T74" fmla="*/ 1162 w 1256"/>
                <a:gd name="T75" fmla="*/ 366 h 764"/>
                <a:gd name="T76" fmla="*/ 1152 w 1256"/>
                <a:gd name="T77" fmla="*/ 418 h 764"/>
                <a:gd name="T78" fmla="*/ 1074 w 1256"/>
                <a:gd name="T79" fmla="*/ 436 h 764"/>
                <a:gd name="T80" fmla="*/ 1024 w 1256"/>
                <a:gd name="T81" fmla="*/ 380 h 764"/>
                <a:gd name="T82" fmla="*/ 974 w 1256"/>
                <a:gd name="T83" fmla="*/ 350 h 764"/>
                <a:gd name="T84" fmla="*/ 860 w 1256"/>
                <a:gd name="T85" fmla="*/ 324 h 764"/>
                <a:gd name="T86" fmla="*/ 820 w 1256"/>
                <a:gd name="T87" fmla="*/ 308 h 764"/>
                <a:gd name="T88" fmla="*/ 788 w 1256"/>
                <a:gd name="T89" fmla="*/ 272 h 764"/>
                <a:gd name="T90" fmla="*/ 760 w 1256"/>
                <a:gd name="T91" fmla="*/ 280 h 764"/>
                <a:gd name="T92" fmla="*/ 736 w 1256"/>
                <a:gd name="T93" fmla="*/ 272 h 764"/>
                <a:gd name="T94" fmla="*/ 704 w 1256"/>
                <a:gd name="T95" fmla="*/ 232 h 764"/>
                <a:gd name="T96" fmla="*/ 692 w 1256"/>
                <a:gd name="T97" fmla="*/ 196 h 764"/>
                <a:gd name="T98" fmla="*/ 694 w 1256"/>
                <a:gd name="T99" fmla="*/ 118 h 764"/>
                <a:gd name="T100" fmla="*/ 708 w 1256"/>
                <a:gd name="T101" fmla="*/ 84 h 764"/>
                <a:gd name="T102" fmla="*/ 712 w 1256"/>
                <a:gd name="T103" fmla="*/ 62 h 764"/>
                <a:gd name="T104" fmla="*/ 710 w 1256"/>
                <a:gd name="T105" fmla="*/ 42 h 764"/>
                <a:gd name="T106" fmla="*/ 692 w 1256"/>
                <a:gd name="T107" fmla="*/ 30 h 764"/>
                <a:gd name="T108" fmla="*/ 608 w 1256"/>
                <a:gd name="T109" fmla="*/ 4 h 764"/>
                <a:gd name="T110" fmla="*/ 532 w 1256"/>
                <a:gd name="T111" fmla="*/ 16 h 764"/>
                <a:gd name="T112" fmla="*/ 472 w 1256"/>
                <a:gd name="T113" fmla="*/ 40 h 764"/>
                <a:gd name="T114" fmla="*/ 438 w 1256"/>
                <a:gd name="T115" fmla="*/ 36 h 764"/>
                <a:gd name="T116" fmla="*/ 356 w 1256"/>
                <a:gd name="T117" fmla="*/ 36 h 764"/>
                <a:gd name="T118" fmla="*/ 318 w 1256"/>
                <a:gd name="T119" fmla="*/ 20 h 764"/>
                <a:gd name="T120" fmla="*/ 296 w 1256"/>
                <a:gd name="T121" fmla="*/ 8 h 764"/>
                <a:gd name="T122" fmla="*/ 226 w 1256"/>
                <a:gd name="T123" fmla="*/ 20 h 764"/>
                <a:gd name="T124" fmla="*/ 152 w 1256"/>
                <a:gd name="T125" fmla="*/ 4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6" h="764">
                  <a:moveTo>
                    <a:pt x="152" y="4"/>
                  </a:moveTo>
                  <a:lnTo>
                    <a:pt x="152" y="4"/>
                  </a:lnTo>
                  <a:lnTo>
                    <a:pt x="152" y="4"/>
                  </a:lnTo>
                  <a:lnTo>
                    <a:pt x="146" y="14"/>
                  </a:lnTo>
                  <a:lnTo>
                    <a:pt x="138" y="22"/>
                  </a:lnTo>
                  <a:lnTo>
                    <a:pt x="138" y="22"/>
                  </a:lnTo>
                  <a:lnTo>
                    <a:pt x="132" y="26"/>
                  </a:lnTo>
                  <a:lnTo>
                    <a:pt x="132" y="32"/>
                  </a:lnTo>
                  <a:lnTo>
                    <a:pt x="132" y="36"/>
                  </a:lnTo>
                  <a:lnTo>
                    <a:pt x="132" y="36"/>
                  </a:lnTo>
                  <a:lnTo>
                    <a:pt x="130" y="44"/>
                  </a:lnTo>
                  <a:lnTo>
                    <a:pt x="122" y="56"/>
                  </a:lnTo>
                  <a:lnTo>
                    <a:pt x="122" y="60"/>
                  </a:lnTo>
                  <a:lnTo>
                    <a:pt x="122" y="60"/>
                  </a:lnTo>
                  <a:lnTo>
                    <a:pt x="118" y="62"/>
                  </a:lnTo>
                  <a:lnTo>
                    <a:pt x="112" y="64"/>
                  </a:lnTo>
                  <a:lnTo>
                    <a:pt x="66" y="58"/>
                  </a:lnTo>
                  <a:lnTo>
                    <a:pt x="66" y="58"/>
                  </a:lnTo>
                  <a:lnTo>
                    <a:pt x="62" y="68"/>
                  </a:lnTo>
                  <a:lnTo>
                    <a:pt x="62" y="70"/>
                  </a:lnTo>
                  <a:lnTo>
                    <a:pt x="62" y="70"/>
                  </a:lnTo>
                  <a:lnTo>
                    <a:pt x="62" y="70"/>
                  </a:lnTo>
                  <a:lnTo>
                    <a:pt x="62" y="70"/>
                  </a:lnTo>
                  <a:lnTo>
                    <a:pt x="48" y="92"/>
                  </a:lnTo>
                  <a:lnTo>
                    <a:pt x="42" y="100"/>
                  </a:lnTo>
                  <a:lnTo>
                    <a:pt x="40" y="108"/>
                  </a:lnTo>
                  <a:lnTo>
                    <a:pt x="40" y="108"/>
                  </a:lnTo>
                  <a:lnTo>
                    <a:pt x="42" y="112"/>
                  </a:lnTo>
                  <a:lnTo>
                    <a:pt x="44" y="122"/>
                  </a:lnTo>
                  <a:lnTo>
                    <a:pt x="56" y="150"/>
                  </a:lnTo>
                  <a:lnTo>
                    <a:pt x="62" y="168"/>
                  </a:lnTo>
                  <a:lnTo>
                    <a:pt x="62" y="168"/>
                  </a:lnTo>
                  <a:lnTo>
                    <a:pt x="64" y="174"/>
                  </a:lnTo>
                  <a:lnTo>
                    <a:pt x="64" y="180"/>
                  </a:lnTo>
                  <a:lnTo>
                    <a:pt x="60" y="188"/>
                  </a:lnTo>
                  <a:lnTo>
                    <a:pt x="56" y="196"/>
                  </a:lnTo>
                  <a:lnTo>
                    <a:pt x="42" y="210"/>
                  </a:lnTo>
                  <a:lnTo>
                    <a:pt x="18" y="210"/>
                  </a:lnTo>
                  <a:lnTo>
                    <a:pt x="12" y="184"/>
                  </a:lnTo>
                  <a:lnTo>
                    <a:pt x="6" y="216"/>
                  </a:lnTo>
                  <a:lnTo>
                    <a:pt x="16" y="232"/>
                  </a:lnTo>
                  <a:lnTo>
                    <a:pt x="16" y="232"/>
                  </a:lnTo>
                  <a:lnTo>
                    <a:pt x="16" y="236"/>
                  </a:lnTo>
                  <a:lnTo>
                    <a:pt x="16" y="238"/>
                  </a:lnTo>
                  <a:lnTo>
                    <a:pt x="16" y="238"/>
                  </a:lnTo>
                  <a:lnTo>
                    <a:pt x="10" y="246"/>
                  </a:lnTo>
                  <a:lnTo>
                    <a:pt x="2" y="262"/>
                  </a:lnTo>
                  <a:lnTo>
                    <a:pt x="2" y="262"/>
                  </a:lnTo>
                  <a:lnTo>
                    <a:pt x="0" y="272"/>
                  </a:lnTo>
                  <a:lnTo>
                    <a:pt x="0" y="280"/>
                  </a:lnTo>
                  <a:lnTo>
                    <a:pt x="4" y="290"/>
                  </a:lnTo>
                  <a:lnTo>
                    <a:pt x="10" y="300"/>
                  </a:lnTo>
                  <a:lnTo>
                    <a:pt x="28" y="300"/>
                  </a:lnTo>
                  <a:lnTo>
                    <a:pt x="28" y="300"/>
                  </a:lnTo>
                  <a:lnTo>
                    <a:pt x="34" y="302"/>
                  </a:lnTo>
                  <a:lnTo>
                    <a:pt x="42" y="308"/>
                  </a:lnTo>
                  <a:lnTo>
                    <a:pt x="58" y="330"/>
                  </a:lnTo>
                  <a:lnTo>
                    <a:pt x="60" y="332"/>
                  </a:lnTo>
                  <a:lnTo>
                    <a:pt x="60" y="332"/>
                  </a:lnTo>
                  <a:lnTo>
                    <a:pt x="60" y="332"/>
                  </a:lnTo>
                  <a:lnTo>
                    <a:pt x="62" y="338"/>
                  </a:lnTo>
                  <a:lnTo>
                    <a:pt x="66" y="344"/>
                  </a:lnTo>
                  <a:lnTo>
                    <a:pt x="108" y="384"/>
                  </a:lnTo>
                  <a:lnTo>
                    <a:pt x="108" y="384"/>
                  </a:lnTo>
                  <a:lnTo>
                    <a:pt x="128" y="408"/>
                  </a:lnTo>
                  <a:lnTo>
                    <a:pt x="138" y="408"/>
                  </a:lnTo>
                  <a:lnTo>
                    <a:pt x="150" y="386"/>
                  </a:lnTo>
                  <a:lnTo>
                    <a:pt x="152" y="384"/>
                  </a:lnTo>
                  <a:lnTo>
                    <a:pt x="152" y="384"/>
                  </a:lnTo>
                  <a:lnTo>
                    <a:pt x="182" y="392"/>
                  </a:lnTo>
                  <a:lnTo>
                    <a:pt x="182" y="392"/>
                  </a:lnTo>
                  <a:lnTo>
                    <a:pt x="182" y="394"/>
                  </a:lnTo>
                  <a:lnTo>
                    <a:pt x="186" y="414"/>
                  </a:lnTo>
                  <a:lnTo>
                    <a:pt x="222" y="454"/>
                  </a:lnTo>
                  <a:lnTo>
                    <a:pt x="234" y="460"/>
                  </a:lnTo>
                  <a:lnTo>
                    <a:pt x="234" y="460"/>
                  </a:lnTo>
                  <a:lnTo>
                    <a:pt x="240" y="464"/>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376" y="586"/>
                  </a:lnTo>
                  <a:lnTo>
                    <a:pt x="404" y="602"/>
                  </a:lnTo>
                  <a:lnTo>
                    <a:pt x="404" y="602"/>
                  </a:lnTo>
                  <a:lnTo>
                    <a:pt x="404" y="602"/>
                  </a:lnTo>
                  <a:lnTo>
                    <a:pt x="406" y="604"/>
                  </a:lnTo>
                  <a:lnTo>
                    <a:pt x="426" y="628"/>
                  </a:lnTo>
                  <a:lnTo>
                    <a:pt x="456" y="624"/>
                  </a:lnTo>
                  <a:lnTo>
                    <a:pt x="458" y="624"/>
                  </a:lnTo>
                  <a:lnTo>
                    <a:pt x="470" y="628"/>
                  </a:lnTo>
                  <a:lnTo>
                    <a:pt x="470" y="628"/>
                  </a:lnTo>
                  <a:lnTo>
                    <a:pt x="490" y="644"/>
                  </a:lnTo>
                  <a:lnTo>
                    <a:pt x="524" y="648"/>
                  </a:lnTo>
                  <a:lnTo>
                    <a:pt x="544" y="644"/>
                  </a:lnTo>
                  <a:lnTo>
                    <a:pt x="544" y="644"/>
                  </a:lnTo>
                  <a:lnTo>
                    <a:pt x="544" y="644"/>
                  </a:lnTo>
                  <a:lnTo>
                    <a:pt x="564" y="642"/>
                  </a:lnTo>
                  <a:lnTo>
                    <a:pt x="580" y="642"/>
                  </a:lnTo>
                  <a:lnTo>
                    <a:pt x="590" y="644"/>
                  </a:lnTo>
                  <a:lnTo>
                    <a:pt x="596" y="648"/>
                  </a:lnTo>
                  <a:lnTo>
                    <a:pt x="596" y="648"/>
                  </a:lnTo>
                  <a:lnTo>
                    <a:pt x="598" y="654"/>
                  </a:lnTo>
                  <a:lnTo>
                    <a:pt x="598" y="658"/>
                  </a:lnTo>
                  <a:lnTo>
                    <a:pt x="594" y="664"/>
                  </a:lnTo>
                  <a:lnTo>
                    <a:pt x="588" y="670"/>
                  </a:lnTo>
                  <a:lnTo>
                    <a:pt x="580" y="678"/>
                  </a:lnTo>
                  <a:lnTo>
                    <a:pt x="580" y="678"/>
                  </a:lnTo>
                  <a:lnTo>
                    <a:pt x="580" y="682"/>
                  </a:lnTo>
                  <a:lnTo>
                    <a:pt x="582" y="686"/>
                  </a:lnTo>
                  <a:lnTo>
                    <a:pt x="586" y="692"/>
                  </a:lnTo>
                  <a:lnTo>
                    <a:pt x="592" y="698"/>
                  </a:lnTo>
                  <a:lnTo>
                    <a:pt x="592" y="700"/>
                  </a:lnTo>
                  <a:lnTo>
                    <a:pt x="592" y="700"/>
                  </a:lnTo>
                  <a:lnTo>
                    <a:pt x="598" y="704"/>
                  </a:lnTo>
                  <a:lnTo>
                    <a:pt x="600" y="702"/>
                  </a:lnTo>
                  <a:lnTo>
                    <a:pt x="600" y="702"/>
                  </a:lnTo>
                  <a:lnTo>
                    <a:pt x="616" y="676"/>
                  </a:lnTo>
                  <a:lnTo>
                    <a:pt x="628" y="658"/>
                  </a:lnTo>
                  <a:lnTo>
                    <a:pt x="638" y="646"/>
                  </a:lnTo>
                  <a:lnTo>
                    <a:pt x="648" y="640"/>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792" y="738"/>
                  </a:lnTo>
                  <a:lnTo>
                    <a:pt x="802" y="754"/>
                  </a:lnTo>
                  <a:lnTo>
                    <a:pt x="808" y="762"/>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24" y="680"/>
                  </a:lnTo>
                  <a:lnTo>
                    <a:pt x="1024"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38" y="716"/>
                  </a:lnTo>
                  <a:lnTo>
                    <a:pt x="1138" y="716"/>
                  </a:lnTo>
                  <a:lnTo>
                    <a:pt x="1144" y="692"/>
                  </a:lnTo>
                  <a:lnTo>
                    <a:pt x="1144" y="692"/>
                  </a:lnTo>
                  <a:lnTo>
                    <a:pt x="1142" y="682"/>
                  </a:lnTo>
                  <a:lnTo>
                    <a:pt x="1144" y="674"/>
                  </a:lnTo>
                  <a:lnTo>
                    <a:pt x="1144" y="674"/>
                  </a:lnTo>
                  <a:lnTo>
                    <a:pt x="1148" y="668"/>
                  </a:lnTo>
                  <a:lnTo>
                    <a:pt x="1156" y="666"/>
                  </a:lnTo>
                  <a:lnTo>
                    <a:pt x="1156" y="666"/>
                  </a:lnTo>
                  <a:lnTo>
                    <a:pt x="1164" y="666"/>
                  </a:lnTo>
                  <a:lnTo>
                    <a:pt x="1172" y="672"/>
                  </a:lnTo>
                  <a:lnTo>
                    <a:pt x="1182" y="682"/>
                  </a:lnTo>
                  <a:lnTo>
                    <a:pt x="1190" y="696"/>
                  </a:lnTo>
                  <a:lnTo>
                    <a:pt x="1192" y="696"/>
                  </a:lnTo>
                  <a:lnTo>
                    <a:pt x="1192" y="696"/>
                  </a:lnTo>
                  <a:lnTo>
                    <a:pt x="1212" y="688"/>
                  </a:lnTo>
                  <a:lnTo>
                    <a:pt x="1212" y="688"/>
                  </a:lnTo>
                  <a:lnTo>
                    <a:pt x="1214" y="686"/>
                  </a:lnTo>
                  <a:lnTo>
                    <a:pt x="1216" y="684"/>
                  </a:lnTo>
                  <a:lnTo>
                    <a:pt x="1218" y="680"/>
                  </a:lnTo>
                  <a:lnTo>
                    <a:pt x="1214" y="664"/>
                  </a:lnTo>
                  <a:lnTo>
                    <a:pt x="1214" y="664"/>
                  </a:lnTo>
                  <a:lnTo>
                    <a:pt x="1214" y="664"/>
                  </a:lnTo>
                  <a:lnTo>
                    <a:pt x="1214" y="660"/>
                  </a:lnTo>
                  <a:lnTo>
                    <a:pt x="1214" y="656"/>
                  </a:lnTo>
                  <a:lnTo>
                    <a:pt x="1216" y="652"/>
                  </a:lnTo>
                  <a:lnTo>
                    <a:pt x="1220" y="650"/>
                  </a:lnTo>
                  <a:lnTo>
                    <a:pt x="1228" y="644"/>
                  </a:lnTo>
                  <a:lnTo>
                    <a:pt x="1244" y="624"/>
                  </a:lnTo>
                  <a:lnTo>
                    <a:pt x="1256" y="598"/>
                  </a:lnTo>
                  <a:lnTo>
                    <a:pt x="1256" y="598"/>
                  </a:lnTo>
                  <a:lnTo>
                    <a:pt x="1250" y="586"/>
                  </a:lnTo>
                  <a:lnTo>
                    <a:pt x="1246" y="576"/>
                  </a:lnTo>
                  <a:lnTo>
                    <a:pt x="1246" y="568"/>
                  </a:lnTo>
                  <a:lnTo>
                    <a:pt x="1246" y="562"/>
                  </a:lnTo>
                  <a:lnTo>
                    <a:pt x="1248" y="540"/>
                  </a:lnTo>
                  <a:lnTo>
                    <a:pt x="1248" y="540"/>
                  </a:lnTo>
                  <a:lnTo>
                    <a:pt x="1244" y="528"/>
                  </a:lnTo>
                  <a:lnTo>
                    <a:pt x="1242" y="518"/>
                  </a:lnTo>
                  <a:lnTo>
                    <a:pt x="1242" y="518"/>
                  </a:lnTo>
                  <a:lnTo>
                    <a:pt x="1240" y="510"/>
                  </a:lnTo>
                  <a:lnTo>
                    <a:pt x="1232" y="498"/>
                  </a:lnTo>
                  <a:lnTo>
                    <a:pt x="1232" y="498"/>
                  </a:lnTo>
                  <a:lnTo>
                    <a:pt x="1232" y="496"/>
                  </a:lnTo>
                  <a:lnTo>
                    <a:pt x="1228" y="468"/>
                  </a:lnTo>
                  <a:lnTo>
                    <a:pt x="1228" y="468"/>
                  </a:lnTo>
                  <a:lnTo>
                    <a:pt x="1228" y="458"/>
                  </a:lnTo>
                  <a:lnTo>
                    <a:pt x="1228" y="448"/>
                  </a:lnTo>
                  <a:lnTo>
                    <a:pt x="1228" y="448"/>
                  </a:lnTo>
                  <a:lnTo>
                    <a:pt x="1220" y="440"/>
                  </a:lnTo>
                  <a:lnTo>
                    <a:pt x="1214" y="432"/>
                  </a:lnTo>
                  <a:lnTo>
                    <a:pt x="1202" y="416"/>
                  </a:lnTo>
                  <a:lnTo>
                    <a:pt x="1200" y="414"/>
                  </a:lnTo>
                  <a:lnTo>
                    <a:pt x="1200" y="412"/>
                  </a:lnTo>
                  <a:lnTo>
                    <a:pt x="1200" y="412"/>
                  </a:lnTo>
                  <a:lnTo>
                    <a:pt x="1196" y="392"/>
                  </a:lnTo>
                  <a:lnTo>
                    <a:pt x="1184" y="382"/>
                  </a:lnTo>
                  <a:lnTo>
                    <a:pt x="1184" y="384"/>
                  </a:lnTo>
                  <a:lnTo>
                    <a:pt x="1162" y="364"/>
                  </a:lnTo>
                  <a:lnTo>
                    <a:pt x="1162" y="366"/>
                  </a:lnTo>
                  <a:lnTo>
                    <a:pt x="1164" y="392"/>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8" y="372"/>
                  </a:lnTo>
                  <a:lnTo>
                    <a:pt x="1010" y="360"/>
                  </a:lnTo>
                  <a:lnTo>
                    <a:pt x="1000" y="344"/>
                  </a:lnTo>
                  <a:lnTo>
                    <a:pt x="990" y="344"/>
                  </a:lnTo>
                  <a:lnTo>
                    <a:pt x="974" y="350"/>
                  </a:lnTo>
                  <a:lnTo>
                    <a:pt x="972" y="352"/>
                  </a:lnTo>
                  <a:lnTo>
                    <a:pt x="932" y="348"/>
                  </a:lnTo>
                  <a:lnTo>
                    <a:pt x="900" y="342"/>
                  </a:lnTo>
                  <a:lnTo>
                    <a:pt x="900" y="342"/>
                  </a:lnTo>
                  <a:lnTo>
                    <a:pt x="884" y="332"/>
                  </a:lnTo>
                  <a:lnTo>
                    <a:pt x="860" y="324"/>
                  </a:lnTo>
                  <a:lnTo>
                    <a:pt x="860" y="324"/>
                  </a:lnTo>
                  <a:lnTo>
                    <a:pt x="838" y="318"/>
                  </a:lnTo>
                  <a:lnTo>
                    <a:pt x="832" y="314"/>
                  </a:lnTo>
                  <a:lnTo>
                    <a:pt x="828" y="312"/>
                  </a:lnTo>
                  <a:lnTo>
                    <a:pt x="824" y="308"/>
                  </a:lnTo>
                  <a:lnTo>
                    <a:pt x="820" y="308"/>
                  </a:lnTo>
                  <a:lnTo>
                    <a:pt x="804" y="300"/>
                  </a:lnTo>
                  <a:lnTo>
                    <a:pt x="804" y="298"/>
                  </a:lnTo>
                  <a:lnTo>
                    <a:pt x="804" y="298"/>
                  </a:lnTo>
                  <a:lnTo>
                    <a:pt x="796" y="290"/>
                  </a:lnTo>
                  <a:lnTo>
                    <a:pt x="794" y="282"/>
                  </a:lnTo>
                  <a:lnTo>
                    <a:pt x="788" y="272"/>
                  </a:lnTo>
                  <a:lnTo>
                    <a:pt x="776" y="268"/>
                  </a:lnTo>
                  <a:lnTo>
                    <a:pt x="772" y="270"/>
                  </a:lnTo>
                  <a:lnTo>
                    <a:pt x="768" y="274"/>
                  </a:lnTo>
                  <a:lnTo>
                    <a:pt x="766" y="276"/>
                  </a:lnTo>
                  <a:lnTo>
                    <a:pt x="766" y="276"/>
                  </a:lnTo>
                  <a:lnTo>
                    <a:pt x="760" y="280"/>
                  </a:lnTo>
                  <a:lnTo>
                    <a:pt x="756" y="280"/>
                  </a:lnTo>
                  <a:lnTo>
                    <a:pt x="756" y="280"/>
                  </a:lnTo>
                  <a:lnTo>
                    <a:pt x="750" y="282"/>
                  </a:lnTo>
                  <a:lnTo>
                    <a:pt x="746" y="280"/>
                  </a:lnTo>
                  <a:lnTo>
                    <a:pt x="740" y="276"/>
                  </a:lnTo>
                  <a:lnTo>
                    <a:pt x="736" y="272"/>
                  </a:lnTo>
                  <a:lnTo>
                    <a:pt x="720" y="256"/>
                  </a:lnTo>
                  <a:lnTo>
                    <a:pt x="720" y="256"/>
                  </a:lnTo>
                  <a:lnTo>
                    <a:pt x="714" y="246"/>
                  </a:lnTo>
                  <a:lnTo>
                    <a:pt x="708" y="238"/>
                  </a:lnTo>
                  <a:lnTo>
                    <a:pt x="704" y="232"/>
                  </a:lnTo>
                  <a:lnTo>
                    <a:pt x="704" y="232"/>
                  </a:lnTo>
                  <a:lnTo>
                    <a:pt x="698" y="224"/>
                  </a:lnTo>
                  <a:lnTo>
                    <a:pt x="692" y="216"/>
                  </a:lnTo>
                  <a:lnTo>
                    <a:pt x="692" y="216"/>
                  </a:lnTo>
                  <a:lnTo>
                    <a:pt x="690" y="206"/>
                  </a:lnTo>
                  <a:lnTo>
                    <a:pt x="692" y="196"/>
                  </a:lnTo>
                  <a:lnTo>
                    <a:pt x="692" y="196"/>
                  </a:lnTo>
                  <a:lnTo>
                    <a:pt x="692" y="196"/>
                  </a:lnTo>
                  <a:lnTo>
                    <a:pt x="702" y="178"/>
                  </a:lnTo>
                  <a:lnTo>
                    <a:pt x="708" y="160"/>
                  </a:lnTo>
                  <a:lnTo>
                    <a:pt x="710" y="148"/>
                  </a:lnTo>
                  <a:lnTo>
                    <a:pt x="706" y="128"/>
                  </a:lnTo>
                  <a:lnTo>
                    <a:pt x="694" y="118"/>
                  </a:lnTo>
                  <a:lnTo>
                    <a:pt x="696" y="104"/>
                  </a:lnTo>
                  <a:lnTo>
                    <a:pt x="696" y="104"/>
                  </a:lnTo>
                  <a:lnTo>
                    <a:pt x="698" y="96"/>
                  </a:lnTo>
                  <a:lnTo>
                    <a:pt x="700" y="90"/>
                  </a:lnTo>
                  <a:lnTo>
                    <a:pt x="704" y="86"/>
                  </a:lnTo>
                  <a:lnTo>
                    <a:pt x="708" y="84"/>
                  </a:lnTo>
                  <a:lnTo>
                    <a:pt x="708" y="84"/>
                  </a:lnTo>
                  <a:lnTo>
                    <a:pt x="712" y="84"/>
                  </a:lnTo>
                  <a:lnTo>
                    <a:pt x="712" y="80"/>
                  </a:lnTo>
                  <a:lnTo>
                    <a:pt x="712" y="78"/>
                  </a:lnTo>
                  <a:lnTo>
                    <a:pt x="712" y="62"/>
                  </a:lnTo>
                  <a:lnTo>
                    <a:pt x="712" y="62"/>
                  </a:lnTo>
                  <a:lnTo>
                    <a:pt x="712" y="62"/>
                  </a:lnTo>
                  <a:lnTo>
                    <a:pt x="712" y="44"/>
                  </a:lnTo>
                  <a:lnTo>
                    <a:pt x="712" y="44"/>
                  </a:lnTo>
                  <a:lnTo>
                    <a:pt x="710" y="42"/>
                  </a:lnTo>
                  <a:lnTo>
                    <a:pt x="710" y="42"/>
                  </a:lnTo>
                  <a:lnTo>
                    <a:pt x="710" y="42"/>
                  </a:lnTo>
                  <a:lnTo>
                    <a:pt x="708" y="40"/>
                  </a:lnTo>
                  <a:lnTo>
                    <a:pt x="708" y="40"/>
                  </a:lnTo>
                  <a:lnTo>
                    <a:pt x="706" y="40"/>
                  </a:lnTo>
                  <a:lnTo>
                    <a:pt x="692" y="30"/>
                  </a:lnTo>
                  <a:lnTo>
                    <a:pt x="692" y="30"/>
                  </a:lnTo>
                  <a:lnTo>
                    <a:pt x="692" y="30"/>
                  </a:lnTo>
                  <a:lnTo>
                    <a:pt x="680" y="20"/>
                  </a:lnTo>
                  <a:lnTo>
                    <a:pt x="642" y="14"/>
                  </a:lnTo>
                  <a:lnTo>
                    <a:pt x="642" y="14"/>
                  </a:lnTo>
                  <a:lnTo>
                    <a:pt x="630" y="4"/>
                  </a:lnTo>
                  <a:lnTo>
                    <a:pt x="608" y="4"/>
                  </a:lnTo>
                  <a:lnTo>
                    <a:pt x="608" y="4"/>
                  </a:lnTo>
                  <a:lnTo>
                    <a:pt x="602" y="6"/>
                  </a:lnTo>
                  <a:lnTo>
                    <a:pt x="596" y="10"/>
                  </a:lnTo>
                  <a:lnTo>
                    <a:pt x="594" y="10"/>
                  </a:lnTo>
                  <a:lnTo>
                    <a:pt x="576" y="16"/>
                  </a:lnTo>
                  <a:lnTo>
                    <a:pt x="532" y="16"/>
                  </a:lnTo>
                  <a:lnTo>
                    <a:pt x="532" y="16"/>
                  </a:lnTo>
                  <a:lnTo>
                    <a:pt x="524" y="20"/>
                  </a:lnTo>
                  <a:lnTo>
                    <a:pt x="518" y="24"/>
                  </a:lnTo>
                  <a:lnTo>
                    <a:pt x="518" y="24"/>
                  </a:lnTo>
                  <a:lnTo>
                    <a:pt x="508" y="28"/>
                  </a:lnTo>
                  <a:lnTo>
                    <a:pt x="492" y="34"/>
                  </a:lnTo>
                  <a:lnTo>
                    <a:pt x="472" y="40"/>
                  </a:lnTo>
                  <a:lnTo>
                    <a:pt x="472" y="40"/>
                  </a:lnTo>
                  <a:lnTo>
                    <a:pt x="470" y="40"/>
                  </a:lnTo>
                  <a:lnTo>
                    <a:pt x="440" y="36"/>
                  </a:lnTo>
                  <a:lnTo>
                    <a:pt x="438" y="36"/>
                  </a:lnTo>
                  <a:lnTo>
                    <a:pt x="438" y="36"/>
                  </a:lnTo>
                  <a:lnTo>
                    <a:pt x="438" y="36"/>
                  </a:lnTo>
                  <a:lnTo>
                    <a:pt x="428" y="36"/>
                  </a:lnTo>
                  <a:lnTo>
                    <a:pt x="410" y="40"/>
                  </a:lnTo>
                  <a:lnTo>
                    <a:pt x="374" y="44"/>
                  </a:lnTo>
                  <a:lnTo>
                    <a:pt x="374" y="44"/>
                  </a:lnTo>
                  <a:lnTo>
                    <a:pt x="372" y="44"/>
                  </a:lnTo>
                  <a:lnTo>
                    <a:pt x="356" y="36"/>
                  </a:lnTo>
                  <a:lnTo>
                    <a:pt x="340" y="36"/>
                  </a:lnTo>
                  <a:lnTo>
                    <a:pt x="340" y="36"/>
                  </a:lnTo>
                  <a:lnTo>
                    <a:pt x="330" y="32"/>
                  </a:lnTo>
                  <a:lnTo>
                    <a:pt x="320" y="20"/>
                  </a:lnTo>
                  <a:lnTo>
                    <a:pt x="318" y="20"/>
                  </a:lnTo>
                  <a:lnTo>
                    <a:pt x="318" y="20"/>
                  </a:lnTo>
                  <a:lnTo>
                    <a:pt x="316" y="12"/>
                  </a:lnTo>
                  <a:lnTo>
                    <a:pt x="314" y="8"/>
                  </a:lnTo>
                  <a:lnTo>
                    <a:pt x="310" y="4"/>
                  </a:lnTo>
                  <a:lnTo>
                    <a:pt x="302" y="0"/>
                  </a:lnTo>
                  <a:lnTo>
                    <a:pt x="296" y="8"/>
                  </a:lnTo>
                  <a:lnTo>
                    <a:pt x="296" y="8"/>
                  </a:lnTo>
                  <a:lnTo>
                    <a:pt x="270" y="20"/>
                  </a:lnTo>
                  <a:lnTo>
                    <a:pt x="268" y="20"/>
                  </a:lnTo>
                  <a:lnTo>
                    <a:pt x="268" y="20"/>
                  </a:lnTo>
                  <a:lnTo>
                    <a:pt x="236" y="22"/>
                  </a:lnTo>
                  <a:lnTo>
                    <a:pt x="236" y="22"/>
                  </a:lnTo>
                  <a:lnTo>
                    <a:pt x="226" y="20"/>
                  </a:lnTo>
                  <a:lnTo>
                    <a:pt x="210" y="16"/>
                  </a:lnTo>
                  <a:lnTo>
                    <a:pt x="184" y="12"/>
                  </a:lnTo>
                  <a:lnTo>
                    <a:pt x="182" y="12"/>
                  </a:lnTo>
                  <a:lnTo>
                    <a:pt x="182" y="12"/>
                  </a:lnTo>
                  <a:lnTo>
                    <a:pt x="166" y="4"/>
                  </a:lnTo>
                  <a:lnTo>
                    <a:pt x="152" y="4"/>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00">
                <a:solidFill>
                  <a:schemeClr val="tx1">
                    <a:lumMod val="50000"/>
                    <a:lumOff val="50000"/>
                  </a:schemeClr>
                </a:solidFill>
              </a:endParaRPr>
            </a:p>
          </p:txBody>
        </p:sp>
        <p:sp>
          <p:nvSpPr>
            <p:cNvPr id="49" name="MH_Other_9"/>
            <p:cNvSpPr>
              <a:spLocks/>
            </p:cNvSpPr>
            <p:nvPr/>
          </p:nvSpPr>
          <p:spPr bwMode="auto">
            <a:xfrm>
              <a:off x="4324003" y="3646877"/>
              <a:ext cx="880342" cy="916571"/>
            </a:xfrm>
            <a:custGeom>
              <a:avLst/>
              <a:gdLst>
                <a:gd name="T0" fmla="*/ 20 w 568"/>
                <a:gd name="T1" fmla="*/ 364 h 592"/>
                <a:gd name="T2" fmla="*/ 74 w 568"/>
                <a:gd name="T3" fmla="*/ 378 h 592"/>
                <a:gd name="T4" fmla="*/ 136 w 568"/>
                <a:gd name="T5" fmla="*/ 442 h 592"/>
                <a:gd name="T6" fmla="*/ 110 w 568"/>
                <a:gd name="T7" fmla="*/ 506 h 592"/>
                <a:gd name="T8" fmla="*/ 144 w 568"/>
                <a:gd name="T9" fmla="*/ 520 h 592"/>
                <a:gd name="T10" fmla="*/ 236 w 568"/>
                <a:gd name="T11" fmla="*/ 562 h 592"/>
                <a:gd name="T12" fmla="*/ 252 w 568"/>
                <a:gd name="T13" fmla="*/ 586 h 592"/>
                <a:gd name="T14" fmla="*/ 262 w 568"/>
                <a:gd name="T15" fmla="*/ 522 h 592"/>
                <a:gd name="T16" fmla="*/ 320 w 568"/>
                <a:gd name="T17" fmla="*/ 470 h 592"/>
                <a:gd name="T18" fmla="*/ 362 w 568"/>
                <a:gd name="T19" fmla="*/ 490 h 592"/>
                <a:gd name="T20" fmla="*/ 438 w 568"/>
                <a:gd name="T21" fmla="*/ 466 h 592"/>
                <a:gd name="T22" fmla="*/ 528 w 568"/>
                <a:gd name="T23" fmla="*/ 426 h 592"/>
                <a:gd name="T24" fmla="*/ 540 w 568"/>
                <a:gd name="T25" fmla="*/ 432 h 592"/>
                <a:gd name="T26" fmla="*/ 566 w 568"/>
                <a:gd name="T27" fmla="*/ 386 h 592"/>
                <a:gd name="T28" fmla="*/ 534 w 568"/>
                <a:gd name="T29" fmla="*/ 392 h 592"/>
                <a:gd name="T30" fmla="*/ 504 w 568"/>
                <a:gd name="T31" fmla="*/ 360 h 592"/>
                <a:gd name="T32" fmla="*/ 468 w 568"/>
                <a:gd name="T33" fmla="*/ 364 h 592"/>
                <a:gd name="T34" fmla="*/ 468 w 568"/>
                <a:gd name="T35" fmla="*/ 310 h 592"/>
                <a:gd name="T36" fmla="*/ 452 w 568"/>
                <a:gd name="T37" fmla="*/ 272 h 592"/>
                <a:gd name="T38" fmla="*/ 440 w 568"/>
                <a:gd name="T39" fmla="*/ 190 h 592"/>
                <a:gd name="T40" fmla="*/ 400 w 568"/>
                <a:gd name="T41" fmla="*/ 168 h 592"/>
                <a:gd name="T42" fmla="*/ 412 w 568"/>
                <a:gd name="T43" fmla="*/ 132 h 592"/>
                <a:gd name="T44" fmla="*/ 472 w 568"/>
                <a:gd name="T45" fmla="*/ 126 h 592"/>
                <a:gd name="T46" fmla="*/ 512 w 568"/>
                <a:gd name="T47" fmla="*/ 112 h 592"/>
                <a:gd name="T48" fmla="*/ 478 w 568"/>
                <a:gd name="T49" fmla="*/ 100 h 592"/>
                <a:gd name="T50" fmla="*/ 454 w 568"/>
                <a:gd name="T51" fmla="*/ 90 h 592"/>
                <a:gd name="T52" fmla="*/ 454 w 568"/>
                <a:gd name="T53" fmla="*/ 66 h 592"/>
                <a:gd name="T54" fmla="*/ 404 w 568"/>
                <a:gd name="T55" fmla="*/ 82 h 592"/>
                <a:gd name="T56" fmla="*/ 386 w 568"/>
                <a:gd name="T57" fmla="*/ 124 h 592"/>
                <a:gd name="T58" fmla="*/ 364 w 568"/>
                <a:gd name="T59" fmla="*/ 170 h 592"/>
                <a:gd name="T60" fmla="*/ 356 w 568"/>
                <a:gd name="T61" fmla="*/ 208 h 592"/>
                <a:gd name="T62" fmla="*/ 346 w 568"/>
                <a:gd name="T63" fmla="*/ 214 h 592"/>
                <a:gd name="T64" fmla="*/ 316 w 568"/>
                <a:gd name="T65" fmla="*/ 214 h 592"/>
                <a:gd name="T66" fmla="*/ 288 w 568"/>
                <a:gd name="T67" fmla="*/ 240 h 592"/>
                <a:gd name="T68" fmla="*/ 276 w 568"/>
                <a:gd name="T69" fmla="*/ 224 h 592"/>
                <a:gd name="T70" fmla="*/ 264 w 568"/>
                <a:gd name="T71" fmla="*/ 222 h 592"/>
                <a:gd name="T72" fmla="*/ 252 w 568"/>
                <a:gd name="T73" fmla="*/ 176 h 592"/>
                <a:gd name="T74" fmla="*/ 220 w 568"/>
                <a:gd name="T75" fmla="*/ 116 h 592"/>
                <a:gd name="T76" fmla="*/ 212 w 568"/>
                <a:gd name="T77" fmla="*/ 92 h 592"/>
                <a:gd name="T78" fmla="*/ 188 w 568"/>
                <a:gd name="T79" fmla="*/ 96 h 592"/>
                <a:gd name="T80" fmla="*/ 172 w 568"/>
                <a:gd name="T81" fmla="*/ 70 h 592"/>
                <a:gd name="T82" fmla="*/ 156 w 568"/>
                <a:gd name="T83" fmla="*/ 50 h 592"/>
                <a:gd name="T84" fmla="*/ 142 w 568"/>
                <a:gd name="T85" fmla="*/ 78 h 592"/>
                <a:gd name="T86" fmla="*/ 124 w 568"/>
                <a:gd name="T87" fmla="*/ 84 h 592"/>
                <a:gd name="T88" fmla="*/ 116 w 568"/>
                <a:gd name="T89" fmla="*/ 62 h 592"/>
                <a:gd name="T90" fmla="*/ 104 w 568"/>
                <a:gd name="T91" fmla="*/ 6 h 592"/>
                <a:gd name="T92" fmla="*/ 82 w 568"/>
                <a:gd name="T93" fmla="*/ 36 h 592"/>
                <a:gd name="T94" fmla="*/ 72 w 568"/>
                <a:gd name="T95" fmla="*/ 60 h 592"/>
                <a:gd name="T96" fmla="*/ 54 w 568"/>
                <a:gd name="T97" fmla="*/ 104 h 592"/>
                <a:gd name="T98" fmla="*/ 72 w 568"/>
                <a:gd name="T99" fmla="*/ 106 h 592"/>
                <a:gd name="T100" fmla="*/ 92 w 568"/>
                <a:gd name="T101" fmla="*/ 140 h 592"/>
                <a:gd name="T102" fmla="*/ 68 w 568"/>
                <a:gd name="T103" fmla="*/ 254 h 592"/>
                <a:gd name="T104" fmla="*/ 22 w 568"/>
                <a:gd name="T105" fmla="*/ 298 h 592"/>
                <a:gd name="T106" fmla="*/ 4 w 568"/>
                <a:gd name="T107" fmla="*/ 326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8" h="592">
                  <a:moveTo>
                    <a:pt x="4" y="364"/>
                  </a:moveTo>
                  <a:lnTo>
                    <a:pt x="0" y="374"/>
                  </a:lnTo>
                  <a:lnTo>
                    <a:pt x="0" y="374"/>
                  </a:lnTo>
                  <a:lnTo>
                    <a:pt x="10" y="372"/>
                  </a:lnTo>
                  <a:lnTo>
                    <a:pt x="18" y="366"/>
                  </a:lnTo>
                  <a:lnTo>
                    <a:pt x="20" y="364"/>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30" y="450"/>
                  </a:lnTo>
                  <a:lnTo>
                    <a:pt x="104" y="486"/>
                  </a:lnTo>
                  <a:lnTo>
                    <a:pt x="98" y="496"/>
                  </a:lnTo>
                  <a:lnTo>
                    <a:pt x="96" y="502"/>
                  </a:lnTo>
                  <a:lnTo>
                    <a:pt x="110" y="506"/>
                  </a:lnTo>
                  <a:lnTo>
                    <a:pt x="110" y="506"/>
                  </a:lnTo>
                  <a:lnTo>
                    <a:pt x="122" y="508"/>
                  </a:lnTo>
                  <a:lnTo>
                    <a:pt x="132" y="510"/>
                  </a:lnTo>
                  <a:lnTo>
                    <a:pt x="140" y="516"/>
                  </a:lnTo>
                  <a:lnTo>
                    <a:pt x="144" y="520"/>
                  </a:lnTo>
                  <a:lnTo>
                    <a:pt x="144" y="520"/>
                  </a:lnTo>
                  <a:lnTo>
                    <a:pt x="152" y="534"/>
                  </a:lnTo>
                  <a:lnTo>
                    <a:pt x="158" y="550"/>
                  </a:lnTo>
                  <a:lnTo>
                    <a:pt x="180" y="562"/>
                  </a:lnTo>
                  <a:lnTo>
                    <a:pt x="192" y="564"/>
                  </a:lnTo>
                  <a:lnTo>
                    <a:pt x="220" y="540"/>
                  </a:lnTo>
                  <a:lnTo>
                    <a:pt x="236" y="562"/>
                  </a:lnTo>
                  <a:lnTo>
                    <a:pt x="236" y="564"/>
                  </a:lnTo>
                  <a:lnTo>
                    <a:pt x="236" y="564"/>
                  </a:lnTo>
                  <a:lnTo>
                    <a:pt x="236" y="564"/>
                  </a:lnTo>
                  <a:lnTo>
                    <a:pt x="240" y="584"/>
                  </a:lnTo>
                  <a:lnTo>
                    <a:pt x="252" y="586"/>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24" y="472"/>
                  </a:lnTo>
                  <a:lnTo>
                    <a:pt x="342" y="486"/>
                  </a:lnTo>
                  <a:lnTo>
                    <a:pt x="352" y="498"/>
                  </a:lnTo>
                  <a:lnTo>
                    <a:pt x="352" y="498"/>
                  </a:lnTo>
                  <a:lnTo>
                    <a:pt x="362" y="490"/>
                  </a:lnTo>
                  <a:lnTo>
                    <a:pt x="378" y="474"/>
                  </a:lnTo>
                  <a:lnTo>
                    <a:pt x="378" y="472"/>
                  </a:lnTo>
                  <a:lnTo>
                    <a:pt x="380" y="472"/>
                  </a:lnTo>
                  <a:lnTo>
                    <a:pt x="420" y="482"/>
                  </a:lnTo>
                  <a:lnTo>
                    <a:pt x="438" y="468"/>
                  </a:lnTo>
                  <a:lnTo>
                    <a:pt x="438" y="466"/>
                  </a:lnTo>
                  <a:lnTo>
                    <a:pt x="440" y="466"/>
                  </a:lnTo>
                  <a:lnTo>
                    <a:pt x="440" y="466"/>
                  </a:lnTo>
                  <a:lnTo>
                    <a:pt x="440" y="466"/>
                  </a:lnTo>
                  <a:lnTo>
                    <a:pt x="458" y="470"/>
                  </a:lnTo>
                  <a:lnTo>
                    <a:pt x="512" y="422"/>
                  </a:lnTo>
                  <a:lnTo>
                    <a:pt x="528" y="426"/>
                  </a:lnTo>
                  <a:lnTo>
                    <a:pt x="528" y="426"/>
                  </a:lnTo>
                  <a:lnTo>
                    <a:pt x="530" y="428"/>
                  </a:lnTo>
                  <a:lnTo>
                    <a:pt x="530" y="428"/>
                  </a:lnTo>
                  <a:lnTo>
                    <a:pt x="532" y="428"/>
                  </a:lnTo>
                  <a:lnTo>
                    <a:pt x="536" y="436"/>
                  </a:lnTo>
                  <a:lnTo>
                    <a:pt x="540" y="432"/>
                  </a:lnTo>
                  <a:lnTo>
                    <a:pt x="540" y="432"/>
                  </a:lnTo>
                  <a:lnTo>
                    <a:pt x="540" y="430"/>
                  </a:lnTo>
                  <a:lnTo>
                    <a:pt x="540" y="430"/>
                  </a:lnTo>
                  <a:lnTo>
                    <a:pt x="556" y="422"/>
                  </a:lnTo>
                  <a:lnTo>
                    <a:pt x="568" y="410"/>
                  </a:lnTo>
                  <a:lnTo>
                    <a:pt x="566" y="386"/>
                  </a:lnTo>
                  <a:lnTo>
                    <a:pt x="564" y="382"/>
                  </a:lnTo>
                  <a:lnTo>
                    <a:pt x="548" y="388"/>
                  </a:lnTo>
                  <a:lnTo>
                    <a:pt x="548" y="388"/>
                  </a:lnTo>
                  <a:lnTo>
                    <a:pt x="548" y="388"/>
                  </a:lnTo>
                  <a:lnTo>
                    <a:pt x="542" y="392"/>
                  </a:lnTo>
                  <a:lnTo>
                    <a:pt x="534" y="392"/>
                  </a:lnTo>
                  <a:lnTo>
                    <a:pt x="516" y="392"/>
                  </a:lnTo>
                  <a:lnTo>
                    <a:pt x="516" y="392"/>
                  </a:lnTo>
                  <a:lnTo>
                    <a:pt x="510" y="390"/>
                  </a:lnTo>
                  <a:lnTo>
                    <a:pt x="504" y="386"/>
                  </a:lnTo>
                  <a:lnTo>
                    <a:pt x="504" y="360"/>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0" y="340"/>
                  </a:lnTo>
                  <a:lnTo>
                    <a:pt x="468" y="310"/>
                  </a:lnTo>
                  <a:lnTo>
                    <a:pt x="468" y="310"/>
                  </a:lnTo>
                  <a:lnTo>
                    <a:pt x="468" y="310"/>
                  </a:lnTo>
                  <a:lnTo>
                    <a:pt x="468" y="308"/>
                  </a:lnTo>
                  <a:lnTo>
                    <a:pt x="476" y="294"/>
                  </a:lnTo>
                  <a:lnTo>
                    <a:pt x="452" y="274"/>
                  </a:lnTo>
                  <a:lnTo>
                    <a:pt x="452" y="272"/>
                  </a:lnTo>
                  <a:lnTo>
                    <a:pt x="452" y="272"/>
                  </a:lnTo>
                  <a:lnTo>
                    <a:pt x="452" y="248"/>
                  </a:lnTo>
                  <a:lnTo>
                    <a:pt x="452" y="248"/>
                  </a:lnTo>
                  <a:lnTo>
                    <a:pt x="464" y="212"/>
                  </a:lnTo>
                  <a:lnTo>
                    <a:pt x="456" y="192"/>
                  </a:lnTo>
                  <a:lnTo>
                    <a:pt x="450" y="190"/>
                  </a:lnTo>
                  <a:lnTo>
                    <a:pt x="440" y="190"/>
                  </a:lnTo>
                  <a:lnTo>
                    <a:pt x="432" y="204"/>
                  </a:lnTo>
                  <a:lnTo>
                    <a:pt x="420" y="196"/>
                  </a:lnTo>
                  <a:lnTo>
                    <a:pt x="410" y="190"/>
                  </a:lnTo>
                  <a:lnTo>
                    <a:pt x="400" y="168"/>
                  </a:lnTo>
                  <a:lnTo>
                    <a:pt x="400" y="168"/>
                  </a:lnTo>
                  <a:lnTo>
                    <a:pt x="400" y="168"/>
                  </a:lnTo>
                  <a:lnTo>
                    <a:pt x="398" y="152"/>
                  </a:lnTo>
                  <a:lnTo>
                    <a:pt x="398" y="150"/>
                  </a:lnTo>
                  <a:lnTo>
                    <a:pt x="396" y="148"/>
                  </a:lnTo>
                  <a:lnTo>
                    <a:pt x="400" y="148"/>
                  </a:lnTo>
                  <a:lnTo>
                    <a:pt x="410" y="132"/>
                  </a:lnTo>
                  <a:lnTo>
                    <a:pt x="412" y="132"/>
                  </a:lnTo>
                  <a:lnTo>
                    <a:pt x="412" y="132"/>
                  </a:lnTo>
                  <a:lnTo>
                    <a:pt x="412" y="132"/>
                  </a:lnTo>
                  <a:lnTo>
                    <a:pt x="420" y="130"/>
                  </a:lnTo>
                  <a:lnTo>
                    <a:pt x="430" y="128"/>
                  </a:lnTo>
                  <a:lnTo>
                    <a:pt x="472" y="126"/>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86" y="94"/>
                  </a:lnTo>
                  <a:lnTo>
                    <a:pt x="478" y="100"/>
                  </a:lnTo>
                  <a:lnTo>
                    <a:pt x="474" y="102"/>
                  </a:lnTo>
                  <a:lnTo>
                    <a:pt x="470" y="104"/>
                  </a:lnTo>
                  <a:lnTo>
                    <a:pt x="470" y="104"/>
                  </a:lnTo>
                  <a:lnTo>
                    <a:pt x="466" y="102"/>
                  </a:lnTo>
                  <a:lnTo>
                    <a:pt x="462" y="100"/>
                  </a:lnTo>
                  <a:lnTo>
                    <a:pt x="454" y="90"/>
                  </a:lnTo>
                  <a:lnTo>
                    <a:pt x="454" y="9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2"/>
                  </a:lnTo>
                  <a:lnTo>
                    <a:pt x="404" y="84"/>
                  </a:lnTo>
                  <a:lnTo>
                    <a:pt x="402" y="100"/>
                  </a:lnTo>
                  <a:lnTo>
                    <a:pt x="402" y="102"/>
                  </a:lnTo>
                  <a:lnTo>
                    <a:pt x="400" y="102"/>
                  </a:lnTo>
                  <a:lnTo>
                    <a:pt x="386" y="124"/>
                  </a:lnTo>
                  <a:lnTo>
                    <a:pt x="386" y="124"/>
                  </a:lnTo>
                  <a:lnTo>
                    <a:pt x="360" y="138"/>
                  </a:lnTo>
                  <a:lnTo>
                    <a:pt x="358" y="152"/>
                  </a:lnTo>
                  <a:lnTo>
                    <a:pt x="358" y="152"/>
                  </a:lnTo>
                  <a:lnTo>
                    <a:pt x="360" y="160"/>
                  </a:lnTo>
                  <a:lnTo>
                    <a:pt x="364" y="170"/>
                  </a:lnTo>
                  <a:lnTo>
                    <a:pt x="366" y="170"/>
                  </a:lnTo>
                  <a:lnTo>
                    <a:pt x="366" y="172"/>
                  </a:lnTo>
                  <a:lnTo>
                    <a:pt x="368" y="192"/>
                  </a:lnTo>
                  <a:lnTo>
                    <a:pt x="368" y="194"/>
                  </a:lnTo>
                  <a:lnTo>
                    <a:pt x="366" y="196"/>
                  </a:lnTo>
                  <a:lnTo>
                    <a:pt x="356" y="208"/>
                  </a:lnTo>
                  <a:lnTo>
                    <a:pt x="356" y="208"/>
                  </a:lnTo>
                  <a:lnTo>
                    <a:pt x="356" y="208"/>
                  </a:lnTo>
                  <a:lnTo>
                    <a:pt x="356" y="208"/>
                  </a:lnTo>
                  <a:lnTo>
                    <a:pt x="348" y="214"/>
                  </a:lnTo>
                  <a:lnTo>
                    <a:pt x="348" y="214"/>
                  </a:lnTo>
                  <a:lnTo>
                    <a:pt x="346" y="214"/>
                  </a:lnTo>
                  <a:lnTo>
                    <a:pt x="346" y="214"/>
                  </a:lnTo>
                  <a:lnTo>
                    <a:pt x="344" y="214"/>
                  </a:lnTo>
                  <a:lnTo>
                    <a:pt x="326" y="210"/>
                  </a:lnTo>
                  <a:lnTo>
                    <a:pt x="326" y="210"/>
                  </a:lnTo>
                  <a:lnTo>
                    <a:pt x="322" y="210"/>
                  </a:lnTo>
                  <a:lnTo>
                    <a:pt x="316" y="214"/>
                  </a:lnTo>
                  <a:lnTo>
                    <a:pt x="308" y="224"/>
                  </a:lnTo>
                  <a:lnTo>
                    <a:pt x="300" y="232"/>
                  </a:lnTo>
                  <a:lnTo>
                    <a:pt x="300" y="232"/>
                  </a:lnTo>
                  <a:lnTo>
                    <a:pt x="298" y="236"/>
                  </a:lnTo>
                  <a:lnTo>
                    <a:pt x="294" y="238"/>
                  </a:lnTo>
                  <a:lnTo>
                    <a:pt x="288" y="240"/>
                  </a:lnTo>
                  <a:lnTo>
                    <a:pt x="282" y="238"/>
                  </a:lnTo>
                  <a:lnTo>
                    <a:pt x="282" y="238"/>
                  </a:lnTo>
                  <a:lnTo>
                    <a:pt x="280" y="238"/>
                  </a:lnTo>
                  <a:lnTo>
                    <a:pt x="278" y="234"/>
                  </a:lnTo>
                  <a:lnTo>
                    <a:pt x="276" y="230"/>
                  </a:lnTo>
                  <a:lnTo>
                    <a:pt x="276" y="224"/>
                  </a:lnTo>
                  <a:lnTo>
                    <a:pt x="276" y="220"/>
                  </a:lnTo>
                  <a:lnTo>
                    <a:pt x="276" y="214"/>
                  </a:lnTo>
                  <a:lnTo>
                    <a:pt x="272" y="218"/>
                  </a:lnTo>
                  <a:lnTo>
                    <a:pt x="272" y="218"/>
                  </a:lnTo>
                  <a:lnTo>
                    <a:pt x="270" y="220"/>
                  </a:lnTo>
                  <a:lnTo>
                    <a:pt x="264" y="222"/>
                  </a:lnTo>
                  <a:lnTo>
                    <a:pt x="264" y="222"/>
                  </a:lnTo>
                  <a:lnTo>
                    <a:pt x="260" y="218"/>
                  </a:lnTo>
                  <a:lnTo>
                    <a:pt x="258" y="212"/>
                  </a:lnTo>
                  <a:lnTo>
                    <a:pt x="258" y="212"/>
                  </a:lnTo>
                  <a:lnTo>
                    <a:pt x="256" y="192"/>
                  </a:lnTo>
                  <a:lnTo>
                    <a:pt x="252" y="176"/>
                  </a:lnTo>
                  <a:lnTo>
                    <a:pt x="244" y="168"/>
                  </a:lnTo>
                  <a:lnTo>
                    <a:pt x="244" y="168"/>
                  </a:lnTo>
                  <a:lnTo>
                    <a:pt x="244" y="166"/>
                  </a:lnTo>
                  <a:lnTo>
                    <a:pt x="226" y="128"/>
                  </a:lnTo>
                  <a:lnTo>
                    <a:pt x="226" y="128"/>
                  </a:lnTo>
                  <a:lnTo>
                    <a:pt x="220" y="116"/>
                  </a:lnTo>
                  <a:lnTo>
                    <a:pt x="220" y="116"/>
                  </a:lnTo>
                  <a:lnTo>
                    <a:pt x="220" y="116"/>
                  </a:lnTo>
                  <a:lnTo>
                    <a:pt x="220" y="114"/>
                  </a:lnTo>
                  <a:lnTo>
                    <a:pt x="216" y="94"/>
                  </a:lnTo>
                  <a:lnTo>
                    <a:pt x="214" y="90"/>
                  </a:lnTo>
                  <a:lnTo>
                    <a:pt x="212" y="92"/>
                  </a:lnTo>
                  <a:lnTo>
                    <a:pt x="212" y="92"/>
                  </a:lnTo>
                  <a:lnTo>
                    <a:pt x="204" y="100"/>
                  </a:lnTo>
                  <a:lnTo>
                    <a:pt x="200" y="104"/>
                  </a:lnTo>
                  <a:lnTo>
                    <a:pt x="200" y="104"/>
                  </a:lnTo>
                  <a:lnTo>
                    <a:pt x="196" y="102"/>
                  </a:lnTo>
                  <a:lnTo>
                    <a:pt x="188" y="96"/>
                  </a:lnTo>
                  <a:lnTo>
                    <a:pt x="176" y="90"/>
                  </a:lnTo>
                  <a:lnTo>
                    <a:pt x="174" y="88"/>
                  </a:lnTo>
                  <a:lnTo>
                    <a:pt x="172" y="88"/>
                  </a:lnTo>
                  <a:lnTo>
                    <a:pt x="172" y="88"/>
                  </a:lnTo>
                  <a:lnTo>
                    <a:pt x="172" y="86"/>
                  </a:lnTo>
                  <a:lnTo>
                    <a:pt x="172" y="70"/>
                  </a:lnTo>
                  <a:lnTo>
                    <a:pt x="172" y="70"/>
                  </a:lnTo>
                  <a:lnTo>
                    <a:pt x="168" y="58"/>
                  </a:lnTo>
                  <a:lnTo>
                    <a:pt x="162" y="42"/>
                  </a:lnTo>
                  <a:lnTo>
                    <a:pt x="156" y="42"/>
                  </a:lnTo>
                  <a:lnTo>
                    <a:pt x="156" y="42"/>
                  </a:lnTo>
                  <a:lnTo>
                    <a:pt x="156" y="50"/>
                  </a:lnTo>
                  <a:lnTo>
                    <a:pt x="154" y="58"/>
                  </a:lnTo>
                  <a:lnTo>
                    <a:pt x="154" y="58"/>
                  </a:lnTo>
                  <a:lnTo>
                    <a:pt x="150" y="64"/>
                  </a:lnTo>
                  <a:lnTo>
                    <a:pt x="144" y="70"/>
                  </a:lnTo>
                  <a:lnTo>
                    <a:pt x="144" y="70"/>
                  </a:lnTo>
                  <a:lnTo>
                    <a:pt x="142" y="78"/>
                  </a:lnTo>
                  <a:lnTo>
                    <a:pt x="138" y="82"/>
                  </a:lnTo>
                  <a:lnTo>
                    <a:pt x="138" y="82"/>
                  </a:lnTo>
                  <a:lnTo>
                    <a:pt x="134" y="86"/>
                  </a:lnTo>
                  <a:lnTo>
                    <a:pt x="130" y="86"/>
                  </a:lnTo>
                  <a:lnTo>
                    <a:pt x="128" y="86"/>
                  </a:lnTo>
                  <a:lnTo>
                    <a:pt x="124" y="84"/>
                  </a:lnTo>
                  <a:lnTo>
                    <a:pt x="122" y="84"/>
                  </a:lnTo>
                  <a:lnTo>
                    <a:pt x="122" y="84"/>
                  </a:lnTo>
                  <a:lnTo>
                    <a:pt x="118" y="82"/>
                  </a:lnTo>
                  <a:lnTo>
                    <a:pt x="118" y="78"/>
                  </a:lnTo>
                  <a:lnTo>
                    <a:pt x="116" y="66"/>
                  </a:lnTo>
                  <a:lnTo>
                    <a:pt x="116" y="62"/>
                  </a:lnTo>
                  <a:lnTo>
                    <a:pt x="106" y="56"/>
                  </a:lnTo>
                  <a:lnTo>
                    <a:pt x="106" y="56"/>
                  </a:lnTo>
                  <a:lnTo>
                    <a:pt x="104" y="54"/>
                  </a:lnTo>
                  <a:lnTo>
                    <a:pt x="102" y="50"/>
                  </a:lnTo>
                  <a:lnTo>
                    <a:pt x="100" y="42"/>
                  </a:lnTo>
                  <a:lnTo>
                    <a:pt x="104" y="6"/>
                  </a:lnTo>
                  <a:lnTo>
                    <a:pt x="102" y="0"/>
                  </a:lnTo>
                  <a:lnTo>
                    <a:pt x="88" y="14"/>
                  </a:lnTo>
                  <a:lnTo>
                    <a:pt x="80" y="20"/>
                  </a:lnTo>
                  <a:lnTo>
                    <a:pt x="78" y="26"/>
                  </a:lnTo>
                  <a:lnTo>
                    <a:pt x="78" y="26"/>
                  </a:lnTo>
                  <a:lnTo>
                    <a:pt x="82" y="36"/>
                  </a:lnTo>
                  <a:lnTo>
                    <a:pt x="82" y="44"/>
                  </a:lnTo>
                  <a:lnTo>
                    <a:pt x="82" y="44"/>
                  </a:lnTo>
                  <a:lnTo>
                    <a:pt x="82" y="48"/>
                  </a:lnTo>
                  <a:lnTo>
                    <a:pt x="80" y="54"/>
                  </a:lnTo>
                  <a:lnTo>
                    <a:pt x="76" y="58"/>
                  </a:lnTo>
                  <a:lnTo>
                    <a:pt x="72" y="60"/>
                  </a:lnTo>
                  <a:lnTo>
                    <a:pt x="56" y="66"/>
                  </a:lnTo>
                  <a:lnTo>
                    <a:pt x="52" y="68"/>
                  </a:lnTo>
                  <a:lnTo>
                    <a:pt x="52" y="74"/>
                  </a:lnTo>
                  <a:lnTo>
                    <a:pt x="52" y="96"/>
                  </a:lnTo>
                  <a:lnTo>
                    <a:pt x="52" y="96"/>
                  </a:lnTo>
                  <a:lnTo>
                    <a:pt x="54" y="104"/>
                  </a:lnTo>
                  <a:lnTo>
                    <a:pt x="54" y="106"/>
                  </a:lnTo>
                  <a:lnTo>
                    <a:pt x="56" y="108"/>
                  </a:lnTo>
                  <a:lnTo>
                    <a:pt x="56" y="108"/>
                  </a:lnTo>
                  <a:lnTo>
                    <a:pt x="64" y="108"/>
                  </a:lnTo>
                  <a:lnTo>
                    <a:pt x="68" y="108"/>
                  </a:lnTo>
                  <a:lnTo>
                    <a:pt x="72" y="106"/>
                  </a:lnTo>
                  <a:lnTo>
                    <a:pt x="76" y="104"/>
                  </a:lnTo>
                  <a:lnTo>
                    <a:pt x="92" y="138"/>
                  </a:lnTo>
                  <a:lnTo>
                    <a:pt x="92" y="140"/>
                  </a:lnTo>
                  <a:lnTo>
                    <a:pt x="92" y="140"/>
                  </a:lnTo>
                  <a:lnTo>
                    <a:pt x="92" y="140"/>
                  </a:lnTo>
                  <a:lnTo>
                    <a:pt x="92" y="140"/>
                  </a:lnTo>
                  <a:lnTo>
                    <a:pt x="88" y="184"/>
                  </a:lnTo>
                  <a:lnTo>
                    <a:pt x="82" y="216"/>
                  </a:lnTo>
                  <a:lnTo>
                    <a:pt x="78" y="238"/>
                  </a:lnTo>
                  <a:lnTo>
                    <a:pt x="72" y="250"/>
                  </a:lnTo>
                  <a:lnTo>
                    <a:pt x="72" y="250"/>
                  </a:lnTo>
                  <a:lnTo>
                    <a:pt x="68" y="254"/>
                  </a:lnTo>
                  <a:lnTo>
                    <a:pt x="62" y="256"/>
                  </a:lnTo>
                  <a:lnTo>
                    <a:pt x="62" y="256"/>
                  </a:lnTo>
                  <a:lnTo>
                    <a:pt x="54" y="254"/>
                  </a:lnTo>
                  <a:lnTo>
                    <a:pt x="48" y="252"/>
                  </a:lnTo>
                  <a:lnTo>
                    <a:pt x="48" y="252"/>
                  </a:lnTo>
                  <a:lnTo>
                    <a:pt x="22" y="298"/>
                  </a:lnTo>
                  <a:lnTo>
                    <a:pt x="12" y="312"/>
                  </a:lnTo>
                  <a:lnTo>
                    <a:pt x="6" y="318"/>
                  </a:lnTo>
                  <a:lnTo>
                    <a:pt x="8" y="318"/>
                  </a:lnTo>
                  <a:lnTo>
                    <a:pt x="8" y="318"/>
                  </a:lnTo>
                  <a:lnTo>
                    <a:pt x="6" y="320"/>
                  </a:lnTo>
                  <a:lnTo>
                    <a:pt x="4" y="326"/>
                  </a:lnTo>
                  <a:lnTo>
                    <a:pt x="4" y="348"/>
                  </a:lnTo>
                  <a:lnTo>
                    <a:pt x="8" y="352"/>
                  </a:lnTo>
                  <a:lnTo>
                    <a:pt x="10" y="352"/>
                  </a:lnTo>
                  <a:lnTo>
                    <a:pt x="12" y="354"/>
                  </a:lnTo>
                  <a:lnTo>
                    <a:pt x="4" y="364"/>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00">
                <a:solidFill>
                  <a:schemeClr val="tx1">
                    <a:lumMod val="50000"/>
                    <a:lumOff val="50000"/>
                  </a:schemeClr>
                </a:solidFill>
              </a:endParaRPr>
            </a:p>
          </p:txBody>
        </p:sp>
        <p:sp>
          <p:nvSpPr>
            <p:cNvPr id="50" name="MH_Other_10"/>
            <p:cNvSpPr>
              <a:spLocks/>
            </p:cNvSpPr>
            <p:nvPr/>
          </p:nvSpPr>
          <p:spPr bwMode="auto">
            <a:xfrm>
              <a:off x="4956182" y="3634197"/>
              <a:ext cx="594141" cy="514439"/>
            </a:xfrm>
            <a:custGeom>
              <a:avLst/>
              <a:gdLst>
                <a:gd name="T0" fmla="*/ 284 w 384"/>
                <a:gd name="T1" fmla="*/ 14 h 332"/>
                <a:gd name="T2" fmla="*/ 272 w 384"/>
                <a:gd name="T3" fmla="*/ 26 h 332"/>
                <a:gd name="T4" fmla="*/ 262 w 384"/>
                <a:gd name="T5" fmla="*/ 20 h 332"/>
                <a:gd name="T6" fmla="*/ 260 w 384"/>
                <a:gd name="T7" fmla="*/ 10 h 332"/>
                <a:gd name="T8" fmla="*/ 250 w 384"/>
                <a:gd name="T9" fmla="*/ 8 h 332"/>
                <a:gd name="T10" fmla="*/ 240 w 384"/>
                <a:gd name="T11" fmla="*/ 34 h 332"/>
                <a:gd name="T12" fmla="*/ 216 w 384"/>
                <a:gd name="T13" fmla="*/ 34 h 332"/>
                <a:gd name="T14" fmla="*/ 208 w 384"/>
                <a:gd name="T15" fmla="*/ 44 h 332"/>
                <a:gd name="T16" fmla="*/ 188 w 384"/>
                <a:gd name="T17" fmla="*/ 58 h 332"/>
                <a:gd name="T18" fmla="*/ 182 w 384"/>
                <a:gd name="T19" fmla="*/ 58 h 332"/>
                <a:gd name="T20" fmla="*/ 160 w 384"/>
                <a:gd name="T21" fmla="*/ 54 h 332"/>
                <a:gd name="T22" fmla="*/ 160 w 384"/>
                <a:gd name="T23" fmla="*/ 50 h 332"/>
                <a:gd name="T24" fmla="*/ 148 w 384"/>
                <a:gd name="T25" fmla="*/ 74 h 332"/>
                <a:gd name="T26" fmla="*/ 170 w 384"/>
                <a:gd name="T27" fmla="*/ 82 h 332"/>
                <a:gd name="T28" fmla="*/ 176 w 384"/>
                <a:gd name="T29" fmla="*/ 110 h 332"/>
                <a:gd name="T30" fmla="*/ 160 w 384"/>
                <a:gd name="T31" fmla="*/ 122 h 332"/>
                <a:gd name="T32" fmla="*/ 124 w 384"/>
                <a:gd name="T33" fmla="*/ 130 h 332"/>
                <a:gd name="T34" fmla="*/ 114 w 384"/>
                <a:gd name="T35" fmla="*/ 126 h 332"/>
                <a:gd name="T36" fmla="*/ 104 w 384"/>
                <a:gd name="T37" fmla="*/ 134 h 332"/>
                <a:gd name="T38" fmla="*/ 78 w 384"/>
                <a:gd name="T39" fmla="*/ 148 h 332"/>
                <a:gd name="T40" fmla="*/ 16 w 384"/>
                <a:gd name="T41" fmla="*/ 146 h 332"/>
                <a:gd name="T42" fmla="*/ 0 w 384"/>
                <a:gd name="T43" fmla="*/ 172 h 332"/>
                <a:gd name="T44" fmla="*/ 18 w 384"/>
                <a:gd name="T45" fmla="*/ 196 h 332"/>
                <a:gd name="T46" fmla="*/ 28 w 384"/>
                <a:gd name="T47" fmla="*/ 190 h 332"/>
                <a:gd name="T48" fmla="*/ 44 w 384"/>
                <a:gd name="T49" fmla="*/ 188 h 332"/>
                <a:gd name="T50" fmla="*/ 66 w 384"/>
                <a:gd name="T51" fmla="*/ 220 h 332"/>
                <a:gd name="T52" fmla="*/ 58 w 384"/>
                <a:gd name="T53" fmla="*/ 246 h 332"/>
                <a:gd name="T54" fmla="*/ 62 w 384"/>
                <a:gd name="T55" fmla="*/ 286 h 332"/>
                <a:gd name="T56" fmla="*/ 68 w 384"/>
                <a:gd name="T57" fmla="*/ 320 h 332"/>
                <a:gd name="T58" fmla="*/ 78 w 384"/>
                <a:gd name="T59" fmla="*/ 326 h 332"/>
                <a:gd name="T60" fmla="*/ 110 w 384"/>
                <a:gd name="T61" fmla="*/ 320 h 332"/>
                <a:gd name="T62" fmla="*/ 168 w 384"/>
                <a:gd name="T63" fmla="*/ 320 h 332"/>
                <a:gd name="T64" fmla="*/ 196 w 384"/>
                <a:gd name="T65" fmla="*/ 302 h 332"/>
                <a:gd name="T66" fmla="*/ 216 w 384"/>
                <a:gd name="T67" fmla="*/ 290 h 332"/>
                <a:gd name="T68" fmla="*/ 248 w 384"/>
                <a:gd name="T69" fmla="*/ 282 h 332"/>
                <a:gd name="T70" fmla="*/ 256 w 384"/>
                <a:gd name="T71" fmla="*/ 292 h 332"/>
                <a:gd name="T72" fmla="*/ 276 w 384"/>
                <a:gd name="T73" fmla="*/ 292 h 332"/>
                <a:gd name="T74" fmla="*/ 294 w 384"/>
                <a:gd name="T75" fmla="*/ 296 h 332"/>
                <a:gd name="T76" fmla="*/ 296 w 384"/>
                <a:gd name="T77" fmla="*/ 288 h 332"/>
                <a:gd name="T78" fmla="*/ 312 w 384"/>
                <a:gd name="T79" fmla="*/ 276 h 332"/>
                <a:gd name="T80" fmla="*/ 322 w 384"/>
                <a:gd name="T81" fmla="*/ 276 h 332"/>
                <a:gd name="T82" fmla="*/ 330 w 384"/>
                <a:gd name="T83" fmla="*/ 262 h 332"/>
                <a:gd name="T84" fmla="*/ 348 w 384"/>
                <a:gd name="T85" fmla="*/ 252 h 332"/>
                <a:gd name="T86" fmla="*/ 352 w 384"/>
                <a:gd name="T87" fmla="*/ 248 h 332"/>
                <a:gd name="T88" fmla="*/ 374 w 384"/>
                <a:gd name="T89" fmla="*/ 244 h 332"/>
                <a:gd name="T90" fmla="*/ 384 w 384"/>
                <a:gd name="T91" fmla="*/ 228 h 332"/>
                <a:gd name="T92" fmla="*/ 372 w 384"/>
                <a:gd name="T93" fmla="*/ 206 h 332"/>
                <a:gd name="T94" fmla="*/ 372 w 384"/>
                <a:gd name="T95" fmla="*/ 204 h 332"/>
                <a:gd name="T96" fmla="*/ 380 w 384"/>
                <a:gd name="T97" fmla="*/ 174 h 332"/>
                <a:gd name="T98" fmla="*/ 372 w 384"/>
                <a:gd name="T99" fmla="*/ 156 h 332"/>
                <a:gd name="T100" fmla="*/ 350 w 384"/>
                <a:gd name="T101" fmla="*/ 136 h 332"/>
                <a:gd name="T102" fmla="*/ 366 w 384"/>
                <a:gd name="T103" fmla="*/ 92 h 332"/>
                <a:gd name="T104" fmla="*/ 372 w 384"/>
                <a:gd name="T105" fmla="*/ 68 h 332"/>
                <a:gd name="T106" fmla="*/ 356 w 384"/>
                <a:gd name="T107" fmla="*/ 76 h 332"/>
                <a:gd name="T108" fmla="*/ 346 w 384"/>
                <a:gd name="T109" fmla="*/ 82 h 332"/>
                <a:gd name="T110" fmla="*/ 336 w 384"/>
                <a:gd name="T111" fmla="*/ 76 h 332"/>
                <a:gd name="T112" fmla="*/ 332 w 384"/>
                <a:gd name="T113" fmla="*/ 60 h 332"/>
                <a:gd name="T114" fmla="*/ 316 w 384"/>
                <a:gd name="T115" fmla="*/ 60 h 332"/>
                <a:gd name="T116" fmla="*/ 304 w 384"/>
                <a:gd name="T117" fmla="*/ 1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4" h="332">
                  <a:moveTo>
                    <a:pt x="300" y="6"/>
                  </a:moveTo>
                  <a:lnTo>
                    <a:pt x="296" y="4"/>
                  </a:lnTo>
                  <a:lnTo>
                    <a:pt x="288" y="8"/>
                  </a:lnTo>
                  <a:lnTo>
                    <a:pt x="284" y="14"/>
                  </a:lnTo>
                  <a:lnTo>
                    <a:pt x="284" y="14"/>
                  </a:lnTo>
                  <a:lnTo>
                    <a:pt x="280" y="22"/>
                  </a:lnTo>
                  <a:lnTo>
                    <a:pt x="276" y="24"/>
                  </a:lnTo>
                  <a:lnTo>
                    <a:pt x="272" y="26"/>
                  </a:lnTo>
                  <a:lnTo>
                    <a:pt x="272" y="26"/>
                  </a:lnTo>
                  <a:lnTo>
                    <a:pt x="268" y="24"/>
                  </a:lnTo>
                  <a:lnTo>
                    <a:pt x="264" y="20"/>
                  </a:lnTo>
                  <a:lnTo>
                    <a:pt x="262" y="20"/>
                  </a:lnTo>
                  <a:lnTo>
                    <a:pt x="262" y="20"/>
                  </a:lnTo>
                  <a:lnTo>
                    <a:pt x="262" y="20"/>
                  </a:lnTo>
                  <a:lnTo>
                    <a:pt x="260" y="12"/>
                  </a:lnTo>
                  <a:lnTo>
                    <a:pt x="260" y="10"/>
                  </a:lnTo>
                  <a:lnTo>
                    <a:pt x="258" y="0"/>
                  </a:lnTo>
                  <a:lnTo>
                    <a:pt x="254" y="0"/>
                  </a:lnTo>
                  <a:lnTo>
                    <a:pt x="252" y="0"/>
                  </a:lnTo>
                  <a:lnTo>
                    <a:pt x="250" y="8"/>
                  </a:lnTo>
                  <a:lnTo>
                    <a:pt x="250" y="20"/>
                  </a:lnTo>
                  <a:lnTo>
                    <a:pt x="250" y="20"/>
                  </a:lnTo>
                  <a:lnTo>
                    <a:pt x="248" y="20"/>
                  </a:lnTo>
                  <a:lnTo>
                    <a:pt x="240" y="34"/>
                  </a:lnTo>
                  <a:lnTo>
                    <a:pt x="238" y="36"/>
                  </a:lnTo>
                  <a:lnTo>
                    <a:pt x="236" y="36"/>
                  </a:lnTo>
                  <a:lnTo>
                    <a:pt x="216" y="34"/>
                  </a:lnTo>
                  <a:lnTo>
                    <a:pt x="216" y="34"/>
                  </a:lnTo>
                  <a:lnTo>
                    <a:pt x="216" y="34"/>
                  </a:lnTo>
                  <a:lnTo>
                    <a:pt x="216" y="34"/>
                  </a:lnTo>
                  <a:lnTo>
                    <a:pt x="216" y="36"/>
                  </a:lnTo>
                  <a:lnTo>
                    <a:pt x="208" y="44"/>
                  </a:lnTo>
                  <a:lnTo>
                    <a:pt x="212" y="50"/>
                  </a:lnTo>
                  <a:lnTo>
                    <a:pt x="212" y="50"/>
                  </a:lnTo>
                  <a:lnTo>
                    <a:pt x="206" y="58"/>
                  </a:lnTo>
                  <a:lnTo>
                    <a:pt x="188" y="58"/>
                  </a:lnTo>
                  <a:lnTo>
                    <a:pt x="188" y="56"/>
                  </a:lnTo>
                  <a:lnTo>
                    <a:pt x="188" y="54"/>
                  </a:lnTo>
                  <a:lnTo>
                    <a:pt x="184" y="52"/>
                  </a:lnTo>
                  <a:lnTo>
                    <a:pt x="182" y="58"/>
                  </a:lnTo>
                  <a:lnTo>
                    <a:pt x="180" y="60"/>
                  </a:lnTo>
                  <a:lnTo>
                    <a:pt x="168" y="60"/>
                  </a:lnTo>
                  <a:lnTo>
                    <a:pt x="168" y="60"/>
                  </a:lnTo>
                  <a:lnTo>
                    <a:pt x="160" y="54"/>
                  </a:lnTo>
                  <a:lnTo>
                    <a:pt x="160" y="52"/>
                  </a:lnTo>
                  <a:lnTo>
                    <a:pt x="160" y="52"/>
                  </a:lnTo>
                  <a:lnTo>
                    <a:pt x="160" y="52"/>
                  </a:lnTo>
                  <a:lnTo>
                    <a:pt x="160" y="50"/>
                  </a:lnTo>
                  <a:lnTo>
                    <a:pt x="146" y="48"/>
                  </a:lnTo>
                  <a:lnTo>
                    <a:pt x="136" y="52"/>
                  </a:lnTo>
                  <a:lnTo>
                    <a:pt x="132" y="56"/>
                  </a:lnTo>
                  <a:lnTo>
                    <a:pt x="148" y="74"/>
                  </a:lnTo>
                  <a:lnTo>
                    <a:pt x="168" y="80"/>
                  </a:lnTo>
                  <a:lnTo>
                    <a:pt x="168" y="80"/>
                  </a:lnTo>
                  <a:lnTo>
                    <a:pt x="168" y="80"/>
                  </a:lnTo>
                  <a:lnTo>
                    <a:pt x="170" y="82"/>
                  </a:lnTo>
                  <a:lnTo>
                    <a:pt x="180" y="92"/>
                  </a:lnTo>
                  <a:lnTo>
                    <a:pt x="176" y="108"/>
                  </a:lnTo>
                  <a:lnTo>
                    <a:pt x="176" y="108"/>
                  </a:lnTo>
                  <a:lnTo>
                    <a:pt x="176" y="110"/>
                  </a:lnTo>
                  <a:lnTo>
                    <a:pt x="176" y="110"/>
                  </a:lnTo>
                  <a:lnTo>
                    <a:pt x="162" y="120"/>
                  </a:lnTo>
                  <a:lnTo>
                    <a:pt x="162" y="122"/>
                  </a:lnTo>
                  <a:lnTo>
                    <a:pt x="160" y="122"/>
                  </a:lnTo>
                  <a:lnTo>
                    <a:pt x="138" y="128"/>
                  </a:lnTo>
                  <a:lnTo>
                    <a:pt x="138" y="128"/>
                  </a:lnTo>
                  <a:lnTo>
                    <a:pt x="124" y="130"/>
                  </a:lnTo>
                  <a:lnTo>
                    <a:pt x="124" y="130"/>
                  </a:lnTo>
                  <a:lnTo>
                    <a:pt x="124" y="130"/>
                  </a:lnTo>
                  <a:lnTo>
                    <a:pt x="124" y="130"/>
                  </a:lnTo>
                  <a:lnTo>
                    <a:pt x="124" y="130"/>
                  </a:lnTo>
                  <a:lnTo>
                    <a:pt x="114" y="126"/>
                  </a:lnTo>
                  <a:lnTo>
                    <a:pt x="110" y="126"/>
                  </a:lnTo>
                  <a:lnTo>
                    <a:pt x="104" y="134"/>
                  </a:lnTo>
                  <a:lnTo>
                    <a:pt x="104" y="134"/>
                  </a:lnTo>
                  <a:lnTo>
                    <a:pt x="104" y="134"/>
                  </a:lnTo>
                  <a:lnTo>
                    <a:pt x="94" y="142"/>
                  </a:lnTo>
                  <a:lnTo>
                    <a:pt x="92" y="142"/>
                  </a:lnTo>
                  <a:lnTo>
                    <a:pt x="92" y="142"/>
                  </a:lnTo>
                  <a:lnTo>
                    <a:pt x="78" y="148"/>
                  </a:lnTo>
                  <a:lnTo>
                    <a:pt x="78" y="148"/>
                  </a:lnTo>
                  <a:lnTo>
                    <a:pt x="60" y="142"/>
                  </a:lnTo>
                  <a:lnTo>
                    <a:pt x="24" y="144"/>
                  </a:lnTo>
                  <a:lnTo>
                    <a:pt x="16" y="146"/>
                  </a:lnTo>
                  <a:lnTo>
                    <a:pt x="16" y="148"/>
                  </a:lnTo>
                  <a:lnTo>
                    <a:pt x="8" y="148"/>
                  </a:lnTo>
                  <a:lnTo>
                    <a:pt x="0" y="160"/>
                  </a:lnTo>
                  <a:lnTo>
                    <a:pt x="0" y="172"/>
                  </a:lnTo>
                  <a:lnTo>
                    <a:pt x="8" y="192"/>
                  </a:lnTo>
                  <a:lnTo>
                    <a:pt x="18" y="196"/>
                  </a:lnTo>
                  <a:lnTo>
                    <a:pt x="18" y="196"/>
                  </a:lnTo>
                  <a:lnTo>
                    <a:pt x="18" y="196"/>
                  </a:lnTo>
                  <a:lnTo>
                    <a:pt x="22" y="200"/>
                  </a:lnTo>
                  <a:lnTo>
                    <a:pt x="28" y="192"/>
                  </a:lnTo>
                  <a:lnTo>
                    <a:pt x="28" y="190"/>
                  </a:lnTo>
                  <a:lnTo>
                    <a:pt x="28" y="190"/>
                  </a:lnTo>
                  <a:lnTo>
                    <a:pt x="30" y="190"/>
                  </a:lnTo>
                  <a:lnTo>
                    <a:pt x="42" y="188"/>
                  </a:lnTo>
                  <a:lnTo>
                    <a:pt x="44" y="188"/>
                  </a:lnTo>
                  <a:lnTo>
                    <a:pt x="44" y="188"/>
                  </a:lnTo>
                  <a:lnTo>
                    <a:pt x="56" y="192"/>
                  </a:lnTo>
                  <a:lnTo>
                    <a:pt x="68" y="220"/>
                  </a:lnTo>
                  <a:lnTo>
                    <a:pt x="66" y="220"/>
                  </a:lnTo>
                  <a:lnTo>
                    <a:pt x="66" y="220"/>
                  </a:lnTo>
                  <a:lnTo>
                    <a:pt x="62" y="236"/>
                  </a:lnTo>
                  <a:lnTo>
                    <a:pt x="62" y="236"/>
                  </a:lnTo>
                  <a:lnTo>
                    <a:pt x="58" y="244"/>
                  </a:lnTo>
                  <a:lnTo>
                    <a:pt x="58" y="246"/>
                  </a:lnTo>
                  <a:lnTo>
                    <a:pt x="52" y="260"/>
                  </a:lnTo>
                  <a:lnTo>
                    <a:pt x="52" y="276"/>
                  </a:lnTo>
                  <a:lnTo>
                    <a:pt x="62" y="286"/>
                  </a:lnTo>
                  <a:lnTo>
                    <a:pt x="62" y="286"/>
                  </a:lnTo>
                  <a:lnTo>
                    <a:pt x="76" y="296"/>
                  </a:lnTo>
                  <a:lnTo>
                    <a:pt x="76" y="298"/>
                  </a:lnTo>
                  <a:lnTo>
                    <a:pt x="78" y="298"/>
                  </a:lnTo>
                  <a:lnTo>
                    <a:pt x="68" y="320"/>
                  </a:lnTo>
                  <a:lnTo>
                    <a:pt x="66" y="332"/>
                  </a:lnTo>
                  <a:lnTo>
                    <a:pt x="68" y="330"/>
                  </a:lnTo>
                  <a:lnTo>
                    <a:pt x="70" y="330"/>
                  </a:lnTo>
                  <a:lnTo>
                    <a:pt x="78" y="326"/>
                  </a:lnTo>
                  <a:lnTo>
                    <a:pt x="92" y="318"/>
                  </a:lnTo>
                  <a:lnTo>
                    <a:pt x="92" y="318"/>
                  </a:lnTo>
                  <a:lnTo>
                    <a:pt x="108" y="320"/>
                  </a:lnTo>
                  <a:lnTo>
                    <a:pt x="110" y="320"/>
                  </a:lnTo>
                  <a:lnTo>
                    <a:pt x="110" y="320"/>
                  </a:lnTo>
                  <a:lnTo>
                    <a:pt x="134" y="330"/>
                  </a:lnTo>
                  <a:lnTo>
                    <a:pt x="160" y="330"/>
                  </a:lnTo>
                  <a:lnTo>
                    <a:pt x="168" y="320"/>
                  </a:lnTo>
                  <a:lnTo>
                    <a:pt x="168" y="320"/>
                  </a:lnTo>
                  <a:lnTo>
                    <a:pt x="168" y="320"/>
                  </a:lnTo>
                  <a:lnTo>
                    <a:pt x="182" y="312"/>
                  </a:lnTo>
                  <a:lnTo>
                    <a:pt x="196" y="302"/>
                  </a:lnTo>
                  <a:lnTo>
                    <a:pt x="196" y="300"/>
                  </a:lnTo>
                  <a:lnTo>
                    <a:pt x="196" y="300"/>
                  </a:lnTo>
                  <a:lnTo>
                    <a:pt x="206" y="298"/>
                  </a:lnTo>
                  <a:lnTo>
                    <a:pt x="216" y="290"/>
                  </a:lnTo>
                  <a:lnTo>
                    <a:pt x="228" y="274"/>
                  </a:lnTo>
                  <a:lnTo>
                    <a:pt x="246" y="280"/>
                  </a:lnTo>
                  <a:lnTo>
                    <a:pt x="248" y="280"/>
                  </a:lnTo>
                  <a:lnTo>
                    <a:pt x="248" y="282"/>
                  </a:lnTo>
                  <a:lnTo>
                    <a:pt x="248" y="282"/>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90"/>
                  </a:lnTo>
                  <a:lnTo>
                    <a:pt x="296" y="288"/>
                  </a:lnTo>
                  <a:lnTo>
                    <a:pt x="296" y="288"/>
                  </a:lnTo>
                  <a:lnTo>
                    <a:pt x="296" y="288"/>
                  </a:lnTo>
                  <a:lnTo>
                    <a:pt x="302" y="284"/>
                  </a:lnTo>
                  <a:lnTo>
                    <a:pt x="302" y="284"/>
                  </a:lnTo>
                  <a:lnTo>
                    <a:pt x="312" y="276"/>
                  </a:lnTo>
                  <a:lnTo>
                    <a:pt x="312" y="276"/>
                  </a:lnTo>
                  <a:lnTo>
                    <a:pt x="312" y="276"/>
                  </a:lnTo>
                  <a:lnTo>
                    <a:pt x="314" y="276"/>
                  </a:lnTo>
                  <a:lnTo>
                    <a:pt x="322" y="276"/>
                  </a:lnTo>
                  <a:lnTo>
                    <a:pt x="322" y="276"/>
                  </a:lnTo>
                  <a:lnTo>
                    <a:pt x="324" y="268"/>
                  </a:lnTo>
                  <a:lnTo>
                    <a:pt x="330" y="262"/>
                  </a:lnTo>
                  <a:lnTo>
                    <a:pt x="330" y="262"/>
                  </a:lnTo>
                  <a:lnTo>
                    <a:pt x="336" y="258"/>
                  </a:lnTo>
                  <a:lnTo>
                    <a:pt x="342" y="256"/>
                  </a:lnTo>
                  <a:lnTo>
                    <a:pt x="346" y="252"/>
                  </a:lnTo>
                  <a:lnTo>
                    <a:pt x="348" y="252"/>
                  </a:lnTo>
                  <a:lnTo>
                    <a:pt x="348" y="252"/>
                  </a:lnTo>
                  <a:lnTo>
                    <a:pt x="352" y="248"/>
                  </a:lnTo>
                  <a:lnTo>
                    <a:pt x="352" y="248"/>
                  </a:lnTo>
                  <a:lnTo>
                    <a:pt x="352" y="248"/>
                  </a:lnTo>
                  <a:lnTo>
                    <a:pt x="352" y="246"/>
                  </a:lnTo>
                  <a:lnTo>
                    <a:pt x="354" y="246"/>
                  </a:lnTo>
                  <a:lnTo>
                    <a:pt x="366" y="244"/>
                  </a:lnTo>
                  <a:lnTo>
                    <a:pt x="374" y="244"/>
                  </a:lnTo>
                  <a:lnTo>
                    <a:pt x="376" y="240"/>
                  </a:lnTo>
                  <a:lnTo>
                    <a:pt x="380" y="236"/>
                  </a:lnTo>
                  <a:lnTo>
                    <a:pt x="380" y="236"/>
                  </a:lnTo>
                  <a:lnTo>
                    <a:pt x="384" y="228"/>
                  </a:lnTo>
                  <a:lnTo>
                    <a:pt x="382" y="228"/>
                  </a:lnTo>
                  <a:lnTo>
                    <a:pt x="382" y="228"/>
                  </a:lnTo>
                  <a:lnTo>
                    <a:pt x="376" y="218"/>
                  </a:lnTo>
                  <a:lnTo>
                    <a:pt x="372" y="206"/>
                  </a:lnTo>
                  <a:lnTo>
                    <a:pt x="372" y="206"/>
                  </a:lnTo>
                  <a:lnTo>
                    <a:pt x="372" y="206"/>
                  </a:lnTo>
                  <a:lnTo>
                    <a:pt x="372" y="206"/>
                  </a:lnTo>
                  <a:lnTo>
                    <a:pt x="372" y="204"/>
                  </a:lnTo>
                  <a:lnTo>
                    <a:pt x="376" y="188"/>
                  </a:lnTo>
                  <a:lnTo>
                    <a:pt x="376" y="188"/>
                  </a:lnTo>
                  <a:lnTo>
                    <a:pt x="376" y="180"/>
                  </a:lnTo>
                  <a:lnTo>
                    <a:pt x="380" y="174"/>
                  </a:lnTo>
                  <a:lnTo>
                    <a:pt x="380" y="160"/>
                  </a:lnTo>
                  <a:lnTo>
                    <a:pt x="380" y="160"/>
                  </a:lnTo>
                  <a:lnTo>
                    <a:pt x="378" y="158"/>
                  </a:lnTo>
                  <a:lnTo>
                    <a:pt x="372" y="156"/>
                  </a:lnTo>
                  <a:lnTo>
                    <a:pt x="348" y="166"/>
                  </a:lnTo>
                  <a:lnTo>
                    <a:pt x="348" y="140"/>
                  </a:lnTo>
                  <a:lnTo>
                    <a:pt x="348" y="140"/>
                  </a:lnTo>
                  <a:lnTo>
                    <a:pt x="350" y="136"/>
                  </a:lnTo>
                  <a:lnTo>
                    <a:pt x="356" y="132"/>
                  </a:lnTo>
                  <a:lnTo>
                    <a:pt x="372" y="120"/>
                  </a:lnTo>
                  <a:lnTo>
                    <a:pt x="366" y="92"/>
                  </a:lnTo>
                  <a:lnTo>
                    <a:pt x="366" y="92"/>
                  </a:lnTo>
                  <a:lnTo>
                    <a:pt x="366" y="84"/>
                  </a:lnTo>
                  <a:lnTo>
                    <a:pt x="366" y="78"/>
                  </a:lnTo>
                  <a:lnTo>
                    <a:pt x="368" y="74"/>
                  </a:lnTo>
                  <a:lnTo>
                    <a:pt x="372" y="68"/>
                  </a:lnTo>
                  <a:lnTo>
                    <a:pt x="372" y="64"/>
                  </a:lnTo>
                  <a:lnTo>
                    <a:pt x="364" y="64"/>
                  </a:lnTo>
                  <a:lnTo>
                    <a:pt x="360" y="64"/>
                  </a:lnTo>
                  <a:lnTo>
                    <a:pt x="356" y="76"/>
                  </a:lnTo>
                  <a:lnTo>
                    <a:pt x="356" y="76"/>
                  </a:lnTo>
                  <a:lnTo>
                    <a:pt x="352" y="80"/>
                  </a:lnTo>
                  <a:lnTo>
                    <a:pt x="348" y="82"/>
                  </a:lnTo>
                  <a:lnTo>
                    <a:pt x="346" y="82"/>
                  </a:lnTo>
                  <a:lnTo>
                    <a:pt x="338" y="76"/>
                  </a:lnTo>
                  <a:lnTo>
                    <a:pt x="336" y="76"/>
                  </a:lnTo>
                  <a:lnTo>
                    <a:pt x="336" y="76"/>
                  </a:lnTo>
                  <a:lnTo>
                    <a:pt x="336" y="76"/>
                  </a:lnTo>
                  <a:lnTo>
                    <a:pt x="336" y="74"/>
                  </a:lnTo>
                  <a:lnTo>
                    <a:pt x="334" y="68"/>
                  </a:lnTo>
                  <a:lnTo>
                    <a:pt x="332" y="60"/>
                  </a:lnTo>
                  <a:lnTo>
                    <a:pt x="332" y="60"/>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00">
                <a:solidFill>
                  <a:schemeClr val="tx1">
                    <a:lumMod val="50000"/>
                    <a:lumOff val="50000"/>
                  </a:schemeClr>
                </a:solidFill>
              </a:endParaRPr>
            </a:p>
          </p:txBody>
        </p:sp>
        <p:sp>
          <p:nvSpPr>
            <p:cNvPr id="51" name="MH_Other_11"/>
            <p:cNvSpPr>
              <a:spLocks/>
            </p:cNvSpPr>
            <p:nvPr/>
          </p:nvSpPr>
          <p:spPr bwMode="auto">
            <a:xfrm>
              <a:off x="5052186" y="3949382"/>
              <a:ext cx="777093" cy="592328"/>
            </a:xfrm>
            <a:custGeom>
              <a:avLst/>
              <a:gdLst>
                <a:gd name="T0" fmla="*/ 394 w 502"/>
                <a:gd name="T1" fmla="*/ 28 h 382"/>
                <a:gd name="T2" fmla="*/ 376 w 502"/>
                <a:gd name="T3" fmla="*/ 36 h 382"/>
                <a:gd name="T4" fmla="*/ 344 w 502"/>
                <a:gd name="T5" fmla="*/ 44 h 382"/>
                <a:gd name="T6" fmla="*/ 322 w 502"/>
                <a:gd name="T7" fmla="*/ 42 h 382"/>
                <a:gd name="T8" fmla="*/ 322 w 502"/>
                <a:gd name="T9" fmla="*/ 42 h 382"/>
                <a:gd name="T10" fmla="*/ 282 w 502"/>
                <a:gd name="T11" fmla="*/ 60 h 382"/>
                <a:gd name="T12" fmla="*/ 270 w 502"/>
                <a:gd name="T13" fmla="*/ 70 h 382"/>
                <a:gd name="T14" fmla="*/ 254 w 502"/>
                <a:gd name="T15" fmla="*/ 80 h 382"/>
                <a:gd name="T16" fmla="*/ 238 w 502"/>
                <a:gd name="T17" fmla="*/ 100 h 382"/>
                <a:gd name="T18" fmla="*/ 210 w 502"/>
                <a:gd name="T19" fmla="*/ 96 h 382"/>
                <a:gd name="T20" fmla="*/ 190 w 502"/>
                <a:gd name="T21" fmla="*/ 96 h 382"/>
                <a:gd name="T22" fmla="*/ 162 w 502"/>
                <a:gd name="T23" fmla="*/ 92 h 382"/>
                <a:gd name="T24" fmla="*/ 148 w 502"/>
                <a:gd name="T25" fmla="*/ 100 h 382"/>
                <a:gd name="T26" fmla="*/ 126 w 502"/>
                <a:gd name="T27" fmla="*/ 116 h 382"/>
                <a:gd name="T28" fmla="*/ 70 w 502"/>
                <a:gd name="T29" fmla="*/ 134 h 382"/>
                <a:gd name="T30" fmla="*/ 20 w 502"/>
                <a:gd name="T31" fmla="*/ 130 h 382"/>
                <a:gd name="T32" fmla="*/ 10 w 502"/>
                <a:gd name="T33" fmla="*/ 132 h 382"/>
                <a:gd name="T34" fmla="*/ 4 w 502"/>
                <a:gd name="T35" fmla="*/ 158 h 382"/>
                <a:gd name="T36" fmla="*/ 40 w 502"/>
                <a:gd name="T37" fmla="*/ 158 h 382"/>
                <a:gd name="T38" fmla="*/ 46 w 502"/>
                <a:gd name="T39" fmla="*/ 188 h 382"/>
                <a:gd name="T40" fmla="*/ 76 w 502"/>
                <a:gd name="T41" fmla="*/ 184 h 382"/>
                <a:gd name="T42" fmla="*/ 100 w 502"/>
                <a:gd name="T43" fmla="*/ 178 h 382"/>
                <a:gd name="T44" fmla="*/ 106 w 502"/>
                <a:gd name="T45" fmla="*/ 218 h 382"/>
                <a:gd name="T46" fmla="*/ 74 w 502"/>
                <a:gd name="T47" fmla="*/ 242 h 382"/>
                <a:gd name="T48" fmla="*/ 106 w 502"/>
                <a:gd name="T49" fmla="*/ 256 h 382"/>
                <a:gd name="T50" fmla="*/ 152 w 502"/>
                <a:gd name="T51" fmla="*/ 264 h 382"/>
                <a:gd name="T52" fmla="*/ 154 w 502"/>
                <a:gd name="T53" fmla="*/ 286 h 382"/>
                <a:gd name="T54" fmla="*/ 142 w 502"/>
                <a:gd name="T55" fmla="*/ 320 h 382"/>
                <a:gd name="T56" fmla="*/ 194 w 502"/>
                <a:gd name="T57" fmla="*/ 356 h 382"/>
                <a:gd name="T58" fmla="*/ 216 w 502"/>
                <a:gd name="T59" fmla="*/ 348 h 382"/>
                <a:gd name="T60" fmla="*/ 254 w 502"/>
                <a:gd name="T61" fmla="*/ 360 h 382"/>
                <a:gd name="T62" fmla="*/ 270 w 502"/>
                <a:gd name="T63" fmla="*/ 360 h 382"/>
                <a:gd name="T64" fmla="*/ 312 w 502"/>
                <a:gd name="T65" fmla="*/ 370 h 382"/>
                <a:gd name="T66" fmla="*/ 320 w 502"/>
                <a:gd name="T67" fmla="*/ 380 h 382"/>
                <a:gd name="T68" fmla="*/ 358 w 502"/>
                <a:gd name="T69" fmla="*/ 356 h 382"/>
                <a:gd name="T70" fmla="*/ 372 w 502"/>
                <a:gd name="T71" fmla="*/ 328 h 382"/>
                <a:gd name="T72" fmla="*/ 400 w 502"/>
                <a:gd name="T73" fmla="*/ 306 h 382"/>
                <a:gd name="T74" fmla="*/ 410 w 502"/>
                <a:gd name="T75" fmla="*/ 286 h 382"/>
                <a:gd name="T76" fmla="*/ 416 w 502"/>
                <a:gd name="T77" fmla="*/ 274 h 382"/>
                <a:gd name="T78" fmla="*/ 456 w 502"/>
                <a:gd name="T79" fmla="*/ 230 h 382"/>
                <a:gd name="T80" fmla="*/ 466 w 502"/>
                <a:gd name="T81" fmla="*/ 210 h 382"/>
                <a:gd name="T82" fmla="*/ 490 w 502"/>
                <a:gd name="T83" fmla="*/ 168 h 382"/>
                <a:gd name="T84" fmla="*/ 502 w 502"/>
                <a:gd name="T85" fmla="*/ 146 h 382"/>
                <a:gd name="T86" fmla="*/ 496 w 502"/>
                <a:gd name="T87" fmla="*/ 120 h 382"/>
                <a:gd name="T88" fmla="*/ 472 w 502"/>
                <a:gd name="T89" fmla="*/ 128 h 382"/>
                <a:gd name="T90" fmla="*/ 454 w 502"/>
                <a:gd name="T91" fmla="*/ 122 h 382"/>
                <a:gd name="T92" fmla="*/ 446 w 502"/>
                <a:gd name="T93" fmla="*/ 98 h 382"/>
                <a:gd name="T94" fmla="*/ 428 w 502"/>
                <a:gd name="T95" fmla="*/ 114 h 382"/>
                <a:gd name="T96" fmla="*/ 422 w 502"/>
                <a:gd name="T97" fmla="*/ 108 h 382"/>
                <a:gd name="T98" fmla="*/ 424 w 502"/>
                <a:gd name="T99" fmla="*/ 88 h 382"/>
                <a:gd name="T100" fmla="*/ 444 w 502"/>
                <a:gd name="T101" fmla="*/ 58 h 382"/>
                <a:gd name="T102" fmla="*/ 442 w 502"/>
                <a:gd name="T103" fmla="*/ 28 h 382"/>
                <a:gd name="T104" fmla="*/ 440 w 502"/>
                <a:gd name="T105" fmla="*/ 8 h 382"/>
                <a:gd name="T106" fmla="*/ 432 w 502"/>
                <a:gd name="T107" fmla="*/ 2 h 382"/>
                <a:gd name="T108" fmla="*/ 422 w 502"/>
                <a:gd name="T109" fmla="*/ 10 h 382"/>
                <a:gd name="T110" fmla="*/ 402 w 502"/>
                <a:gd name="T111" fmla="*/ 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2" h="382">
                  <a:moveTo>
                    <a:pt x="402" y="8"/>
                  </a:moveTo>
                  <a:lnTo>
                    <a:pt x="402" y="10"/>
                  </a:lnTo>
                  <a:lnTo>
                    <a:pt x="404" y="12"/>
                  </a:lnTo>
                  <a:lnTo>
                    <a:pt x="394" y="28"/>
                  </a:lnTo>
                  <a:lnTo>
                    <a:pt x="394" y="28"/>
                  </a:lnTo>
                  <a:lnTo>
                    <a:pt x="386" y="34"/>
                  </a:lnTo>
                  <a:lnTo>
                    <a:pt x="378" y="36"/>
                  </a:lnTo>
                  <a:lnTo>
                    <a:pt x="376" y="36"/>
                  </a:lnTo>
                  <a:lnTo>
                    <a:pt x="368" y="30"/>
                  </a:lnTo>
                  <a:lnTo>
                    <a:pt x="360" y="32"/>
                  </a:lnTo>
                  <a:lnTo>
                    <a:pt x="344" y="44"/>
                  </a:lnTo>
                  <a:lnTo>
                    <a:pt x="344" y="44"/>
                  </a:lnTo>
                  <a:lnTo>
                    <a:pt x="340" y="44"/>
                  </a:lnTo>
                  <a:lnTo>
                    <a:pt x="336" y="42"/>
                  </a:lnTo>
                  <a:lnTo>
                    <a:pt x="328" y="32"/>
                  </a:lnTo>
                  <a:lnTo>
                    <a:pt x="322" y="42"/>
                  </a:lnTo>
                  <a:lnTo>
                    <a:pt x="322" y="42"/>
                  </a:lnTo>
                  <a:lnTo>
                    <a:pt x="322" y="42"/>
                  </a:lnTo>
                  <a:lnTo>
                    <a:pt x="322" y="42"/>
                  </a:lnTo>
                  <a:lnTo>
                    <a:pt x="322" y="42"/>
                  </a:lnTo>
                  <a:lnTo>
                    <a:pt x="316" y="48"/>
                  </a:lnTo>
                  <a:lnTo>
                    <a:pt x="306" y="48"/>
                  </a:lnTo>
                  <a:lnTo>
                    <a:pt x="294" y="52"/>
                  </a:lnTo>
                  <a:lnTo>
                    <a:pt x="282" y="60"/>
                  </a:lnTo>
                  <a:lnTo>
                    <a:pt x="278" y="60"/>
                  </a:lnTo>
                  <a:lnTo>
                    <a:pt x="274" y="64"/>
                  </a:lnTo>
                  <a:lnTo>
                    <a:pt x="274" y="64"/>
                  </a:lnTo>
                  <a:lnTo>
                    <a:pt x="270" y="70"/>
                  </a:lnTo>
                  <a:lnTo>
                    <a:pt x="270" y="72"/>
                  </a:lnTo>
                  <a:lnTo>
                    <a:pt x="270" y="74"/>
                  </a:lnTo>
                  <a:lnTo>
                    <a:pt x="276" y="82"/>
                  </a:lnTo>
                  <a:lnTo>
                    <a:pt x="254" y="80"/>
                  </a:lnTo>
                  <a:lnTo>
                    <a:pt x="242" y="90"/>
                  </a:lnTo>
                  <a:lnTo>
                    <a:pt x="240" y="94"/>
                  </a:lnTo>
                  <a:lnTo>
                    <a:pt x="240" y="94"/>
                  </a:lnTo>
                  <a:lnTo>
                    <a:pt x="238" y="100"/>
                  </a:lnTo>
                  <a:lnTo>
                    <a:pt x="236" y="102"/>
                  </a:lnTo>
                  <a:lnTo>
                    <a:pt x="236" y="102"/>
                  </a:lnTo>
                  <a:lnTo>
                    <a:pt x="224" y="102"/>
                  </a:lnTo>
                  <a:lnTo>
                    <a:pt x="210" y="96"/>
                  </a:lnTo>
                  <a:lnTo>
                    <a:pt x="206" y="96"/>
                  </a:lnTo>
                  <a:lnTo>
                    <a:pt x="194" y="98"/>
                  </a:lnTo>
                  <a:lnTo>
                    <a:pt x="194" y="98"/>
                  </a:lnTo>
                  <a:lnTo>
                    <a:pt x="190" y="96"/>
                  </a:lnTo>
                  <a:lnTo>
                    <a:pt x="186" y="94"/>
                  </a:lnTo>
                  <a:lnTo>
                    <a:pt x="178" y="84"/>
                  </a:lnTo>
                  <a:lnTo>
                    <a:pt x="170" y="80"/>
                  </a:lnTo>
                  <a:lnTo>
                    <a:pt x="162" y="92"/>
                  </a:lnTo>
                  <a:lnTo>
                    <a:pt x="162" y="92"/>
                  </a:lnTo>
                  <a:lnTo>
                    <a:pt x="160" y="92"/>
                  </a:lnTo>
                  <a:lnTo>
                    <a:pt x="150" y="100"/>
                  </a:lnTo>
                  <a:lnTo>
                    <a:pt x="148" y="100"/>
                  </a:lnTo>
                  <a:lnTo>
                    <a:pt x="148" y="102"/>
                  </a:lnTo>
                  <a:lnTo>
                    <a:pt x="146" y="102"/>
                  </a:lnTo>
                  <a:lnTo>
                    <a:pt x="138" y="104"/>
                  </a:lnTo>
                  <a:lnTo>
                    <a:pt x="126" y="116"/>
                  </a:lnTo>
                  <a:lnTo>
                    <a:pt x="126" y="116"/>
                  </a:lnTo>
                  <a:lnTo>
                    <a:pt x="112" y="122"/>
                  </a:lnTo>
                  <a:lnTo>
                    <a:pt x="102" y="134"/>
                  </a:lnTo>
                  <a:lnTo>
                    <a:pt x="70" y="134"/>
                  </a:lnTo>
                  <a:lnTo>
                    <a:pt x="70" y="134"/>
                  </a:lnTo>
                  <a:lnTo>
                    <a:pt x="46" y="124"/>
                  </a:lnTo>
                  <a:lnTo>
                    <a:pt x="32" y="124"/>
                  </a:lnTo>
                  <a:lnTo>
                    <a:pt x="20" y="130"/>
                  </a:lnTo>
                  <a:lnTo>
                    <a:pt x="18" y="130"/>
                  </a:lnTo>
                  <a:lnTo>
                    <a:pt x="18" y="130"/>
                  </a:lnTo>
                  <a:lnTo>
                    <a:pt x="10" y="132"/>
                  </a:lnTo>
                  <a:lnTo>
                    <a:pt x="10" y="132"/>
                  </a:lnTo>
                  <a:lnTo>
                    <a:pt x="2" y="138"/>
                  </a:lnTo>
                  <a:lnTo>
                    <a:pt x="0" y="142"/>
                  </a:lnTo>
                  <a:lnTo>
                    <a:pt x="0" y="152"/>
                  </a:lnTo>
                  <a:lnTo>
                    <a:pt x="4" y="158"/>
                  </a:lnTo>
                  <a:lnTo>
                    <a:pt x="22" y="152"/>
                  </a:lnTo>
                  <a:lnTo>
                    <a:pt x="22" y="152"/>
                  </a:lnTo>
                  <a:lnTo>
                    <a:pt x="30" y="154"/>
                  </a:lnTo>
                  <a:lnTo>
                    <a:pt x="40" y="158"/>
                  </a:lnTo>
                  <a:lnTo>
                    <a:pt x="42" y="158"/>
                  </a:lnTo>
                  <a:lnTo>
                    <a:pt x="42" y="160"/>
                  </a:lnTo>
                  <a:lnTo>
                    <a:pt x="42" y="186"/>
                  </a:lnTo>
                  <a:lnTo>
                    <a:pt x="46" y="188"/>
                  </a:lnTo>
                  <a:lnTo>
                    <a:pt x="64" y="188"/>
                  </a:lnTo>
                  <a:lnTo>
                    <a:pt x="74" y="184"/>
                  </a:lnTo>
                  <a:lnTo>
                    <a:pt x="76" y="184"/>
                  </a:lnTo>
                  <a:lnTo>
                    <a:pt x="76" y="184"/>
                  </a:lnTo>
                  <a:lnTo>
                    <a:pt x="86" y="180"/>
                  </a:lnTo>
                  <a:lnTo>
                    <a:pt x="94" y="176"/>
                  </a:lnTo>
                  <a:lnTo>
                    <a:pt x="98" y="176"/>
                  </a:lnTo>
                  <a:lnTo>
                    <a:pt x="100" y="178"/>
                  </a:lnTo>
                  <a:lnTo>
                    <a:pt x="104" y="188"/>
                  </a:lnTo>
                  <a:lnTo>
                    <a:pt x="104" y="188"/>
                  </a:lnTo>
                  <a:lnTo>
                    <a:pt x="106" y="216"/>
                  </a:lnTo>
                  <a:lnTo>
                    <a:pt x="106" y="218"/>
                  </a:lnTo>
                  <a:lnTo>
                    <a:pt x="92" y="232"/>
                  </a:lnTo>
                  <a:lnTo>
                    <a:pt x="92" y="232"/>
                  </a:lnTo>
                  <a:lnTo>
                    <a:pt x="92" y="234"/>
                  </a:lnTo>
                  <a:lnTo>
                    <a:pt x="74" y="242"/>
                  </a:lnTo>
                  <a:lnTo>
                    <a:pt x="70" y="248"/>
                  </a:lnTo>
                  <a:lnTo>
                    <a:pt x="72" y="252"/>
                  </a:lnTo>
                  <a:lnTo>
                    <a:pt x="106" y="256"/>
                  </a:lnTo>
                  <a:lnTo>
                    <a:pt x="106" y="256"/>
                  </a:lnTo>
                  <a:lnTo>
                    <a:pt x="106" y="256"/>
                  </a:lnTo>
                  <a:lnTo>
                    <a:pt x="108" y="258"/>
                  </a:lnTo>
                  <a:lnTo>
                    <a:pt x="122" y="266"/>
                  </a:lnTo>
                  <a:lnTo>
                    <a:pt x="152" y="264"/>
                  </a:lnTo>
                  <a:lnTo>
                    <a:pt x="152" y="268"/>
                  </a:lnTo>
                  <a:lnTo>
                    <a:pt x="154" y="284"/>
                  </a:lnTo>
                  <a:lnTo>
                    <a:pt x="154" y="286"/>
                  </a:lnTo>
                  <a:lnTo>
                    <a:pt x="154" y="286"/>
                  </a:lnTo>
                  <a:lnTo>
                    <a:pt x="140" y="300"/>
                  </a:lnTo>
                  <a:lnTo>
                    <a:pt x="140" y="300"/>
                  </a:lnTo>
                  <a:lnTo>
                    <a:pt x="140" y="312"/>
                  </a:lnTo>
                  <a:lnTo>
                    <a:pt x="142" y="320"/>
                  </a:lnTo>
                  <a:lnTo>
                    <a:pt x="144" y="326"/>
                  </a:lnTo>
                  <a:lnTo>
                    <a:pt x="150" y="330"/>
                  </a:lnTo>
                  <a:lnTo>
                    <a:pt x="174" y="344"/>
                  </a:lnTo>
                  <a:lnTo>
                    <a:pt x="194" y="356"/>
                  </a:lnTo>
                  <a:lnTo>
                    <a:pt x="212" y="348"/>
                  </a:lnTo>
                  <a:lnTo>
                    <a:pt x="214" y="348"/>
                  </a:lnTo>
                  <a:lnTo>
                    <a:pt x="214" y="348"/>
                  </a:lnTo>
                  <a:lnTo>
                    <a:pt x="216" y="348"/>
                  </a:lnTo>
                  <a:lnTo>
                    <a:pt x="242" y="368"/>
                  </a:lnTo>
                  <a:lnTo>
                    <a:pt x="246" y="368"/>
                  </a:lnTo>
                  <a:lnTo>
                    <a:pt x="252" y="360"/>
                  </a:lnTo>
                  <a:lnTo>
                    <a:pt x="254" y="360"/>
                  </a:lnTo>
                  <a:lnTo>
                    <a:pt x="254" y="358"/>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58" y="356"/>
                  </a:lnTo>
                  <a:lnTo>
                    <a:pt x="358" y="356"/>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6"/>
                  </a:lnTo>
                  <a:lnTo>
                    <a:pt x="414" y="274"/>
                  </a:lnTo>
                  <a:lnTo>
                    <a:pt x="416" y="274"/>
                  </a:lnTo>
                  <a:lnTo>
                    <a:pt x="416" y="274"/>
                  </a:lnTo>
                  <a:lnTo>
                    <a:pt x="458" y="252"/>
                  </a:lnTo>
                  <a:lnTo>
                    <a:pt x="456" y="230"/>
                  </a:lnTo>
                  <a:lnTo>
                    <a:pt x="456" y="230"/>
                  </a:lnTo>
                  <a:lnTo>
                    <a:pt x="456" y="228"/>
                  </a:lnTo>
                  <a:lnTo>
                    <a:pt x="464" y="212"/>
                  </a:lnTo>
                  <a:lnTo>
                    <a:pt x="466" y="210"/>
                  </a:lnTo>
                  <a:lnTo>
                    <a:pt x="466" y="210"/>
                  </a:lnTo>
                  <a:lnTo>
                    <a:pt x="478" y="180"/>
                  </a:lnTo>
                  <a:lnTo>
                    <a:pt x="478" y="180"/>
                  </a:lnTo>
                  <a:lnTo>
                    <a:pt x="478" y="180"/>
                  </a:lnTo>
                  <a:lnTo>
                    <a:pt x="490" y="168"/>
                  </a:lnTo>
                  <a:lnTo>
                    <a:pt x="496" y="156"/>
                  </a:lnTo>
                  <a:lnTo>
                    <a:pt x="496" y="156"/>
                  </a:lnTo>
                  <a:lnTo>
                    <a:pt x="496" y="156"/>
                  </a:lnTo>
                  <a:lnTo>
                    <a:pt x="502" y="146"/>
                  </a:lnTo>
                  <a:lnTo>
                    <a:pt x="496" y="134"/>
                  </a:lnTo>
                  <a:lnTo>
                    <a:pt x="496" y="132"/>
                  </a:lnTo>
                  <a:lnTo>
                    <a:pt x="496" y="132"/>
                  </a:lnTo>
                  <a:lnTo>
                    <a:pt x="496" y="120"/>
                  </a:lnTo>
                  <a:lnTo>
                    <a:pt x="490" y="120"/>
                  </a:lnTo>
                  <a:lnTo>
                    <a:pt x="478" y="126"/>
                  </a:lnTo>
                  <a:lnTo>
                    <a:pt x="478" y="126"/>
                  </a:lnTo>
                  <a:lnTo>
                    <a:pt x="472" y="128"/>
                  </a:lnTo>
                  <a:lnTo>
                    <a:pt x="468" y="128"/>
                  </a:lnTo>
                  <a:lnTo>
                    <a:pt x="460" y="126"/>
                  </a:lnTo>
                  <a:lnTo>
                    <a:pt x="454" y="122"/>
                  </a:lnTo>
                  <a:lnTo>
                    <a:pt x="454" y="122"/>
                  </a:lnTo>
                  <a:lnTo>
                    <a:pt x="452" y="118"/>
                  </a:lnTo>
                  <a:lnTo>
                    <a:pt x="450" y="114"/>
                  </a:lnTo>
                  <a:lnTo>
                    <a:pt x="452" y="98"/>
                  </a:lnTo>
                  <a:lnTo>
                    <a:pt x="446" y="98"/>
                  </a:lnTo>
                  <a:lnTo>
                    <a:pt x="442" y="102"/>
                  </a:lnTo>
                  <a:lnTo>
                    <a:pt x="442" y="102"/>
                  </a:lnTo>
                  <a:lnTo>
                    <a:pt x="432" y="112"/>
                  </a:lnTo>
                  <a:lnTo>
                    <a:pt x="428" y="114"/>
                  </a:lnTo>
                  <a:lnTo>
                    <a:pt x="428" y="114"/>
                  </a:lnTo>
                  <a:lnTo>
                    <a:pt x="424" y="114"/>
                  </a:lnTo>
                  <a:lnTo>
                    <a:pt x="424" y="114"/>
                  </a:lnTo>
                  <a:lnTo>
                    <a:pt x="422" y="108"/>
                  </a:lnTo>
                  <a:lnTo>
                    <a:pt x="422" y="100"/>
                  </a:lnTo>
                  <a:lnTo>
                    <a:pt x="422" y="100"/>
                  </a:lnTo>
                  <a:lnTo>
                    <a:pt x="422" y="92"/>
                  </a:lnTo>
                  <a:lnTo>
                    <a:pt x="424" y="88"/>
                  </a:lnTo>
                  <a:lnTo>
                    <a:pt x="424" y="88"/>
                  </a:lnTo>
                  <a:lnTo>
                    <a:pt x="426" y="86"/>
                  </a:lnTo>
                  <a:lnTo>
                    <a:pt x="428" y="86"/>
                  </a:lnTo>
                  <a:lnTo>
                    <a:pt x="444" y="58"/>
                  </a:lnTo>
                  <a:lnTo>
                    <a:pt x="448" y="48"/>
                  </a:lnTo>
                  <a:lnTo>
                    <a:pt x="450" y="36"/>
                  </a:lnTo>
                  <a:lnTo>
                    <a:pt x="442" y="28"/>
                  </a:lnTo>
                  <a:lnTo>
                    <a:pt x="442" y="28"/>
                  </a:lnTo>
                  <a:lnTo>
                    <a:pt x="440" y="22"/>
                  </a:lnTo>
                  <a:lnTo>
                    <a:pt x="440" y="12"/>
                  </a:lnTo>
                  <a:lnTo>
                    <a:pt x="440" y="8"/>
                  </a:lnTo>
                  <a:lnTo>
                    <a:pt x="440" y="8"/>
                  </a:lnTo>
                  <a:lnTo>
                    <a:pt x="438" y="4"/>
                  </a:lnTo>
                  <a:lnTo>
                    <a:pt x="434" y="0"/>
                  </a:lnTo>
                  <a:lnTo>
                    <a:pt x="434" y="0"/>
                  </a:lnTo>
                  <a:lnTo>
                    <a:pt x="432" y="2"/>
                  </a:lnTo>
                  <a:lnTo>
                    <a:pt x="432" y="2"/>
                  </a:lnTo>
                  <a:lnTo>
                    <a:pt x="430" y="6"/>
                  </a:lnTo>
                  <a:lnTo>
                    <a:pt x="426" y="8"/>
                  </a:lnTo>
                  <a:lnTo>
                    <a:pt x="422" y="10"/>
                  </a:lnTo>
                  <a:lnTo>
                    <a:pt x="416" y="8"/>
                  </a:lnTo>
                  <a:lnTo>
                    <a:pt x="416" y="8"/>
                  </a:lnTo>
                  <a:lnTo>
                    <a:pt x="410" y="8"/>
                  </a:lnTo>
                  <a:lnTo>
                    <a:pt x="402" y="8"/>
                  </a:lnTo>
                  <a:lnTo>
                    <a:pt x="402" y="8"/>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00">
                <a:solidFill>
                  <a:schemeClr val="tx1">
                    <a:lumMod val="50000"/>
                    <a:lumOff val="50000"/>
                  </a:schemeClr>
                </a:solidFill>
              </a:endParaRPr>
            </a:p>
          </p:txBody>
        </p:sp>
        <p:sp>
          <p:nvSpPr>
            <p:cNvPr id="52" name="MH_Other_12"/>
            <p:cNvSpPr>
              <a:spLocks/>
            </p:cNvSpPr>
            <p:nvPr/>
          </p:nvSpPr>
          <p:spPr bwMode="auto">
            <a:xfrm>
              <a:off x="5160872" y="3299088"/>
              <a:ext cx="440172" cy="447417"/>
            </a:xfrm>
            <a:custGeom>
              <a:avLst/>
              <a:gdLst>
                <a:gd name="T0" fmla="*/ 268 w 284"/>
                <a:gd name="T1" fmla="*/ 32 h 288"/>
                <a:gd name="T2" fmla="*/ 258 w 284"/>
                <a:gd name="T3" fmla="*/ 28 h 288"/>
                <a:gd name="T4" fmla="*/ 250 w 284"/>
                <a:gd name="T5" fmla="*/ 24 h 288"/>
                <a:gd name="T6" fmla="*/ 234 w 284"/>
                <a:gd name="T7" fmla="*/ 28 h 288"/>
                <a:gd name="T8" fmla="*/ 222 w 284"/>
                <a:gd name="T9" fmla="*/ 22 h 288"/>
                <a:gd name="T10" fmla="*/ 220 w 284"/>
                <a:gd name="T11" fmla="*/ 20 h 288"/>
                <a:gd name="T12" fmla="*/ 204 w 284"/>
                <a:gd name="T13" fmla="*/ 4 h 288"/>
                <a:gd name="T14" fmla="*/ 176 w 284"/>
                <a:gd name="T15" fmla="*/ 16 h 288"/>
                <a:gd name="T16" fmla="*/ 172 w 284"/>
                <a:gd name="T17" fmla="*/ 40 h 288"/>
                <a:gd name="T18" fmla="*/ 162 w 284"/>
                <a:gd name="T19" fmla="*/ 60 h 288"/>
                <a:gd name="T20" fmla="*/ 144 w 284"/>
                <a:gd name="T21" fmla="*/ 86 h 288"/>
                <a:gd name="T22" fmla="*/ 124 w 284"/>
                <a:gd name="T23" fmla="*/ 104 h 288"/>
                <a:gd name="T24" fmla="*/ 114 w 284"/>
                <a:gd name="T25" fmla="*/ 120 h 288"/>
                <a:gd name="T26" fmla="*/ 88 w 284"/>
                <a:gd name="T27" fmla="*/ 144 h 288"/>
                <a:gd name="T28" fmla="*/ 72 w 284"/>
                <a:gd name="T29" fmla="*/ 164 h 288"/>
                <a:gd name="T30" fmla="*/ 8 w 284"/>
                <a:gd name="T31" fmla="*/ 160 h 288"/>
                <a:gd name="T32" fmla="*/ 6 w 284"/>
                <a:gd name="T33" fmla="*/ 208 h 288"/>
                <a:gd name="T34" fmla="*/ 32 w 284"/>
                <a:gd name="T35" fmla="*/ 234 h 288"/>
                <a:gd name="T36" fmla="*/ 32 w 284"/>
                <a:gd name="T37" fmla="*/ 234 h 288"/>
                <a:gd name="T38" fmla="*/ 42 w 284"/>
                <a:gd name="T39" fmla="*/ 262 h 288"/>
                <a:gd name="T40" fmla="*/ 44 w 284"/>
                <a:gd name="T41" fmla="*/ 268 h 288"/>
                <a:gd name="T42" fmla="*/ 62 w 284"/>
                <a:gd name="T43" fmla="*/ 262 h 288"/>
                <a:gd name="T44" fmla="*/ 70 w 284"/>
                <a:gd name="T45" fmla="*/ 266 h 288"/>
                <a:gd name="T46" fmla="*/ 76 w 284"/>
                <a:gd name="T47" fmla="*/ 246 h 288"/>
                <a:gd name="T48" fmla="*/ 80 w 284"/>
                <a:gd name="T49" fmla="*/ 242 h 288"/>
                <a:gd name="T50" fmla="*/ 110 w 284"/>
                <a:gd name="T51" fmla="*/ 232 h 288"/>
                <a:gd name="T52" fmla="*/ 112 w 284"/>
                <a:gd name="T53" fmla="*/ 212 h 288"/>
                <a:gd name="T54" fmla="*/ 120 w 284"/>
                <a:gd name="T55" fmla="*/ 206 h 288"/>
                <a:gd name="T56" fmla="*/ 122 w 284"/>
                <a:gd name="T57" fmla="*/ 206 h 288"/>
                <a:gd name="T58" fmla="*/ 136 w 284"/>
                <a:gd name="T59" fmla="*/ 220 h 288"/>
                <a:gd name="T60" fmla="*/ 140 w 284"/>
                <a:gd name="T61" fmla="*/ 232 h 288"/>
                <a:gd name="T62" fmla="*/ 152 w 284"/>
                <a:gd name="T63" fmla="*/ 216 h 288"/>
                <a:gd name="T64" fmla="*/ 162 w 284"/>
                <a:gd name="T65" fmla="*/ 212 h 288"/>
                <a:gd name="T66" fmla="*/ 174 w 284"/>
                <a:gd name="T67" fmla="*/ 214 h 288"/>
                <a:gd name="T68" fmla="*/ 180 w 284"/>
                <a:gd name="T69" fmla="*/ 236 h 288"/>
                <a:gd name="T70" fmla="*/ 188 w 284"/>
                <a:gd name="T71" fmla="*/ 254 h 288"/>
                <a:gd name="T72" fmla="*/ 194 w 284"/>
                <a:gd name="T73" fmla="*/ 270 h 288"/>
                <a:gd name="T74" fmla="*/ 208 w 284"/>
                <a:gd name="T75" fmla="*/ 270 h 288"/>
                <a:gd name="T76" fmla="*/ 208 w 284"/>
                <a:gd name="T77" fmla="*/ 272 h 288"/>
                <a:gd name="T78" fmla="*/ 216 w 284"/>
                <a:gd name="T79" fmla="*/ 288 h 288"/>
                <a:gd name="T80" fmla="*/ 220 w 284"/>
                <a:gd name="T81" fmla="*/ 276 h 288"/>
                <a:gd name="T82" fmla="*/ 224 w 284"/>
                <a:gd name="T83" fmla="*/ 274 h 288"/>
                <a:gd name="T84" fmla="*/ 230 w 284"/>
                <a:gd name="T85" fmla="*/ 270 h 288"/>
                <a:gd name="T86" fmla="*/ 236 w 284"/>
                <a:gd name="T87" fmla="*/ 264 h 288"/>
                <a:gd name="T88" fmla="*/ 188 w 284"/>
                <a:gd name="T89" fmla="*/ 168 h 288"/>
                <a:gd name="T90" fmla="*/ 176 w 284"/>
                <a:gd name="T91" fmla="*/ 128 h 288"/>
                <a:gd name="T92" fmla="*/ 174 w 284"/>
                <a:gd name="T93" fmla="*/ 128 h 288"/>
                <a:gd name="T94" fmla="*/ 182 w 284"/>
                <a:gd name="T95" fmla="*/ 104 h 288"/>
                <a:gd name="T96" fmla="*/ 260 w 284"/>
                <a:gd name="T97" fmla="*/ 88 h 288"/>
                <a:gd name="T98" fmla="*/ 262 w 284"/>
                <a:gd name="T99" fmla="*/ 86 h 288"/>
                <a:gd name="T100" fmla="*/ 280 w 284"/>
                <a:gd name="T101" fmla="*/ 76 h 288"/>
                <a:gd name="T102" fmla="*/ 284 w 284"/>
                <a:gd name="T103" fmla="*/ 5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4" h="288">
                  <a:moveTo>
                    <a:pt x="284" y="58"/>
                  </a:moveTo>
                  <a:lnTo>
                    <a:pt x="278" y="44"/>
                  </a:lnTo>
                  <a:lnTo>
                    <a:pt x="268" y="32"/>
                  </a:lnTo>
                  <a:lnTo>
                    <a:pt x="260" y="30"/>
                  </a:lnTo>
                  <a:lnTo>
                    <a:pt x="258" y="30"/>
                  </a:lnTo>
                  <a:lnTo>
                    <a:pt x="258" y="28"/>
                  </a:lnTo>
                  <a:lnTo>
                    <a:pt x="258" y="28"/>
                  </a:lnTo>
                  <a:lnTo>
                    <a:pt x="250" y="24"/>
                  </a:lnTo>
                  <a:lnTo>
                    <a:pt x="250" y="24"/>
                  </a:lnTo>
                  <a:lnTo>
                    <a:pt x="248" y="24"/>
                  </a:lnTo>
                  <a:lnTo>
                    <a:pt x="244" y="26"/>
                  </a:lnTo>
                  <a:lnTo>
                    <a:pt x="234" y="28"/>
                  </a:lnTo>
                  <a:lnTo>
                    <a:pt x="234" y="28"/>
                  </a:lnTo>
                  <a:lnTo>
                    <a:pt x="232" y="26"/>
                  </a:lnTo>
                  <a:lnTo>
                    <a:pt x="222" y="22"/>
                  </a:lnTo>
                  <a:lnTo>
                    <a:pt x="222" y="22"/>
                  </a:lnTo>
                  <a:lnTo>
                    <a:pt x="220" y="22"/>
                  </a:lnTo>
                  <a:lnTo>
                    <a:pt x="220" y="20"/>
                  </a:lnTo>
                  <a:lnTo>
                    <a:pt x="220" y="20"/>
                  </a:lnTo>
                  <a:lnTo>
                    <a:pt x="212" y="12"/>
                  </a:lnTo>
                  <a:lnTo>
                    <a:pt x="204" y="4"/>
                  </a:lnTo>
                  <a:lnTo>
                    <a:pt x="196" y="0"/>
                  </a:lnTo>
                  <a:lnTo>
                    <a:pt x="188" y="8"/>
                  </a:lnTo>
                  <a:lnTo>
                    <a:pt x="176" y="16"/>
                  </a:lnTo>
                  <a:lnTo>
                    <a:pt x="172" y="40"/>
                  </a:lnTo>
                  <a:lnTo>
                    <a:pt x="172" y="40"/>
                  </a:lnTo>
                  <a:lnTo>
                    <a:pt x="172" y="40"/>
                  </a:lnTo>
                  <a:lnTo>
                    <a:pt x="162" y="58"/>
                  </a:lnTo>
                  <a:lnTo>
                    <a:pt x="162" y="60"/>
                  </a:lnTo>
                  <a:lnTo>
                    <a:pt x="162" y="60"/>
                  </a:lnTo>
                  <a:lnTo>
                    <a:pt x="154" y="68"/>
                  </a:lnTo>
                  <a:lnTo>
                    <a:pt x="144" y="86"/>
                  </a:lnTo>
                  <a:lnTo>
                    <a:pt x="144" y="86"/>
                  </a:lnTo>
                  <a:lnTo>
                    <a:pt x="144" y="88"/>
                  </a:lnTo>
                  <a:lnTo>
                    <a:pt x="144" y="88"/>
                  </a:lnTo>
                  <a:lnTo>
                    <a:pt x="124" y="104"/>
                  </a:lnTo>
                  <a:lnTo>
                    <a:pt x="116" y="118"/>
                  </a:lnTo>
                  <a:lnTo>
                    <a:pt x="116" y="118"/>
                  </a:lnTo>
                  <a:lnTo>
                    <a:pt x="114" y="120"/>
                  </a:lnTo>
                  <a:lnTo>
                    <a:pt x="110" y="124"/>
                  </a:lnTo>
                  <a:lnTo>
                    <a:pt x="96" y="132"/>
                  </a:lnTo>
                  <a:lnTo>
                    <a:pt x="88" y="144"/>
                  </a:lnTo>
                  <a:lnTo>
                    <a:pt x="88" y="144"/>
                  </a:lnTo>
                  <a:lnTo>
                    <a:pt x="74" y="164"/>
                  </a:lnTo>
                  <a:lnTo>
                    <a:pt x="72" y="164"/>
                  </a:lnTo>
                  <a:lnTo>
                    <a:pt x="72" y="164"/>
                  </a:lnTo>
                  <a:lnTo>
                    <a:pt x="72" y="164"/>
                  </a:lnTo>
                  <a:lnTo>
                    <a:pt x="8" y="160"/>
                  </a:lnTo>
                  <a:lnTo>
                    <a:pt x="0" y="168"/>
                  </a:lnTo>
                  <a:lnTo>
                    <a:pt x="0" y="180"/>
                  </a:lnTo>
                  <a:lnTo>
                    <a:pt x="6" y="208"/>
                  </a:lnTo>
                  <a:lnTo>
                    <a:pt x="20" y="226"/>
                  </a:lnTo>
                  <a:lnTo>
                    <a:pt x="32" y="232"/>
                  </a:lnTo>
                  <a:lnTo>
                    <a:pt x="32" y="234"/>
                  </a:lnTo>
                  <a:lnTo>
                    <a:pt x="32" y="234"/>
                  </a:lnTo>
                  <a:lnTo>
                    <a:pt x="32" y="234"/>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70" y="266"/>
                  </a:lnTo>
                  <a:lnTo>
                    <a:pt x="68" y="260"/>
                  </a:lnTo>
                  <a:lnTo>
                    <a:pt x="68" y="260"/>
                  </a:lnTo>
                  <a:lnTo>
                    <a:pt x="76" y="246"/>
                  </a:lnTo>
                  <a:lnTo>
                    <a:pt x="76" y="246"/>
                  </a:lnTo>
                  <a:lnTo>
                    <a:pt x="78" y="244"/>
                  </a:lnTo>
                  <a:lnTo>
                    <a:pt x="80" y="242"/>
                  </a:lnTo>
                  <a:lnTo>
                    <a:pt x="88" y="242"/>
                  </a:lnTo>
                  <a:lnTo>
                    <a:pt x="102" y="242"/>
                  </a:lnTo>
                  <a:lnTo>
                    <a:pt x="110" y="232"/>
                  </a:lnTo>
                  <a:lnTo>
                    <a:pt x="110" y="222"/>
                  </a:lnTo>
                  <a:lnTo>
                    <a:pt x="112" y="212"/>
                  </a:lnTo>
                  <a:lnTo>
                    <a:pt x="112" y="212"/>
                  </a:lnTo>
                  <a:lnTo>
                    <a:pt x="114" y="210"/>
                  </a:lnTo>
                  <a:lnTo>
                    <a:pt x="114" y="210"/>
                  </a:lnTo>
                  <a:lnTo>
                    <a:pt x="120" y="206"/>
                  </a:lnTo>
                  <a:lnTo>
                    <a:pt x="120" y="206"/>
                  </a:lnTo>
                  <a:lnTo>
                    <a:pt x="120" y="206"/>
                  </a:lnTo>
                  <a:lnTo>
                    <a:pt x="122" y="206"/>
                  </a:lnTo>
                  <a:lnTo>
                    <a:pt x="134" y="208"/>
                  </a:lnTo>
                  <a:lnTo>
                    <a:pt x="134" y="210"/>
                  </a:lnTo>
                  <a:lnTo>
                    <a:pt x="136" y="220"/>
                  </a:lnTo>
                  <a:lnTo>
                    <a:pt x="136" y="224"/>
                  </a:lnTo>
                  <a:lnTo>
                    <a:pt x="138" y="232"/>
                  </a:lnTo>
                  <a:lnTo>
                    <a:pt x="140" y="232"/>
                  </a:lnTo>
                  <a:lnTo>
                    <a:pt x="144" y="226"/>
                  </a:lnTo>
                  <a:lnTo>
                    <a:pt x="144" y="226"/>
                  </a:lnTo>
                  <a:lnTo>
                    <a:pt x="152" y="21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2"/>
                  </a:lnTo>
                  <a:lnTo>
                    <a:pt x="188" y="254"/>
                  </a:lnTo>
                  <a:lnTo>
                    <a:pt x="188" y="264"/>
                  </a:lnTo>
                  <a:lnTo>
                    <a:pt x="192" y="270"/>
                  </a:lnTo>
                  <a:lnTo>
                    <a:pt x="194" y="270"/>
                  </a:lnTo>
                  <a:lnTo>
                    <a:pt x="196" y="266"/>
                  </a:lnTo>
                  <a:lnTo>
                    <a:pt x="198" y="264"/>
                  </a:lnTo>
                  <a:lnTo>
                    <a:pt x="208" y="270"/>
                  </a:lnTo>
                  <a:lnTo>
                    <a:pt x="208" y="270"/>
                  </a:lnTo>
                  <a:lnTo>
                    <a:pt x="208" y="270"/>
                  </a:lnTo>
                  <a:lnTo>
                    <a:pt x="208" y="272"/>
                  </a:lnTo>
                  <a:lnTo>
                    <a:pt x="208" y="272"/>
                  </a:lnTo>
                  <a:lnTo>
                    <a:pt x="212" y="286"/>
                  </a:lnTo>
                  <a:lnTo>
                    <a:pt x="216" y="288"/>
                  </a:lnTo>
                  <a:lnTo>
                    <a:pt x="216" y="286"/>
                  </a:lnTo>
                  <a:lnTo>
                    <a:pt x="220" y="276"/>
                  </a:lnTo>
                  <a:lnTo>
                    <a:pt x="220" y="276"/>
                  </a:lnTo>
                  <a:lnTo>
                    <a:pt x="222" y="274"/>
                  </a:lnTo>
                  <a:lnTo>
                    <a:pt x="222" y="274"/>
                  </a:lnTo>
                  <a:lnTo>
                    <a:pt x="224" y="274"/>
                  </a:lnTo>
                  <a:lnTo>
                    <a:pt x="228" y="270"/>
                  </a:lnTo>
                  <a:lnTo>
                    <a:pt x="230"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6" y="128"/>
                  </a:lnTo>
                  <a:lnTo>
                    <a:pt x="174" y="128"/>
                  </a:lnTo>
                  <a:lnTo>
                    <a:pt x="174" y="128"/>
                  </a:lnTo>
                  <a:lnTo>
                    <a:pt x="176" y="126"/>
                  </a:lnTo>
                  <a:lnTo>
                    <a:pt x="180" y="104"/>
                  </a:lnTo>
                  <a:lnTo>
                    <a:pt x="182" y="104"/>
                  </a:lnTo>
                  <a:lnTo>
                    <a:pt x="184" y="104"/>
                  </a:lnTo>
                  <a:lnTo>
                    <a:pt x="234" y="102"/>
                  </a:lnTo>
                  <a:lnTo>
                    <a:pt x="260" y="88"/>
                  </a:lnTo>
                  <a:lnTo>
                    <a:pt x="260" y="88"/>
                  </a:lnTo>
                  <a:lnTo>
                    <a:pt x="262" y="86"/>
                  </a:lnTo>
                  <a:lnTo>
                    <a:pt x="262" y="86"/>
                  </a:lnTo>
                  <a:lnTo>
                    <a:pt x="274" y="82"/>
                  </a:lnTo>
                  <a:lnTo>
                    <a:pt x="278" y="78"/>
                  </a:lnTo>
                  <a:lnTo>
                    <a:pt x="280" y="76"/>
                  </a:lnTo>
                  <a:lnTo>
                    <a:pt x="280" y="76"/>
                  </a:lnTo>
                  <a:lnTo>
                    <a:pt x="282" y="68"/>
                  </a:lnTo>
                  <a:lnTo>
                    <a:pt x="284" y="58"/>
                  </a:lnTo>
                  <a:lnTo>
                    <a:pt x="284" y="58"/>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00">
                <a:solidFill>
                  <a:schemeClr val="tx1">
                    <a:lumMod val="50000"/>
                    <a:lumOff val="50000"/>
                  </a:schemeClr>
                </a:solidFill>
              </a:endParaRPr>
            </a:p>
          </p:txBody>
        </p:sp>
        <p:sp>
          <p:nvSpPr>
            <p:cNvPr id="53" name="MH_Other_13"/>
            <p:cNvSpPr>
              <a:spLocks/>
            </p:cNvSpPr>
            <p:nvPr/>
          </p:nvSpPr>
          <p:spPr bwMode="auto">
            <a:xfrm>
              <a:off x="5160870" y="2431425"/>
              <a:ext cx="501759" cy="896645"/>
            </a:xfrm>
            <a:custGeom>
              <a:avLst/>
              <a:gdLst>
                <a:gd name="T0" fmla="*/ 108 w 324"/>
                <a:gd name="T1" fmla="*/ 196 h 578"/>
                <a:gd name="T2" fmla="*/ 124 w 324"/>
                <a:gd name="T3" fmla="*/ 202 h 578"/>
                <a:gd name="T4" fmla="*/ 176 w 324"/>
                <a:gd name="T5" fmla="*/ 228 h 578"/>
                <a:gd name="T6" fmla="*/ 186 w 324"/>
                <a:gd name="T7" fmla="*/ 244 h 578"/>
                <a:gd name="T8" fmla="*/ 178 w 324"/>
                <a:gd name="T9" fmla="*/ 260 h 578"/>
                <a:gd name="T10" fmla="*/ 178 w 324"/>
                <a:gd name="T11" fmla="*/ 286 h 578"/>
                <a:gd name="T12" fmla="*/ 168 w 324"/>
                <a:gd name="T13" fmla="*/ 316 h 578"/>
                <a:gd name="T14" fmla="*/ 140 w 324"/>
                <a:gd name="T15" fmla="*/ 312 h 578"/>
                <a:gd name="T16" fmla="*/ 130 w 324"/>
                <a:gd name="T17" fmla="*/ 340 h 578"/>
                <a:gd name="T18" fmla="*/ 116 w 324"/>
                <a:gd name="T19" fmla="*/ 354 h 578"/>
                <a:gd name="T20" fmla="*/ 88 w 324"/>
                <a:gd name="T21" fmla="*/ 348 h 578"/>
                <a:gd name="T22" fmla="*/ 40 w 324"/>
                <a:gd name="T23" fmla="*/ 376 h 578"/>
                <a:gd name="T24" fmla="*/ 48 w 324"/>
                <a:gd name="T25" fmla="*/ 408 h 578"/>
                <a:gd name="T26" fmla="*/ 52 w 324"/>
                <a:gd name="T27" fmla="*/ 440 h 578"/>
                <a:gd name="T28" fmla="*/ 16 w 324"/>
                <a:gd name="T29" fmla="*/ 446 h 578"/>
                <a:gd name="T30" fmla="*/ 6 w 324"/>
                <a:gd name="T31" fmla="*/ 486 h 578"/>
                <a:gd name="T32" fmla="*/ 30 w 324"/>
                <a:gd name="T33" fmla="*/ 518 h 578"/>
                <a:gd name="T34" fmla="*/ 80 w 324"/>
                <a:gd name="T35" fmla="*/ 504 h 578"/>
                <a:gd name="T36" fmla="*/ 94 w 324"/>
                <a:gd name="T37" fmla="*/ 532 h 578"/>
                <a:gd name="T38" fmla="*/ 104 w 324"/>
                <a:gd name="T39" fmla="*/ 530 h 578"/>
                <a:gd name="T40" fmla="*/ 152 w 324"/>
                <a:gd name="T41" fmla="*/ 546 h 578"/>
                <a:gd name="T42" fmla="*/ 196 w 324"/>
                <a:gd name="T43" fmla="*/ 548 h 578"/>
                <a:gd name="T44" fmla="*/ 208 w 324"/>
                <a:gd name="T45" fmla="*/ 556 h 578"/>
                <a:gd name="T46" fmla="*/ 226 w 324"/>
                <a:gd name="T47" fmla="*/ 574 h 578"/>
                <a:gd name="T48" fmla="*/ 240 w 324"/>
                <a:gd name="T49" fmla="*/ 548 h 578"/>
                <a:gd name="T50" fmla="*/ 246 w 324"/>
                <a:gd name="T51" fmla="*/ 516 h 578"/>
                <a:gd name="T52" fmla="*/ 268 w 324"/>
                <a:gd name="T53" fmla="*/ 512 h 578"/>
                <a:gd name="T54" fmla="*/ 236 w 324"/>
                <a:gd name="T55" fmla="*/ 476 h 578"/>
                <a:gd name="T56" fmla="*/ 242 w 324"/>
                <a:gd name="T57" fmla="*/ 460 h 578"/>
                <a:gd name="T58" fmla="*/ 302 w 324"/>
                <a:gd name="T59" fmla="*/ 466 h 578"/>
                <a:gd name="T60" fmla="*/ 320 w 324"/>
                <a:gd name="T61" fmla="*/ 438 h 578"/>
                <a:gd name="T62" fmla="*/ 296 w 324"/>
                <a:gd name="T63" fmla="*/ 420 h 578"/>
                <a:gd name="T64" fmla="*/ 276 w 324"/>
                <a:gd name="T65" fmla="*/ 368 h 578"/>
                <a:gd name="T66" fmla="*/ 274 w 324"/>
                <a:gd name="T67" fmla="*/ 364 h 578"/>
                <a:gd name="T68" fmla="*/ 280 w 324"/>
                <a:gd name="T69" fmla="*/ 232 h 578"/>
                <a:gd name="T70" fmla="*/ 278 w 324"/>
                <a:gd name="T71" fmla="*/ 162 h 578"/>
                <a:gd name="T72" fmla="*/ 296 w 324"/>
                <a:gd name="T73" fmla="*/ 136 h 578"/>
                <a:gd name="T74" fmla="*/ 280 w 324"/>
                <a:gd name="T75" fmla="*/ 110 h 578"/>
                <a:gd name="T76" fmla="*/ 276 w 324"/>
                <a:gd name="T77" fmla="*/ 88 h 578"/>
                <a:gd name="T78" fmla="*/ 298 w 324"/>
                <a:gd name="T79" fmla="*/ 60 h 578"/>
                <a:gd name="T80" fmla="*/ 290 w 324"/>
                <a:gd name="T81" fmla="*/ 34 h 578"/>
                <a:gd name="T82" fmla="*/ 312 w 324"/>
                <a:gd name="T83" fmla="*/ 12 h 578"/>
                <a:gd name="T84" fmla="*/ 292 w 324"/>
                <a:gd name="T85" fmla="*/ 18 h 578"/>
                <a:gd name="T86" fmla="*/ 260 w 324"/>
                <a:gd name="T87" fmla="*/ 28 h 578"/>
                <a:gd name="T88" fmla="*/ 210 w 324"/>
                <a:gd name="T89" fmla="*/ 56 h 578"/>
                <a:gd name="T90" fmla="*/ 192 w 324"/>
                <a:gd name="T91" fmla="*/ 88 h 578"/>
                <a:gd name="T92" fmla="*/ 184 w 324"/>
                <a:gd name="T93" fmla="*/ 130 h 578"/>
                <a:gd name="T94" fmla="*/ 174 w 324"/>
                <a:gd name="T95" fmla="*/ 144 h 578"/>
                <a:gd name="T96" fmla="*/ 172 w 324"/>
                <a:gd name="T97" fmla="*/ 146 h 578"/>
                <a:gd name="T98" fmla="*/ 152 w 324"/>
                <a:gd name="T99" fmla="*/ 148 h 578"/>
                <a:gd name="T100" fmla="*/ 108 w 324"/>
                <a:gd name="T101" fmla="*/ 13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4" h="578">
                  <a:moveTo>
                    <a:pt x="108" y="132"/>
                  </a:moveTo>
                  <a:lnTo>
                    <a:pt x="104" y="130"/>
                  </a:lnTo>
                  <a:lnTo>
                    <a:pt x="96" y="180"/>
                  </a:lnTo>
                  <a:lnTo>
                    <a:pt x="108" y="196"/>
                  </a:lnTo>
                  <a:lnTo>
                    <a:pt x="122" y="200"/>
                  </a:lnTo>
                  <a:lnTo>
                    <a:pt x="122" y="200"/>
                  </a:lnTo>
                  <a:lnTo>
                    <a:pt x="122" y="200"/>
                  </a:lnTo>
                  <a:lnTo>
                    <a:pt x="124" y="202"/>
                  </a:lnTo>
                  <a:lnTo>
                    <a:pt x="140" y="216"/>
                  </a:lnTo>
                  <a:lnTo>
                    <a:pt x="164" y="220"/>
                  </a:lnTo>
                  <a:lnTo>
                    <a:pt x="164" y="220"/>
                  </a:lnTo>
                  <a:lnTo>
                    <a:pt x="176" y="228"/>
                  </a:lnTo>
                  <a:lnTo>
                    <a:pt x="176" y="228"/>
                  </a:lnTo>
                  <a:lnTo>
                    <a:pt x="176" y="228"/>
                  </a:lnTo>
                  <a:lnTo>
                    <a:pt x="176" y="230"/>
                  </a:lnTo>
                  <a:lnTo>
                    <a:pt x="186" y="244"/>
                  </a:lnTo>
                  <a:lnTo>
                    <a:pt x="188" y="244"/>
                  </a:lnTo>
                  <a:lnTo>
                    <a:pt x="186" y="246"/>
                  </a:lnTo>
                  <a:lnTo>
                    <a:pt x="178" y="260"/>
                  </a:lnTo>
                  <a:lnTo>
                    <a:pt x="178" y="260"/>
                  </a:lnTo>
                  <a:lnTo>
                    <a:pt x="178" y="264"/>
                  </a:lnTo>
                  <a:lnTo>
                    <a:pt x="176" y="272"/>
                  </a:lnTo>
                  <a:lnTo>
                    <a:pt x="178" y="272"/>
                  </a:lnTo>
                  <a:lnTo>
                    <a:pt x="178" y="286"/>
                  </a:lnTo>
                  <a:lnTo>
                    <a:pt x="176" y="288"/>
                  </a:lnTo>
                  <a:lnTo>
                    <a:pt x="176" y="288"/>
                  </a:lnTo>
                  <a:lnTo>
                    <a:pt x="170" y="312"/>
                  </a:lnTo>
                  <a:lnTo>
                    <a:pt x="168" y="316"/>
                  </a:lnTo>
                  <a:lnTo>
                    <a:pt x="168" y="316"/>
                  </a:lnTo>
                  <a:lnTo>
                    <a:pt x="164" y="314"/>
                  </a:lnTo>
                  <a:lnTo>
                    <a:pt x="154" y="312"/>
                  </a:lnTo>
                  <a:lnTo>
                    <a:pt x="140" y="312"/>
                  </a:lnTo>
                  <a:lnTo>
                    <a:pt x="128" y="316"/>
                  </a:lnTo>
                  <a:lnTo>
                    <a:pt x="116" y="328"/>
                  </a:lnTo>
                  <a:lnTo>
                    <a:pt x="112" y="332"/>
                  </a:lnTo>
                  <a:lnTo>
                    <a:pt x="130" y="340"/>
                  </a:lnTo>
                  <a:lnTo>
                    <a:pt x="128" y="344"/>
                  </a:lnTo>
                  <a:lnTo>
                    <a:pt x="128" y="344"/>
                  </a:lnTo>
                  <a:lnTo>
                    <a:pt x="124" y="350"/>
                  </a:lnTo>
                  <a:lnTo>
                    <a:pt x="116" y="354"/>
                  </a:lnTo>
                  <a:lnTo>
                    <a:pt x="106" y="354"/>
                  </a:lnTo>
                  <a:lnTo>
                    <a:pt x="88" y="348"/>
                  </a:lnTo>
                  <a:lnTo>
                    <a:pt x="88" y="348"/>
                  </a:lnTo>
                  <a:lnTo>
                    <a:pt x="88" y="348"/>
                  </a:lnTo>
                  <a:lnTo>
                    <a:pt x="70" y="338"/>
                  </a:lnTo>
                  <a:lnTo>
                    <a:pt x="64" y="338"/>
                  </a:lnTo>
                  <a:lnTo>
                    <a:pt x="44" y="366"/>
                  </a:lnTo>
                  <a:lnTo>
                    <a:pt x="40" y="376"/>
                  </a:lnTo>
                  <a:lnTo>
                    <a:pt x="40" y="392"/>
                  </a:lnTo>
                  <a:lnTo>
                    <a:pt x="48" y="406"/>
                  </a:lnTo>
                  <a:lnTo>
                    <a:pt x="48" y="408"/>
                  </a:lnTo>
                  <a:lnTo>
                    <a:pt x="48" y="408"/>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48"/>
                  </a:lnTo>
                  <a:lnTo>
                    <a:pt x="196" y="550"/>
                  </a:lnTo>
                  <a:lnTo>
                    <a:pt x="208" y="556"/>
                  </a:lnTo>
                  <a:lnTo>
                    <a:pt x="208" y="556"/>
                  </a:lnTo>
                  <a:lnTo>
                    <a:pt x="208" y="556"/>
                  </a:lnTo>
                  <a:lnTo>
                    <a:pt x="208" y="558"/>
                  </a:lnTo>
                  <a:lnTo>
                    <a:pt x="220" y="566"/>
                  </a:lnTo>
                  <a:lnTo>
                    <a:pt x="220" y="566"/>
                  </a:lnTo>
                  <a:lnTo>
                    <a:pt x="226" y="574"/>
                  </a:lnTo>
                  <a:lnTo>
                    <a:pt x="234" y="578"/>
                  </a:lnTo>
                  <a:lnTo>
                    <a:pt x="248" y="576"/>
                  </a:lnTo>
                  <a:lnTo>
                    <a:pt x="248" y="560"/>
                  </a:lnTo>
                  <a:lnTo>
                    <a:pt x="240" y="548"/>
                  </a:lnTo>
                  <a:lnTo>
                    <a:pt x="240" y="548"/>
                  </a:lnTo>
                  <a:lnTo>
                    <a:pt x="240" y="548"/>
                  </a:lnTo>
                  <a:lnTo>
                    <a:pt x="236" y="526"/>
                  </a:lnTo>
                  <a:lnTo>
                    <a:pt x="246" y="516"/>
                  </a:lnTo>
                  <a:lnTo>
                    <a:pt x="248" y="514"/>
                  </a:lnTo>
                  <a:lnTo>
                    <a:pt x="248" y="514"/>
                  </a:lnTo>
                  <a:lnTo>
                    <a:pt x="258" y="512"/>
                  </a:lnTo>
                  <a:lnTo>
                    <a:pt x="268" y="512"/>
                  </a:lnTo>
                  <a:lnTo>
                    <a:pt x="272" y="508"/>
                  </a:lnTo>
                  <a:lnTo>
                    <a:pt x="264" y="500"/>
                  </a:lnTo>
                  <a:lnTo>
                    <a:pt x="242" y="484"/>
                  </a:lnTo>
                  <a:lnTo>
                    <a:pt x="236" y="476"/>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4" y="428"/>
                  </a:lnTo>
                  <a:lnTo>
                    <a:pt x="300" y="424"/>
                  </a:lnTo>
                  <a:lnTo>
                    <a:pt x="296" y="420"/>
                  </a:lnTo>
                  <a:lnTo>
                    <a:pt x="292" y="410"/>
                  </a:lnTo>
                  <a:lnTo>
                    <a:pt x="290" y="394"/>
                  </a:lnTo>
                  <a:lnTo>
                    <a:pt x="290" y="374"/>
                  </a:lnTo>
                  <a:lnTo>
                    <a:pt x="276" y="368"/>
                  </a:lnTo>
                  <a:lnTo>
                    <a:pt x="276" y="368"/>
                  </a:lnTo>
                  <a:lnTo>
                    <a:pt x="274" y="368"/>
                  </a:lnTo>
                  <a:lnTo>
                    <a:pt x="274" y="366"/>
                  </a:lnTo>
                  <a:lnTo>
                    <a:pt x="274" y="364"/>
                  </a:lnTo>
                  <a:lnTo>
                    <a:pt x="272" y="344"/>
                  </a:lnTo>
                  <a:lnTo>
                    <a:pt x="288" y="262"/>
                  </a:lnTo>
                  <a:lnTo>
                    <a:pt x="288" y="262"/>
                  </a:lnTo>
                  <a:lnTo>
                    <a:pt x="280" y="232"/>
                  </a:lnTo>
                  <a:lnTo>
                    <a:pt x="278" y="214"/>
                  </a:lnTo>
                  <a:lnTo>
                    <a:pt x="276" y="190"/>
                  </a:lnTo>
                  <a:lnTo>
                    <a:pt x="278" y="164"/>
                  </a:lnTo>
                  <a:lnTo>
                    <a:pt x="278" y="162"/>
                  </a:lnTo>
                  <a:lnTo>
                    <a:pt x="280" y="160"/>
                  </a:lnTo>
                  <a:lnTo>
                    <a:pt x="280" y="160"/>
                  </a:lnTo>
                  <a:lnTo>
                    <a:pt x="296" y="148"/>
                  </a:lnTo>
                  <a:lnTo>
                    <a:pt x="296" y="136"/>
                  </a:lnTo>
                  <a:lnTo>
                    <a:pt x="296" y="136"/>
                  </a:lnTo>
                  <a:lnTo>
                    <a:pt x="294" y="130"/>
                  </a:lnTo>
                  <a:lnTo>
                    <a:pt x="290" y="122"/>
                  </a:lnTo>
                  <a:lnTo>
                    <a:pt x="280" y="110"/>
                  </a:lnTo>
                  <a:lnTo>
                    <a:pt x="278" y="110"/>
                  </a:lnTo>
                  <a:lnTo>
                    <a:pt x="278" y="108"/>
                  </a:lnTo>
                  <a:lnTo>
                    <a:pt x="276" y="88"/>
                  </a:lnTo>
                  <a:lnTo>
                    <a:pt x="276" y="88"/>
                  </a:lnTo>
                  <a:lnTo>
                    <a:pt x="276" y="88"/>
                  </a:lnTo>
                  <a:lnTo>
                    <a:pt x="276" y="86"/>
                  </a:lnTo>
                  <a:lnTo>
                    <a:pt x="276" y="86"/>
                  </a:lnTo>
                  <a:lnTo>
                    <a:pt x="298" y="60"/>
                  </a:lnTo>
                  <a:lnTo>
                    <a:pt x="298" y="48"/>
                  </a:lnTo>
                  <a:lnTo>
                    <a:pt x="292" y="36"/>
                  </a:lnTo>
                  <a:lnTo>
                    <a:pt x="292" y="36"/>
                  </a:lnTo>
                  <a:lnTo>
                    <a:pt x="290" y="34"/>
                  </a:lnTo>
                  <a:lnTo>
                    <a:pt x="300" y="20"/>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6"/>
                  </a:lnTo>
                  <a:lnTo>
                    <a:pt x="210" y="58"/>
                  </a:lnTo>
                  <a:lnTo>
                    <a:pt x="208" y="58"/>
                  </a:lnTo>
                  <a:lnTo>
                    <a:pt x="196" y="70"/>
                  </a:lnTo>
                  <a:lnTo>
                    <a:pt x="192" y="88"/>
                  </a:lnTo>
                  <a:lnTo>
                    <a:pt x="192" y="90"/>
                  </a:lnTo>
                  <a:lnTo>
                    <a:pt x="186" y="118"/>
                  </a:lnTo>
                  <a:lnTo>
                    <a:pt x="186" y="118"/>
                  </a:lnTo>
                  <a:lnTo>
                    <a:pt x="184" y="130"/>
                  </a:lnTo>
                  <a:lnTo>
                    <a:pt x="184" y="132"/>
                  </a:lnTo>
                  <a:lnTo>
                    <a:pt x="184" y="132"/>
                  </a:lnTo>
                  <a:lnTo>
                    <a:pt x="182" y="132"/>
                  </a:lnTo>
                  <a:lnTo>
                    <a:pt x="174" y="144"/>
                  </a:lnTo>
                  <a:lnTo>
                    <a:pt x="172" y="144"/>
                  </a:lnTo>
                  <a:lnTo>
                    <a:pt x="172" y="144"/>
                  </a:lnTo>
                  <a:lnTo>
                    <a:pt x="172" y="146"/>
                  </a:lnTo>
                  <a:lnTo>
                    <a:pt x="172" y="146"/>
                  </a:lnTo>
                  <a:lnTo>
                    <a:pt x="152" y="148"/>
                  </a:lnTo>
                  <a:lnTo>
                    <a:pt x="152" y="148"/>
                  </a:lnTo>
                  <a:lnTo>
                    <a:pt x="152" y="148"/>
                  </a:lnTo>
                  <a:lnTo>
                    <a:pt x="152" y="148"/>
                  </a:lnTo>
                  <a:lnTo>
                    <a:pt x="152" y="148"/>
                  </a:lnTo>
                  <a:lnTo>
                    <a:pt x="122" y="138"/>
                  </a:lnTo>
                  <a:lnTo>
                    <a:pt x="122" y="138"/>
                  </a:lnTo>
                  <a:lnTo>
                    <a:pt x="108" y="132"/>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00">
                <a:solidFill>
                  <a:schemeClr val="tx1">
                    <a:lumMod val="50000"/>
                    <a:lumOff val="50000"/>
                  </a:schemeClr>
                </a:solidFill>
              </a:endParaRPr>
            </a:p>
          </p:txBody>
        </p:sp>
        <p:sp>
          <p:nvSpPr>
            <p:cNvPr id="54" name="MH_Other_14"/>
            <p:cNvSpPr>
              <a:spLocks/>
            </p:cNvSpPr>
            <p:nvPr/>
          </p:nvSpPr>
          <p:spPr bwMode="auto">
            <a:xfrm>
              <a:off x="5593797" y="2264777"/>
              <a:ext cx="335110" cy="733618"/>
            </a:xfrm>
            <a:custGeom>
              <a:avLst/>
              <a:gdLst>
                <a:gd name="T0" fmla="*/ 200 w 216"/>
                <a:gd name="T1" fmla="*/ 8 h 474"/>
                <a:gd name="T2" fmla="*/ 188 w 216"/>
                <a:gd name="T3" fmla="*/ 12 h 474"/>
                <a:gd name="T4" fmla="*/ 176 w 216"/>
                <a:gd name="T5" fmla="*/ 24 h 474"/>
                <a:gd name="T6" fmla="*/ 174 w 216"/>
                <a:gd name="T7" fmla="*/ 24 h 474"/>
                <a:gd name="T8" fmla="*/ 136 w 216"/>
                <a:gd name="T9" fmla="*/ 28 h 474"/>
                <a:gd name="T10" fmla="*/ 122 w 216"/>
                <a:gd name="T11" fmla="*/ 40 h 474"/>
                <a:gd name="T12" fmla="*/ 112 w 216"/>
                <a:gd name="T13" fmla="*/ 48 h 474"/>
                <a:gd name="T14" fmla="*/ 92 w 216"/>
                <a:gd name="T15" fmla="*/ 48 h 474"/>
                <a:gd name="T16" fmla="*/ 84 w 216"/>
                <a:gd name="T17" fmla="*/ 76 h 474"/>
                <a:gd name="T18" fmla="*/ 82 w 216"/>
                <a:gd name="T19" fmla="*/ 76 h 474"/>
                <a:gd name="T20" fmla="*/ 66 w 216"/>
                <a:gd name="T21" fmla="*/ 92 h 474"/>
                <a:gd name="T22" fmla="*/ 42 w 216"/>
                <a:gd name="T23" fmla="*/ 120 h 474"/>
                <a:gd name="T24" fmla="*/ 28 w 216"/>
                <a:gd name="T25" fmla="*/ 136 h 474"/>
                <a:gd name="T26" fmla="*/ 26 w 216"/>
                <a:gd name="T27" fmla="*/ 154 h 474"/>
                <a:gd name="T28" fmla="*/ 26 w 216"/>
                <a:gd name="T29" fmla="*/ 170 h 474"/>
                <a:gd name="T30" fmla="*/ 16 w 216"/>
                <a:gd name="T31" fmla="*/ 184 h 474"/>
                <a:gd name="T32" fmla="*/ 16 w 216"/>
                <a:gd name="T33" fmla="*/ 224 h 474"/>
                <a:gd name="T34" fmla="*/ 16 w 216"/>
                <a:gd name="T35" fmla="*/ 224 h 474"/>
                <a:gd name="T36" fmla="*/ 24 w 216"/>
                <a:gd name="T37" fmla="*/ 262 h 474"/>
                <a:gd name="T38" fmla="*/ 6 w 216"/>
                <a:gd name="T39" fmla="*/ 276 h 474"/>
                <a:gd name="T40" fmla="*/ 6 w 216"/>
                <a:gd name="T41" fmla="*/ 324 h 474"/>
                <a:gd name="T42" fmla="*/ 18 w 216"/>
                <a:gd name="T43" fmla="*/ 370 h 474"/>
                <a:gd name="T44" fmla="*/ 2 w 216"/>
                <a:gd name="T45" fmla="*/ 468 h 474"/>
                <a:gd name="T46" fmla="*/ 32 w 216"/>
                <a:gd name="T47" fmla="*/ 456 h 474"/>
                <a:gd name="T48" fmla="*/ 112 w 216"/>
                <a:gd name="T49" fmla="*/ 416 h 474"/>
                <a:gd name="T50" fmla="*/ 116 w 216"/>
                <a:gd name="T51" fmla="*/ 416 h 474"/>
                <a:gd name="T52" fmla="*/ 162 w 216"/>
                <a:gd name="T53" fmla="*/ 416 h 474"/>
                <a:gd name="T54" fmla="*/ 182 w 216"/>
                <a:gd name="T55" fmla="*/ 392 h 474"/>
                <a:gd name="T56" fmla="*/ 190 w 216"/>
                <a:gd name="T57" fmla="*/ 372 h 474"/>
                <a:gd name="T58" fmla="*/ 190 w 216"/>
                <a:gd name="T59" fmla="*/ 368 h 474"/>
                <a:gd name="T60" fmla="*/ 194 w 216"/>
                <a:gd name="T61" fmla="*/ 364 h 474"/>
                <a:gd name="T62" fmla="*/ 190 w 216"/>
                <a:gd name="T63" fmla="*/ 356 h 474"/>
                <a:gd name="T64" fmla="*/ 198 w 216"/>
                <a:gd name="T65" fmla="*/ 336 h 474"/>
                <a:gd name="T66" fmla="*/ 184 w 216"/>
                <a:gd name="T67" fmla="*/ 310 h 474"/>
                <a:gd name="T68" fmla="*/ 180 w 216"/>
                <a:gd name="T69" fmla="*/ 302 h 474"/>
                <a:gd name="T70" fmla="*/ 182 w 216"/>
                <a:gd name="T71" fmla="*/ 294 h 474"/>
                <a:gd name="T72" fmla="*/ 192 w 216"/>
                <a:gd name="T73" fmla="*/ 268 h 474"/>
                <a:gd name="T74" fmla="*/ 202 w 216"/>
                <a:gd name="T75" fmla="*/ 248 h 474"/>
                <a:gd name="T76" fmla="*/ 208 w 216"/>
                <a:gd name="T77" fmla="*/ 200 h 474"/>
                <a:gd name="T78" fmla="*/ 182 w 216"/>
                <a:gd name="T79" fmla="*/ 184 h 474"/>
                <a:gd name="T80" fmla="*/ 176 w 216"/>
                <a:gd name="T81" fmla="*/ 170 h 474"/>
                <a:gd name="T82" fmla="*/ 180 w 216"/>
                <a:gd name="T83" fmla="*/ 146 h 474"/>
                <a:gd name="T84" fmla="*/ 184 w 216"/>
                <a:gd name="T85" fmla="*/ 130 h 474"/>
                <a:gd name="T86" fmla="*/ 188 w 216"/>
                <a:gd name="T87" fmla="*/ 116 h 474"/>
                <a:gd name="T88" fmla="*/ 208 w 216"/>
                <a:gd name="T89" fmla="*/ 112 h 474"/>
                <a:gd name="T90" fmla="*/ 214 w 216"/>
                <a:gd name="T91" fmla="*/ 66 h 474"/>
                <a:gd name="T92" fmla="*/ 200 w 216"/>
                <a:gd name="T93" fmla="*/ 64 h 474"/>
                <a:gd name="T94" fmla="*/ 182 w 216"/>
                <a:gd name="T95" fmla="*/ 52 h 474"/>
                <a:gd name="T96" fmla="*/ 180 w 216"/>
                <a:gd name="T97" fmla="*/ 3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6" h="474">
                  <a:moveTo>
                    <a:pt x="202" y="24"/>
                  </a:moveTo>
                  <a:lnTo>
                    <a:pt x="204" y="20"/>
                  </a:lnTo>
                  <a:lnTo>
                    <a:pt x="200" y="8"/>
                  </a:lnTo>
                  <a:lnTo>
                    <a:pt x="194" y="0"/>
                  </a:lnTo>
                  <a:lnTo>
                    <a:pt x="188" y="12"/>
                  </a:lnTo>
                  <a:lnTo>
                    <a:pt x="188" y="12"/>
                  </a:lnTo>
                  <a:lnTo>
                    <a:pt x="188" y="12"/>
                  </a:lnTo>
                  <a:lnTo>
                    <a:pt x="188" y="12"/>
                  </a:lnTo>
                  <a:lnTo>
                    <a:pt x="176" y="24"/>
                  </a:lnTo>
                  <a:lnTo>
                    <a:pt x="176" y="24"/>
                  </a:lnTo>
                  <a:lnTo>
                    <a:pt x="176" y="24"/>
                  </a:lnTo>
                  <a:lnTo>
                    <a:pt x="174" y="24"/>
                  </a:lnTo>
                  <a:lnTo>
                    <a:pt x="156" y="30"/>
                  </a:lnTo>
                  <a:lnTo>
                    <a:pt x="154" y="30"/>
                  </a:lnTo>
                  <a:lnTo>
                    <a:pt x="136" y="28"/>
                  </a:lnTo>
                  <a:lnTo>
                    <a:pt x="124" y="30"/>
                  </a:lnTo>
                  <a:lnTo>
                    <a:pt x="122" y="40"/>
                  </a:lnTo>
                  <a:lnTo>
                    <a:pt x="122" y="40"/>
                  </a:lnTo>
                  <a:lnTo>
                    <a:pt x="122" y="40"/>
                  </a:lnTo>
                  <a:lnTo>
                    <a:pt x="112" y="46"/>
                  </a:lnTo>
                  <a:lnTo>
                    <a:pt x="112" y="48"/>
                  </a:lnTo>
                  <a:lnTo>
                    <a:pt x="110" y="48"/>
                  </a:lnTo>
                  <a:lnTo>
                    <a:pt x="94" y="46"/>
                  </a:lnTo>
                  <a:lnTo>
                    <a:pt x="92" y="48"/>
                  </a:lnTo>
                  <a:lnTo>
                    <a:pt x="92" y="64"/>
                  </a:lnTo>
                  <a:lnTo>
                    <a:pt x="92" y="64"/>
                  </a:lnTo>
                  <a:lnTo>
                    <a:pt x="84" y="76"/>
                  </a:lnTo>
                  <a:lnTo>
                    <a:pt x="84" y="76"/>
                  </a:lnTo>
                  <a:lnTo>
                    <a:pt x="84" y="76"/>
                  </a:lnTo>
                  <a:lnTo>
                    <a:pt x="82" y="76"/>
                  </a:lnTo>
                  <a:lnTo>
                    <a:pt x="68" y="92"/>
                  </a:lnTo>
                  <a:lnTo>
                    <a:pt x="66" y="92"/>
                  </a:lnTo>
                  <a:lnTo>
                    <a:pt x="66" y="92"/>
                  </a:lnTo>
                  <a:lnTo>
                    <a:pt x="50" y="96"/>
                  </a:lnTo>
                  <a:lnTo>
                    <a:pt x="40" y="106"/>
                  </a:lnTo>
                  <a:lnTo>
                    <a:pt x="42" y="120"/>
                  </a:lnTo>
                  <a:lnTo>
                    <a:pt x="42" y="124"/>
                  </a:lnTo>
                  <a:lnTo>
                    <a:pt x="40" y="124"/>
                  </a:lnTo>
                  <a:lnTo>
                    <a:pt x="28" y="136"/>
                  </a:lnTo>
                  <a:lnTo>
                    <a:pt x="20" y="144"/>
                  </a:lnTo>
                  <a:lnTo>
                    <a:pt x="26" y="154"/>
                  </a:lnTo>
                  <a:lnTo>
                    <a:pt x="26" y="154"/>
                  </a:lnTo>
                  <a:lnTo>
                    <a:pt x="26" y="156"/>
                  </a:lnTo>
                  <a:lnTo>
                    <a:pt x="26" y="170"/>
                  </a:lnTo>
                  <a:lnTo>
                    <a:pt x="26" y="170"/>
                  </a:lnTo>
                  <a:lnTo>
                    <a:pt x="26" y="172"/>
                  </a:lnTo>
                  <a:lnTo>
                    <a:pt x="16" y="184"/>
                  </a:lnTo>
                  <a:lnTo>
                    <a:pt x="16" y="184"/>
                  </a:lnTo>
                  <a:lnTo>
                    <a:pt x="4" y="198"/>
                  </a:lnTo>
                  <a:lnTo>
                    <a:pt x="6" y="214"/>
                  </a:lnTo>
                  <a:lnTo>
                    <a:pt x="16" y="224"/>
                  </a:lnTo>
                  <a:lnTo>
                    <a:pt x="16" y="224"/>
                  </a:lnTo>
                  <a:lnTo>
                    <a:pt x="16" y="224"/>
                  </a:lnTo>
                  <a:lnTo>
                    <a:pt x="16" y="224"/>
                  </a:lnTo>
                  <a:lnTo>
                    <a:pt x="22" y="236"/>
                  </a:lnTo>
                  <a:lnTo>
                    <a:pt x="24" y="244"/>
                  </a:lnTo>
                  <a:lnTo>
                    <a:pt x="24" y="262"/>
                  </a:lnTo>
                  <a:lnTo>
                    <a:pt x="24" y="262"/>
                  </a:lnTo>
                  <a:lnTo>
                    <a:pt x="22" y="264"/>
                  </a:lnTo>
                  <a:lnTo>
                    <a:pt x="6" y="276"/>
                  </a:lnTo>
                  <a:lnTo>
                    <a:pt x="4" y="300"/>
                  </a:lnTo>
                  <a:lnTo>
                    <a:pt x="6" y="324"/>
                  </a:lnTo>
                  <a:lnTo>
                    <a:pt x="6" y="324"/>
                  </a:lnTo>
                  <a:lnTo>
                    <a:pt x="10" y="340"/>
                  </a:lnTo>
                  <a:lnTo>
                    <a:pt x="18" y="368"/>
                  </a:lnTo>
                  <a:lnTo>
                    <a:pt x="18" y="370"/>
                  </a:lnTo>
                  <a:lnTo>
                    <a:pt x="18" y="372"/>
                  </a:lnTo>
                  <a:lnTo>
                    <a:pt x="0" y="452"/>
                  </a:lnTo>
                  <a:lnTo>
                    <a:pt x="2" y="468"/>
                  </a:lnTo>
                  <a:lnTo>
                    <a:pt x="14" y="474"/>
                  </a:lnTo>
                  <a:lnTo>
                    <a:pt x="32" y="456"/>
                  </a:lnTo>
                  <a:lnTo>
                    <a:pt x="32" y="456"/>
                  </a:lnTo>
                  <a:lnTo>
                    <a:pt x="34" y="456"/>
                  </a:lnTo>
                  <a:lnTo>
                    <a:pt x="96" y="432"/>
                  </a:lnTo>
                  <a:lnTo>
                    <a:pt x="112" y="416"/>
                  </a:lnTo>
                  <a:lnTo>
                    <a:pt x="112" y="416"/>
                  </a:lnTo>
                  <a:lnTo>
                    <a:pt x="114" y="416"/>
                  </a:lnTo>
                  <a:lnTo>
                    <a:pt x="116" y="416"/>
                  </a:lnTo>
                  <a:lnTo>
                    <a:pt x="150" y="420"/>
                  </a:lnTo>
                  <a:lnTo>
                    <a:pt x="150" y="420"/>
                  </a:lnTo>
                  <a:lnTo>
                    <a:pt x="162" y="416"/>
                  </a:lnTo>
                  <a:lnTo>
                    <a:pt x="180" y="408"/>
                  </a:lnTo>
                  <a:lnTo>
                    <a:pt x="180" y="392"/>
                  </a:lnTo>
                  <a:lnTo>
                    <a:pt x="182" y="392"/>
                  </a:lnTo>
                  <a:lnTo>
                    <a:pt x="182" y="392"/>
                  </a:lnTo>
                  <a:lnTo>
                    <a:pt x="192" y="382"/>
                  </a:lnTo>
                  <a:lnTo>
                    <a:pt x="190" y="372"/>
                  </a:lnTo>
                  <a:lnTo>
                    <a:pt x="190" y="372"/>
                  </a:lnTo>
                  <a:lnTo>
                    <a:pt x="190" y="370"/>
                  </a:lnTo>
                  <a:lnTo>
                    <a:pt x="190" y="368"/>
                  </a:lnTo>
                  <a:lnTo>
                    <a:pt x="190" y="368"/>
                  </a:lnTo>
                  <a:lnTo>
                    <a:pt x="190" y="368"/>
                  </a:lnTo>
                  <a:lnTo>
                    <a:pt x="194" y="364"/>
                  </a:lnTo>
                  <a:lnTo>
                    <a:pt x="192" y="360"/>
                  </a:lnTo>
                  <a:lnTo>
                    <a:pt x="192" y="360"/>
                  </a:lnTo>
                  <a:lnTo>
                    <a:pt x="190" y="356"/>
                  </a:lnTo>
                  <a:lnTo>
                    <a:pt x="190" y="352"/>
                  </a:lnTo>
                  <a:lnTo>
                    <a:pt x="194" y="340"/>
                  </a:lnTo>
                  <a:lnTo>
                    <a:pt x="198" y="336"/>
                  </a:lnTo>
                  <a:lnTo>
                    <a:pt x="198" y="336"/>
                  </a:lnTo>
                  <a:lnTo>
                    <a:pt x="196" y="324"/>
                  </a:lnTo>
                  <a:lnTo>
                    <a:pt x="184" y="310"/>
                  </a:lnTo>
                  <a:lnTo>
                    <a:pt x="184" y="310"/>
                  </a:lnTo>
                  <a:lnTo>
                    <a:pt x="182" y="306"/>
                  </a:lnTo>
                  <a:lnTo>
                    <a:pt x="180" y="302"/>
                  </a:lnTo>
                  <a:lnTo>
                    <a:pt x="180" y="298"/>
                  </a:lnTo>
                  <a:lnTo>
                    <a:pt x="182" y="294"/>
                  </a:lnTo>
                  <a:lnTo>
                    <a:pt x="182" y="294"/>
                  </a:lnTo>
                  <a:lnTo>
                    <a:pt x="184" y="288"/>
                  </a:lnTo>
                  <a:lnTo>
                    <a:pt x="190" y="280"/>
                  </a:lnTo>
                  <a:lnTo>
                    <a:pt x="192" y="268"/>
                  </a:lnTo>
                  <a:lnTo>
                    <a:pt x="192" y="268"/>
                  </a:lnTo>
                  <a:lnTo>
                    <a:pt x="192" y="268"/>
                  </a:lnTo>
                  <a:lnTo>
                    <a:pt x="202" y="248"/>
                  </a:lnTo>
                  <a:lnTo>
                    <a:pt x="204" y="240"/>
                  </a:lnTo>
                  <a:lnTo>
                    <a:pt x="216" y="216"/>
                  </a:lnTo>
                  <a:lnTo>
                    <a:pt x="208" y="200"/>
                  </a:lnTo>
                  <a:lnTo>
                    <a:pt x="184" y="184"/>
                  </a:lnTo>
                  <a:lnTo>
                    <a:pt x="182" y="184"/>
                  </a:lnTo>
                  <a:lnTo>
                    <a:pt x="182" y="184"/>
                  </a:lnTo>
                  <a:lnTo>
                    <a:pt x="182" y="184"/>
                  </a:lnTo>
                  <a:lnTo>
                    <a:pt x="176" y="170"/>
                  </a:lnTo>
                  <a:lnTo>
                    <a:pt x="176" y="170"/>
                  </a:lnTo>
                  <a:lnTo>
                    <a:pt x="176" y="168"/>
                  </a:lnTo>
                  <a:lnTo>
                    <a:pt x="180" y="146"/>
                  </a:lnTo>
                  <a:lnTo>
                    <a:pt x="180" y="146"/>
                  </a:lnTo>
                  <a:lnTo>
                    <a:pt x="180" y="146"/>
                  </a:lnTo>
                  <a:lnTo>
                    <a:pt x="184" y="130"/>
                  </a:lnTo>
                  <a:lnTo>
                    <a:pt x="184" y="130"/>
                  </a:lnTo>
                  <a:lnTo>
                    <a:pt x="184" y="122"/>
                  </a:lnTo>
                  <a:lnTo>
                    <a:pt x="188" y="116"/>
                  </a:lnTo>
                  <a:lnTo>
                    <a:pt x="188" y="116"/>
                  </a:lnTo>
                  <a:lnTo>
                    <a:pt x="190" y="114"/>
                  </a:lnTo>
                  <a:lnTo>
                    <a:pt x="194" y="114"/>
                  </a:lnTo>
                  <a:lnTo>
                    <a:pt x="208" y="112"/>
                  </a:lnTo>
                  <a:lnTo>
                    <a:pt x="212" y="102"/>
                  </a:lnTo>
                  <a:lnTo>
                    <a:pt x="216" y="76"/>
                  </a:lnTo>
                  <a:lnTo>
                    <a:pt x="214" y="66"/>
                  </a:lnTo>
                  <a:lnTo>
                    <a:pt x="200" y="64"/>
                  </a:lnTo>
                  <a:lnTo>
                    <a:pt x="200" y="64"/>
                  </a:lnTo>
                  <a:lnTo>
                    <a:pt x="200" y="64"/>
                  </a:lnTo>
                  <a:lnTo>
                    <a:pt x="184" y="56"/>
                  </a:lnTo>
                  <a:lnTo>
                    <a:pt x="182" y="54"/>
                  </a:lnTo>
                  <a:lnTo>
                    <a:pt x="182" y="52"/>
                  </a:lnTo>
                  <a:lnTo>
                    <a:pt x="182" y="52"/>
                  </a:lnTo>
                  <a:lnTo>
                    <a:pt x="180" y="32"/>
                  </a:lnTo>
                  <a:lnTo>
                    <a:pt x="180" y="32"/>
                  </a:lnTo>
                  <a:lnTo>
                    <a:pt x="180" y="28"/>
                  </a:lnTo>
                  <a:lnTo>
                    <a:pt x="202" y="24"/>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00">
                <a:solidFill>
                  <a:schemeClr val="tx1">
                    <a:lumMod val="50000"/>
                    <a:lumOff val="50000"/>
                  </a:schemeClr>
                </a:solidFill>
              </a:endParaRPr>
            </a:p>
          </p:txBody>
        </p:sp>
        <p:sp>
          <p:nvSpPr>
            <p:cNvPr id="55" name="MH_Other_15"/>
            <p:cNvSpPr>
              <a:spLocks/>
            </p:cNvSpPr>
            <p:nvPr/>
          </p:nvSpPr>
          <p:spPr bwMode="auto">
            <a:xfrm>
              <a:off x="5506850" y="3516456"/>
              <a:ext cx="532553" cy="619500"/>
            </a:xfrm>
            <a:custGeom>
              <a:avLst/>
              <a:gdLst>
                <a:gd name="T0" fmla="*/ 300 w 344"/>
                <a:gd name="T1" fmla="*/ 66 h 400"/>
                <a:gd name="T2" fmla="*/ 294 w 344"/>
                <a:gd name="T3" fmla="*/ 32 h 400"/>
                <a:gd name="T4" fmla="*/ 282 w 344"/>
                <a:gd name="T5" fmla="*/ 24 h 400"/>
                <a:gd name="T6" fmla="*/ 252 w 344"/>
                <a:gd name="T7" fmla="*/ 44 h 400"/>
                <a:gd name="T8" fmla="*/ 250 w 344"/>
                <a:gd name="T9" fmla="*/ 14 h 400"/>
                <a:gd name="T10" fmla="*/ 244 w 344"/>
                <a:gd name="T11" fmla="*/ 20 h 400"/>
                <a:gd name="T12" fmla="*/ 216 w 344"/>
                <a:gd name="T13" fmla="*/ 44 h 400"/>
                <a:gd name="T14" fmla="*/ 198 w 344"/>
                <a:gd name="T15" fmla="*/ 32 h 400"/>
                <a:gd name="T16" fmla="*/ 176 w 344"/>
                <a:gd name="T17" fmla="*/ 20 h 400"/>
                <a:gd name="T18" fmla="*/ 132 w 344"/>
                <a:gd name="T19" fmla="*/ 6 h 400"/>
                <a:gd name="T20" fmla="*/ 94 w 344"/>
                <a:gd name="T21" fmla="*/ 0 h 400"/>
                <a:gd name="T22" fmla="*/ 70 w 344"/>
                <a:gd name="T23" fmla="*/ 32 h 400"/>
                <a:gd name="T24" fmla="*/ 44 w 344"/>
                <a:gd name="T25" fmla="*/ 32 h 400"/>
                <a:gd name="T26" fmla="*/ 26 w 344"/>
                <a:gd name="T27" fmla="*/ 144 h 400"/>
                <a:gd name="T28" fmla="*/ 24 w 344"/>
                <a:gd name="T29" fmla="*/ 150 h 400"/>
                <a:gd name="T30" fmla="*/ 26 w 344"/>
                <a:gd name="T31" fmla="*/ 198 h 400"/>
                <a:gd name="T32" fmla="*/ 4 w 344"/>
                <a:gd name="T33" fmla="*/ 214 h 400"/>
                <a:gd name="T34" fmla="*/ 14 w 344"/>
                <a:gd name="T35" fmla="*/ 222 h 400"/>
                <a:gd name="T36" fmla="*/ 26 w 344"/>
                <a:gd name="T37" fmla="*/ 226 h 400"/>
                <a:gd name="T38" fmla="*/ 32 w 344"/>
                <a:gd name="T39" fmla="*/ 254 h 400"/>
                <a:gd name="T40" fmla="*/ 28 w 344"/>
                <a:gd name="T41" fmla="*/ 264 h 400"/>
                <a:gd name="T42" fmla="*/ 32 w 344"/>
                <a:gd name="T43" fmla="*/ 296 h 400"/>
                <a:gd name="T44" fmla="*/ 76 w 344"/>
                <a:gd name="T45" fmla="*/ 302 h 400"/>
                <a:gd name="T46" fmla="*/ 88 w 344"/>
                <a:gd name="T47" fmla="*/ 306 h 400"/>
                <a:gd name="T48" fmla="*/ 98 w 344"/>
                <a:gd name="T49" fmla="*/ 286 h 400"/>
                <a:gd name="T50" fmla="*/ 124 w 344"/>
                <a:gd name="T51" fmla="*/ 280 h 400"/>
                <a:gd name="T52" fmla="*/ 134 w 344"/>
                <a:gd name="T53" fmla="*/ 274 h 400"/>
                <a:gd name="T54" fmla="*/ 146 w 344"/>
                <a:gd name="T55" fmla="*/ 272 h 400"/>
                <a:gd name="T56" fmla="*/ 156 w 344"/>
                <a:gd name="T57" fmla="*/ 288 h 400"/>
                <a:gd name="T58" fmla="*/ 162 w 344"/>
                <a:gd name="T59" fmla="*/ 310 h 400"/>
                <a:gd name="T60" fmla="*/ 158 w 344"/>
                <a:gd name="T61" fmla="*/ 340 h 400"/>
                <a:gd name="T62" fmla="*/ 146 w 344"/>
                <a:gd name="T63" fmla="*/ 372 h 400"/>
                <a:gd name="T64" fmla="*/ 168 w 344"/>
                <a:gd name="T65" fmla="*/ 376 h 400"/>
                <a:gd name="T66" fmla="*/ 172 w 344"/>
                <a:gd name="T67" fmla="*/ 398 h 400"/>
                <a:gd name="T68" fmla="*/ 194 w 344"/>
                <a:gd name="T69" fmla="*/ 392 h 400"/>
                <a:gd name="T70" fmla="*/ 216 w 344"/>
                <a:gd name="T71" fmla="*/ 366 h 400"/>
                <a:gd name="T72" fmla="*/ 220 w 344"/>
                <a:gd name="T73" fmla="*/ 354 h 400"/>
                <a:gd name="T74" fmla="*/ 256 w 344"/>
                <a:gd name="T75" fmla="*/ 372 h 400"/>
                <a:gd name="T76" fmla="*/ 270 w 344"/>
                <a:gd name="T77" fmla="*/ 376 h 400"/>
                <a:gd name="T78" fmla="*/ 256 w 344"/>
                <a:gd name="T79" fmla="*/ 344 h 400"/>
                <a:gd name="T80" fmla="*/ 256 w 344"/>
                <a:gd name="T81" fmla="*/ 340 h 400"/>
                <a:gd name="T82" fmla="*/ 292 w 344"/>
                <a:gd name="T83" fmla="*/ 326 h 400"/>
                <a:gd name="T84" fmla="*/ 334 w 344"/>
                <a:gd name="T85" fmla="*/ 330 h 400"/>
                <a:gd name="T86" fmla="*/ 334 w 344"/>
                <a:gd name="T87" fmla="*/ 326 h 400"/>
                <a:gd name="T88" fmla="*/ 344 w 344"/>
                <a:gd name="T89" fmla="*/ 298 h 400"/>
                <a:gd name="T90" fmla="*/ 334 w 344"/>
                <a:gd name="T91" fmla="*/ 284 h 400"/>
                <a:gd name="T92" fmla="*/ 332 w 344"/>
                <a:gd name="T93" fmla="*/ 276 h 400"/>
                <a:gd name="T94" fmla="*/ 326 w 344"/>
                <a:gd name="T95" fmla="*/ 252 h 400"/>
                <a:gd name="T96" fmla="*/ 320 w 344"/>
                <a:gd name="T97" fmla="*/ 232 h 400"/>
                <a:gd name="T98" fmla="*/ 308 w 344"/>
                <a:gd name="T99" fmla="*/ 196 h 400"/>
                <a:gd name="T100" fmla="*/ 300 w 344"/>
                <a:gd name="T101" fmla="*/ 168 h 400"/>
                <a:gd name="T102" fmla="*/ 334 w 344"/>
                <a:gd name="T103" fmla="*/ 124 h 400"/>
                <a:gd name="T104" fmla="*/ 308 w 344"/>
                <a:gd name="T105" fmla="*/ 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44" h="400">
                  <a:moveTo>
                    <a:pt x="300" y="68"/>
                  </a:moveTo>
                  <a:lnTo>
                    <a:pt x="300" y="68"/>
                  </a:lnTo>
                  <a:lnTo>
                    <a:pt x="300" y="68"/>
                  </a:lnTo>
                  <a:lnTo>
                    <a:pt x="300" y="66"/>
                  </a:lnTo>
                  <a:lnTo>
                    <a:pt x="292" y="54"/>
                  </a:lnTo>
                  <a:lnTo>
                    <a:pt x="292" y="52"/>
                  </a:lnTo>
                  <a:lnTo>
                    <a:pt x="292" y="52"/>
                  </a:lnTo>
                  <a:lnTo>
                    <a:pt x="294" y="32"/>
                  </a:lnTo>
                  <a:lnTo>
                    <a:pt x="294" y="32"/>
                  </a:lnTo>
                  <a:lnTo>
                    <a:pt x="292" y="28"/>
                  </a:lnTo>
                  <a:lnTo>
                    <a:pt x="286" y="24"/>
                  </a:lnTo>
                  <a:lnTo>
                    <a:pt x="282" y="24"/>
                  </a:lnTo>
                  <a:lnTo>
                    <a:pt x="274" y="34"/>
                  </a:lnTo>
                  <a:lnTo>
                    <a:pt x="272" y="34"/>
                  </a:lnTo>
                  <a:lnTo>
                    <a:pt x="272" y="34"/>
                  </a:lnTo>
                  <a:lnTo>
                    <a:pt x="252" y="44"/>
                  </a:lnTo>
                  <a:lnTo>
                    <a:pt x="250" y="30"/>
                  </a:lnTo>
                  <a:lnTo>
                    <a:pt x="250" y="28"/>
                  </a:lnTo>
                  <a:lnTo>
                    <a:pt x="252" y="22"/>
                  </a:lnTo>
                  <a:lnTo>
                    <a:pt x="250" y="14"/>
                  </a:lnTo>
                  <a:lnTo>
                    <a:pt x="248" y="12"/>
                  </a:lnTo>
                  <a:lnTo>
                    <a:pt x="244" y="20"/>
                  </a:lnTo>
                  <a:lnTo>
                    <a:pt x="244" y="20"/>
                  </a:lnTo>
                  <a:lnTo>
                    <a:pt x="244" y="20"/>
                  </a:lnTo>
                  <a:lnTo>
                    <a:pt x="218" y="42"/>
                  </a:lnTo>
                  <a:lnTo>
                    <a:pt x="218" y="44"/>
                  </a:lnTo>
                  <a:lnTo>
                    <a:pt x="216" y="44"/>
                  </a:lnTo>
                  <a:lnTo>
                    <a:pt x="216" y="44"/>
                  </a:lnTo>
                  <a:lnTo>
                    <a:pt x="214" y="44"/>
                  </a:lnTo>
                  <a:lnTo>
                    <a:pt x="206" y="40"/>
                  </a:lnTo>
                  <a:lnTo>
                    <a:pt x="206" y="40"/>
                  </a:lnTo>
                  <a:lnTo>
                    <a:pt x="198" y="32"/>
                  </a:lnTo>
                  <a:lnTo>
                    <a:pt x="184" y="28"/>
                  </a:lnTo>
                  <a:lnTo>
                    <a:pt x="184" y="28"/>
                  </a:lnTo>
                  <a:lnTo>
                    <a:pt x="184" y="26"/>
                  </a:lnTo>
                  <a:lnTo>
                    <a:pt x="176" y="20"/>
                  </a:lnTo>
                  <a:lnTo>
                    <a:pt x="150" y="16"/>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8" y="32"/>
                  </a:lnTo>
                  <a:lnTo>
                    <a:pt x="60" y="24"/>
                  </a:lnTo>
                  <a:lnTo>
                    <a:pt x="44" y="32"/>
                  </a:lnTo>
                  <a:lnTo>
                    <a:pt x="28" y="52"/>
                  </a:lnTo>
                  <a:lnTo>
                    <a:pt x="16" y="86"/>
                  </a:lnTo>
                  <a:lnTo>
                    <a:pt x="20" y="124"/>
                  </a:lnTo>
                  <a:lnTo>
                    <a:pt x="26" y="144"/>
                  </a:lnTo>
                  <a:lnTo>
                    <a:pt x="26" y="144"/>
                  </a:lnTo>
                  <a:lnTo>
                    <a:pt x="26" y="148"/>
                  </a:lnTo>
                  <a:lnTo>
                    <a:pt x="24" y="150"/>
                  </a:lnTo>
                  <a:lnTo>
                    <a:pt x="24" y="150"/>
                  </a:lnTo>
                  <a:lnTo>
                    <a:pt x="20" y="152"/>
                  </a:lnTo>
                  <a:lnTo>
                    <a:pt x="20" y="156"/>
                  </a:lnTo>
                  <a:lnTo>
                    <a:pt x="18" y="166"/>
                  </a:lnTo>
                  <a:lnTo>
                    <a:pt x="26" y="198"/>
                  </a:lnTo>
                  <a:lnTo>
                    <a:pt x="24" y="200"/>
                  </a:lnTo>
                  <a:lnTo>
                    <a:pt x="24" y="200"/>
                  </a:lnTo>
                  <a:lnTo>
                    <a:pt x="8" y="210"/>
                  </a:lnTo>
                  <a:lnTo>
                    <a:pt x="4" y="214"/>
                  </a:lnTo>
                  <a:lnTo>
                    <a:pt x="2" y="218"/>
                  </a:lnTo>
                  <a:lnTo>
                    <a:pt x="0" y="228"/>
                  </a:lnTo>
                  <a:lnTo>
                    <a:pt x="14" y="224"/>
                  </a:lnTo>
                  <a:lnTo>
                    <a:pt x="14" y="222"/>
                  </a:lnTo>
                  <a:lnTo>
                    <a:pt x="16" y="222"/>
                  </a:lnTo>
                  <a:lnTo>
                    <a:pt x="16" y="222"/>
                  </a:lnTo>
                  <a:lnTo>
                    <a:pt x="22" y="224"/>
                  </a:lnTo>
                  <a:lnTo>
                    <a:pt x="26" y="226"/>
                  </a:lnTo>
                  <a:lnTo>
                    <a:pt x="30" y="228"/>
                  </a:lnTo>
                  <a:lnTo>
                    <a:pt x="32" y="234"/>
                  </a:lnTo>
                  <a:lnTo>
                    <a:pt x="34" y="252"/>
                  </a:lnTo>
                  <a:lnTo>
                    <a:pt x="32" y="254"/>
                  </a:lnTo>
                  <a:lnTo>
                    <a:pt x="32" y="256"/>
                  </a:lnTo>
                  <a:lnTo>
                    <a:pt x="32" y="256"/>
                  </a:lnTo>
                  <a:lnTo>
                    <a:pt x="28" y="260"/>
                  </a:lnTo>
                  <a:lnTo>
                    <a:pt x="28" y="264"/>
                  </a:lnTo>
                  <a:lnTo>
                    <a:pt x="24" y="282"/>
                  </a:lnTo>
                  <a:lnTo>
                    <a:pt x="24" y="282"/>
                  </a:lnTo>
                  <a:lnTo>
                    <a:pt x="28" y="290"/>
                  </a:lnTo>
                  <a:lnTo>
                    <a:pt x="32" y="296"/>
                  </a:lnTo>
                  <a:lnTo>
                    <a:pt x="48" y="316"/>
                  </a:lnTo>
                  <a:lnTo>
                    <a:pt x="64" y="304"/>
                  </a:lnTo>
                  <a:lnTo>
                    <a:pt x="76" y="302"/>
                  </a:lnTo>
                  <a:lnTo>
                    <a:pt x="76" y="302"/>
                  </a:lnTo>
                  <a:lnTo>
                    <a:pt x="76" y="304"/>
                  </a:lnTo>
                  <a:lnTo>
                    <a:pt x="84" y="306"/>
                  </a:lnTo>
                  <a:lnTo>
                    <a:pt x="84" y="306"/>
                  </a:lnTo>
                  <a:lnTo>
                    <a:pt x="88" y="306"/>
                  </a:lnTo>
                  <a:lnTo>
                    <a:pt x="92" y="302"/>
                  </a:lnTo>
                  <a:lnTo>
                    <a:pt x="100" y="292"/>
                  </a:lnTo>
                  <a:lnTo>
                    <a:pt x="98" y="286"/>
                  </a:lnTo>
                  <a:lnTo>
                    <a:pt x="98" y="286"/>
                  </a:lnTo>
                  <a:lnTo>
                    <a:pt x="100" y="282"/>
                  </a:lnTo>
                  <a:lnTo>
                    <a:pt x="104" y="280"/>
                  </a:lnTo>
                  <a:lnTo>
                    <a:pt x="124" y="280"/>
                  </a:lnTo>
                  <a:lnTo>
                    <a:pt x="124" y="280"/>
                  </a:lnTo>
                  <a:lnTo>
                    <a:pt x="128" y="280"/>
                  </a:lnTo>
                  <a:lnTo>
                    <a:pt x="130" y="280"/>
                  </a:lnTo>
                  <a:lnTo>
                    <a:pt x="130" y="280"/>
                  </a:lnTo>
                  <a:lnTo>
                    <a:pt x="134" y="274"/>
                  </a:lnTo>
                  <a:lnTo>
                    <a:pt x="136" y="270"/>
                  </a:lnTo>
                  <a:lnTo>
                    <a:pt x="136" y="270"/>
                  </a:lnTo>
                  <a:lnTo>
                    <a:pt x="142" y="270"/>
                  </a:lnTo>
                  <a:lnTo>
                    <a:pt x="146" y="272"/>
                  </a:lnTo>
                  <a:lnTo>
                    <a:pt x="146" y="272"/>
                  </a:lnTo>
                  <a:lnTo>
                    <a:pt x="152" y="280"/>
                  </a:lnTo>
                  <a:lnTo>
                    <a:pt x="154" y="284"/>
                  </a:lnTo>
                  <a:lnTo>
                    <a:pt x="156" y="288"/>
                  </a:lnTo>
                  <a:lnTo>
                    <a:pt x="154" y="302"/>
                  </a:lnTo>
                  <a:lnTo>
                    <a:pt x="156" y="304"/>
                  </a:lnTo>
                  <a:lnTo>
                    <a:pt x="156" y="304"/>
                  </a:lnTo>
                  <a:lnTo>
                    <a:pt x="162" y="310"/>
                  </a:lnTo>
                  <a:lnTo>
                    <a:pt x="164" y="316"/>
                  </a:lnTo>
                  <a:lnTo>
                    <a:pt x="162" y="330"/>
                  </a:lnTo>
                  <a:lnTo>
                    <a:pt x="162" y="330"/>
                  </a:lnTo>
                  <a:lnTo>
                    <a:pt x="158" y="340"/>
                  </a:lnTo>
                  <a:lnTo>
                    <a:pt x="154" y="344"/>
                  </a:lnTo>
                  <a:lnTo>
                    <a:pt x="154" y="344"/>
                  </a:lnTo>
                  <a:lnTo>
                    <a:pt x="142" y="370"/>
                  </a:lnTo>
                  <a:lnTo>
                    <a:pt x="146" y="372"/>
                  </a:lnTo>
                  <a:lnTo>
                    <a:pt x="164" y="372"/>
                  </a:lnTo>
                  <a:lnTo>
                    <a:pt x="168" y="374"/>
                  </a:lnTo>
                  <a:lnTo>
                    <a:pt x="168" y="376"/>
                  </a:lnTo>
                  <a:lnTo>
                    <a:pt x="168" y="376"/>
                  </a:lnTo>
                  <a:lnTo>
                    <a:pt x="164" y="388"/>
                  </a:lnTo>
                  <a:lnTo>
                    <a:pt x="164" y="394"/>
                  </a:lnTo>
                  <a:lnTo>
                    <a:pt x="164" y="394"/>
                  </a:lnTo>
                  <a:lnTo>
                    <a:pt x="172" y="398"/>
                  </a:lnTo>
                  <a:lnTo>
                    <a:pt x="176" y="400"/>
                  </a:lnTo>
                  <a:lnTo>
                    <a:pt x="178" y="398"/>
                  </a:lnTo>
                  <a:lnTo>
                    <a:pt x="188" y="394"/>
                  </a:lnTo>
                  <a:lnTo>
                    <a:pt x="194" y="392"/>
                  </a:lnTo>
                  <a:lnTo>
                    <a:pt x="204" y="392"/>
                  </a:lnTo>
                  <a:lnTo>
                    <a:pt x="216" y="380"/>
                  </a:lnTo>
                  <a:lnTo>
                    <a:pt x="216" y="366"/>
                  </a:lnTo>
                  <a:lnTo>
                    <a:pt x="216" y="366"/>
                  </a:lnTo>
                  <a:lnTo>
                    <a:pt x="216" y="360"/>
                  </a:lnTo>
                  <a:lnTo>
                    <a:pt x="216" y="356"/>
                  </a:lnTo>
                  <a:lnTo>
                    <a:pt x="216" y="356"/>
                  </a:lnTo>
                  <a:lnTo>
                    <a:pt x="220" y="354"/>
                  </a:lnTo>
                  <a:lnTo>
                    <a:pt x="224" y="354"/>
                  </a:lnTo>
                  <a:lnTo>
                    <a:pt x="230" y="356"/>
                  </a:lnTo>
                  <a:lnTo>
                    <a:pt x="236" y="360"/>
                  </a:lnTo>
                  <a:lnTo>
                    <a:pt x="256" y="372"/>
                  </a:lnTo>
                  <a:lnTo>
                    <a:pt x="256" y="372"/>
                  </a:lnTo>
                  <a:lnTo>
                    <a:pt x="264" y="376"/>
                  </a:lnTo>
                  <a:lnTo>
                    <a:pt x="270" y="378"/>
                  </a:lnTo>
                  <a:lnTo>
                    <a:pt x="270" y="376"/>
                  </a:lnTo>
                  <a:lnTo>
                    <a:pt x="270" y="376"/>
                  </a:lnTo>
                  <a:lnTo>
                    <a:pt x="270" y="370"/>
                  </a:lnTo>
                  <a:lnTo>
                    <a:pt x="266" y="360"/>
                  </a:lnTo>
                  <a:lnTo>
                    <a:pt x="256" y="344"/>
                  </a:lnTo>
                  <a:lnTo>
                    <a:pt x="256" y="342"/>
                  </a:lnTo>
                  <a:lnTo>
                    <a:pt x="256" y="342"/>
                  </a:lnTo>
                  <a:lnTo>
                    <a:pt x="256" y="340"/>
                  </a:lnTo>
                  <a:lnTo>
                    <a:pt x="256" y="340"/>
                  </a:lnTo>
                  <a:lnTo>
                    <a:pt x="264" y="332"/>
                  </a:lnTo>
                  <a:lnTo>
                    <a:pt x="274" y="326"/>
                  </a:lnTo>
                  <a:lnTo>
                    <a:pt x="282" y="324"/>
                  </a:lnTo>
                  <a:lnTo>
                    <a:pt x="292" y="326"/>
                  </a:lnTo>
                  <a:lnTo>
                    <a:pt x="320" y="340"/>
                  </a:lnTo>
                  <a:lnTo>
                    <a:pt x="332" y="332"/>
                  </a:lnTo>
                  <a:lnTo>
                    <a:pt x="334" y="332"/>
                  </a:lnTo>
                  <a:lnTo>
                    <a:pt x="334" y="330"/>
                  </a:lnTo>
                  <a:lnTo>
                    <a:pt x="334" y="330"/>
                  </a:lnTo>
                  <a:lnTo>
                    <a:pt x="332" y="328"/>
                  </a:lnTo>
                  <a:lnTo>
                    <a:pt x="332" y="328"/>
                  </a:lnTo>
                  <a:lnTo>
                    <a:pt x="334" y="326"/>
                  </a:lnTo>
                  <a:lnTo>
                    <a:pt x="334" y="326"/>
                  </a:lnTo>
                  <a:lnTo>
                    <a:pt x="340" y="314"/>
                  </a:lnTo>
                  <a:lnTo>
                    <a:pt x="344" y="304"/>
                  </a:lnTo>
                  <a:lnTo>
                    <a:pt x="344" y="298"/>
                  </a:lnTo>
                  <a:lnTo>
                    <a:pt x="344" y="292"/>
                  </a:lnTo>
                  <a:lnTo>
                    <a:pt x="344" y="292"/>
                  </a:lnTo>
                  <a:lnTo>
                    <a:pt x="338" y="286"/>
                  </a:lnTo>
                  <a:lnTo>
                    <a:pt x="334" y="284"/>
                  </a:lnTo>
                  <a:lnTo>
                    <a:pt x="332" y="284"/>
                  </a:lnTo>
                  <a:lnTo>
                    <a:pt x="330" y="276"/>
                  </a:lnTo>
                  <a:lnTo>
                    <a:pt x="332" y="276"/>
                  </a:lnTo>
                  <a:lnTo>
                    <a:pt x="332" y="276"/>
                  </a:lnTo>
                  <a:lnTo>
                    <a:pt x="338" y="272"/>
                  </a:lnTo>
                  <a:lnTo>
                    <a:pt x="340" y="268"/>
                  </a:lnTo>
                  <a:lnTo>
                    <a:pt x="338" y="264"/>
                  </a:lnTo>
                  <a:lnTo>
                    <a:pt x="326" y="252"/>
                  </a:lnTo>
                  <a:lnTo>
                    <a:pt x="326" y="252"/>
                  </a:lnTo>
                  <a:lnTo>
                    <a:pt x="326" y="250"/>
                  </a:lnTo>
                  <a:lnTo>
                    <a:pt x="320" y="232"/>
                  </a:lnTo>
                  <a:lnTo>
                    <a:pt x="320" y="232"/>
                  </a:lnTo>
                  <a:lnTo>
                    <a:pt x="316" y="214"/>
                  </a:lnTo>
                  <a:lnTo>
                    <a:pt x="316" y="196"/>
                  </a:lnTo>
                  <a:lnTo>
                    <a:pt x="316" y="188"/>
                  </a:lnTo>
                  <a:lnTo>
                    <a:pt x="308" y="196"/>
                  </a:lnTo>
                  <a:lnTo>
                    <a:pt x="302" y="204"/>
                  </a:lnTo>
                  <a:lnTo>
                    <a:pt x="300" y="170"/>
                  </a:lnTo>
                  <a:lnTo>
                    <a:pt x="300" y="170"/>
                  </a:lnTo>
                  <a:lnTo>
                    <a:pt x="300" y="168"/>
                  </a:lnTo>
                  <a:lnTo>
                    <a:pt x="300" y="168"/>
                  </a:lnTo>
                  <a:lnTo>
                    <a:pt x="300" y="168"/>
                  </a:lnTo>
                  <a:lnTo>
                    <a:pt x="322" y="138"/>
                  </a:lnTo>
                  <a:lnTo>
                    <a:pt x="334" y="124"/>
                  </a:lnTo>
                  <a:lnTo>
                    <a:pt x="326" y="100"/>
                  </a:lnTo>
                  <a:lnTo>
                    <a:pt x="326" y="100"/>
                  </a:lnTo>
                  <a:lnTo>
                    <a:pt x="322" y="76"/>
                  </a:lnTo>
                  <a:lnTo>
                    <a:pt x="308" y="70"/>
                  </a:lnTo>
                  <a:lnTo>
                    <a:pt x="300" y="68"/>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00">
                <a:solidFill>
                  <a:schemeClr val="tx1">
                    <a:lumMod val="50000"/>
                    <a:lumOff val="50000"/>
                  </a:schemeClr>
                </a:solidFill>
              </a:endParaRPr>
            </a:p>
          </p:txBody>
        </p:sp>
        <p:sp>
          <p:nvSpPr>
            <p:cNvPr id="56" name="MH_Other_16"/>
            <p:cNvSpPr>
              <a:spLocks/>
            </p:cNvSpPr>
            <p:nvPr/>
          </p:nvSpPr>
          <p:spPr bwMode="auto">
            <a:xfrm>
              <a:off x="5445262" y="3159611"/>
              <a:ext cx="755355" cy="474588"/>
            </a:xfrm>
            <a:custGeom>
              <a:avLst/>
              <a:gdLst>
                <a:gd name="T0" fmla="*/ 64 w 488"/>
                <a:gd name="T1" fmla="*/ 10 h 306"/>
                <a:gd name="T2" fmla="*/ 86 w 488"/>
                <a:gd name="T3" fmla="*/ 24 h 306"/>
                <a:gd name="T4" fmla="*/ 98 w 488"/>
                <a:gd name="T5" fmla="*/ 40 h 306"/>
                <a:gd name="T6" fmla="*/ 88 w 488"/>
                <a:gd name="T7" fmla="*/ 52 h 306"/>
                <a:gd name="T8" fmla="*/ 60 w 488"/>
                <a:gd name="T9" fmla="*/ 58 h 306"/>
                <a:gd name="T10" fmla="*/ 64 w 488"/>
                <a:gd name="T11" fmla="*/ 74 h 306"/>
                <a:gd name="T12" fmla="*/ 72 w 488"/>
                <a:gd name="T13" fmla="*/ 108 h 306"/>
                <a:gd name="T14" fmla="*/ 90 w 488"/>
                <a:gd name="T15" fmla="*/ 114 h 306"/>
                <a:gd name="T16" fmla="*/ 92 w 488"/>
                <a:gd name="T17" fmla="*/ 116 h 306"/>
                <a:gd name="T18" fmla="*/ 102 w 488"/>
                <a:gd name="T19" fmla="*/ 130 h 306"/>
                <a:gd name="T20" fmla="*/ 108 w 488"/>
                <a:gd name="T21" fmla="*/ 146 h 306"/>
                <a:gd name="T22" fmla="*/ 106 w 488"/>
                <a:gd name="T23" fmla="*/ 164 h 306"/>
                <a:gd name="T24" fmla="*/ 94 w 488"/>
                <a:gd name="T25" fmla="*/ 178 h 306"/>
                <a:gd name="T26" fmla="*/ 52 w 488"/>
                <a:gd name="T27" fmla="*/ 200 h 306"/>
                <a:gd name="T28" fmla="*/ 8 w 488"/>
                <a:gd name="T29" fmla="*/ 232 h 306"/>
                <a:gd name="T30" fmla="*/ 12 w 488"/>
                <a:gd name="T31" fmla="*/ 254 h 306"/>
                <a:gd name="T32" fmla="*/ 40 w 488"/>
                <a:gd name="T33" fmla="*/ 286 h 306"/>
                <a:gd name="T34" fmla="*/ 52 w 488"/>
                <a:gd name="T35" fmla="*/ 302 h 306"/>
                <a:gd name="T36" fmla="*/ 60 w 488"/>
                <a:gd name="T37" fmla="*/ 278 h 306"/>
                <a:gd name="T38" fmla="*/ 76 w 488"/>
                <a:gd name="T39" fmla="*/ 256 h 306"/>
                <a:gd name="T40" fmla="*/ 100 w 488"/>
                <a:gd name="T41" fmla="*/ 246 h 306"/>
                <a:gd name="T42" fmla="*/ 124 w 488"/>
                <a:gd name="T43" fmla="*/ 224 h 306"/>
                <a:gd name="T44" fmla="*/ 158 w 488"/>
                <a:gd name="T45" fmla="*/ 222 h 306"/>
                <a:gd name="T46" fmla="*/ 192 w 488"/>
                <a:gd name="T47" fmla="*/ 238 h 306"/>
                <a:gd name="T48" fmla="*/ 220 w 488"/>
                <a:gd name="T49" fmla="*/ 242 h 306"/>
                <a:gd name="T50" fmla="*/ 242 w 488"/>
                <a:gd name="T51" fmla="*/ 254 h 306"/>
                <a:gd name="T52" fmla="*/ 242 w 488"/>
                <a:gd name="T53" fmla="*/ 254 h 306"/>
                <a:gd name="T54" fmla="*/ 254 w 488"/>
                <a:gd name="T55" fmla="*/ 264 h 306"/>
                <a:gd name="T56" fmla="*/ 276 w 488"/>
                <a:gd name="T57" fmla="*/ 244 h 306"/>
                <a:gd name="T58" fmla="*/ 296 w 488"/>
                <a:gd name="T59" fmla="*/ 238 h 306"/>
                <a:gd name="T60" fmla="*/ 300 w 488"/>
                <a:gd name="T61" fmla="*/ 252 h 306"/>
                <a:gd name="T62" fmla="*/ 308 w 488"/>
                <a:gd name="T63" fmla="*/ 256 h 306"/>
                <a:gd name="T64" fmla="*/ 328 w 488"/>
                <a:gd name="T65" fmla="*/ 246 h 306"/>
                <a:gd name="T66" fmla="*/ 336 w 488"/>
                <a:gd name="T67" fmla="*/ 250 h 306"/>
                <a:gd name="T68" fmla="*/ 342 w 488"/>
                <a:gd name="T69" fmla="*/ 264 h 306"/>
                <a:gd name="T70" fmla="*/ 348 w 488"/>
                <a:gd name="T71" fmla="*/ 290 h 306"/>
                <a:gd name="T72" fmla="*/ 372 w 488"/>
                <a:gd name="T73" fmla="*/ 268 h 306"/>
                <a:gd name="T74" fmla="*/ 408 w 488"/>
                <a:gd name="T75" fmla="*/ 260 h 306"/>
                <a:gd name="T76" fmla="*/ 432 w 488"/>
                <a:gd name="T77" fmla="*/ 242 h 306"/>
                <a:gd name="T78" fmla="*/ 474 w 488"/>
                <a:gd name="T79" fmla="*/ 228 h 306"/>
                <a:gd name="T80" fmla="*/ 486 w 488"/>
                <a:gd name="T81" fmla="*/ 220 h 306"/>
                <a:gd name="T82" fmla="*/ 460 w 488"/>
                <a:gd name="T83" fmla="*/ 152 h 306"/>
                <a:gd name="T84" fmla="*/ 468 w 488"/>
                <a:gd name="T85" fmla="*/ 130 h 306"/>
                <a:gd name="T86" fmla="*/ 444 w 488"/>
                <a:gd name="T87" fmla="*/ 126 h 306"/>
                <a:gd name="T88" fmla="*/ 430 w 488"/>
                <a:gd name="T89" fmla="*/ 106 h 306"/>
                <a:gd name="T90" fmla="*/ 416 w 488"/>
                <a:gd name="T91" fmla="*/ 100 h 306"/>
                <a:gd name="T92" fmla="*/ 400 w 488"/>
                <a:gd name="T93" fmla="*/ 114 h 306"/>
                <a:gd name="T94" fmla="*/ 388 w 488"/>
                <a:gd name="T95" fmla="*/ 110 h 306"/>
                <a:gd name="T96" fmla="*/ 366 w 488"/>
                <a:gd name="T97" fmla="*/ 86 h 306"/>
                <a:gd name="T98" fmla="*/ 352 w 488"/>
                <a:gd name="T99" fmla="*/ 90 h 306"/>
                <a:gd name="T100" fmla="*/ 328 w 488"/>
                <a:gd name="T101" fmla="*/ 94 h 306"/>
                <a:gd name="T102" fmla="*/ 322 w 488"/>
                <a:gd name="T103" fmla="*/ 90 h 306"/>
                <a:gd name="T104" fmla="*/ 320 w 488"/>
                <a:gd name="T105" fmla="*/ 70 h 306"/>
                <a:gd name="T106" fmla="*/ 216 w 488"/>
                <a:gd name="T107" fmla="*/ 50 h 306"/>
                <a:gd name="T108" fmla="*/ 194 w 488"/>
                <a:gd name="T109" fmla="*/ 38 h 306"/>
                <a:gd name="T110" fmla="*/ 172 w 488"/>
                <a:gd name="T111" fmla="*/ 30 h 306"/>
                <a:gd name="T112" fmla="*/ 132 w 488"/>
                <a:gd name="T113" fmla="*/ 10 h 306"/>
                <a:gd name="T114" fmla="*/ 74 w 488"/>
                <a:gd name="T115" fmla="*/ 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8" h="306">
                  <a:moveTo>
                    <a:pt x="62" y="2"/>
                  </a:moveTo>
                  <a:lnTo>
                    <a:pt x="60" y="4"/>
                  </a:lnTo>
                  <a:lnTo>
                    <a:pt x="64" y="10"/>
                  </a:lnTo>
                  <a:lnTo>
                    <a:pt x="86" y="24"/>
                  </a:lnTo>
                  <a:lnTo>
                    <a:pt x="86" y="24"/>
                  </a:lnTo>
                  <a:lnTo>
                    <a:pt x="86" y="24"/>
                  </a:lnTo>
                  <a:lnTo>
                    <a:pt x="86" y="24"/>
                  </a:lnTo>
                  <a:lnTo>
                    <a:pt x="100" y="38"/>
                  </a:lnTo>
                  <a:lnTo>
                    <a:pt x="98" y="40"/>
                  </a:lnTo>
                  <a:lnTo>
                    <a:pt x="90" y="50"/>
                  </a:lnTo>
                  <a:lnTo>
                    <a:pt x="88" y="50"/>
                  </a:lnTo>
                  <a:lnTo>
                    <a:pt x="88" y="52"/>
                  </a:lnTo>
                  <a:lnTo>
                    <a:pt x="74" y="52"/>
                  </a:lnTo>
                  <a:lnTo>
                    <a:pt x="66" y="54"/>
                  </a:lnTo>
                  <a:lnTo>
                    <a:pt x="60" y="58"/>
                  </a:lnTo>
                  <a:lnTo>
                    <a:pt x="64" y="66"/>
                  </a:lnTo>
                  <a:lnTo>
                    <a:pt x="64" y="66"/>
                  </a:lnTo>
                  <a:lnTo>
                    <a:pt x="64" y="74"/>
                  </a:lnTo>
                  <a:lnTo>
                    <a:pt x="72" y="86"/>
                  </a:lnTo>
                  <a:lnTo>
                    <a:pt x="72" y="86"/>
                  </a:lnTo>
                  <a:lnTo>
                    <a:pt x="72" y="108"/>
                  </a:lnTo>
                  <a:lnTo>
                    <a:pt x="78" y="110"/>
                  </a:lnTo>
                  <a:lnTo>
                    <a:pt x="88" y="114"/>
                  </a:lnTo>
                  <a:lnTo>
                    <a:pt x="90" y="114"/>
                  </a:lnTo>
                  <a:lnTo>
                    <a:pt x="90" y="114"/>
                  </a:lnTo>
                  <a:lnTo>
                    <a:pt x="90" y="114"/>
                  </a:lnTo>
                  <a:lnTo>
                    <a:pt x="92" y="116"/>
                  </a:lnTo>
                  <a:lnTo>
                    <a:pt x="102" y="130"/>
                  </a:lnTo>
                  <a:lnTo>
                    <a:pt x="102" y="130"/>
                  </a:lnTo>
                  <a:lnTo>
                    <a:pt x="102" y="130"/>
                  </a:lnTo>
                  <a:lnTo>
                    <a:pt x="108" y="146"/>
                  </a:lnTo>
                  <a:lnTo>
                    <a:pt x="108" y="146"/>
                  </a:lnTo>
                  <a:lnTo>
                    <a:pt x="108" y="146"/>
                  </a:lnTo>
                  <a:lnTo>
                    <a:pt x="108" y="156"/>
                  </a:lnTo>
                  <a:lnTo>
                    <a:pt x="108" y="156"/>
                  </a:lnTo>
                  <a:lnTo>
                    <a:pt x="106" y="164"/>
                  </a:lnTo>
                  <a:lnTo>
                    <a:pt x="104" y="170"/>
                  </a:lnTo>
                  <a:lnTo>
                    <a:pt x="104" y="170"/>
                  </a:lnTo>
                  <a:lnTo>
                    <a:pt x="94" y="178"/>
                  </a:lnTo>
                  <a:lnTo>
                    <a:pt x="80" y="184"/>
                  </a:lnTo>
                  <a:lnTo>
                    <a:pt x="54" y="200"/>
                  </a:lnTo>
                  <a:lnTo>
                    <a:pt x="52" y="200"/>
                  </a:lnTo>
                  <a:lnTo>
                    <a:pt x="4" y="204"/>
                  </a:lnTo>
                  <a:lnTo>
                    <a:pt x="0" y="216"/>
                  </a:lnTo>
                  <a:lnTo>
                    <a:pt x="8" y="232"/>
                  </a:lnTo>
                  <a:lnTo>
                    <a:pt x="8" y="232"/>
                  </a:lnTo>
                  <a:lnTo>
                    <a:pt x="8" y="234"/>
                  </a:lnTo>
                  <a:lnTo>
                    <a:pt x="12" y="254"/>
                  </a:lnTo>
                  <a:lnTo>
                    <a:pt x="38" y="286"/>
                  </a:lnTo>
                  <a:lnTo>
                    <a:pt x="40" y="286"/>
                  </a:lnTo>
                  <a:lnTo>
                    <a:pt x="40" y="286"/>
                  </a:lnTo>
                  <a:lnTo>
                    <a:pt x="40" y="286"/>
                  </a:lnTo>
                  <a:lnTo>
                    <a:pt x="50" y="306"/>
                  </a:lnTo>
                  <a:lnTo>
                    <a:pt x="52" y="302"/>
                  </a:lnTo>
                  <a:lnTo>
                    <a:pt x="52" y="302"/>
                  </a:lnTo>
                  <a:lnTo>
                    <a:pt x="60" y="278"/>
                  </a:lnTo>
                  <a:lnTo>
                    <a:pt x="60" y="278"/>
                  </a:lnTo>
                  <a:lnTo>
                    <a:pt x="60" y="276"/>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60" y="222"/>
                  </a:lnTo>
                  <a:lnTo>
                    <a:pt x="192" y="238"/>
                  </a:lnTo>
                  <a:lnTo>
                    <a:pt x="218" y="242"/>
                  </a:lnTo>
                  <a:lnTo>
                    <a:pt x="220" y="242"/>
                  </a:lnTo>
                  <a:lnTo>
                    <a:pt x="220" y="242"/>
                  </a:lnTo>
                  <a:lnTo>
                    <a:pt x="220" y="242"/>
                  </a:lnTo>
                  <a:lnTo>
                    <a:pt x="228" y="250"/>
                  </a:lnTo>
                  <a:lnTo>
                    <a:pt x="242" y="254"/>
                  </a:lnTo>
                  <a:lnTo>
                    <a:pt x="242" y="254"/>
                  </a:lnTo>
                  <a:lnTo>
                    <a:pt x="242" y="254"/>
                  </a:lnTo>
                  <a:lnTo>
                    <a:pt x="242" y="254"/>
                  </a:lnTo>
                  <a:lnTo>
                    <a:pt x="242" y="254"/>
                  </a:lnTo>
                  <a:lnTo>
                    <a:pt x="250" y="262"/>
                  </a:lnTo>
                  <a:lnTo>
                    <a:pt x="254" y="264"/>
                  </a:lnTo>
                  <a:lnTo>
                    <a:pt x="264" y="256"/>
                  </a:lnTo>
                  <a:lnTo>
                    <a:pt x="264" y="254"/>
                  </a:lnTo>
                  <a:lnTo>
                    <a:pt x="276" y="244"/>
                  </a:lnTo>
                  <a:lnTo>
                    <a:pt x="284" y="230"/>
                  </a:lnTo>
                  <a:lnTo>
                    <a:pt x="296" y="238"/>
                  </a:lnTo>
                  <a:lnTo>
                    <a:pt x="296" y="238"/>
                  </a:lnTo>
                  <a:lnTo>
                    <a:pt x="296" y="240"/>
                  </a:lnTo>
                  <a:lnTo>
                    <a:pt x="300" y="250"/>
                  </a:lnTo>
                  <a:lnTo>
                    <a:pt x="300" y="252"/>
                  </a:lnTo>
                  <a:lnTo>
                    <a:pt x="298" y="258"/>
                  </a:lnTo>
                  <a:lnTo>
                    <a:pt x="300" y="260"/>
                  </a:lnTo>
                  <a:lnTo>
                    <a:pt x="308" y="256"/>
                  </a:lnTo>
                  <a:lnTo>
                    <a:pt x="318" y="246"/>
                  </a:lnTo>
                  <a:lnTo>
                    <a:pt x="328" y="246"/>
                  </a:lnTo>
                  <a:lnTo>
                    <a:pt x="328" y="246"/>
                  </a:lnTo>
                  <a:lnTo>
                    <a:pt x="330" y="246"/>
                  </a:lnTo>
                  <a:lnTo>
                    <a:pt x="336" y="250"/>
                  </a:lnTo>
                  <a:lnTo>
                    <a:pt x="336" y="250"/>
                  </a:lnTo>
                  <a:lnTo>
                    <a:pt x="342" y="258"/>
                  </a:lnTo>
                  <a:lnTo>
                    <a:pt x="342" y="260"/>
                  </a:lnTo>
                  <a:lnTo>
                    <a:pt x="342" y="264"/>
                  </a:lnTo>
                  <a:lnTo>
                    <a:pt x="340" y="282"/>
                  </a:lnTo>
                  <a:lnTo>
                    <a:pt x="346" y="290"/>
                  </a:lnTo>
                  <a:lnTo>
                    <a:pt x="348"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6"/>
                  </a:lnTo>
                  <a:lnTo>
                    <a:pt x="444" y="124"/>
                  </a:lnTo>
                  <a:lnTo>
                    <a:pt x="430" y="110"/>
                  </a:lnTo>
                  <a:lnTo>
                    <a:pt x="430" y="106"/>
                  </a:lnTo>
                  <a:lnTo>
                    <a:pt x="430" y="106"/>
                  </a:lnTo>
                  <a:lnTo>
                    <a:pt x="428" y="108"/>
                  </a:lnTo>
                  <a:lnTo>
                    <a:pt x="416" y="100"/>
                  </a:lnTo>
                  <a:lnTo>
                    <a:pt x="416" y="100"/>
                  </a:lnTo>
                  <a:lnTo>
                    <a:pt x="408" y="108"/>
                  </a:lnTo>
                  <a:lnTo>
                    <a:pt x="400" y="114"/>
                  </a:lnTo>
                  <a:lnTo>
                    <a:pt x="400" y="114"/>
                  </a:lnTo>
                  <a:lnTo>
                    <a:pt x="394" y="114"/>
                  </a:lnTo>
                  <a:lnTo>
                    <a:pt x="388" y="110"/>
                  </a:lnTo>
                  <a:lnTo>
                    <a:pt x="382" y="104"/>
                  </a:lnTo>
                  <a:lnTo>
                    <a:pt x="372" y="94"/>
                  </a:lnTo>
                  <a:lnTo>
                    <a:pt x="366" y="86"/>
                  </a:lnTo>
                  <a:lnTo>
                    <a:pt x="366" y="86"/>
                  </a:lnTo>
                  <a:lnTo>
                    <a:pt x="362" y="86"/>
                  </a:lnTo>
                  <a:lnTo>
                    <a:pt x="352" y="90"/>
                  </a:lnTo>
                  <a:lnTo>
                    <a:pt x="352" y="90"/>
                  </a:lnTo>
                  <a:lnTo>
                    <a:pt x="334" y="94"/>
                  </a:lnTo>
                  <a:lnTo>
                    <a:pt x="328" y="94"/>
                  </a:lnTo>
                  <a:lnTo>
                    <a:pt x="324" y="94"/>
                  </a:lnTo>
                  <a:lnTo>
                    <a:pt x="324" y="94"/>
                  </a:lnTo>
                  <a:lnTo>
                    <a:pt x="322" y="90"/>
                  </a:lnTo>
                  <a:lnTo>
                    <a:pt x="320" y="84"/>
                  </a:lnTo>
                  <a:lnTo>
                    <a:pt x="320" y="70"/>
                  </a:lnTo>
                  <a:lnTo>
                    <a:pt x="320" y="70"/>
                  </a:lnTo>
                  <a:lnTo>
                    <a:pt x="322" y="60"/>
                  </a:lnTo>
                  <a:lnTo>
                    <a:pt x="320" y="54"/>
                  </a:lnTo>
                  <a:lnTo>
                    <a:pt x="216" y="50"/>
                  </a:lnTo>
                  <a:lnTo>
                    <a:pt x="216" y="50"/>
                  </a:lnTo>
                  <a:lnTo>
                    <a:pt x="202" y="44"/>
                  </a:lnTo>
                  <a:lnTo>
                    <a:pt x="194" y="38"/>
                  </a:lnTo>
                  <a:lnTo>
                    <a:pt x="178" y="34"/>
                  </a:lnTo>
                  <a:lnTo>
                    <a:pt x="178" y="34"/>
                  </a:lnTo>
                  <a:lnTo>
                    <a:pt x="172" y="30"/>
                  </a:lnTo>
                  <a:lnTo>
                    <a:pt x="164" y="24"/>
                  </a:lnTo>
                  <a:lnTo>
                    <a:pt x="144" y="0"/>
                  </a:lnTo>
                  <a:lnTo>
                    <a:pt x="132" y="10"/>
                  </a:lnTo>
                  <a:lnTo>
                    <a:pt x="116" y="4"/>
                  </a:lnTo>
                  <a:lnTo>
                    <a:pt x="74" y="6"/>
                  </a:lnTo>
                  <a:lnTo>
                    <a:pt x="74" y="6"/>
                  </a:lnTo>
                  <a:lnTo>
                    <a:pt x="74" y="6"/>
                  </a:lnTo>
                  <a:lnTo>
                    <a:pt x="62" y="2"/>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00">
                <a:solidFill>
                  <a:schemeClr val="tx1">
                    <a:lumMod val="50000"/>
                    <a:lumOff val="50000"/>
                  </a:schemeClr>
                </a:solidFill>
              </a:endParaRPr>
            </a:p>
          </p:txBody>
        </p:sp>
        <p:sp>
          <p:nvSpPr>
            <p:cNvPr id="58" name="MH_Other_18"/>
            <p:cNvSpPr>
              <a:spLocks/>
            </p:cNvSpPr>
            <p:nvPr/>
          </p:nvSpPr>
          <p:spPr bwMode="auto">
            <a:xfrm>
              <a:off x="5985060" y="3491097"/>
              <a:ext cx="470965" cy="641237"/>
            </a:xfrm>
            <a:custGeom>
              <a:avLst/>
              <a:gdLst>
                <a:gd name="T0" fmla="*/ 220 w 304"/>
                <a:gd name="T1" fmla="*/ 0 h 414"/>
                <a:gd name="T2" fmla="*/ 206 w 304"/>
                <a:gd name="T3" fmla="*/ 16 h 414"/>
                <a:gd name="T4" fmla="*/ 184 w 304"/>
                <a:gd name="T5" fmla="*/ 32 h 414"/>
                <a:gd name="T6" fmla="*/ 176 w 304"/>
                <a:gd name="T7" fmla="*/ 32 h 414"/>
                <a:gd name="T8" fmla="*/ 174 w 304"/>
                <a:gd name="T9" fmla="*/ 22 h 414"/>
                <a:gd name="T10" fmla="*/ 152 w 304"/>
                <a:gd name="T11" fmla="*/ 24 h 414"/>
                <a:gd name="T12" fmla="*/ 108 w 304"/>
                <a:gd name="T13" fmla="*/ 34 h 414"/>
                <a:gd name="T14" fmla="*/ 72 w 304"/>
                <a:gd name="T15" fmla="*/ 42 h 414"/>
                <a:gd name="T16" fmla="*/ 40 w 304"/>
                <a:gd name="T17" fmla="*/ 56 h 414"/>
                <a:gd name="T18" fmla="*/ 28 w 304"/>
                <a:gd name="T19" fmla="*/ 62 h 414"/>
                <a:gd name="T20" fmla="*/ 16 w 304"/>
                <a:gd name="T21" fmla="*/ 84 h 414"/>
                <a:gd name="T22" fmla="*/ 22 w 304"/>
                <a:gd name="T23" fmla="*/ 92 h 414"/>
                <a:gd name="T24" fmla="*/ 34 w 304"/>
                <a:gd name="T25" fmla="*/ 140 h 414"/>
                <a:gd name="T26" fmla="*/ 32 w 304"/>
                <a:gd name="T27" fmla="*/ 144 h 414"/>
                <a:gd name="T28" fmla="*/ 0 w 304"/>
                <a:gd name="T29" fmla="*/ 200 h 414"/>
                <a:gd name="T30" fmla="*/ 12 w 304"/>
                <a:gd name="T31" fmla="*/ 196 h 414"/>
                <a:gd name="T32" fmla="*/ 18 w 304"/>
                <a:gd name="T33" fmla="*/ 202 h 414"/>
                <a:gd name="T34" fmla="*/ 16 w 304"/>
                <a:gd name="T35" fmla="*/ 226 h 414"/>
                <a:gd name="T36" fmla="*/ 24 w 304"/>
                <a:gd name="T37" fmla="*/ 262 h 414"/>
                <a:gd name="T38" fmla="*/ 40 w 304"/>
                <a:gd name="T39" fmla="*/ 280 h 414"/>
                <a:gd name="T40" fmla="*/ 42 w 304"/>
                <a:gd name="T41" fmla="*/ 304 h 414"/>
                <a:gd name="T42" fmla="*/ 44 w 304"/>
                <a:gd name="T43" fmla="*/ 320 h 414"/>
                <a:gd name="T44" fmla="*/ 44 w 304"/>
                <a:gd name="T45" fmla="*/ 362 h 414"/>
                <a:gd name="T46" fmla="*/ 52 w 304"/>
                <a:gd name="T47" fmla="*/ 362 h 414"/>
                <a:gd name="T48" fmla="*/ 72 w 304"/>
                <a:gd name="T49" fmla="*/ 352 h 414"/>
                <a:gd name="T50" fmla="*/ 84 w 304"/>
                <a:gd name="T51" fmla="*/ 356 h 414"/>
                <a:gd name="T52" fmla="*/ 86 w 304"/>
                <a:gd name="T53" fmla="*/ 366 h 414"/>
                <a:gd name="T54" fmla="*/ 56 w 304"/>
                <a:gd name="T55" fmla="*/ 406 h 414"/>
                <a:gd name="T56" fmla="*/ 72 w 304"/>
                <a:gd name="T57" fmla="*/ 408 h 414"/>
                <a:gd name="T58" fmla="*/ 80 w 304"/>
                <a:gd name="T59" fmla="*/ 406 h 414"/>
                <a:gd name="T60" fmla="*/ 120 w 304"/>
                <a:gd name="T61" fmla="*/ 390 h 414"/>
                <a:gd name="T62" fmla="*/ 142 w 304"/>
                <a:gd name="T63" fmla="*/ 394 h 414"/>
                <a:gd name="T64" fmla="*/ 154 w 304"/>
                <a:gd name="T65" fmla="*/ 390 h 414"/>
                <a:gd name="T66" fmla="*/ 152 w 304"/>
                <a:gd name="T67" fmla="*/ 384 h 414"/>
                <a:gd name="T68" fmla="*/ 150 w 304"/>
                <a:gd name="T69" fmla="*/ 366 h 414"/>
                <a:gd name="T70" fmla="*/ 150 w 304"/>
                <a:gd name="T71" fmla="*/ 358 h 414"/>
                <a:gd name="T72" fmla="*/ 162 w 304"/>
                <a:gd name="T73" fmla="*/ 336 h 414"/>
                <a:gd name="T74" fmla="*/ 162 w 304"/>
                <a:gd name="T75" fmla="*/ 334 h 414"/>
                <a:gd name="T76" fmla="*/ 164 w 304"/>
                <a:gd name="T77" fmla="*/ 324 h 414"/>
                <a:gd name="T78" fmla="*/ 164 w 304"/>
                <a:gd name="T79" fmla="*/ 316 h 414"/>
                <a:gd name="T80" fmla="*/ 178 w 304"/>
                <a:gd name="T81" fmla="*/ 298 h 414"/>
                <a:gd name="T82" fmla="*/ 186 w 304"/>
                <a:gd name="T83" fmla="*/ 278 h 414"/>
                <a:gd name="T84" fmla="*/ 190 w 304"/>
                <a:gd name="T85" fmla="*/ 270 h 414"/>
                <a:gd name="T86" fmla="*/ 206 w 304"/>
                <a:gd name="T87" fmla="*/ 256 h 414"/>
                <a:gd name="T88" fmla="*/ 194 w 304"/>
                <a:gd name="T89" fmla="*/ 242 h 414"/>
                <a:gd name="T90" fmla="*/ 194 w 304"/>
                <a:gd name="T91" fmla="*/ 228 h 414"/>
                <a:gd name="T92" fmla="*/ 224 w 304"/>
                <a:gd name="T93" fmla="*/ 200 h 414"/>
                <a:gd name="T94" fmla="*/ 222 w 304"/>
                <a:gd name="T95" fmla="*/ 192 h 414"/>
                <a:gd name="T96" fmla="*/ 220 w 304"/>
                <a:gd name="T97" fmla="*/ 170 h 414"/>
                <a:gd name="T98" fmla="*/ 230 w 304"/>
                <a:gd name="T99" fmla="*/ 146 h 414"/>
                <a:gd name="T100" fmla="*/ 250 w 304"/>
                <a:gd name="T101" fmla="*/ 136 h 414"/>
                <a:gd name="T102" fmla="*/ 272 w 304"/>
                <a:gd name="T103" fmla="*/ 140 h 414"/>
                <a:gd name="T104" fmla="*/ 284 w 304"/>
                <a:gd name="T105" fmla="*/ 128 h 414"/>
                <a:gd name="T106" fmla="*/ 296 w 304"/>
                <a:gd name="T107" fmla="*/ 108 h 414"/>
                <a:gd name="T108" fmla="*/ 300 w 304"/>
                <a:gd name="T109" fmla="*/ 102 h 414"/>
                <a:gd name="T110" fmla="*/ 296 w 304"/>
                <a:gd name="T111" fmla="*/ 84 h 414"/>
                <a:gd name="T112" fmla="*/ 276 w 304"/>
                <a:gd name="T113" fmla="*/ 52 h 414"/>
                <a:gd name="T114" fmla="*/ 274 w 304"/>
                <a:gd name="T115" fmla="*/ 40 h 414"/>
                <a:gd name="T116" fmla="*/ 264 w 304"/>
                <a:gd name="T117" fmla="*/ 2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4" h="414">
                  <a:moveTo>
                    <a:pt x="240" y="16"/>
                  </a:moveTo>
                  <a:lnTo>
                    <a:pt x="238" y="16"/>
                  </a:lnTo>
                  <a:lnTo>
                    <a:pt x="220" y="0"/>
                  </a:lnTo>
                  <a:lnTo>
                    <a:pt x="212" y="6"/>
                  </a:lnTo>
                  <a:lnTo>
                    <a:pt x="212" y="6"/>
                  </a:lnTo>
                  <a:lnTo>
                    <a:pt x="206" y="16"/>
                  </a:lnTo>
                  <a:lnTo>
                    <a:pt x="200" y="24"/>
                  </a:lnTo>
                  <a:lnTo>
                    <a:pt x="192" y="28"/>
                  </a:lnTo>
                  <a:lnTo>
                    <a:pt x="184" y="32"/>
                  </a:lnTo>
                  <a:lnTo>
                    <a:pt x="184" y="32"/>
                  </a:lnTo>
                  <a:lnTo>
                    <a:pt x="180" y="34"/>
                  </a:lnTo>
                  <a:lnTo>
                    <a:pt x="176" y="32"/>
                  </a:lnTo>
                  <a:lnTo>
                    <a:pt x="176" y="32"/>
                  </a:lnTo>
                  <a:lnTo>
                    <a:pt x="174" y="28"/>
                  </a:lnTo>
                  <a:lnTo>
                    <a:pt x="174" y="22"/>
                  </a:lnTo>
                  <a:lnTo>
                    <a:pt x="180" y="4"/>
                  </a:lnTo>
                  <a:lnTo>
                    <a:pt x="152" y="22"/>
                  </a:lnTo>
                  <a:lnTo>
                    <a:pt x="152" y="24"/>
                  </a:lnTo>
                  <a:lnTo>
                    <a:pt x="152" y="24"/>
                  </a:lnTo>
                  <a:lnTo>
                    <a:pt x="128" y="24"/>
                  </a:lnTo>
                  <a:lnTo>
                    <a:pt x="108" y="34"/>
                  </a:lnTo>
                  <a:lnTo>
                    <a:pt x="108" y="36"/>
                  </a:lnTo>
                  <a:lnTo>
                    <a:pt x="84" y="36"/>
                  </a:lnTo>
                  <a:lnTo>
                    <a:pt x="72" y="42"/>
                  </a:lnTo>
                  <a:lnTo>
                    <a:pt x="68" y="54"/>
                  </a:lnTo>
                  <a:lnTo>
                    <a:pt x="66" y="56"/>
                  </a:lnTo>
                  <a:lnTo>
                    <a:pt x="40" y="56"/>
                  </a:lnTo>
                  <a:lnTo>
                    <a:pt x="40" y="56"/>
                  </a:lnTo>
                  <a:lnTo>
                    <a:pt x="34" y="56"/>
                  </a:lnTo>
                  <a:lnTo>
                    <a:pt x="28" y="62"/>
                  </a:lnTo>
                  <a:lnTo>
                    <a:pt x="8" y="80"/>
                  </a:lnTo>
                  <a:lnTo>
                    <a:pt x="8" y="80"/>
                  </a:lnTo>
                  <a:lnTo>
                    <a:pt x="16" y="84"/>
                  </a:lnTo>
                  <a:lnTo>
                    <a:pt x="20" y="88"/>
                  </a:lnTo>
                  <a:lnTo>
                    <a:pt x="22" y="94"/>
                  </a:lnTo>
                  <a:lnTo>
                    <a:pt x="22" y="92"/>
                  </a:lnTo>
                  <a:lnTo>
                    <a:pt x="34" y="138"/>
                  </a:lnTo>
                  <a:lnTo>
                    <a:pt x="34" y="138"/>
                  </a:lnTo>
                  <a:lnTo>
                    <a:pt x="34" y="140"/>
                  </a:lnTo>
                  <a:lnTo>
                    <a:pt x="34" y="144"/>
                  </a:lnTo>
                  <a:lnTo>
                    <a:pt x="34" y="144"/>
                  </a:lnTo>
                  <a:lnTo>
                    <a:pt x="32" y="144"/>
                  </a:lnTo>
                  <a:lnTo>
                    <a:pt x="32" y="144"/>
                  </a:lnTo>
                  <a:lnTo>
                    <a:pt x="0" y="188"/>
                  </a:lnTo>
                  <a:lnTo>
                    <a:pt x="0" y="200"/>
                  </a:lnTo>
                  <a:lnTo>
                    <a:pt x="0" y="200"/>
                  </a:lnTo>
                  <a:lnTo>
                    <a:pt x="8" y="196"/>
                  </a:lnTo>
                  <a:lnTo>
                    <a:pt x="12" y="196"/>
                  </a:lnTo>
                  <a:lnTo>
                    <a:pt x="12" y="196"/>
                  </a:lnTo>
                  <a:lnTo>
                    <a:pt x="16" y="198"/>
                  </a:lnTo>
                  <a:lnTo>
                    <a:pt x="18" y="202"/>
                  </a:lnTo>
                  <a:lnTo>
                    <a:pt x="16" y="214"/>
                  </a:lnTo>
                  <a:lnTo>
                    <a:pt x="16" y="214"/>
                  </a:lnTo>
                  <a:lnTo>
                    <a:pt x="16" y="226"/>
                  </a:lnTo>
                  <a:lnTo>
                    <a:pt x="18" y="238"/>
                  </a:lnTo>
                  <a:lnTo>
                    <a:pt x="20" y="250"/>
                  </a:lnTo>
                  <a:lnTo>
                    <a:pt x="24" y="262"/>
                  </a:lnTo>
                  <a:lnTo>
                    <a:pt x="36" y="274"/>
                  </a:lnTo>
                  <a:lnTo>
                    <a:pt x="36" y="274"/>
                  </a:lnTo>
                  <a:lnTo>
                    <a:pt x="40" y="280"/>
                  </a:lnTo>
                  <a:lnTo>
                    <a:pt x="40" y="286"/>
                  </a:lnTo>
                  <a:lnTo>
                    <a:pt x="36" y="294"/>
                  </a:lnTo>
                  <a:lnTo>
                    <a:pt x="42" y="304"/>
                  </a:lnTo>
                  <a:lnTo>
                    <a:pt x="42" y="304"/>
                  </a:lnTo>
                  <a:lnTo>
                    <a:pt x="44" y="310"/>
                  </a:lnTo>
                  <a:lnTo>
                    <a:pt x="44" y="320"/>
                  </a:lnTo>
                  <a:lnTo>
                    <a:pt x="40" y="330"/>
                  </a:lnTo>
                  <a:lnTo>
                    <a:pt x="34" y="344"/>
                  </a:lnTo>
                  <a:lnTo>
                    <a:pt x="44" y="362"/>
                  </a:lnTo>
                  <a:lnTo>
                    <a:pt x="46" y="366"/>
                  </a:lnTo>
                  <a:lnTo>
                    <a:pt x="52" y="362"/>
                  </a:lnTo>
                  <a:lnTo>
                    <a:pt x="52" y="362"/>
                  </a:lnTo>
                  <a:lnTo>
                    <a:pt x="60" y="356"/>
                  </a:lnTo>
                  <a:lnTo>
                    <a:pt x="66" y="352"/>
                  </a:lnTo>
                  <a:lnTo>
                    <a:pt x="72" y="352"/>
                  </a:lnTo>
                  <a:lnTo>
                    <a:pt x="78" y="352"/>
                  </a:lnTo>
                  <a:lnTo>
                    <a:pt x="78" y="352"/>
                  </a:lnTo>
                  <a:lnTo>
                    <a:pt x="84" y="356"/>
                  </a:lnTo>
                  <a:lnTo>
                    <a:pt x="86" y="362"/>
                  </a:lnTo>
                  <a:lnTo>
                    <a:pt x="86" y="362"/>
                  </a:lnTo>
                  <a:lnTo>
                    <a:pt x="86" y="366"/>
                  </a:lnTo>
                  <a:lnTo>
                    <a:pt x="82" y="374"/>
                  </a:lnTo>
                  <a:lnTo>
                    <a:pt x="66" y="392"/>
                  </a:lnTo>
                  <a:lnTo>
                    <a:pt x="56" y="406"/>
                  </a:lnTo>
                  <a:lnTo>
                    <a:pt x="60" y="414"/>
                  </a:lnTo>
                  <a:lnTo>
                    <a:pt x="60" y="414"/>
                  </a:lnTo>
                  <a:lnTo>
                    <a:pt x="72" y="408"/>
                  </a:lnTo>
                  <a:lnTo>
                    <a:pt x="76" y="406"/>
                  </a:lnTo>
                  <a:lnTo>
                    <a:pt x="80" y="406"/>
                  </a:lnTo>
                  <a:lnTo>
                    <a:pt x="80" y="406"/>
                  </a:lnTo>
                  <a:lnTo>
                    <a:pt x="94" y="402"/>
                  </a:lnTo>
                  <a:lnTo>
                    <a:pt x="120" y="390"/>
                  </a:lnTo>
                  <a:lnTo>
                    <a:pt x="120" y="390"/>
                  </a:lnTo>
                  <a:lnTo>
                    <a:pt x="126" y="388"/>
                  </a:lnTo>
                  <a:lnTo>
                    <a:pt x="134" y="390"/>
                  </a:lnTo>
                  <a:lnTo>
                    <a:pt x="142" y="394"/>
                  </a:lnTo>
                  <a:lnTo>
                    <a:pt x="150" y="402"/>
                  </a:lnTo>
                  <a:lnTo>
                    <a:pt x="154" y="400"/>
                  </a:lnTo>
                  <a:lnTo>
                    <a:pt x="154" y="390"/>
                  </a:lnTo>
                  <a:lnTo>
                    <a:pt x="152" y="388"/>
                  </a:lnTo>
                  <a:lnTo>
                    <a:pt x="152" y="388"/>
                  </a:lnTo>
                  <a:lnTo>
                    <a:pt x="152" y="384"/>
                  </a:lnTo>
                  <a:lnTo>
                    <a:pt x="154" y="380"/>
                  </a:lnTo>
                  <a:lnTo>
                    <a:pt x="150" y="366"/>
                  </a:lnTo>
                  <a:lnTo>
                    <a:pt x="150" y="366"/>
                  </a:lnTo>
                  <a:lnTo>
                    <a:pt x="150" y="362"/>
                  </a:lnTo>
                  <a:lnTo>
                    <a:pt x="150" y="358"/>
                  </a:lnTo>
                  <a:lnTo>
                    <a:pt x="150" y="358"/>
                  </a:lnTo>
                  <a:lnTo>
                    <a:pt x="158" y="352"/>
                  </a:lnTo>
                  <a:lnTo>
                    <a:pt x="166" y="346"/>
                  </a:lnTo>
                  <a:lnTo>
                    <a:pt x="162" y="336"/>
                  </a:lnTo>
                  <a:lnTo>
                    <a:pt x="162" y="336"/>
                  </a:lnTo>
                  <a:lnTo>
                    <a:pt x="162" y="336"/>
                  </a:lnTo>
                  <a:lnTo>
                    <a:pt x="162" y="334"/>
                  </a:lnTo>
                  <a:lnTo>
                    <a:pt x="162" y="334"/>
                  </a:lnTo>
                  <a:lnTo>
                    <a:pt x="166" y="328"/>
                  </a:lnTo>
                  <a:lnTo>
                    <a:pt x="164" y="324"/>
                  </a:lnTo>
                  <a:lnTo>
                    <a:pt x="164" y="324"/>
                  </a:lnTo>
                  <a:lnTo>
                    <a:pt x="164" y="320"/>
                  </a:lnTo>
                  <a:lnTo>
                    <a:pt x="164" y="316"/>
                  </a:lnTo>
                  <a:lnTo>
                    <a:pt x="170" y="308"/>
                  </a:lnTo>
                  <a:lnTo>
                    <a:pt x="180" y="300"/>
                  </a:lnTo>
                  <a:lnTo>
                    <a:pt x="178" y="298"/>
                  </a:lnTo>
                  <a:lnTo>
                    <a:pt x="176" y="296"/>
                  </a:lnTo>
                  <a:lnTo>
                    <a:pt x="186" y="292"/>
                  </a:lnTo>
                  <a:lnTo>
                    <a:pt x="186" y="278"/>
                  </a:lnTo>
                  <a:lnTo>
                    <a:pt x="186" y="278"/>
                  </a:lnTo>
                  <a:lnTo>
                    <a:pt x="186" y="274"/>
                  </a:lnTo>
                  <a:lnTo>
                    <a:pt x="190" y="270"/>
                  </a:lnTo>
                  <a:lnTo>
                    <a:pt x="194" y="266"/>
                  </a:lnTo>
                  <a:lnTo>
                    <a:pt x="200" y="260"/>
                  </a:lnTo>
                  <a:lnTo>
                    <a:pt x="206" y="256"/>
                  </a:lnTo>
                  <a:lnTo>
                    <a:pt x="206" y="256"/>
                  </a:lnTo>
                  <a:lnTo>
                    <a:pt x="194" y="242"/>
                  </a:lnTo>
                  <a:lnTo>
                    <a:pt x="194" y="242"/>
                  </a:lnTo>
                  <a:lnTo>
                    <a:pt x="192" y="238"/>
                  </a:lnTo>
                  <a:lnTo>
                    <a:pt x="192" y="232"/>
                  </a:lnTo>
                  <a:lnTo>
                    <a:pt x="194" y="228"/>
                  </a:lnTo>
                  <a:lnTo>
                    <a:pt x="198" y="222"/>
                  </a:lnTo>
                  <a:lnTo>
                    <a:pt x="198" y="220"/>
                  </a:lnTo>
                  <a:lnTo>
                    <a:pt x="224" y="200"/>
                  </a:lnTo>
                  <a:lnTo>
                    <a:pt x="224" y="194"/>
                  </a:lnTo>
                  <a:lnTo>
                    <a:pt x="224" y="194"/>
                  </a:lnTo>
                  <a:lnTo>
                    <a:pt x="222" y="192"/>
                  </a:lnTo>
                  <a:lnTo>
                    <a:pt x="220" y="186"/>
                  </a:lnTo>
                  <a:lnTo>
                    <a:pt x="220" y="178"/>
                  </a:lnTo>
                  <a:lnTo>
                    <a:pt x="220" y="170"/>
                  </a:lnTo>
                  <a:lnTo>
                    <a:pt x="220" y="170"/>
                  </a:lnTo>
                  <a:lnTo>
                    <a:pt x="224" y="156"/>
                  </a:lnTo>
                  <a:lnTo>
                    <a:pt x="230" y="146"/>
                  </a:lnTo>
                  <a:lnTo>
                    <a:pt x="238" y="138"/>
                  </a:lnTo>
                  <a:lnTo>
                    <a:pt x="250" y="136"/>
                  </a:lnTo>
                  <a:lnTo>
                    <a:pt x="250" y="136"/>
                  </a:lnTo>
                  <a:lnTo>
                    <a:pt x="252" y="136"/>
                  </a:lnTo>
                  <a:lnTo>
                    <a:pt x="262" y="140"/>
                  </a:lnTo>
                  <a:lnTo>
                    <a:pt x="272" y="140"/>
                  </a:lnTo>
                  <a:lnTo>
                    <a:pt x="284" y="128"/>
                  </a:lnTo>
                  <a:lnTo>
                    <a:pt x="284" y="128"/>
                  </a:lnTo>
                  <a:lnTo>
                    <a:pt x="284" y="128"/>
                  </a:lnTo>
                  <a:lnTo>
                    <a:pt x="284" y="128"/>
                  </a:lnTo>
                  <a:lnTo>
                    <a:pt x="296" y="120"/>
                  </a:lnTo>
                  <a:lnTo>
                    <a:pt x="296" y="108"/>
                  </a:lnTo>
                  <a:lnTo>
                    <a:pt x="296" y="106"/>
                  </a:lnTo>
                  <a:lnTo>
                    <a:pt x="296" y="104"/>
                  </a:lnTo>
                  <a:lnTo>
                    <a:pt x="300" y="102"/>
                  </a:lnTo>
                  <a:lnTo>
                    <a:pt x="304" y="98"/>
                  </a:lnTo>
                  <a:lnTo>
                    <a:pt x="304" y="96"/>
                  </a:lnTo>
                  <a:lnTo>
                    <a:pt x="296" y="84"/>
                  </a:lnTo>
                  <a:lnTo>
                    <a:pt x="296" y="84"/>
                  </a:lnTo>
                  <a:lnTo>
                    <a:pt x="286" y="68"/>
                  </a:lnTo>
                  <a:lnTo>
                    <a:pt x="276" y="52"/>
                  </a:lnTo>
                  <a:lnTo>
                    <a:pt x="276" y="52"/>
                  </a:lnTo>
                  <a:lnTo>
                    <a:pt x="274" y="46"/>
                  </a:lnTo>
                  <a:lnTo>
                    <a:pt x="274" y="40"/>
                  </a:lnTo>
                  <a:lnTo>
                    <a:pt x="276" y="34"/>
                  </a:lnTo>
                  <a:lnTo>
                    <a:pt x="280" y="28"/>
                  </a:lnTo>
                  <a:lnTo>
                    <a:pt x="264" y="20"/>
                  </a:lnTo>
                  <a:lnTo>
                    <a:pt x="240" y="1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00">
                <a:solidFill>
                  <a:schemeClr val="tx1">
                    <a:lumMod val="50000"/>
                    <a:lumOff val="50000"/>
                  </a:schemeClr>
                </a:solidFill>
              </a:endParaRPr>
            </a:p>
          </p:txBody>
        </p:sp>
        <p:sp>
          <p:nvSpPr>
            <p:cNvPr id="59" name="MH_Other_19"/>
            <p:cNvSpPr>
              <a:spLocks/>
            </p:cNvSpPr>
            <p:nvPr/>
          </p:nvSpPr>
          <p:spPr bwMode="auto">
            <a:xfrm>
              <a:off x="6229599" y="3661369"/>
              <a:ext cx="436549" cy="534365"/>
            </a:xfrm>
            <a:custGeom>
              <a:avLst/>
              <a:gdLst>
                <a:gd name="T0" fmla="*/ 132 w 282"/>
                <a:gd name="T1" fmla="*/ 24 h 344"/>
                <a:gd name="T2" fmla="*/ 118 w 282"/>
                <a:gd name="T3" fmla="*/ 40 h 344"/>
                <a:gd name="T4" fmla="*/ 92 w 282"/>
                <a:gd name="T5" fmla="*/ 34 h 344"/>
                <a:gd name="T6" fmla="*/ 78 w 282"/>
                <a:gd name="T7" fmla="*/ 42 h 344"/>
                <a:gd name="T8" fmla="*/ 70 w 282"/>
                <a:gd name="T9" fmla="*/ 74 h 344"/>
                <a:gd name="T10" fmla="*/ 74 w 282"/>
                <a:gd name="T11" fmla="*/ 92 h 344"/>
                <a:gd name="T12" fmla="*/ 46 w 282"/>
                <a:gd name="T13" fmla="*/ 116 h 344"/>
                <a:gd name="T14" fmla="*/ 48 w 282"/>
                <a:gd name="T15" fmla="*/ 134 h 344"/>
                <a:gd name="T16" fmla="*/ 56 w 282"/>
                <a:gd name="T17" fmla="*/ 142 h 344"/>
                <a:gd name="T18" fmla="*/ 56 w 282"/>
                <a:gd name="T19" fmla="*/ 148 h 344"/>
                <a:gd name="T20" fmla="*/ 36 w 282"/>
                <a:gd name="T21" fmla="*/ 166 h 344"/>
                <a:gd name="T22" fmla="*/ 36 w 282"/>
                <a:gd name="T23" fmla="*/ 186 h 344"/>
                <a:gd name="T24" fmla="*/ 30 w 282"/>
                <a:gd name="T25" fmla="*/ 190 h 344"/>
                <a:gd name="T26" fmla="*/ 14 w 282"/>
                <a:gd name="T27" fmla="*/ 208 h 344"/>
                <a:gd name="T28" fmla="*/ 16 w 282"/>
                <a:gd name="T29" fmla="*/ 216 h 344"/>
                <a:gd name="T30" fmla="*/ 16 w 282"/>
                <a:gd name="T31" fmla="*/ 236 h 344"/>
                <a:gd name="T32" fmla="*/ 6 w 282"/>
                <a:gd name="T33" fmla="*/ 250 h 344"/>
                <a:gd name="T34" fmla="*/ 0 w 282"/>
                <a:gd name="T35" fmla="*/ 254 h 344"/>
                <a:gd name="T36" fmla="*/ 6 w 282"/>
                <a:gd name="T37" fmla="*/ 272 h 344"/>
                <a:gd name="T38" fmla="*/ 52 w 282"/>
                <a:gd name="T39" fmla="*/ 272 h 344"/>
                <a:gd name="T40" fmla="*/ 70 w 282"/>
                <a:gd name="T41" fmla="*/ 292 h 344"/>
                <a:gd name="T42" fmla="*/ 102 w 282"/>
                <a:gd name="T43" fmla="*/ 342 h 344"/>
                <a:gd name="T44" fmla="*/ 132 w 282"/>
                <a:gd name="T45" fmla="*/ 340 h 344"/>
                <a:gd name="T46" fmla="*/ 152 w 282"/>
                <a:gd name="T47" fmla="*/ 290 h 344"/>
                <a:gd name="T48" fmla="*/ 172 w 282"/>
                <a:gd name="T49" fmla="*/ 292 h 344"/>
                <a:gd name="T50" fmla="*/ 170 w 282"/>
                <a:gd name="T51" fmla="*/ 276 h 344"/>
                <a:gd name="T52" fmla="*/ 194 w 282"/>
                <a:gd name="T53" fmla="*/ 276 h 344"/>
                <a:gd name="T54" fmla="*/ 208 w 282"/>
                <a:gd name="T55" fmla="*/ 256 h 344"/>
                <a:gd name="T56" fmla="*/ 222 w 282"/>
                <a:gd name="T57" fmla="*/ 226 h 344"/>
                <a:gd name="T58" fmla="*/ 218 w 282"/>
                <a:gd name="T59" fmla="*/ 208 h 344"/>
                <a:gd name="T60" fmla="*/ 236 w 282"/>
                <a:gd name="T61" fmla="*/ 194 h 344"/>
                <a:gd name="T62" fmla="*/ 238 w 282"/>
                <a:gd name="T63" fmla="*/ 182 h 344"/>
                <a:gd name="T64" fmla="*/ 244 w 282"/>
                <a:gd name="T65" fmla="*/ 172 h 344"/>
                <a:gd name="T66" fmla="*/ 238 w 282"/>
                <a:gd name="T67" fmla="*/ 154 h 344"/>
                <a:gd name="T68" fmla="*/ 262 w 282"/>
                <a:gd name="T69" fmla="*/ 134 h 344"/>
                <a:gd name="T70" fmla="*/ 234 w 282"/>
                <a:gd name="T71" fmla="*/ 112 h 344"/>
                <a:gd name="T72" fmla="*/ 242 w 282"/>
                <a:gd name="T73" fmla="*/ 108 h 344"/>
                <a:gd name="T74" fmla="*/ 266 w 282"/>
                <a:gd name="T75" fmla="*/ 96 h 344"/>
                <a:gd name="T76" fmla="*/ 282 w 282"/>
                <a:gd name="T77" fmla="*/ 74 h 344"/>
                <a:gd name="T78" fmla="*/ 270 w 282"/>
                <a:gd name="T79" fmla="*/ 66 h 344"/>
                <a:gd name="T80" fmla="*/ 270 w 282"/>
                <a:gd name="T81" fmla="*/ 58 h 344"/>
                <a:gd name="T82" fmla="*/ 266 w 282"/>
                <a:gd name="T83" fmla="*/ 58 h 344"/>
                <a:gd name="T84" fmla="*/ 256 w 282"/>
                <a:gd name="T85" fmla="*/ 64 h 344"/>
                <a:gd name="T86" fmla="*/ 234 w 282"/>
                <a:gd name="T87" fmla="*/ 54 h 344"/>
                <a:gd name="T88" fmla="*/ 226 w 282"/>
                <a:gd name="T89" fmla="*/ 42 h 344"/>
                <a:gd name="T90" fmla="*/ 222 w 282"/>
                <a:gd name="T91" fmla="*/ 50 h 344"/>
                <a:gd name="T92" fmla="*/ 208 w 282"/>
                <a:gd name="T93" fmla="*/ 60 h 344"/>
                <a:gd name="T94" fmla="*/ 186 w 282"/>
                <a:gd name="T95" fmla="*/ 60 h 344"/>
                <a:gd name="T96" fmla="*/ 178 w 282"/>
                <a:gd name="T97" fmla="*/ 54 h 344"/>
                <a:gd name="T98" fmla="*/ 170 w 282"/>
                <a:gd name="T99" fmla="*/ 30 h 344"/>
                <a:gd name="T100" fmla="*/ 160 w 282"/>
                <a:gd name="T101" fmla="*/ 2 h 344"/>
                <a:gd name="T102" fmla="*/ 146 w 282"/>
                <a:gd name="T103"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2" h="344">
                  <a:moveTo>
                    <a:pt x="146" y="14"/>
                  </a:moveTo>
                  <a:lnTo>
                    <a:pt x="146" y="14"/>
                  </a:lnTo>
                  <a:lnTo>
                    <a:pt x="132" y="24"/>
                  </a:lnTo>
                  <a:lnTo>
                    <a:pt x="120" y="38"/>
                  </a:lnTo>
                  <a:lnTo>
                    <a:pt x="118" y="38"/>
                  </a:lnTo>
                  <a:lnTo>
                    <a:pt x="118" y="40"/>
                  </a:lnTo>
                  <a:lnTo>
                    <a:pt x="102" y="40"/>
                  </a:lnTo>
                  <a:lnTo>
                    <a:pt x="102" y="40"/>
                  </a:lnTo>
                  <a:lnTo>
                    <a:pt x="92" y="34"/>
                  </a:lnTo>
                  <a:lnTo>
                    <a:pt x="92" y="34"/>
                  </a:lnTo>
                  <a:lnTo>
                    <a:pt x="84" y="38"/>
                  </a:lnTo>
                  <a:lnTo>
                    <a:pt x="78" y="42"/>
                  </a:lnTo>
                  <a:lnTo>
                    <a:pt x="74" y="50"/>
                  </a:lnTo>
                  <a:lnTo>
                    <a:pt x="70" y="60"/>
                  </a:lnTo>
                  <a:lnTo>
                    <a:pt x="70" y="74"/>
                  </a:lnTo>
                  <a:lnTo>
                    <a:pt x="80" y="66"/>
                  </a:lnTo>
                  <a:lnTo>
                    <a:pt x="74" y="92"/>
                  </a:lnTo>
                  <a:lnTo>
                    <a:pt x="74" y="92"/>
                  </a:lnTo>
                  <a:lnTo>
                    <a:pt x="74" y="94"/>
                  </a:lnTo>
                  <a:lnTo>
                    <a:pt x="46" y="116"/>
                  </a:lnTo>
                  <a:lnTo>
                    <a:pt x="46" y="116"/>
                  </a:lnTo>
                  <a:lnTo>
                    <a:pt x="42" y="124"/>
                  </a:lnTo>
                  <a:lnTo>
                    <a:pt x="42" y="128"/>
                  </a:lnTo>
                  <a:lnTo>
                    <a:pt x="48" y="134"/>
                  </a:lnTo>
                  <a:lnTo>
                    <a:pt x="48" y="134"/>
                  </a:lnTo>
                  <a:lnTo>
                    <a:pt x="54" y="140"/>
                  </a:lnTo>
                  <a:lnTo>
                    <a:pt x="56" y="142"/>
                  </a:lnTo>
                  <a:lnTo>
                    <a:pt x="56" y="146"/>
                  </a:lnTo>
                  <a:lnTo>
                    <a:pt x="56" y="146"/>
                  </a:lnTo>
                  <a:lnTo>
                    <a:pt x="56" y="148"/>
                  </a:lnTo>
                  <a:lnTo>
                    <a:pt x="54" y="152"/>
                  </a:lnTo>
                  <a:lnTo>
                    <a:pt x="36" y="166"/>
                  </a:lnTo>
                  <a:lnTo>
                    <a:pt x="36" y="166"/>
                  </a:lnTo>
                  <a:lnTo>
                    <a:pt x="38" y="174"/>
                  </a:lnTo>
                  <a:lnTo>
                    <a:pt x="36" y="184"/>
                  </a:lnTo>
                  <a:lnTo>
                    <a:pt x="36" y="186"/>
                  </a:lnTo>
                  <a:lnTo>
                    <a:pt x="36" y="186"/>
                  </a:lnTo>
                  <a:lnTo>
                    <a:pt x="30" y="190"/>
                  </a:lnTo>
                  <a:lnTo>
                    <a:pt x="30" y="190"/>
                  </a:lnTo>
                  <a:lnTo>
                    <a:pt x="28" y="194"/>
                  </a:lnTo>
                  <a:lnTo>
                    <a:pt x="24" y="200"/>
                  </a:lnTo>
                  <a:lnTo>
                    <a:pt x="14" y="208"/>
                  </a:lnTo>
                  <a:lnTo>
                    <a:pt x="14" y="210"/>
                  </a:lnTo>
                  <a:lnTo>
                    <a:pt x="14" y="210"/>
                  </a:lnTo>
                  <a:lnTo>
                    <a:pt x="16" y="216"/>
                  </a:lnTo>
                  <a:lnTo>
                    <a:pt x="14" y="226"/>
                  </a:lnTo>
                  <a:lnTo>
                    <a:pt x="14" y="226"/>
                  </a:lnTo>
                  <a:lnTo>
                    <a:pt x="16" y="236"/>
                  </a:lnTo>
                  <a:lnTo>
                    <a:pt x="16" y="238"/>
                  </a:lnTo>
                  <a:lnTo>
                    <a:pt x="14" y="242"/>
                  </a:lnTo>
                  <a:lnTo>
                    <a:pt x="6" y="250"/>
                  </a:lnTo>
                  <a:lnTo>
                    <a:pt x="4" y="250"/>
                  </a:lnTo>
                  <a:lnTo>
                    <a:pt x="0" y="252"/>
                  </a:lnTo>
                  <a:lnTo>
                    <a:pt x="0" y="254"/>
                  </a:lnTo>
                  <a:lnTo>
                    <a:pt x="6" y="272"/>
                  </a:lnTo>
                  <a:lnTo>
                    <a:pt x="6" y="272"/>
                  </a:lnTo>
                  <a:lnTo>
                    <a:pt x="6" y="272"/>
                  </a:lnTo>
                  <a:lnTo>
                    <a:pt x="28" y="272"/>
                  </a:lnTo>
                  <a:lnTo>
                    <a:pt x="50" y="272"/>
                  </a:lnTo>
                  <a:lnTo>
                    <a:pt x="52" y="272"/>
                  </a:lnTo>
                  <a:lnTo>
                    <a:pt x="52" y="274"/>
                  </a:lnTo>
                  <a:lnTo>
                    <a:pt x="70" y="290"/>
                  </a:lnTo>
                  <a:lnTo>
                    <a:pt x="70" y="292"/>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62" y="134"/>
                  </a:lnTo>
                  <a:lnTo>
                    <a:pt x="240" y="120"/>
                  </a:lnTo>
                  <a:lnTo>
                    <a:pt x="236" y="116"/>
                  </a:lnTo>
                  <a:lnTo>
                    <a:pt x="234" y="112"/>
                  </a:lnTo>
                  <a:lnTo>
                    <a:pt x="234" y="112"/>
                  </a:lnTo>
                  <a:lnTo>
                    <a:pt x="236" y="108"/>
                  </a:lnTo>
                  <a:lnTo>
                    <a:pt x="242" y="108"/>
                  </a:lnTo>
                  <a:lnTo>
                    <a:pt x="266" y="112"/>
                  </a:lnTo>
                  <a:lnTo>
                    <a:pt x="266" y="98"/>
                  </a:lnTo>
                  <a:lnTo>
                    <a:pt x="266" y="96"/>
                  </a:lnTo>
                  <a:lnTo>
                    <a:pt x="278" y="84"/>
                  </a:lnTo>
                  <a:lnTo>
                    <a:pt x="282" y="74"/>
                  </a:lnTo>
                  <a:lnTo>
                    <a:pt x="282" y="74"/>
                  </a:lnTo>
                  <a:lnTo>
                    <a:pt x="276" y="72"/>
                  </a:lnTo>
                  <a:lnTo>
                    <a:pt x="270" y="66"/>
                  </a:lnTo>
                  <a:lnTo>
                    <a:pt x="270" y="66"/>
                  </a:lnTo>
                  <a:lnTo>
                    <a:pt x="270" y="64"/>
                  </a:lnTo>
                  <a:lnTo>
                    <a:pt x="270" y="60"/>
                  </a:lnTo>
                  <a:lnTo>
                    <a:pt x="270" y="58"/>
                  </a:lnTo>
                  <a:lnTo>
                    <a:pt x="268" y="58"/>
                  </a:lnTo>
                  <a:lnTo>
                    <a:pt x="266" y="58"/>
                  </a:lnTo>
                  <a:lnTo>
                    <a:pt x="266" y="58"/>
                  </a:lnTo>
                  <a:lnTo>
                    <a:pt x="262" y="62"/>
                  </a:lnTo>
                  <a:lnTo>
                    <a:pt x="256" y="64"/>
                  </a:lnTo>
                  <a:lnTo>
                    <a:pt x="256" y="64"/>
                  </a:lnTo>
                  <a:lnTo>
                    <a:pt x="250" y="62"/>
                  </a:lnTo>
                  <a:lnTo>
                    <a:pt x="244" y="62"/>
                  </a:lnTo>
                  <a:lnTo>
                    <a:pt x="234" y="54"/>
                  </a:lnTo>
                  <a:lnTo>
                    <a:pt x="234" y="54"/>
                  </a:lnTo>
                  <a:lnTo>
                    <a:pt x="234" y="54"/>
                  </a:lnTo>
                  <a:lnTo>
                    <a:pt x="226" y="42"/>
                  </a:lnTo>
                  <a:lnTo>
                    <a:pt x="226" y="44"/>
                  </a:lnTo>
                  <a:lnTo>
                    <a:pt x="226" y="44"/>
                  </a:lnTo>
                  <a:lnTo>
                    <a:pt x="222" y="50"/>
                  </a:lnTo>
                  <a:lnTo>
                    <a:pt x="216" y="58"/>
                  </a:lnTo>
                  <a:lnTo>
                    <a:pt x="216" y="58"/>
                  </a:lnTo>
                  <a:lnTo>
                    <a:pt x="208" y="60"/>
                  </a:lnTo>
                  <a:lnTo>
                    <a:pt x="200" y="62"/>
                  </a:lnTo>
                  <a:lnTo>
                    <a:pt x="194" y="62"/>
                  </a:lnTo>
                  <a:lnTo>
                    <a:pt x="186" y="60"/>
                  </a:lnTo>
                  <a:lnTo>
                    <a:pt x="186" y="60"/>
                  </a:lnTo>
                  <a:lnTo>
                    <a:pt x="182" y="58"/>
                  </a:lnTo>
                  <a:lnTo>
                    <a:pt x="178" y="54"/>
                  </a:lnTo>
                  <a:lnTo>
                    <a:pt x="174" y="46"/>
                  </a:lnTo>
                  <a:lnTo>
                    <a:pt x="170" y="30"/>
                  </a:lnTo>
                  <a:lnTo>
                    <a:pt x="170" y="30"/>
                  </a:lnTo>
                  <a:lnTo>
                    <a:pt x="166" y="12"/>
                  </a:lnTo>
                  <a:lnTo>
                    <a:pt x="164" y="6"/>
                  </a:lnTo>
                  <a:lnTo>
                    <a:pt x="160" y="2"/>
                  </a:lnTo>
                  <a:lnTo>
                    <a:pt x="160" y="2"/>
                  </a:lnTo>
                  <a:lnTo>
                    <a:pt x="154" y="0"/>
                  </a:lnTo>
                  <a:lnTo>
                    <a:pt x="146" y="0"/>
                  </a:lnTo>
                  <a:lnTo>
                    <a:pt x="148" y="14"/>
                  </a:lnTo>
                  <a:lnTo>
                    <a:pt x="146" y="14"/>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00">
                <a:solidFill>
                  <a:schemeClr val="tx1">
                    <a:lumMod val="50000"/>
                    <a:lumOff val="50000"/>
                  </a:schemeClr>
                </a:solidFill>
              </a:endParaRPr>
            </a:p>
          </p:txBody>
        </p:sp>
        <p:sp>
          <p:nvSpPr>
            <p:cNvPr id="60" name="MH_Other_20"/>
            <p:cNvSpPr>
              <a:spLocks/>
            </p:cNvSpPr>
            <p:nvPr/>
          </p:nvSpPr>
          <p:spPr bwMode="auto">
            <a:xfrm>
              <a:off x="6425231" y="3324448"/>
              <a:ext cx="374961" cy="432927"/>
            </a:xfrm>
            <a:custGeom>
              <a:avLst/>
              <a:gdLst>
                <a:gd name="T0" fmla="*/ 136 w 242"/>
                <a:gd name="T1" fmla="*/ 8 h 280"/>
                <a:gd name="T2" fmla="*/ 116 w 242"/>
                <a:gd name="T3" fmla="*/ 10 h 280"/>
                <a:gd name="T4" fmla="*/ 84 w 242"/>
                <a:gd name="T5" fmla="*/ 4 h 280"/>
                <a:gd name="T6" fmla="*/ 62 w 242"/>
                <a:gd name="T7" fmla="*/ 28 h 280"/>
                <a:gd name="T8" fmla="*/ 54 w 242"/>
                <a:gd name="T9" fmla="*/ 64 h 280"/>
                <a:gd name="T10" fmla="*/ 44 w 242"/>
                <a:gd name="T11" fmla="*/ 74 h 280"/>
                <a:gd name="T12" fmla="*/ 42 w 242"/>
                <a:gd name="T13" fmla="*/ 88 h 280"/>
                <a:gd name="T14" fmla="*/ 32 w 242"/>
                <a:gd name="T15" fmla="*/ 106 h 280"/>
                <a:gd name="T16" fmla="*/ 6 w 242"/>
                <a:gd name="T17" fmla="*/ 140 h 280"/>
                <a:gd name="T18" fmla="*/ 0 w 242"/>
                <a:gd name="T19" fmla="*/ 148 h 280"/>
                <a:gd name="T20" fmla="*/ 20 w 242"/>
                <a:gd name="T21" fmla="*/ 186 h 280"/>
                <a:gd name="T22" fmla="*/ 30 w 242"/>
                <a:gd name="T23" fmla="*/ 202 h 280"/>
                <a:gd name="T24" fmla="*/ 30 w 242"/>
                <a:gd name="T25" fmla="*/ 206 h 280"/>
                <a:gd name="T26" fmla="*/ 28 w 242"/>
                <a:gd name="T27" fmla="*/ 210 h 280"/>
                <a:gd name="T28" fmla="*/ 40 w 242"/>
                <a:gd name="T29" fmla="*/ 214 h 280"/>
                <a:gd name="T30" fmla="*/ 48 w 242"/>
                <a:gd name="T31" fmla="*/ 224 h 280"/>
                <a:gd name="T32" fmla="*/ 56 w 242"/>
                <a:gd name="T33" fmla="*/ 262 h 280"/>
                <a:gd name="T34" fmla="*/ 64 w 242"/>
                <a:gd name="T35" fmla="*/ 270 h 280"/>
                <a:gd name="T36" fmla="*/ 74 w 242"/>
                <a:gd name="T37" fmla="*/ 272 h 280"/>
                <a:gd name="T38" fmla="*/ 84 w 242"/>
                <a:gd name="T39" fmla="*/ 268 h 280"/>
                <a:gd name="T40" fmla="*/ 90 w 242"/>
                <a:gd name="T41" fmla="*/ 260 h 280"/>
                <a:gd name="T42" fmla="*/ 104 w 242"/>
                <a:gd name="T43" fmla="*/ 250 h 280"/>
                <a:gd name="T44" fmla="*/ 122 w 242"/>
                <a:gd name="T45" fmla="*/ 270 h 280"/>
                <a:gd name="T46" fmla="*/ 134 w 242"/>
                <a:gd name="T47" fmla="*/ 272 h 280"/>
                <a:gd name="T48" fmla="*/ 150 w 242"/>
                <a:gd name="T49" fmla="*/ 268 h 280"/>
                <a:gd name="T50" fmla="*/ 166 w 242"/>
                <a:gd name="T51" fmla="*/ 280 h 280"/>
                <a:gd name="T52" fmla="*/ 170 w 242"/>
                <a:gd name="T53" fmla="*/ 246 h 280"/>
                <a:gd name="T54" fmla="*/ 180 w 242"/>
                <a:gd name="T55" fmla="*/ 234 h 280"/>
                <a:gd name="T56" fmla="*/ 172 w 242"/>
                <a:gd name="T57" fmla="*/ 224 h 280"/>
                <a:gd name="T58" fmla="*/ 178 w 242"/>
                <a:gd name="T59" fmla="*/ 220 h 280"/>
                <a:gd name="T60" fmla="*/ 204 w 242"/>
                <a:gd name="T61" fmla="*/ 188 h 280"/>
                <a:gd name="T62" fmla="*/ 204 w 242"/>
                <a:gd name="T63" fmla="*/ 204 h 280"/>
                <a:gd name="T64" fmla="*/ 226 w 242"/>
                <a:gd name="T65" fmla="*/ 172 h 280"/>
                <a:gd name="T66" fmla="*/ 228 w 242"/>
                <a:gd name="T67" fmla="*/ 136 h 280"/>
                <a:gd name="T68" fmla="*/ 214 w 242"/>
                <a:gd name="T69" fmla="*/ 136 h 280"/>
                <a:gd name="T70" fmla="*/ 210 w 242"/>
                <a:gd name="T71" fmla="*/ 128 h 280"/>
                <a:gd name="T72" fmla="*/ 230 w 242"/>
                <a:gd name="T73" fmla="*/ 116 h 280"/>
                <a:gd name="T74" fmla="*/ 240 w 242"/>
                <a:gd name="T75" fmla="*/ 106 h 280"/>
                <a:gd name="T76" fmla="*/ 232 w 242"/>
                <a:gd name="T77" fmla="*/ 70 h 280"/>
                <a:gd name="T78" fmla="*/ 220 w 242"/>
                <a:gd name="T79" fmla="*/ 68 h 280"/>
                <a:gd name="T80" fmla="*/ 220 w 242"/>
                <a:gd name="T81" fmla="*/ 64 h 280"/>
                <a:gd name="T82" fmla="*/ 214 w 242"/>
                <a:gd name="T83" fmla="*/ 54 h 280"/>
                <a:gd name="T84" fmla="*/ 172 w 242"/>
                <a:gd name="T85" fmla="*/ 48 h 280"/>
                <a:gd name="T86" fmla="*/ 156 w 242"/>
                <a:gd name="T87" fmla="*/ 64 h 280"/>
                <a:gd name="T88" fmla="*/ 154 w 242"/>
                <a:gd name="T89" fmla="*/ 36 h 280"/>
                <a:gd name="T90" fmla="*/ 178 w 242"/>
                <a:gd name="T91" fmla="*/ 12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2" h="280">
                  <a:moveTo>
                    <a:pt x="148" y="4"/>
                  </a:moveTo>
                  <a:lnTo>
                    <a:pt x="148" y="4"/>
                  </a:lnTo>
                  <a:lnTo>
                    <a:pt x="136" y="8"/>
                  </a:lnTo>
                  <a:lnTo>
                    <a:pt x="126" y="12"/>
                  </a:lnTo>
                  <a:lnTo>
                    <a:pt x="126" y="12"/>
                  </a:lnTo>
                  <a:lnTo>
                    <a:pt x="116" y="10"/>
                  </a:lnTo>
                  <a:lnTo>
                    <a:pt x="102" y="6"/>
                  </a:lnTo>
                  <a:lnTo>
                    <a:pt x="84" y="4"/>
                  </a:lnTo>
                  <a:lnTo>
                    <a:pt x="84" y="4"/>
                  </a:lnTo>
                  <a:lnTo>
                    <a:pt x="78" y="6"/>
                  </a:lnTo>
                  <a:lnTo>
                    <a:pt x="74" y="12"/>
                  </a:lnTo>
                  <a:lnTo>
                    <a:pt x="62" y="28"/>
                  </a:lnTo>
                  <a:lnTo>
                    <a:pt x="74" y="52"/>
                  </a:lnTo>
                  <a:lnTo>
                    <a:pt x="54" y="64"/>
                  </a:lnTo>
                  <a:lnTo>
                    <a:pt x="54" y="64"/>
                  </a:lnTo>
                  <a:lnTo>
                    <a:pt x="38" y="60"/>
                  </a:lnTo>
                  <a:lnTo>
                    <a:pt x="38" y="60"/>
                  </a:lnTo>
                  <a:lnTo>
                    <a:pt x="44" y="74"/>
                  </a:lnTo>
                  <a:lnTo>
                    <a:pt x="44" y="78"/>
                  </a:lnTo>
                  <a:lnTo>
                    <a:pt x="44" y="82"/>
                  </a:lnTo>
                  <a:lnTo>
                    <a:pt x="42" y="88"/>
                  </a:lnTo>
                  <a:lnTo>
                    <a:pt x="42" y="88"/>
                  </a:lnTo>
                  <a:lnTo>
                    <a:pt x="36" y="100"/>
                  </a:lnTo>
                  <a:lnTo>
                    <a:pt x="32" y="106"/>
                  </a:lnTo>
                  <a:lnTo>
                    <a:pt x="4" y="132"/>
                  </a:lnTo>
                  <a:lnTo>
                    <a:pt x="10" y="136"/>
                  </a:lnTo>
                  <a:lnTo>
                    <a:pt x="6" y="140"/>
                  </a:lnTo>
                  <a:lnTo>
                    <a:pt x="6" y="140"/>
                  </a:lnTo>
                  <a:lnTo>
                    <a:pt x="2" y="144"/>
                  </a:lnTo>
                  <a:lnTo>
                    <a:pt x="0" y="148"/>
                  </a:lnTo>
                  <a:lnTo>
                    <a:pt x="0" y="152"/>
                  </a:lnTo>
                  <a:lnTo>
                    <a:pt x="0" y="156"/>
                  </a:lnTo>
                  <a:lnTo>
                    <a:pt x="20" y="186"/>
                  </a:lnTo>
                  <a:lnTo>
                    <a:pt x="20" y="186"/>
                  </a:lnTo>
                  <a:lnTo>
                    <a:pt x="20" y="186"/>
                  </a:lnTo>
                  <a:lnTo>
                    <a:pt x="30" y="202"/>
                  </a:lnTo>
                  <a:lnTo>
                    <a:pt x="30" y="204"/>
                  </a:lnTo>
                  <a:lnTo>
                    <a:pt x="30" y="204"/>
                  </a:lnTo>
                  <a:lnTo>
                    <a:pt x="30" y="206"/>
                  </a:lnTo>
                  <a:lnTo>
                    <a:pt x="30" y="208"/>
                  </a:lnTo>
                  <a:lnTo>
                    <a:pt x="30" y="208"/>
                  </a:lnTo>
                  <a:lnTo>
                    <a:pt x="28" y="210"/>
                  </a:lnTo>
                  <a:lnTo>
                    <a:pt x="28" y="210"/>
                  </a:lnTo>
                  <a:lnTo>
                    <a:pt x="34" y="210"/>
                  </a:lnTo>
                  <a:lnTo>
                    <a:pt x="40" y="214"/>
                  </a:lnTo>
                  <a:lnTo>
                    <a:pt x="40" y="214"/>
                  </a:lnTo>
                  <a:lnTo>
                    <a:pt x="44" y="218"/>
                  </a:lnTo>
                  <a:lnTo>
                    <a:pt x="48" y="224"/>
                  </a:lnTo>
                  <a:lnTo>
                    <a:pt x="50" y="234"/>
                  </a:lnTo>
                  <a:lnTo>
                    <a:pt x="52" y="246"/>
                  </a:lnTo>
                  <a:lnTo>
                    <a:pt x="56" y="262"/>
                  </a:lnTo>
                  <a:lnTo>
                    <a:pt x="56" y="262"/>
                  </a:lnTo>
                  <a:lnTo>
                    <a:pt x="58" y="266"/>
                  </a:lnTo>
                  <a:lnTo>
                    <a:pt x="64" y="270"/>
                  </a:lnTo>
                  <a:lnTo>
                    <a:pt x="64" y="270"/>
                  </a:lnTo>
                  <a:lnTo>
                    <a:pt x="68" y="272"/>
                  </a:lnTo>
                  <a:lnTo>
                    <a:pt x="74" y="272"/>
                  </a:lnTo>
                  <a:lnTo>
                    <a:pt x="80" y="270"/>
                  </a:lnTo>
                  <a:lnTo>
                    <a:pt x="84" y="268"/>
                  </a:lnTo>
                  <a:lnTo>
                    <a:pt x="84" y="268"/>
                  </a:lnTo>
                  <a:lnTo>
                    <a:pt x="90" y="264"/>
                  </a:lnTo>
                  <a:lnTo>
                    <a:pt x="90" y="260"/>
                  </a:lnTo>
                  <a:lnTo>
                    <a:pt x="90" y="260"/>
                  </a:lnTo>
                  <a:lnTo>
                    <a:pt x="90" y="258"/>
                  </a:lnTo>
                  <a:lnTo>
                    <a:pt x="104" y="248"/>
                  </a:lnTo>
                  <a:lnTo>
                    <a:pt x="104" y="250"/>
                  </a:lnTo>
                  <a:lnTo>
                    <a:pt x="116" y="268"/>
                  </a:lnTo>
                  <a:lnTo>
                    <a:pt x="116" y="268"/>
                  </a:lnTo>
                  <a:lnTo>
                    <a:pt x="122" y="270"/>
                  </a:lnTo>
                  <a:lnTo>
                    <a:pt x="130" y="272"/>
                  </a:lnTo>
                  <a:lnTo>
                    <a:pt x="134" y="272"/>
                  </a:lnTo>
                  <a:lnTo>
                    <a:pt x="134" y="272"/>
                  </a:lnTo>
                  <a:lnTo>
                    <a:pt x="130" y="262"/>
                  </a:lnTo>
                  <a:lnTo>
                    <a:pt x="146" y="268"/>
                  </a:lnTo>
                  <a:lnTo>
                    <a:pt x="150" y="268"/>
                  </a:lnTo>
                  <a:lnTo>
                    <a:pt x="150" y="268"/>
                  </a:lnTo>
                  <a:lnTo>
                    <a:pt x="152" y="270"/>
                  </a:lnTo>
                  <a:lnTo>
                    <a:pt x="166" y="280"/>
                  </a:lnTo>
                  <a:lnTo>
                    <a:pt x="170" y="274"/>
                  </a:lnTo>
                  <a:lnTo>
                    <a:pt x="168" y="248"/>
                  </a:lnTo>
                  <a:lnTo>
                    <a:pt x="170" y="246"/>
                  </a:lnTo>
                  <a:lnTo>
                    <a:pt x="170" y="246"/>
                  </a:lnTo>
                  <a:lnTo>
                    <a:pt x="180" y="234"/>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88"/>
                  </a:lnTo>
                  <a:lnTo>
                    <a:pt x="204" y="190"/>
                  </a:lnTo>
                  <a:lnTo>
                    <a:pt x="204" y="204"/>
                  </a:lnTo>
                  <a:lnTo>
                    <a:pt x="204" y="204"/>
                  </a:lnTo>
                  <a:lnTo>
                    <a:pt x="228" y="184"/>
                  </a:lnTo>
                  <a:lnTo>
                    <a:pt x="226" y="172"/>
                  </a:lnTo>
                  <a:lnTo>
                    <a:pt x="222" y="172"/>
                  </a:lnTo>
                  <a:lnTo>
                    <a:pt x="214" y="174"/>
                  </a:lnTo>
                  <a:lnTo>
                    <a:pt x="228" y="136"/>
                  </a:lnTo>
                  <a:lnTo>
                    <a:pt x="216" y="136"/>
                  </a:lnTo>
                  <a:lnTo>
                    <a:pt x="216" y="136"/>
                  </a:lnTo>
                  <a:lnTo>
                    <a:pt x="214" y="136"/>
                  </a:lnTo>
                  <a:lnTo>
                    <a:pt x="214" y="134"/>
                  </a:lnTo>
                  <a:lnTo>
                    <a:pt x="210" y="128"/>
                  </a:lnTo>
                  <a:lnTo>
                    <a:pt x="210" y="128"/>
                  </a:lnTo>
                  <a:lnTo>
                    <a:pt x="208" y="122"/>
                  </a:lnTo>
                  <a:lnTo>
                    <a:pt x="210" y="116"/>
                  </a:lnTo>
                  <a:lnTo>
                    <a:pt x="230" y="116"/>
                  </a:lnTo>
                  <a:lnTo>
                    <a:pt x="242" y="116"/>
                  </a:lnTo>
                  <a:lnTo>
                    <a:pt x="242" y="116"/>
                  </a:lnTo>
                  <a:lnTo>
                    <a:pt x="240" y="106"/>
                  </a:lnTo>
                  <a:lnTo>
                    <a:pt x="232" y="92"/>
                  </a:lnTo>
                  <a:lnTo>
                    <a:pt x="216" y="86"/>
                  </a:lnTo>
                  <a:lnTo>
                    <a:pt x="232" y="70"/>
                  </a:lnTo>
                  <a:lnTo>
                    <a:pt x="232" y="66"/>
                  </a:lnTo>
                  <a:lnTo>
                    <a:pt x="224" y="68"/>
                  </a:lnTo>
                  <a:lnTo>
                    <a:pt x="220" y="68"/>
                  </a:lnTo>
                  <a:lnTo>
                    <a:pt x="220" y="66"/>
                  </a:lnTo>
                  <a:lnTo>
                    <a:pt x="220" y="66"/>
                  </a:lnTo>
                  <a:lnTo>
                    <a:pt x="220" y="64"/>
                  </a:lnTo>
                  <a:lnTo>
                    <a:pt x="220" y="64"/>
                  </a:lnTo>
                  <a:lnTo>
                    <a:pt x="218" y="58"/>
                  </a:lnTo>
                  <a:lnTo>
                    <a:pt x="214" y="54"/>
                  </a:lnTo>
                  <a:lnTo>
                    <a:pt x="210" y="50"/>
                  </a:lnTo>
                  <a:lnTo>
                    <a:pt x="204" y="48"/>
                  </a:lnTo>
                  <a:lnTo>
                    <a:pt x="172" y="48"/>
                  </a:lnTo>
                  <a:lnTo>
                    <a:pt x="160" y="64"/>
                  </a:lnTo>
                  <a:lnTo>
                    <a:pt x="160" y="64"/>
                  </a:lnTo>
                  <a:lnTo>
                    <a:pt x="156" y="64"/>
                  </a:lnTo>
                  <a:lnTo>
                    <a:pt x="104" y="48"/>
                  </a:lnTo>
                  <a:lnTo>
                    <a:pt x="154" y="36"/>
                  </a:lnTo>
                  <a:lnTo>
                    <a:pt x="154" y="36"/>
                  </a:lnTo>
                  <a:lnTo>
                    <a:pt x="158" y="34"/>
                  </a:lnTo>
                  <a:lnTo>
                    <a:pt x="162" y="30"/>
                  </a:lnTo>
                  <a:lnTo>
                    <a:pt x="178" y="12"/>
                  </a:lnTo>
                  <a:lnTo>
                    <a:pt x="162" y="0"/>
                  </a:lnTo>
                  <a:lnTo>
                    <a:pt x="148" y="4"/>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00">
                <a:solidFill>
                  <a:schemeClr val="tx1">
                    <a:lumMod val="50000"/>
                    <a:lumOff val="50000"/>
                  </a:schemeClr>
                </a:solidFill>
              </a:endParaRPr>
            </a:p>
          </p:txBody>
        </p:sp>
        <p:sp>
          <p:nvSpPr>
            <p:cNvPr id="61" name="MH_Other_21"/>
            <p:cNvSpPr>
              <a:spLocks/>
            </p:cNvSpPr>
            <p:nvPr/>
          </p:nvSpPr>
          <p:spPr bwMode="auto">
            <a:xfrm>
              <a:off x="6059327" y="2949487"/>
              <a:ext cx="472777" cy="579649"/>
            </a:xfrm>
            <a:custGeom>
              <a:avLst/>
              <a:gdLst>
                <a:gd name="T0" fmla="*/ 192 w 306"/>
                <a:gd name="T1" fmla="*/ 106 h 374"/>
                <a:gd name="T2" fmla="*/ 180 w 306"/>
                <a:gd name="T3" fmla="*/ 70 h 374"/>
                <a:gd name="T4" fmla="*/ 142 w 306"/>
                <a:gd name="T5" fmla="*/ 46 h 374"/>
                <a:gd name="T6" fmla="*/ 110 w 306"/>
                <a:gd name="T7" fmla="*/ 34 h 374"/>
                <a:gd name="T8" fmla="*/ 96 w 306"/>
                <a:gd name="T9" fmla="*/ 22 h 374"/>
                <a:gd name="T10" fmla="*/ 76 w 306"/>
                <a:gd name="T11" fmla="*/ 2 h 374"/>
                <a:gd name="T12" fmla="*/ 96 w 306"/>
                <a:gd name="T13" fmla="*/ 34 h 374"/>
                <a:gd name="T14" fmla="*/ 86 w 306"/>
                <a:gd name="T15" fmla="*/ 60 h 374"/>
                <a:gd name="T16" fmla="*/ 74 w 306"/>
                <a:gd name="T17" fmla="*/ 72 h 374"/>
                <a:gd name="T18" fmla="*/ 64 w 306"/>
                <a:gd name="T19" fmla="*/ 66 h 374"/>
                <a:gd name="T20" fmla="*/ 38 w 306"/>
                <a:gd name="T21" fmla="*/ 46 h 374"/>
                <a:gd name="T22" fmla="*/ 46 w 306"/>
                <a:gd name="T23" fmla="*/ 70 h 374"/>
                <a:gd name="T24" fmla="*/ 46 w 306"/>
                <a:gd name="T25" fmla="*/ 74 h 374"/>
                <a:gd name="T26" fmla="*/ 28 w 306"/>
                <a:gd name="T27" fmla="*/ 88 h 374"/>
                <a:gd name="T28" fmla="*/ 22 w 306"/>
                <a:gd name="T29" fmla="*/ 94 h 374"/>
                <a:gd name="T30" fmla="*/ 24 w 306"/>
                <a:gd name="T31" fmla="*/ 116 h 374"/>
                <a:gd name="T32" fmla="*/ 18 w 306"/>
                <a:gd name="T33" fmla="*/ 126 h 374"/>
                <a:gd name="T34" fmla="*/ 16 w 306"/>
                <a:gd name="T35" fmla="*/ 126 h 374"/>
                <a:gd name="T36" fmla="*/ 2 w 306"/>
                <a:gd name="T37" fmla="*/ 126 h 374"/>
                <a:gd name="T38" fmla="*/ 18 w 306"/>
                <a:gd name="T39" fmla="*/ 144 h 374"/>
                <a:gd name="T40" fmla="*/ 28 w 306"/>
                <a:gd name="T41" fmla="*/ 162 h 374"/>
                <a:gd name="T42" fmla="*/ 42 w 306"/>
                <a:gd name="T43" fmla="*/ 160 h 374"/>
                <a:gd name="T44" fmla="*/ 60 w 306"/>
                <a:gd name="T45" fmla="*/ 166 h 374"/>
                <a:gd name="T46" fmla="*/ 70 w 306"/>
                <a:gd name="T47" fmla="*/ 178 h 374"/>
                <a:gd name="T48" fmla="*/ 68 w 306"/>
                <a:gd name="T49" fmla="*/ 200 h 374"/>
                <a:gd name="T50" fmla="*/ 72 w 306"/>
                <a:gd name="T51" fmla="*/ 210 h 374"/>
                <a:gd name="T52" fmla="*/ 60 w 306"/>
                <a:gd name="T53" fmla="*/ 218 h 374"/>
                <a:gd name="T54" fmla="*/ 52 w 306"/>
                <a:gd name="T55" fmla="*/ 224 h 374"/>
                <a:gd name="T56" fmla="*/ 50 w 306"/>
                <a:gd name="T57" fmla="*/ 230 h 374"/>
                <a:gd name="T58" fmla="*/ 52 w 306"/>
                <a:gd name="T59" fmla="*/ 254 h 374"/>
                <a:gd name="T60" fmla="*/ 76 w 306"/>
                <a:gd name="T61" fmla="*/ 258 h 374"/>
                <a:gd name="T62" fmla="*/ 102 w 306"/>
                <a:gd name="T63" fmla="*/ 352 h 374"/>
                <a:gd name="T64" fmla="*/ 100 w 306"/>
                <a:gd name="T65" fmla="*/ 364 h 374"/>
                <a:gd name="T66" fmla="*/ 146 w 306"/>
                <a:gd name="T67" fmla="*/ 346 h 374"/>
                <a:gd name="T68" fmla="*/ 134 w 306"/>
                <a:gd name="T69" fmla="*/ 374 h 374"/>
                <a:gd name="T70" fmla="*/ 146 w 306"/>
                <a:gd name="T71" fmla="*/ 366 h 374"/>
                <a:gd name="T72" fmla="*/ 156 w 306"/>
                <a:gd name="T73" fmla="*/ 350 h 374"/>
                <a:gd name="T74" fmla="*/ 174 w 306"/>
                <a:gd name="T75" fmla="*/ 340 h 374"/>
                <a:gd name="T76" fmla="*/ 220 w 306"/>
                <a:gd name="T77" fmla="*/ 360 h 374"/>
                <a:gd name="T78" fmla="*/ 260 w 306"/>
                <a:gd name="T79" fmla="*/ 342 h 374"/>
                <a:gd name="T80" fmla="*/ 272 w 306"/>
                <a:gd name="T81" fmla="*/ 320 h 374"/>
                <a:gd name="T82" fmla="*/ 260 w 306"/>
                <a:gd name="T83" fmla="*/ 296 h 374"/>
                <a:gd name="T84" fmla="*/ 300 w 306"/>
                <a:gd name="T85" fmla="*/ 292 h 374"/>
                <a:gd name="T86" fmla="*/ 306 w 306"/>
                <a:gd name="T87" fmla="*/ 246 h 374"/>
                <a:gd name="T88" fmla="*/ 290 w 306"/>
                <a:gd name="T89" fmla="*/ 226 h 374"/>
                <a:gd name="T90" fmla="*/ 272 w 306"/>
                <a:gd name="T91" fmla="*/ 232 h 374"/>
                <a:gd name="T92" fmla="*/ 256 w 306"/>
                <a:gd name="T93" fmla="*/ 226 h 374"/>
                <a:gd name="T94" fmla="*/ 244 w 306"/>
                <a:gd name="T95" fmla="*/ 210 h 374"/>
                <a:gd name="T96" fmla="*/ 226 w 306"/>
                <a:gd name="T97" fmla="*/ 198 h 374"/>
                <a:gd name="T98" fmla="*/ 216 w 306"/>
                <a:gd name="T99" fmla="*/ 186 h 374"/>
                <a:gd name="T100" fmla="*/ 216 w 306"/>
                <a:gd name="T101" fmla="*/ 180 h 374"/>
                <a:gd name="T102" fmla="*/ 230 w 306"/>
                <a:gd name="T103" fmla="*/ 152 h 374"/>
                <a:gd name="T104" fmla="*/ 234 w 306"/>
                <a:gd name="T105" fmla="*/ 128 h 374"/>
                <a:gd name="T106" fmla="*/ 258 w 306"/>
                <a:gd name="T107" fmla="*/ 130 h 374"/>
                <a:gd name="T108" fmla="*/ 260 w 306"/>
                <a:gd name="T109" fmla="*/ 104 h 374"/>
                <a:gd name="T110" fmla="*/ 230 w 306"/>
                <a:gd name="T111" fmla="*/ 122 h 374"/>
                <a:gd name="T112" fmla="*/ 214 w 306"/>
                <a:gd name="T113" fmla="*/ 120 h 374"/>
                <a:gd name="T114" fmla="*/ 194 w 306"/>
                <a:gd name="T115" fmla="*/ 10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6" h="374">
                  <a:moveTo>
                    <a:pt x="192" y="106"/>
                  </a:moveTo>
                  <a:lnTo>
                    <a:pt x="192" y="106"/>
                  </a:lnTo>
                  <a:lnTo>
                    <a:pt x="192" y="106"/>
                  </a:lnTo>
                  <a:lnTo>
                    <a:pt x="192" y="106"/>
                  </a:lnTo>
                  <a:lnTo>
                    <a:pt x="186" y="86"/>
                  </a:lnTo>
                  <a:lnTo>
                    <a:pt x="180" y="70"/>
                  </a:lnTo>
                  <a:lnTo>
                    <a:pt x="174" y="60"/>
                  </a:lnTo>
                  <a:lnTo>
                    <a:pt x="170" y="56"/>
                  </a:lnTo>
                  <a:lnTo>
                    <a:pt x="142" y="46"/>
                  </a:lnTo>
                  <a:lnTo>
                    <a:pt x="142" y="46"/>
                  </a:lnTo>
                  <a:lnTo>
                    <a:pt x="122" y="40"/>
                  </a:lnTo>
                  <a:lnTo>
                    <a:pt x="110" y="34"/>
                  </a:lnTo>
                  <a:lnTo>
                    <a:pt x="110" y="34"/>
                  </a:lnTo>
                  <a:lnTo>
                    <a:pt x="104" y="30"/>
                  </a:lnTo>
                  <a:lnTo>
                    <a:pt x="96" y="22"/>
                  </a:lnTo>
                  <a:lnTo>
                    <a:pt x="80" y="0"/>
                  </a:lnTo>
                  <a:lnTo>
                    <a:pt x="74" y="0"/>
                  </a:lnTo>
                  <a:lnTo>
                    <a:pt x="76" y="2"/>
                  </a:lnTo>
                  <a:lnTo>
                    <a:pt x="76" y="2"/>
                  </a:lnTo>
                  <a:lnTo>
                    <a:pt x="82" y="14"/>
                  </a:lnTo>
                  <a:lnTo>
                    <a:pt x="96" y="34"/>
                  </a:lnTo>
                  <a:lnTo>
                    <a:pt x="98" y="36"/>
                  </a:lnTo>
                  <a:lnTo>
                    <a:pt x="98" y="38"/>
                  </a:lnTo>
                  <a:lnTo>
                    <a:pt x="86" y="60"/>
                  </a:lnTo>
                  <a:lnTo>
                    <a:pt x="86" y="60"/>
                  </a:lnTo>
                  <a:lnTo>
                    <a:pt x="78" y="70"/>
                  </a:lnTo>
                  <a:lnTo>
                    <a:pt x="74" y="72"/>
                  </a:lnTo>
                  <a:lnTo>
                    <a:pt x="72" y="72"/>
                  </a:lnTo>
                  <a:lnTo>
                    <a:pt x="72" y="72"/>
                  </a:lnTo>
                  <a:lnTo>
                    <a:pt x="64" y="66"/>
                  </a:lnTo>
                  <a:lnTo>
                    <a:pt x="52" y="50"/>
                  </a:lnTo>
                  <a:lnTo>
                    <a:pt x="38" y="46"/>
                  </a:lnTo>
                  <a:lnTo>
                    <a:pt x="38" y="46"/>
                  </a:lnTo>
                  <a:lnTo>
                    <a:pt x="40" y="54"/>
                  </a:lnTo>
                  <a:lnTo>
                    <a:pt x="46" y="70"/>
                  </a:lnTo>
                  <a:lnTo>
                    <a:pt x="46" y="70"/>
                  </a:lnTo>
                  <a:lnTo>
                    <a:pt x="46" y="72"/>
                  </a:lnTo>
                  <a:lnTo>
                    <a:pt x="46" y="72"/>
                  </a:lnTo>
                  <a:lnTo>
                    <a:pt x="46" y="74"/>
                  </a:lnTo>
                  <a:lnTo>
                    <a:pt x="44" y="82"/>
                  </a:lnTo>
                  <a:lnTo>
                    <a:pt x="28" y="88"/>
                  </a:lnTo>
                  <a:lnTo>
                    <a:pt x="28" y="88"/>
                  </a:lnTo>
                  <a:lnTo>
                    <a:pt x="24" y="90"/>
                  </a:lnTo>
                  <a:lnTo>
                    <a:pt x="24" y="90"/>
                  </a:lnTo>
                  <a:lnTo>
                    <a:pt x="22" y="94"/>
                  </a:lnTo>
                  <a:lnTo>
                    <a:pt x="22" y="102"/>
                  </a:lnTo>
                  <a:lnTo>
                    <a:pt x="22" y="102"/>
                  </a:lnTo>
                  <a:lnTo>
                    <a:pt x="24" y="116"/>
                  </a:lnTo>
                  <a:lnTo>
                    <a:pt x="20" y="124"/>
                  </a:lnTo>
                  <a:lnTo>
                    <a:pt x="20" y="124"/>
                  </a:lnTo>
                  <a:lnTo>
                    <a:pt x="18" y="126"/>
                  </a:lnTo>
                  <a:lnTo>
                    <a:pt x="16" y="126"/>
                  </a:lnTo>
                  <a:lnTo>
                    <a:pt x="16" y="126"/>
                  </a:lnTo>
                  <a:lnTo>
                    <a:pt x="16" y="126"/>
                  </a:lnTo>
                  <a:lnTo>
                    <a:pt x="0" y="122"/>
                  </a:lnTo>
                  <a:lnTo>
                    <a:pt x="0" y="122"/>
                  </a:lnTo>
                  <a:lnTo>
                    <a:pt x="2" y="126"/>
                  </a:lnTo>
                  <a:lnTo>
                    <a:pt x="8" y="130"/>
                  </a:lnTo>
                  <a:lnTo>
                    <a:pt x="8" y="130"/>
                  </a:lnTo>
                  <a:lnTo>
                    <a:pt x="18" y="144"/>
                  </a:lnTo>
                  <a:lnTo>
                    <a:pt x="28" y="160"/>
                  </a:lnTo>
                  <a:lnTo>
                    <a:pt x="28" y="162"/>
                  </a:lnTo>
                  <a:lnTo>
                    <a:pt x="28" y="162"/>
                  </a:lnTo>
                  <a:lnTo>
                    <a:pt x="36" y="162"/>
                  </a:lnTo>
                  <a:lnTo>
                    <a:pt x="36" y="162"/>
                  </a:lnTo>
                  <a:lnTo>
                    <a:pt x="42" y="160"/>
                  </a:lnTo>
                  <a:lnTo>
                    <a:pt x="48" y="162"/>
                  </a:lnTo>
                  <a:lnTo>
                    <a:pt x="54" y="164"/>
                  </a:lnTo>
                  <a:lnTo>
                    <a:pt x="60" y="166"/>
                  </a:lnTo>
                  <a:lnTo>
                    <a:pt x="70" y="178"/>
                  </a:lnTo>
                  <a:lnTo>
                    <a:pt x="70" y="178"/>
                  </a:lnTo>
                  <a:lnTo>
                    <a:pt x="70" y="178"/>
                  </a:lnTo>
                  <a:lnTo>
                    <a:pt x="70" y="178"/>
                  </a:lnTo>
                  <a:lnTo>
                    <a:pt x="68" y="200"/>
                  </a:lnTo>
                  <a:lnTo>
                    <a:pt x="68" y="200"/>
                  </a:lnTo>
                  <a:lnTo>
                    <a:pt x="72" y="204"/>
                  </a:lnTo>
                  <a:lnTo>
                    <a:pt x="72" y="210"/>
                  </a:lnTo>
                  <a:lnTo>
                    <a:pt x="72" y="210"/>
                  </a:lnTo>
                  <a:lnTo>
                    <a:pt x="68" y="214"/>
                  </a:lnTo>
                  <a:lnTo>
                    <a:pt x="60" y="218"/>
                  </a:lnTo>
                  <a:lnTo>
                    <a:pt x="60" y="218"/>
                  </a:lnTo>
                  <a:lnTo>
                    <a:pt x="56" y="218"/>
                  </a:lnTo>
                  <a:lnTo>
                    <a:pt x="54" y="220"/>
                  </a:lnTo>
                  <a:lnTo>
                    <a:pt x="52" y="224"/>
                  </a:lnTo>
                  <a:lnTo>
                    <a:pt x="50" y="230"/>
                  </a:lnTo>
                  <a:lnTo>
                    <a:pt x="50" y="230"/>
                  </a:lnTo>
                  <a:lnTo>
                    <a:pt x="50" y="230"/>
                  </a:lnTo>
                  <a:lnTo>
                    <a:pt x="50" y="230"/>
                  </a:lnTo>
                  <a:lnTo>
                    <a:pt x="44" y="244"/>
                  </a:lnTo>
                  <a:lnTo>
                    <a:pt x="52" y="254"/>
                  </a:lnTo>
                  <a:lnTo>
                    <a:pt x="74" y="258"/>
                  </a:lnTo>
                  <a:lnTo>
                    <a:pt x="76" y="258"/>
                  </a:lnTo>
                  <a:lnTo>
                    <a:pt x="76" y="258"/>
                  </a:lnTo>
                  <a:lnTo>
                    <a:pt x="86" y="268"/>
                  </a:lnTo>
                  <a:lnTo>
                    <a:pt x="72" y="288"/>
                  </a:lnTo>
                  <a:lnTo>
                    <a:pt x="102" y="352"/>
                  </a:lnTo>
                  <a:lnTo>
                    <a:pt x="104" y="354"/>
                  </a:lnTo>
                  <a:lnTo>
                    <a:pt x="98" y="358"/>
                  </a:lnTo>
                  <a:lnTo>
                    <a:pt x="100" y="364"/>
                  </a:lnTo>
                  <a:lnTo>
                    <a:pt x="100" y="364"/>
                  </a:lnTo>
                  <a:lnTo>
                    <a:pt x="156" y="330"/>
                  </a:lnTo>
                  <a:lnTo>
                    <a:pt x="146" y="346"/>
                  </a:lnTo>
                  <a:lnTo>
                    <a:pt x="146" y="346"/>
                  </a:lnTo>
                  <a:lnTo>
                    <a:pt x="138" y="362"/>
                  </a:lnTo>
                  <a:lnTo>
                    <a:pt x="134" y="374"/>
                  </a:lnTo>
                  <a:lnTo>
                    <a:pt x="134" y="374"/>
                  </a:lnTo>
                  <a:lnTo>
                    <a:pt x="140" y="372"/>
                  </a:lnTo>
                  <a:lnTo>
                    <a:pt x="146" y="366"/>
                  </a:lnTo>
                  <a:lnTo>
                    <a:pt x="152" y="360"/>
                  </a:lnTo>
                  <a:lnTo>
                    <a:pt x="156" y="350"/>
                  </a:lnTo>
                  <a:lnTo>
                    <a:pt x="156" y="350"/>
                  </a:lnTo>
                  <a:lnTo>
                    <a:pt x="158" y="350"/>
                  </a:lnTo>
                  <a:lnTo>
                    <a:pt x="172" y="342"/>
                  </a:lnTo>
                  <a:lnTo>
                    <a:pt x="174" y="340"/>
                  </a:lnTo>
                  <a:lnTo>
                    <a:pt x="196" y="358"/>
                  </a:lnTo>
                  <a:lnTo>
                    <a:pt x="220" y="360"/>
                  </a:lnTo>
                  <a:lnTo>
                    <a:pt x="220" y="360"/>
                  </a:lnTo>
                  <a:lnTo>
                    <a:pt x="232" y="368"/>
                  </a:lnTo>
                  <a:lnTo>
                    <a:pt x="260" y="342"/>
                  </a:lnTo>
                  <a:lnTo>
                    <a:pt x="260" y="342"/>
                  </a:lnTo>
                  <a:lnTo>
                    <a:pt x="264" y="336"/>
                  </a:lnTo>
                  <a:lnTo>
                    <a:pt x="268" y="326"/>
                  </a:lnTo>
                  <a:lnTo>
                    <a:pt x="272" y="320"/>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8" y="234"/>
                  </a:lnTo>
                  <a:lnTo>
                    <a:pt x="290" y="226"/>
                  </a:lnTo>
                  <a:lnTo>
                    <a:pt x="284" y="222"/>
                  </a:lnTo>
                  <a:lnTo>
                    <a:pt x="282" y="222"/>
                  </a:lnTo>
                  <a:lnTo>
                    <a:pt x="272" y="232"/>
                  </a:lnTo>
                  <a:lnTo>
                    <a:pt x="272" y="230"/>
                  </a:lnTo>
                  <a:lnTo>
                    <a:pt x="270" y="230"/>
                  </a:lnTo>
                  <a:lnTo>
                    <a:pt x="256" y="226"/>
                  </a:lnTo>
                  <a:lnTo>
                    <a:pt x="252" y="214"/>
                  </a:lnTo>
                  <a:lnTo>
                    <a:pt x="252" y="214"/>
                  </a:lnTo>
                  <a:lnTo>
                    <a:pt x="244" y="210"/>
                  </a:lnTo>
                  <a:lnTo>
                    <a:pt x="236" y="204"/>
                  </a:lnTo>
                  <a:lnTo>
                    <a:pt x="226" y="198"/>
                  </a:lnTo>
                  <a:lnTo>
                    <a:pt x="226" y="198"/>
                  </a:lnTo>
                  <a:lnTo>
                    <a:pt x="218" y="192"/>
                  </a:lnTo>
                  <a:lnTo>
                    <a:pt x="216" y="190"/>
                  </a:lnTo>
                  <a:lnTo>
                    <a:pt x="216" y="186"/>
                  </a:lnTo>
                  <a:lnTo>
                    <a:pt x="216" y="186"/>
                  </a:lnTo>
                  <a:lnTo>
                    <a:pt x="214" y="184"/>
                  </a:lnTo>
                  <a:lnTo>
                    <a:pt x="216" y="180"/>
                  </a:lnTo>
                  <a:lnTo>
                    <a:pt x="220" y="170"/>
                  </a:lnTo>
                  <a:lnTo>
                    <a:pt x="220" y="170"/>
                  </a:lnTo>
                  <a:lnTo>
                    <a:pt x="230" y="152"/>
                  </a:lnTo>
                  <a:lnTo>
                    <a:pt x="232" y="144"/>
                  </a:lnTo>
                  <a:lnTo>
                    <a:pt x="234" y="138"/>
                  </a:lnTo>
                  <a:lnTo>
                    <a:pt x="234" y="128"/>
                  </a:lnTo>
                  <a:lnTo>
                    <a:pt x="240" y="128"/>
                  </a:lnTo>
                  <a:lnTo>
                    <a:pt x="258" y="130"/>
                  </a:lnTo>
                  <a:lnTo>
                    <a:pt x="258" y="130"/>
                  </a:lnTo>
                  <a:lnTo>
                    <a:pt x="260" y="122"/>
                  </a:lnTo>
                  <a:lnTo>
                    <a:pt x="264" y="106"/>
                  </a:lnTo>
                  <a:lnTo>
                    <a:pt x="260" y="104"/>
                  </a:lnTo>
                  <a:lnTo>
                    <a:pt x="260" y="104"/>
                  </a:lnTo>
                  <a:lnTo>
                    <a:pt x="242" y="116"/>
                  </a:lnTo>
                  <a:lnTo>
                    <a:pt x="230" y="122"/>
                  </a:lnTo>
                  <a:lnTo>
                    <a:pt x="230" y="122"/>
                  </a:lnTo>
                  <a:lnTo>
                    <a:pt x="222" y="122"/>
                  </a:lnTo>
                  <a:lnTo>
                    <a:pt x="214" y="120"/>
                  </a:lnTo>
                  <a:lnTo>
                    <a:pt x="204" y="114"/>
                  </a:lnTo>
                  <a:lnTo>
                    <a:pt x="194" y="108"/>
                  </a:lnTo>
                  <a:lnTo>
                    <a:pt x="194" y="106"/>
                  </a:lnTo>
                  <a:lnTo>
                    <a:pt x="192" y="10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00">
                <a:solidFill>
                  <a:schemeClr val="tx1">
                    <a:lumMod val="50000"/>
                    <a:lumOff val="50000"/>
                  </a:schemeClr>
                </a:solidFill>
              </a:endParaRPr>
            </a:p>
          </p:txBody>
        </p:sp>
        <p:sp>
          <p:nvSpPr>
            <p:cNvPr id="62" name="MH_Other_22"/>
            <p:cNvSpPr>
              <a:spLocks/>
            </p:cNvSpPr>
            <p:nvPr/>
          </p:nvSpPr>
          <p:spPr bwMode="auto">
            <a:xfrm>
              <a:off x="6151709" y="2279267"/>
              <a:ext cx="123176" cy="181141"/>
            </a:xfrm>
            <a:custGeom>
              <a:avLst/>
              <a:gdLst>
                <a:gd name="T0" fmla="*/ 46 w 80"/>
                <a:gd name="T1" fmla="*/ 2 h 116"/>
                <a:gd name="T2" fmla="*/ 44 w 80"/>
                <a:gd name="T3" fmla="*/ 0 h 116"/>
                <a:gd name="T4" fmla="*/ 44 w 80"/>
                <a:gd name="T5" fmla="*/ 0 h 116"/>
                <a:gd name="T6" fmla="*/ 40 w 80"/>
                <a:gd name="T7" fmla="*/ 2 h 116"/>
                <a:gd name="T8" fmla="*/ 38 w 80"/>
                <a:gd name="T9" fmla="*/ 4 h 116"/>
                <a:gd name="T10" fmla="*/ 32 w 80"/>
                <a:gd name="T11" fmla="*/ 14 h 116"/>
                <a:gd name="T12" fmla="*/ 28 w 80"/>
                <a:gd name="T13" fmla="*/ 12 h 116"/>
                <a:gd name="T14" fmla="*/ 28 w 80"/>
                <a:gd name="T15" fmla="*/ 12 h 116"/>
                <a:gd name="T16" fmla="*/ 28 w 80"/>
                <a:gd name="T17" fmla="*/ 14 h 116"/>
                <a:gd name="T18" fmla="*/ 22 w 80"/>
                <a:gd name="T19" fmla="*/ 20 h 116"/>
                <a:gd name="T20" fmla="*/ 18 w 80"/>
                <a:gd name="T21" fmla="*/ 22 h 116"/>
                <a:gd name="T22" fmla="*/ 10 w 80"/>
                <a:gd name="T23" fmla="*/ 26 h 116"/>
                <a:gd name="T24" fmla="*/ 8 w 80"/>
                <a:gd name="T25" fmla="*/ 32 h 116"/>
                <a:gd name="T26" fmla="*/ 8 w 80"/>
                <a:gd name="T27" fmla="*/ 32 h 116"/>
                <a:gd name="T28" fmla="*/ 8 w 80"/>
                <a:gd name="T29" fmla="*/ 44 h 116"/>
                <a:gd name="T30" fmla="*/ 6 w 80"/>
                <a:gd name="T31" fmla="*/ 48 h 116"/>
                <a:gd name="T32" fmla="*/ 4 w 80"/>
                <a:gd name="T33" fmla="*/ 50 h 116"/>
                <a:gd name="T34" fmla="*/ 0 w 80"/>
                <a:gd name="T35" fmla="*/ 60 h 116"/>
                <a:gd name="T36" fmla="*/ 0 w 80"/>
                <a:gd name="T37" fmla="*/ 60 h 116"/>
                <a:gd name="T38" fmla="*/ 0 w 80"/>
                <a:gd name="T39" fmla="*/ 66 h 116"/>
                <a:gd name="T40" fmla="*/ 0 w 80"/>
                <a:gd name="T41" fmla="*/ 78 h 116"/>
                <a:gd name="T42" fmla="*/ 4 w 80"/>
                <a:gd name="T43" fmla="*/ 102 h 116"/>
                <a:gd name="T44" fmla="*/ 4 w 80"/>
                <a:gd name="T45" fmla="*/ 102 h 116"/>
                <a:gd name="T46" fmla="*/ 8 w 80"/>
                <a:gd name="T47" fmla="*/ 106 h 116"/>
                <a:gd name="T48" fmla="*/ 18 w 80"/>
                <a:gd name="T49" fmla="*/ 112 h 116"/>
                <a:gd name="T50" fmla="*/ 36 w 80"/>
                <a:gd name="T51" fmla="*/ 116 h 116"/>
                <a:gd name="T52" fmla="*/ 36 w 80"/>
                <a:gd name="T53" fmla="*/ 116 h 116"/>
                <a:gd name="T54" fmla="*/ 44 w 80"/>
                <a:gd name="T55" fmla="*/ 114 h 116"/>
                <a:gd name="T56" fmla="*/ 54 w 80"/>
                <a:gd name="T57" fmla="*/ 110 h 116"/>
                <a:gd name="T58" fmla="*/ 50 w 80"/>
                <a:gd name="T59" fmla="*/ 100 h 116"/>
                <a:gd name="T60" fmla="*/ 50 w 80"/>
                <a:gd name="T61" fmla="*/ 98 h 116"/>
                <a:gd name="T62" fmla="*/ 50 w 80"/>
                <a:gd name="T63" fmla="*/ 98 h 116"/>
                <a:gd name="T64" fmla="*/ 52 w 80"/>
                <a:gd name="T65" fmla="*/ 90 h 116"/>
                <a:gd name="T66" fmla="*/ 52 w 80"/>
                <a:gd name="T67" fmla="*/ 90 h 116"/>
                <a:gd name="T68" fmla="*/ 60 w 80"/>
                <a:gd name="T69" fmla="*/ 74 h 116"/>
                <a:gd name="T70" fmla="*/ 76 w 80"/>
                <a:gd name="T71" fmla="*/ 74 h 116"/>
                <a:gd name="T72" fmla="*/ 80 w 80"/>
                <a:gd name="T73" fmla="*/ 74 h 116"/>
                <a:gd name="T74" fmla="*/ 80 w 80"/>
                <a:gd name="T75" fmla="*/ 74 h 116"/>
                <a:gd name="T76" fmla="*/ 74 w 80"/>
                <a:gd name="T77" fmla="*/ 64 h 116"/>
                <a:gd name="T78" fmla="*/ 64 w 80"/>
                <a:gd name="T79" fmla="*/ 48 h 116"/>
                <a:gd name="T80" fmla="*/ 58 w 80"/>
                <a:gd name="T81" fmla="*/ 40 h 116"/>
                <a:gd name="T82" fmla="*/ 58 w 80"/>
                <a:gd name="T83" fmla="*/ 40 h 116"/>
                <a:gd name="T84" fmla="*/ 54 w 80"/>
                <a:gd name="T85" fmla="*/ 30 h 116"/>
                <a:gd name="T86" fmla="*/ 52 w 80"/>
                <a:gd name="T87" fmla="*/ 18 h 116"/>
                <a:gd name="T88" fmla="*/ 52 w 80"/>
                <a:gd name="T89" fmla="*/ 18 h 116"/>
                <a:gd name="T90" fmla="*/ 48 w 80"/>
                <a:gd name="T91" fmla="*/ 8 h 116"/>
                <a:gd name="T92" fmla="*/ 46 w 80"/>
                <a:gd name="T93" fmla="*/ 2 h 116"/>
                <a:gd name="T94" fmla="*/ 46 w 80"/>
                <a:gd name="T95"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0" h="116">
                  <a:moveTo>
                    <a:pt x="46" y="2"/>
                  </a:moveTo>
                  <a:lnTo>
                    <a:pt x="44" y="0"/>
                  </a:lnTo>
                  <a:lnTo>
                    <a:pt x="44" y="0"/>
                  </a:lnTo>
                  <a:lnTo>
                    <a:pt x="40" y="2"/>
                  </a:lnTo>
                  <a:lnTo>
                    <a:pt x="38" y="4"/>
                  </a:lnTo>
                  <a:lnTo>
                    <a:pt x="32" y="14"/>
                  </a:lnTo>
                  <a:lnTo>
                    <a:pt x="28" y="12"/>
                  </a:lnTo>
                  <a:lnTo>
                    <a:pt x="28" y="12"/>
                  </a:lnTo>
                  <a:lnTo>
                    <a:pt x="28" y="14"/>
                  </a:lnTo>
                  <a:lnTo>
                    <a:pt x="22" y="20"/>
                  </a:lnTo>
                  <a:lnTo>
                    <a:pt x="18" y="22"/>
                  </a:lnTo>
                  <a:lnTo>
                    <a:pt x="10" y="26"/>
                  </a:lnTo>
                  <a:lnTo>
                    <a:pt x="8" y="32"/>
                  </a:lnTo>
                  <a:lnTo>
                    <a:pt x="8" y="32"/>
                  </a:lnTo>
                  <a:lnTo>
                    <a:pt x="8" y="44"/>
                  </a:lnTo>
                  <a:lnTo>
                    <a:pt x="6" y="48"/>
                  </a:lnTo>
                  <a:lnTo>
                    <a:pt x="4" y="50"/>
                  </a:lnTo>
                  <a:lnTo>
                    <a:pt x="0" y="60"/>
                  </a:lnTo>
                  <a:lnTo>
                    <a:pt x="0" y="60"/>
                  </a:lnTo>
                  <a:lnTo>
                    <a:pt x="0" y="66"/>
                  </a:lnTo>
                  <a:lnTo>
                    <a:pt x="0" y="78"/>
                  </a:lnTo>
                  <a:lnTo>
                    <a:pt x="4" y="102"/>
                  </a:lnTo>
                  <a:lnTo>
                    <a:pt x="4" y="102"/>
                  </a:lnTo>
                  <a:lnTo>
                    <a:pt x="8" y="106"/>
                  </a:lnTo>
                  <a:lnTo>
                    <a:pt x="18" y="112"/>
                  </a:lnTo>
                  <a:lnTo>
                    <a:pt x="36" y="116"/>
                  </a:lnTo>
                  <a:lnTo>
                    <a:pt x="36" y="116"/>
                  </a:lnTo>
                  <a:lnTo>
                    <a:pt x="44" y="114"/>
                  </a:lnTo>
                  <a:lnTo>
                    <a:pt x="54" y="110"/>
                  </a:lnTo>
                  <a:lnTo>
                    <a:pt x="50" y="100"/>
                  </a:lnTo>
                  <a:lnTo>
                    <a:pt x="50" y="98"/>
                  </a:lnTo>
                  <a:lnTo>
                    <a:pt x="50" y="98"/>
                  </a:lnTo>
                  <a:lnTo>
                    <a:pt x="52" y="90"/>
                  </a:lnTo>
                  <a:lnTo>
                    <a:pt x="52" y="90"/>
                  </a:lnTo>
                  <a:lnTo>
                    <a:pt x="60" y="74"/>
                  </a:lnTo>
                  <a:lnTo>
                    <a:pt x="76" y="74"/>
                  </a:lnTo>
                  <a:lnTo>
                    <a:pt x="80" y="74"/>
                  </a:lnTo>
                  <a:lnTo>
                    <a:pt x="80" y="74"/>
                  </a:lnTo>
                  <a:lnTo>
                    <a:pt x="74" y="64"/>
                  </a:lnTo>
                  <a:lnTo>
                    <a:pt x="64" y="48"/>
                  </a:lnTo>
                  <a:lnTo>
                    <a:pt x="58" y="40"/>
                  </a:lnTo>
                  <a:lnTo>
                    <a:pt x="58" y="40"/>
                  </a:lnTo>
                  <a:lnTo>
                    <a:pt x="54" y="30"/>
                  </a:lnTo>
                  <a:lnTo>
                    <a:pt x="52" y="18"/>
                  </a:lnTo>
                  <a:lnTo>
                    <a:pt x="52" y="18"/>
                  </a:lnTo>
                  <a:lnTo>
                    <a:pt x="48" y="8"/>
                  </a:lnTo>
                  <a:lnTo>
                    <a:pt x="46" y="2"/>
                  </a:lnTo>
                  <a:lnTo>
                    <a:pt x="46" y="2"/>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00">
                <a:solidFill>
                  <a:schemeClr val="tx1">
                    <a:lumMod val="50000"/>
                    <a:lumOff val="50000"/>
                  </a:schemeClr>
                </a:solidFill>
              </a:endParaRPr>
            </a:p>
          </p:txBody>
        </p:sp>
        <p:sp>
          <p:nvSpPr>
            <p:cNvPr id="63" name="MH_Other_23"/>
            <p:cNvSpPr>
              <a:spLocks/>
            </p:cNvSpPr>
            <p:nvPr/>
          </p:nvSpPr>
          <p:spPr bwMode="auto">
            <a:xfrm>
              <a:off x="6028535" y="2199566"/>
              <a:ext cx="163027" cy="175706"/>
            </a:xfrm>
            <a:custGeom>
              <a:avLst/>
              <a:gdLst>
                <a:gd name="T0" fmla="*/ 52 w 106"/>
                <a:gd name="T1" fmla="*/ 26 h 114"/>
                <a:gd name="T2" fmla="*/ 38 w 106"/>
                <a:gd name="T3" fmla="*/ 24 h 114"/>
                <a:gd name="T4" fmla="*/ 38 w 106"/>
                <a:gd name="T5" fmla="*/ 30 h 114"/>
                <a:gd name="T6" fmla="*/ 18 w 106"/>
                <a:gd name="T7" fmla="*/ 38 h 114"/>
                <a:gd name="T8" fmla="*/ 18 w 106"/>
                <a:gd name="T9" fmla="*/ 40 h 114"/>
                <a:gd name="T10" fmla="*/ 18 w 106"/>
                <a:gd name="T11" fmla="*/ 48 h 114"/>
                <a:gd name="T12" fmla="*/ 24 w 106"/>
                <a:gd name="T13" fmla="*/ 58 h 114"/>
                <a:gd name="T14" fmla="*/ 24 w 106"/>
                <a:gd name="T15" fmla="*/ 60 h 114"/>
                <a:gd name="T16" fmla="*/ 4 w 106"/>
                <a:gd name="T17" fmla="*/ 82 h 114"/>
                <a:gd name="T18" fmla="*/ 0 w 106"/>
                <a:gd name="T19" fmla="*/ 86 h 114"/>
                <a:gd name="T20" fmla="*/ 4 w 106"/>
                <a:gd name="T21" fmla="*/ 96 h 114"/>
                <a:gd name="T22" fmla="*/ 20 w 106"/>
                <a:gd name="T23" fmla="*/ 100 h 114"/>
                <a:gd name="T24" fmla="*/ 32 w 106"/>
                <a:gd name="T25" fmla="*/ 102 h 114"/>
                <a:gd name="T26" fmla="*/ 40 w 106"/>
                <a:gd name="T27" fmla="*/ 106 h 114"/>
                <a:gd name="T28" fmla="*/ 48 w 106"/>
                <a:gd name="T29" fmla="*/ 110 h 114"/>
                <a:gd name="T30" fmla="*/ 62 w 106"/>
                <a:gd name="T31" fmla="*/ 114 h 114"/>
                <a:gd name="T32" fmla="*/ 66 w 106"/>
                <a:gd name="T33" fmla="*/ 112 h 114"/>
                <a:gd name="T34" fmla="*/ 78 w 106"/>
                <a:gd name="T35" fmla="*/ 98 h 114"/>
                <a:gd name="T36" fmla="*/ 80 w 106"/>
                <a:gd name="T37" fmla="*/ 66 h 114"/>
                <a:gd name="T38" fmla="*/ 96 w 106"/>
                <a:gd name="T39" fmla="*/ 68 h 114"/>
                <a:gd name="T40" fmla="*/ 102 w 106"/>
                <a:gd name="T41" fmla="*/ 62 h 114"/>
                <a:gd name="T42" fmla="*/ 96 w 106"/>
                <a:gd name="T43" fmla="*/ 30 h 114"/>
                <a:gd name="T44" fmla="*/ 102 w 106"/>
                <a:gd name="T45" fmla="*/ 26 h 114"/>
                <a:gd name="T46" fmla="*/ 106 w 106"/>
                <a:gd name="T47" fmla="*/ 22 h 114"/>
                <a:gd name="T48" fmla="*/ 86 w 106"/>
                <a:gd name="T49" fmla="*/ 18 h 114"/>
                <a:gd name="T50" fmla="*/ 68 w 106"/>
                <a:gd name="T51" fmla="*/ 6 h 114"/>
                <a:gd name="T52" fmla="*/ 62 w 106"/>
                <a:gd name="T53" fmla="*/ 2 h 114"/>
                <a:gd name="T54" fmla="*/ 48 w 106"/>
                <a:gd name="T55" fmla="*/ 2 h 114"/>
                <a:gd name="T56" fmla="*/ 44 w 106"/>
                <a:gd name="T57" fmla="*/ 2 h 114"/>
                <a:gd name="T58" fmla="*/ 50 w 106"/>
                <a:gd name="T59" fmla="*/ 10 h 114"/>
                <a:gd name="T60" fmla="*/ 54 w 106"/>
                <a:gd name="T61" fmla="*/ 16 h 114"/>
                <a:gd name="T62" fmla="*/ 52 w 106"/>
                <a:gd name="T63"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8" y="40"/>
                  </a:lnTo>
                  <a:lnTo>
                    <a:pt x="16" y="44"/>
                  </a:lnTo>
                  <a:lnTo>
                    <a:pt x="18" y="48"/>
                  </a:lnTo>
                  <a:lnTo>
                    <a:pt x="24" y="56"/>
                  </a:lnTo>
                  <a:lnTo>
                    <a:pt x="24" y="58"/>
                  </a:lnTo>
                  <a:lnTo>
                    <a:pt x="24" y="60"/>
                  </a:lnTo>
                  <a:lnTo>
                    <a:pt x="24" y="60"/>
                  </a:lnTo>
                  <a:lnTo>
                    <a:pt x="14" y="72"/>
                  </a:lnTo>
                  <a:lnTo>
                    <a:pt x="4" y="82"/>
                  </a:lnTo>
                  <a:lnTo>
                    <a:pt x="4" y="82"/>
                  </a:lnTo>
                  <a:lnTo>
                    <a:pt x="0" y="86"/>
                  </a:lnTo>
                  <a:lnTo>
                    <a:pt x="0" y="90"/>
                  </a:lnTo>
                  <a:lnTo>
                    <a:pt x="4" y="96"/>
                  </a:lnTo>
                  <a:lnTo>
                    <a:pt x="14" y="100"/>
                  </a:lnTo>
                  <a:lnTo>
                    <a:pt x="20" y="100"/>
                  </a:lnTo>
                  <a:lnTo>
                    <a:pt x="20" y="100"/>
                  </a:lnTo>
                  <a:lnTo>
                    <a:pt x="32" y="102"/>
                  </a:lnTo>
                  <a:lnTo>
                    <a:pt x="36" y="102"/>
                  </a:lnTo>
                  <a:lnTo>
                    <a:pt x="40" y="106"/>
                  </a:lnTo>
                  <a:lnTo>
                    <a:pt x="48" y="110"/>
                  </a:lnTo>
                  <a:lnTo>
                    <a:pt x="48" y="110"/>
                  </a:lnTo>
                  <a:lnTo>
                    <a:pt x="56" y="114"/>
                  </a:lnTo>
                  <a:lnTo>
                    <a:pt x="62"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96" y="30"/>
                  </a:lnTo>
                  <a:lnTo>
                    <a:pt x="102" y="26"/>
                  </a:lnTo>
                  <a:lnTo>
                    <a:pt x="106" y="22"/>
                  </a:lnTo>
                  <a:lnTo>
                    <a:pt x="106" y="22"/>
                  </a:lnTo>
                  <a:lnTo>
                    <a:pt x="104" y="18"/>
                  </a:lnTo>
                  <a:lnTo>
                    <a:pt x="86" y="18"/>
                  </a:lnTo>
                  <a:lnTo>
                    <a:pt x="86" y="18"/>
                  </a:lnTo>
                  <a:lnTo>
                    <a:pt x="68" y="6"/>
                  </a:lnTo>
                  <a:lnTo>
                    <a:pt x="68" y="6"/>
                  </a:lnTo>
                  <a:lnTo>
                    <a:pt x="62" y="2"/>
                  </a:lnTo>
                  <a:lnTo>
                    <a:pt x="58" y="0"/>
                  </a:lnTo>
                  <a:lnTo>
                    <a:pt x="48" y="2"/>
                  </a:lnTo>
                  <a:lnTo>
                    <a:pt x="44" y="2"/>
                  </a:lnTo>
                  <a:lnTo>
                    <a:pt x="44" y="2"/>
                  </a:lnTo>
                  <a:lnTo>
                    <a:pt x="44" y="8"/>
                  </a:lnTo>
                  <a:lnTo>
                    <a:pt x="50" y="10"/>
                  </a:lnTo>
                  <a:lnTo>
                    <a:pt x="50" y="10"/>
                  </a:lnTo>
                  <a:lnTo>
                    <a:pt x="54" y="16"/>
                  </a:lnTo>
                  <a:lnTo>
                    <a:pt x="54" y="20"/>
                  </a:lnTo>
                  <a:lnTo>
                    <a:pt x="52" y="24"/>
                  </a:lnTo>
                  <a:lnTo>
                    <a:pt x="52" y="24"/>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00">
                <a:solidFill>
                  <a:schemeClr val="tx1">
                    <a:lumMod val="50000"/>
                    <a:lumOff val="50000"/>
                  </a:schemeClr>
                </a:solidFill>
              </a:endParaRPr>
            </a:p>
          </p:txBody>
        </p:sp>
        <p:sp>
          <p:nvSpPr>
            <p:cNvPr id="64" name="MH_Other_24"/>
            <p:cNvSpPr>
              <a:spLocks/>
            </p:cNvSpPr>
            <p:nvPr/>
          </p:nvSpPr>
          <p:spPr bwMode="auto">
            <a:xfrm>
              <a:off x="6307491" y="1849964"/>
              <a:ext cx="581461" cy="554290"/>
            </a:xfrm>
            <a:custGeom>
              <a:avLst/>
              <a:gdLst>
                <a:gd name="T0" fmla="*/ 162 w 376"/>
                <a:gd name="T1" fmla="*/ 60 h 358"/>
                <a:gd name="T2" fmla="*/ 160 w 376"/>
                <a:gd name="T3" fmla="*/ 80 h 358"/>
                <a:gd name="T4" fmla="*/ 140 w 376"/>
                <a:gd name="T5" fmla="*/ 80 h 358"/>
                <a:gd name="T6" fmla="*/ 116 w 376"/>
                <a:gd name="T7" fmla="*/ 92 h 358"/>
                <a:gd name="T8" fmla="*/ 92 w 376"/>
                <a:gd name="T9" fmla="*/ 112 h 358"/>
                <a:gd name="T10" fmla="*/ 70 w 376"/>
                <a:gd name="T11" fmla="*/ 138 h 358"/>
                <a:gd name="T12" fmla="*/ 54 w 376"/>
                <a:gd name="T13" fmla="*/ 148 h 358"/>
                <a:gd name="T14" fmla="*/ 42 w 376"/>
                <a:gd name="T15" fmla="*/ 138 h 358"/>
                <a:gd name="T16" fmla="*/ 24 w 376"/>
                <a:gd name="T17" fmla="*/ 122 h 358"/>
                <a:gd name="T18" fmla="*/ 22 w 376"/>
                <a:gd name="T19" fmla="*/ 184 h 358"/>
                <a:gd name="T20" fmla="*/ 4 w 376"/>
                <a:gd name="T21" fmla="*/ 220 h 358"/>
                <a:gd name="T22" fmla="*/ 2 w 376"/>
                <a:gd name="T23" fmla="*/ 232 h 358"/>
                <a:gd name="T24" fmla="*/ 32 w 376"/>
                <a:gd name="T25" fmla="*/ 238 h 358"/>
                <a:gd name="T26" fmla="*/ 34 w 376"/>
                <a:gd name="T27" fmla="*/ 240 h 358"/>
                <a:gd name="T28" fmla="*/ 46 w 376"/>
                <a:gd name="T29" fmla="*/ 248 h 358"/>
                <a:gd name="T30" fmla="*/ 48 w 376"/>
                <a:gd name="T31" fmla="*/ 248 h 358"/>
                <a:gd name="T32" fmla="*/ 54 w 376"/>
                <a:gd name="T33" fmla="*/ 264 h 358"/>
                <a:gd name="T34" fmla="*/ 92 w 376"/>
                <a:gd name="T35" fmla="*/ 260 h 358"/>
                <a:gd name="T36" fmla="*/ 112 w 376"/>
                <a:gd name="T37" fmla="*/ 224 h 358"/>
                <a:gd name="T38" fmla="*/ 138 w 376"/>
                <a:gd name="T39" fmla="*/ 204 h 358"/>
                <a:gd name="T40" fmla="*/ 154 w 376"/>
                <a:gd name="T41" fmla="*/ 196 h 358"/>
                <a:gd name="T42" fmla="*/ 164 w 376"/>
                <a:gd name="T43" fmla="*/ 194 h 358"/>
                <a:gd name="T44" fmla="*/ 174 w 376"/>
                <a:gd name="T45" fmla="*/ 200 h 358"/>
                <a:gd name="T46" fmla="*/ 188 w 376"/>
                <a:gd name="T47" fmla="*/ 220 h 358"/>
                <a:gd name="T48" fmla="*/ 188 w 376"/>
                <a:gd name="T49" fmla="*/ 254 h 358"/>
                <a:gd name="T50" fmla="*/ 184 w 376"/>
                <a:gd name="T51" fmla="*/ 268 h 358"/>
                <a:gd name="T52" fmla="*/ 174 w 376"/>
                <a:gd name="T53" fmla="*/ 284 h 358"/>
                <a:gd name="T54" fmla="*/ 172 w 376"/>
                <a:gd name="T55" fmla="*/ 312 h 358"/>
                <a:gd name="T56" fmla="*/ 184 w 376"/>
                <a:gd name="T57" fmla="*/ 302 h 358"/>
                <a:gd name="T58" fmla="*/ 194 w 376"/>
                <a:gd name="T59" fmla="*/ 308 h 358"/>
                <a:gd name="T60" fmla="*/ 186 w 376"/>
                <a:gd name="T61" fmla="*/ 324 h 358"/>
                <a:gd name="T62" fmla="*/ 182 w 376"/>
                <a:gd name="T63" fmla="*/ 336 h 358"/>
                <a:gd name="T64" fmla="*/ 176 w 376"/>
                <a:gd name="T65" fmla="*/ 344 h 358"/>
                <a:gd name="T66" fmla="*/ 162 w 376"/>
                <a:gd name="T67" fmla="*/ 348 h 358"/>
                <a:gd name="T68" fmla="*/ 184 w 376"/>
                <a:gd name="T69" fmla="*/ 354 h 358"/>
                <a:gd name="T70" fmla="*/ 198 w 376"/>
                <a:gd name="T71" fmla="*/ 328 h 358"/>
                <a:gd name="T72" fmla="*/ 272 w 376"/>
                <a:gd name="T73" fmla="*/ 260 h 358"/>
                <a:gd name="T74" fmla="*/ 284 w 376"/>
                <a:gd name="T75" fmla="*/ 260 h 358"/>
                <a:gd name="T76" fmla="*/ 312 w 376"/>
                <a:gd name="T77" fmla="*/ 244 h 358"/>
                <a:gd name="T78" fmla="*/ 326 w 376"/>
                <a:gd name="T79" fmla="*/ 208 h 358"/>
                <a:gd name="T80" fmla="*/ 372 w 376"/>
                <a:gd name="T81" fmla="*/ 128 h 358"/>
                <a:gd name="T82" fmla="*/ 364 w 376"/>
                <a:gd name="T83" fmla="*/ 122 h 358"/>
                <a:gd name="T84" fmla="*/ 356 w 376"/>
                <a:gd name="T85" fmla="*/ 122 h 358"/>
                <a:gd name="T86" fmla="*/ 346 w 376"/>
                <a:gd name="T87" fmla="*/ 116 h 358"/>
                <a:gd name="T88" fmla="*/ 342 w 376"/>
                <a:gd name="T89" fmla="*/ 108 h 358"/>
                <a:gd name="T90" fmla="*/ 336 w 376"/>
                <a:gd name="T91" fmla="*/ 62 h 358"/>
                <a:gd name="T92" fmla="*/ 308 w 376"/>
                <a:gd name="T93" fmla="*/ 30 h 358"/>
                <a:gd name="T94" fmla="*/ 306 w 376"/>
                <a:gd name="T95" fmla="*/ 16 h 358"/>
                <a:gd name="T96" fmla="*/ 300 w 376"/>
                <a:gd name="T97" fmla="*/ 10 h 358"/>
                <a:gd name="T98" fmla="*/ 292 w 376"/>
                <a:gd name="T99" fmla="*/ 24 h 358"/>
                <a:gd name="T100" fmla="*/ 274 w 376"/>
                <a:gd name="T101" fmla="*/ 20 h 358"/>
                <a:gd name="T102" fmla="*/ 268 w 376"/>
                <a:gd name="T103" fmla="*/ 8 h 358"/>
                <a:gd name="T104" fmla="*/ 236 w 376"/>
                <a:gd name="T105" fmla="*/ 0 h 358"/>
                <a:gd name="T106" fmla="*/ 234 w 376"/>
                <a:gd name="T107" fmla="*/ 12 h 358"/>
                <a:gd name="T108" fmla="*/ 226 w 376"/>
                <a:gd name="T109" fmla="*/ 30 h 358"/>
                <a:gd name="T110" fmla="*/ 212 w 376"/>
                <a:gd name="T111" fmla="*/ 48 h 358"/>
                <a:gd name="T112" fmla="*/ 186 w 376"/>
                <a:gd name="T113" fmla="*/ 5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58">
                  <a:moveTo>
                    <a:pt x="172" y="46"/>
                  </a:moveTo>
                  <a:lnTo>
                    <a:pt x="162" y="60"/>
                  </a:lnTo>
                  <a:lnTo>
                    <a:pt x="162" y="60"/>
                  </a:lnTo>
                  <a:lnTo>
                    <a:pt x="160" y="64"/>
                  </a:lnTo>
                  <a:lnTo>
                    <a:pt x="160" y="74"/>
                  </a:lnTo>
                  <a:lnTo>
                    <a:pt x="160" y="80"/>
                  </a:lnTo>
                  <a:lnTo>
                    <a:pt x="142" y="80"/>
                  </a:lnTo>
                  <a:lnTo>
                    <a:pt x="140" y="80"/>
                  </a:lnTo>
                  <a:lnTo>
                    <a:pt x="140" y="80"/>
                  </a:lnTo>
                  <a:lnTo>
                    <a:pt x="128" y="76"/>
                  </a:lnTo>
                  <a:lnTo>
                    <a:pt x="116" y="92"/>
                  </a:lnTo>
                  <a:lnTo>
                    <a:pt x="116" y="92"/>
                  </a:lnTo>
                  <a:lnTo>
                    <a:pt x="102" y="100"/>
                  </a:lnTo>
                  <a:lnTo>
                    <a:pt x="92" y="112"/>
                  </a:lnTo>
                  <a:lnTo>
                    <a:pt x="92" y="112"/>
                  </a:lnTo>
                  <a:lnTo>
                    <a:pt x="90" y="116"/>
                  </a:lnTo>
                  <a:lnTo>
                    <a:pt x="90" y="116"/>
                  </a:lnTo>
                  <a:lnTo>
                    <a:pt x="70" y="138"/>
                  </a:lnTo>
                  <a:lnTo>
                    <a:pt x="70" y="140"/>
                  </a:lnTo>
                  <a:lnTo>
                    <a:pt x="68" y="140"/>
                  </a:lnTo>
                  <a:lnTo>
                    <a:pt x="54" y="148"/>
                  </a:lnTo>
                  <a:lnTo>
                    <a:pt x="42" y="140"/>
                  </a:lnTo>
                  <a:lnTo>
                    <a:pt x="42" y="138"/>
                  </a:lnTo>
                  <a:lnTo>
                    <a:pt x="42" y="138"/>
                  </a:lnTo>
                  <a:lnTo>
                    <a:pt x="42" y="138"/>
                  </a:lnTo>
                  <a:lnTo>
                    <a:pt x="30" y="126"/>
                  </a:lnTo>
                  <a:lnTo>
                    <a:pt x="24" y="122"/>
                  </a:lnTo>
                  <a:lnTo>
                    <a:pt x="28" y="156"/>
                  </a:lnTo>
                  <a:lnTo>
                    <a:pt x="34" y="172"/>
                  </a:lnTo>
                  <a:lnTo>
                    <a:pt x="22" y="184"/>
                  </a:lnTo>
                  <a:lnTo>
                    <a:pt x="4" y="208"/>
                  </a:lnTo>
                  <a:lnTo>
                    <a:pt x="4" y="220"/>
                  </a:lnTo>
                  <a:lnTo>
                    <a:pt x="4" y="220"/>
                  </a:lnTo>
                  <a:lnTo>
                    <a:pt x="4" y="220"/>
                  </a:lnTo>
                  <a:lnTo>
                    <a:pt x="0" y="226"/>
                  </a:lnTo>
                  <a:lnTo>
                    <a:pt x="2" y="232"/>
                  </a:lnTo>
                  <a:lnTo>
                    <a:pt x="8" y="232"/>
                  </a:lnTo>
                  <a:lnTo>
                    <a:pt x="32" y="238"/>
                  </a:lnTo>
                  <a:lnTo>
                    <a:pt x="32" y="238"/>
                  </a:lnTo>
                  <a:lnTo>
                    <a:pt x="34" y="238"/>
                  </a:lnTo>
                  <a:lnTo>
                    <a:pt x="34" y="240"/>
                  </a:lnTo>
                  <a:lnTo>
                    <a:pt x="34" y="240"/>
                  </a:lnTo>
                  <a:lnTo>
                    <a:pt x="40" y="244"/>
                  </a:lnTo>
                  <a:lnTo>
                    <a:pt x="46" y="248"/>
                  </a:lnTo>
                  <a:lnTo>
                    <a:pt x="46" y="248"/>
                  </a:lnTo>
                  <a:lnTo>
                    <a:pt x="48" y="248"/>
                  </a:lnTo>
                  <a:lnTo>
                    <a:pt x="48" y="248"/>
                  </a:lnTo>
                  <a:lnTo>
                    <a:pt x="48" y="248"/>
                  </a:lnTo>
                  <a:lnTo>
                    <a:pt x="50" y="252"/>
                  </a:lnTo>
                  <a:lnTo>
                    <a:pt x="52" y="258"/>
                  </a:lnTo>
                  <a:lnTo>
                    <a:pt x="54" y="264"/>
                  </a:lnTo>
                  <a:lnTo>
                    <a:pt x="78" y="272"/>
                  </a:lnTo>
                  <a:lnTo>
                    <a:pt x="86" y="270"/>
                  </a:lnTo>
                  <a:lnTo>
                    <a:pt x="92" y="260"/>
                  </a:lnTo>
                  <a:lnTo>
                    <a:pt x="112" y="224"/>
                  </a:lnTo>
                  <a:lnTo>
                    <a:pt x="112" y="224"/>
                  </a:lnTo>
                  <a:lnTo>
                    <a:pt x="112" y="224"/>
                  </a:lnTo>
                  <a:lnTo>
                    <a:pt x="122" y="212"/>
                  </a:lnTo>
                  <a:lnTo>
                    <a:pt x="122" y="210"/>
                  </a:lnTo>
                  <a:lnTo>
                    <a:pt x="138" y="204"/>
                  </a:lnTo>
                  <a:lnTo>
                    <a:pt x="148" y="202"/>
                  </a:lnTo>
                  <a:lnTo>
                    <a:pt x="148" y="202"/>
                  </a:lnTo>
                  <a:lnTo>
                    <a:pt x="154" y="196"/>
                  </a:lnTo>
                  <a:lnTo>
                    <a:pt x="160" y="192"/>
                  </a:lnTo>
                  <a:lnTo>
                    <a:pt x="160" y="192"/>
                  </a:lnTo>
                  <a:lnTo>
                    <a:pt x="164" y="194"/>
                  </a:lnTo>
                  <a:lnTo>
                    <a:pt x="172" y="198"/>
                  </a:lnTo>
                  <a:lnTo>
                    <a:pt x="174" y="198"/>
                  </a:lnTo>
                  <a:lnTo>
                    <a:pt x="174" y="200"/>
                  </a:lnTo>
                  <a:lnTo>
                    <a:pt x="188" y="220"/>
                  </a:lnTo>
                  <a:lnTo>
                    <a:pt x="188" y="220"/>
                  </a:lnTo>
                  <a:lnTo>
                    <a:pt x="188" y="220"/>
                  </a:lnTo>
                  <a:lnTo>
                    <a:pt x="188" y="222"/>
                  </a:lnTo>
                  <a:lnTo>
                    <a:pt x="190" y="238"/>
                  </a:lnTo>
                  <a:lnTo>
                    <a:pt x="188" y="254"/>
                  </a:lnTo>
                  <a:lnTo>
                    <a:pt x="188" y="254"/>
                  </a:lnTo>
                  <a:lnTo>
                    <a:pt x="184" y="268"/>
                  </a:lnTo>
                  <a:lnTo>
                    <a:pt x="184" y="268"/>
                  </a:lnTo>
                  <a:lnTo>
                    <a:pt x="184" y="270"/>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08"/>
                  </a:lnTo>
                  <a:lnTo>
                    <a:pt x="194" y="320"/>
                  </a:lnTo>
                  <a:lnTo>
                    <a:pt x="192" y="320"/>
                  </a:lnTo>
                  <a:lnTo>
                    <a:pt x="186" y="324"/>
                  </a:lnTo>
                  <a:lnTo>
                    <a:pt x="184" y="328"/>
                  </a:lnTo>
                  <a:lnTo>
                    <a:pt x="184" y="334"/>
                  </a:lnTo>
                  <a:lnTo>
                    <a:pt x="182" y="336"/>
                  </a:lnTo>
                  <a:lnTo>
                    <a:pt x="182" y="336"/>
                  </a:lnTo>
                  <a:lnTo>
                    <a:pt x="178" y="344"/>
                  </a:lnTo>
                  <a:lnTo>
                    <a:pt x="176" y="344"/>
                  </a:lnTo>
                  <a:lnTo>
                    <a:pt x="176" y="344"/>
                  </a:lnTo>
                  <a:lnTo>
                    <a:pt x="168" y="346"/>
                  </a:lnTo>
                  <a:lnTo>
                    <a:pt x="162" y="348"/>
                  </a:lnTo>
                  <a:lnTo>
                    <a:pt x="158" y="356"/>
                  </a:lnTo>
                  <a:lnTo>
                    <a:pt x="158" y="358"/>
                  </a:lnTo>
                  <a:lnTo>
                    <a:pt x="184" y="354"/>
                  </a:lnTo>
                  <a:lnTo>
                    <a:pt x="190" y="350"/>
                  </a:lnTo>
                  <a:lnTo>
                    <a:pt x="198" y="328"/>
                  </a:lnTo>
                  <a:lnTo>
                    <a:pt x="198" y="328"/>
                  </a:lnTo>
                  <a:lnTo>
                    <a:pt x="258" y="266"/>
                  </a:lnTo>
                  <a:lnTo>
                    <a:pt x="260" y="266"/>
                  </a:lnTo>
                  <a:lnTo>
                    <a:pt x="272" y="260"/>
                  </a:lnTo>
                  <a:lnTo>
                    <a:pt x="272" y="260"/>
                  </a:lnTo>
                  <a:lnTo>
                    <a:pt x="272" y="260"/>
                  </a:lnTo>
                  <a:lnTo>
                    <a:pt x="284" y="260"/>
                  </a:lnTo>
                  <a:lnTo>
                    <a:pt x="294" y="258"/>
                  </a:lnTo>
                  <a:lnTo>
                    <a:pt x="304" y="252"/>
                  </a:lnTo>
                  <a:lnTo>
                    <a:pt x="312" y="244"/>
                  </a:lnTo>
                  <a:lnTo>
                    <a:pt x="326" y="208"/>
                  </a:lnTo>
                  <a:lnTo>
                    <a:pt x="326" y="208"/>
                  </a:lnTo>
                  <a:lnTo>
                    <a:pt x="326" y="208"/>
                  </a:lnTo>
                  <a:lnTo>
                    <a:pt x="376" y="156"/>
                  </a:lnTo>
                  <a:lnTo>
                    <a:pt x="376" y="156"/>
                  </a:lnTo>
                  <a:lnTo>
                    <a:pt x="372" y="128"/>
                  </a:lnTo>
                  <a:lnTo>
                    <a:pt x="372" y="128"/>
                  </a:lnTo>
                  <a:lnTo>
                    <a:pt x="368" y="126"/>
                  </a:lnTo>
                  <a:lnTo>
                    <a:pt x="364" y="122"/>
                  </a:lnTo>
                  <a:lnTo>
                    <a:pt x="364" y="120"/>
                  </a:lnTo>
                  <a:lnTo>
                    <a:pt x="364" y="122"/>
                  </a:lnTo>
                  <a:lnTo>
                    <a:pt x="356" y="122"/>
                  </a:lnTo>
                  <a:lnTo>
                    <a:pt x="356" y="122"/>
                  </a:lnTo>
                  <a:lnTo>
                    <a:pt x="350" y="120"/>
                  </a:lnTo>
                  <a:lnTo>
                    <a:pt x="346" y="116"/>
                  </a:lnTo>
                  <a:lnTo>
                    <a:pt x="344" y="110"/>
                  </a:lnTo>
                  <a:lnTo>
                    <a:pt x="344" y="110"/>
                  </a:lnTo>
                  <a:lnTo>
                    <a:pt x="342" y="108"/>
                  </a:lnTo>
                  <a:lnTo>
                    <a:pt x="342" y="66"/>
                  </a:lnTo>
                  <a:lnTo>
                    <a:pt x="342" y="66"/>
                  </a:lnTo>
                  <a:lnTo>
                    <a:pt x="336" y="62"/>
                  </a:lnTo>
                  <a:lnTo>
                    <a:pt x="328" y="56"/>
                  </a:lnTo>
                  <a:lnTo>
                    <a:pt x="316" y="44"/>
                  </a:lnTo>
                  <a:lnTo>
                    <a:pt x="308" y="30"/>
                  </a:lnTo>
                  <a:lnTo>
                    <a:pt x="308" y="30"/>
                  </a:lnTo>
                  <a:lnTo>
                    <a:pt x="306" y="24"/>
                  </a:lnTo>
                  <a:lnTo>
                    <a:pt x="306" y="16"/>
                  </a:lnTo>
                  <a:lnTo>
                    <a:pt x="308" y="12"/>
                  </a:lnTo>
                  <a:lnTo>
                    <a:pt x="302" y="4"/>
                  </a:lnTo>
                  <a:lnTo>
                    <a:pt x="300" y="10"/>
                  </a:lnTo>
                  <a:lnTo>
                    <a:pt x="294" y="24"/>
                  </a:lnTo>
                  <a:lnTo>
                    <a:pt x="292" y="24"/>
                  </a:lnTo>
                  <a:lnTo>
                    <a:pt x="292" y="24"/>
                  </a:lnTo>
                  <a:lnTo>
                    <a:pt x="282" y="24"/>
                  </a:lnTo>
                  <a:lnTo>
                    <a:pt x="274" y="20"/>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26" y="32"/>
                  </a:lnTo>
                  <a:lnTo>
                    <a:pt x="212" y="48"/>
                  </a:lnTo>
                  <a:lnTo>
                    <a:pt x="210" y="48"/>
                  </a:lnTo>
                  <a:lnTo>
                    <a:pt x="208" y="48"/>
                  </a:lnTo>
                  <a:lnTo>
                    <a:pt x="186" y="50"/>
                  </a:lnTo>
                  <a:lnTo>
                    <a:pt x="172" y="4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00">
                <a:solidFill>
                  <a:schemeClr val="tx1">
                    <a:lumMod val="50000"/>
                    <a:lumOff val="50000"/>
                  </a:schemeClr>
                </a:solidFill>
              </a:endParaRPr>
            </a:p>
          </p:txBody>
        </p:sp>
        <p:sp>
          <p:nvSpPr>
            <p:cNvPr id="65" name="MH_Other_25"/>
            <p:cNvSpPr>
              <a:spLocks/>
            </p:cNvSpPr>
            <p:nvPr/>
          </p:nvSpPr>
          <p:spPr bwMode="auto">
            <a:xfrm>
              <a:off x="6436100" y="1514854"/>
              <a:ext cx="831435" cy="563347"/>
            </a:xfrm>
            <a:custGeom>
              <a:avLst/>
              <a:gdLst>
                <a:gd name="T0" fmla="*/ 74 w 536"/>
                <a:gd name="T1" fmla="*/ 12 h 364"/>
                <a:gd name="T2" fmla="*/ 60 w 536"/>
                <a:gd name="T3" fmla="*/ 34 h 364"/>
                <a:gd name="T4" fmla="*/ 42 w 536"/>
                <a:gd name="T5" fmla="*/ 48 h 364"/>
                <a:gd name="T6" fmla="*/ 22 w 536"/>
                <a:gd name="T7" fmla="*/ 34 h 364"/>
                <a:gd name="T8" fmla="*/ 18 w 536"/>
                <a:gd name="T9" fmla="*/ 54 h 364"/>
                <a:gd name="T10" fmla="*/ 34 w 536"/>
                <a:gd name="T11" fmla="*/ 64 h 364"/>
                <a:gd name="T12" fmla="*/ 50 w 536"/>
                <a:gd name="T13" fmla="*/ 140 h 364"/>
                <a:gd name="T14" fmla="*/ 76 w 536"/>
                <a:gd name="T15" fmla="*/ 136 h 364"/>
                <a:gd name="T16" fmla="*/ 98 w 536"/>
                <a:gd name="T17" fmla="*/ 132 h 364"/>
                <a:gd name="T18" fmla="*/ 126 w 536"/>
                <a:gd name="T19" fmla="*/ 176 h 364"/>
                <a:gd name="T20" fmla="*/ 120 w 536"/>
                <a:gd name="T21" fmla="*/ 212 h 364"/>
                <a:gd name="T22" fmla="*/ 158 w 536"/>
                <a:gd name="T23" fmla="*/ 208 h 364"/>
                <a:gd name="T24" fmla="*/ 178 w 536"/>
                <a:gd name="T25" fmla="*/ 216 h 364"/>
                <a:gd name="T26" fmla="*/ 192 w 536"/>
                <a:gd name="T27" fmla="*/ 228 h 364"/>
                <a:gd name="T28" fmla="*/ 210 w 536"/>
                <a:gd name="T29" fmla="*/ 218 h 364"/>
                <a:gd name="T30" fmla="*/ 226 w 536"/>
                <a:gd name="T31" fmla="*/ 214 h 364"/>
                <a:gd name="T32" fmla="*/ 232 w 536"/>
                <a:gd name="T33" fmla="*/ 242 h 364"/>
                <a:gd name="T34" fmla="*/ 262 w 536"/>
                <a:gd name="T35" fmla="*/ 274 h 364"/>
                <a:gd name="T36" fmla="*/ 268 w 536"/>
                <a:gd name="T37" fmla="*/ 324 h 364"/>
                <a:gd name="T38" fmla="*/ 276 w 536"/>
                <a:gd name="T39" fmla="*/ 330 h 364"/>
                <a:gd name="T40" fmla="*/ 294 w 536"/>
                <a:gd name="T41" fmla="*/ 338 h 364"/>
                <a:gd name="T42" fmla="*/ 322 w 536"/>
                <a:gd name="T43" fmla="*/ 314 h 364"/>
                <a:gd name="T44" fmla="*/ 344 w 536"/>
                <a:gd name="T45" fmla="*/ 294 h 364"/>
                <a:gd name="T46" fmla="*/ 400 w 536"/>
                <a:gd name="T47" fmla="*/ 272 h 364"/>
                <a:gd name="T48" fmla="*/ 404 w 536"/>
                <a:gd name="T49" fmla="*/ 260 h 364"/>
                <a:gd name="T50" fmla="*/ 430 w 536"/>
                <a:gd name="T51" fmla="*/ 256 h 364"/>
                <a:gd name="T52" fmla="*/ 454 w 536"/>
                <a:gd name="T53" fmla="*/ 228 h 364"/>
                <a:gd name="T54" fmla="*/ 478 w 536"/>
                <a:gd name="T55" fmla="*/ 170 h 364"/>
                <a:gd name="T56" fmla="*/ 524 w 536"/>
                <a:gd name="T57" fmla="*/ 198 h 364"/>
                <a:gd name="T58" fmla="*/ 514 w 536"/>
                <a:gd name="T59" fmla="*/ 172 h 364"/>
                <a:gd name="T60" fmla="*/ 524 w 536"/>
                <a:gd name="T61" fmla="*/ 126 h 364"/>
                <a:gd name="T62" fmla="*/ 492 w 536"/>
                <a:gd name="T63" fmla="*/ 110 h 364"/>
                <a:gd name="T64" fmla="*/ 482 w 536"/>
                <a:gd name="T65" fmla="*/ 108 h 364"/>
                <a:gd name="T66" fmla="*/ 468 w 536"/>
                <a:gd name="T67" fmla="*/ 112 h 364"/>
                <a:gd name="T68" fmla="*/ 446 w 536"/>
                <a:gd name="T69" fmla="*/ 110 h 364"/>
                <a:gd name="T70" fmla="*/ 446 w 536"/>
                <a:gd name="T71" fmla="*/ 136 h 364"/>
                <a:gd name="T72" fmla="*/ 428 w 536"/>
                <a:gd name="T73" fmla="*/ 146 h 364"/>
                <a:gd name="T74" fmla="*/ 414 w 536"/>
                <a:gd name="T75" fmla="*/ 140 h 364"/>
                <a:gd name="T76" fmla="*/ 376 w 536"/>
                <a:gd name="T77" fmla="*/ 108 h 364"/>
                <a:gd name="T78" fmla="*/ 370 w 536"/>
                <a:gd name="T79" fmla="*/ 86 h 364"/>
                <a:gd name="T80" fmla="*/ 368 w 536"/>
                <a:gd name="T81" fmla="*/ 98 h 364"/>
                <a:gd name="T82" fmla="*/ 340 w 536"/>
                <a:gd name="T83" fmla="*/ 116 h 364"/>
                <a:gd name="T84" fmla="*/ 336 w 536"/>
                <a:gd name="T85" fmla="*/ 106 h 364"/>
                <a:gd name="T86" fmla="*/ 316 w 536"/>
                <a:gd name="T87" fmla="*/ 82 h 364"/>
                <a:gd name="T88" fmla="*/ 292 w 536"/>
                <a:gd name="T89" fmla="*/ 82 h 364"/>
                <a:gd name="T90" fmla="*/ 290 w 536"/>
                <a:gd name="T91" fmla="*/ 68 h 364"/>
                <a:gd name="T92" fmla="*/ 254 w 536"/>
                <a:gd name="T93" fmla="*/ 68 h 364"/>
                <a:gd name="T94" fmla="*/ 240 w 536"/>
                <a:gd name="T95" fmla="*/ 72 h 364"/>
                <a:gd name="T96" fmla="*/ 226 w 536"/>
                <a:gd name="T97" fmla="*/ 56 h 364"/>
                <a:gd name="T98" fmla="*/ 202 w 536"/>
                <a:gd name="T99" fmla="*/ 50 h 364"/>
                <a:gd name="T100" fmla="*/ 164 w 536"/>
                <a:gd name="T101" fmla="*/ 54 h 364"/>
                <a:gd name="T102" fmla="*/ 150 w 536"/>
                <a:gd name="T103" fmla="*/ 58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58" y="36"/>
                  </a:lnTo>
                  <a:lnTo>
                    <a:pt x="44" y="48"/>
                  </a:lnTo>
                  <a:lnTo>
                    <a:pt x="42" y="48"/>
                  </a:lnTo>
                  <a:lnTo>
                    <a:pt x="42" y="48"/>
                  </a:lnTo>
                  <a:lnTo>
                    <a:pt x="40" y="48"/>
                  </a:lnTo>
                  <a:lnTo>
                    <a:pt x="40" y="48"/>
                  </a:lnTo>
                  <a:lnTo>
                    <a:pt x="28" y="40"/>
                  </a:lnTo>
                  <a:lnTo>
                    <a:pt x="22" y="34"/>
                  </a:lnTo>
                  <a:lnTo>
                    <a:pt x="22" y="34"/>
                  </a:lnTo>
                  <a:lnTo>
                    <a:pt x="18" y="32"/>
                  </a:lnTo>
                  <a:lnTo>
                    <a:pt x="8" y="34"/>
                  </a:lnTo>
                  <a:lnTo>
                    <a:pt x="0" y="40"/>
                  </a:lnTo>
                  <a:lnTo>
                    <a:pt x="18" y="54"/>
                  </a:lnTo>
                  <a:lnTo>
                    <a:pt x="32" y="60"/>
                  </a:lnTo>
                  <a:lnTo>
                    <a:pt x="32" y="60"/>
                  </a:lnTo>
                  <a:lnTo>
                    <a:pt x="32" y="60"/>
                  </a:lnTo>
                  <a:lnTo>
                    <a:pt x="34" y="62"/>
                  </a:lnTo>
                  <a:lnTo>
                    <a:pt x="34" y="64"/>
                  </a:lnTo>
                  <a:lnTo>
                    <a:pt x="36" y="80"/>
                  </a:lnTo>
                  <a:lnTo>
                    <a:pt x="36" y="80"/>
                  </a:lnTo>
                  <a:lnTo>
                    <a:pt x="36" y="104"/>
                  </a:lnTo>
                  <a:lnTo>
                    <a:pt x="40" y="118"/>
                  </a:lnTo>
                  <a:lnTo>
                    <a:pt x="50" y="140"/>
                  </a:lnTo>
                  <a:lnTo>
                    <a:pt x="60" y="152"/>
                  </a:lnTo>
                  <a:lnTo>
                    <a:pt x="70" y="144"/>
                  </a:lnTo>
                  <a:lnTo>
                    <a:pt x="76" y="136"/>
                  </a:lnTo>
                  <a:lnTo>
                    <a:pt x="76" y="136"/>
                  </a:lnTo>
                  <a:lnTo>
                    <a:pt x="76" y="136"/>
                  </a:lnTo>
                  <a:lnTo>
                    <a:pt x="88" y="122"/>
                  </a:lnTo>
                  <a:lnTo>
                    <a:pt x="98" y="132"/>
                  </a:lnTo>
                  <a:lnTo>
                    <a:pt x="98" y="132"/>
                  </a:lnTo>
                  <a:lnTo>
                    <a:pt x="98" y="132"/>
                  </a:lnTo>
                  <a:lnTo>
                    <a:pt x="98" y="132"/>
                  </a:lnTo>
                  <a:lnTo>
                    <a:pt x="98" y="132"/>
                  </a:lnTo>
                  <a:lnTo>
                    <a:pt x="108" y="152"/>
                  </a:lnTo>
                  <a:lnTo>
                    <a:pt x="120" y="156"/>
                  </a:lnTo>
                  <a:lnTo>
                    <a:pt x="126" y="176"/>
                  </a:lnTo>
                  <a:lnTo>
                    <a:pt x="126" y="176"/>
                  </a:lnTo>
                  <a:lnTo>
                    <a:pt x="126" y="176"/>
                  </a:lnTo>
                  <a:lnTo>
                    <a:pt x="124" y="194"/>
                  </a:lnTo>
                  <a:lnTo>
                    <a:pt x="124" y="196"/>
                  </a:lnTo>
                  <a:lnTo>
                    <a:pt x="124" y="196"/>
                  </a:lnTo>
                  <a:lnTo>
                    <a:pt x="120" y="212"/>
                  </a:lnTo>
                  <a:lnTo>
                    <a:pt x="128" y="220"/>
                  </a:lnTo>
                  <a:lnTo>
                    <a:pt x="138" y="214"/>
                  </a:lnTo>
                  <a:lnTo>
                    <a:pt x="148" y="204"/>
                  </a:lnTo>
                  <a:lnTo>
                    <a:pt x="150" y="206"/>
                  </a:lnTo>
                  <a:lnTo>
                    <a:pt x="158" y="208"/>
                  </a:lnTo>
                  <a:lnTo>
                    <a:pt x="158" y="208"/>
                  </a:lnTo>
                  <a:lnTo>
                    <a:pt x="158" y="208"/>
                  </a:lnTo>
                  <a:lnTo>
                    <a:pt x="168" y="218"/>
                  </a:lnTo>
                  <a:lnTo>
                    <a:pt x="178" y="216"/>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8"/>
                  </a:lnTo>
                  <a:lnTo>
                    <a:pt x="210" y="214"/>
                  </a:lnTo>
                  <a:lnTo>
                    <a:pt x="212" y="210"/>
                  </a:lnTo>
                  <a:lnTo>
                    <a:pt x="220" y="212"/>
                  </a:lnTo>
                  <a:lnTo>
                    <a:pt x="220" y="212"/>
                  </a:lnTo>
                  <a:lnTo>
                    <a:pt x="226" y="214"/>
                  </a:lnTo>
                  <a:lnTo>
                    <a:pt x="230" y="218"/>
                  </a:lnTo>
                  <a:lnTo>
                    <a:pt x="232" y="222"/>
                  </a:lnTo>
                  <a:lnTo>
                    <a:pt x="232" y="228"/>
                  </a:lnTo>
                  <a:lnTo>
                    <a:pt x="232" y="232"/>
                  </a:lnTo>
                  <a:lnTo>
                    <a:pt x="232" y="242"/>
                  </a:lnTo>
                  <a:lnTo>
                    <a:pt x="240" y="256"/>
                  </a:lnTo>
                  <a:lnTo>
                    <a:pt x="250" y="266"/>
                  </a:lnTo>
                  <a:lnTo>
                    <a:pt x="250" y="266"/>
                  </a:lnTo>
                  <a:lnTo>
                    <a:pt x="256" y="272"/>
                  </a:lnTo>
                  <a:lnTo>
                    <a:pt x="262" y="274"/>
                  </a:lnTo>
                  <a:lnTo>
                    <a:pt x="264" y="274"/>
                  </a:lnTo>
                  <a:lnTo>
                    <a:pt x="264" y="274"/>
                  </a:lnTo>
                  <a:lnTo>
                    <a:pt x="266" y="278"/>
                  </a:lnTo>
                  <a:lnTo>
                    <a:pt x="268" y="288"/>
                  </a:lnTo>
                  <a:lnTo>
                    <a:pt x="268" y="324"/>
                  </a:lnTo>
                  <a:lnTo>
                    <a:pt x="268" y="324"/>
                  </a:lnTo>
                  <a:lnTo>
                    <a:pt x="270" y="328"/>
                  </a:lnTo>
                  <a:lnTo>
                    <a:pt x="274" y="330"/>
                  </a:lnTo>
                  <a:lnTo>
                    <a:pt x="276" y="330"/>
                  </a:lnTo>
                  <a:lnTo>
                    <a:pt x="276" y="330"/>
                  </a:lnTo>
                  <a:lnTo>
                    <a:pt x="282" y="330"/>
                  </a:lnTo>
                  <a:lnTo>
                    <a:pt x="288" y="332"/>
                  </a:lnTo>
                  <a:lnTo>
                    <a:pt x="290" y="334"/>
                  </a:lnTo>
                  <a:lnTo>
                    <a:pt x="290" y="334"/>
                  </a:lnTo>
                  <a:lnTo>
                    <a:pt x="294" y="338"/>
                  </a:lnTo>
                  <a:lnTo>
                    <a:pt x="298" y="344"/>
                  </a:lnTo>
                  <a:lnTo>
                    <a:pt x="300" y="364"/>
                  </a:lnTo>
                  <a:lnTo>
                    <a:pt x="318" y="328"/>
                  </a:lnTo>
                  <a:lnTo>
                    <a:pt x="318" y="328"/>
                  </a:lnTo>
                  <a:lnTo>
                    <a:pt x="322" y="314"/>
                  </a:lnTo>
                  <a:lnTo>
                    <a:pt x="326" y="304"/>
                  </a:lnTo>
                  <a:lnTo>
                    <a:pt x="332" y="296"/>
                  </a:lnTo>
                  <a:lnTo>
                    <a:pt x="338" y="294"/>
                  </a:lnTo>
                  <a:lnTo>
                    <a:pt x="338" y="294"/>
                  </a:lnTo>
                  <a:lnTo>
                    <a:pt x="344" y="294"/>
                  </a:lnTo>
                  <a:lnTo>
                    <a:pt x="352" y="294"/>
                  </a:lnTo>
                  <a:lnTo>
                    <a:pt x="372" y="304"/>
                  </a:lnTo>
                  <a:lnTo>
                    <a:pt x="424" y="308"/>
                  </a:lnTo>
                  <a:lnTo>
                    <a:pt x="424" y="296"/>
                  </a:lnTo>
                  <a:lnTo>
                    <a:pt x="400" y="272"/>
                  </a:lnTo>
                  <a:lnTo>
                    <a:pt x="400" y="272"/>
                  </a:lnTo>
                  <a:lnTo>
                    <a:pt x="388" y="264"/>
                  </a:lnTo>
                  <a:lnTo>
                    <a:pt x="386" y="262"/>
                  </a:lnTo>
                  <a:lnTo>
                    <a:pt x="386" y="258"/>
                  </a:lnTo>
                  <a:lnTo>
                    <a:pt x="404" y="260"/>
                  </a:lnTo>
                  <a:lnTo>
                    <a:pt x="404" y="260"/>
                  </a:lnTo>
                  <a:lnTo>
                    <a:pt x="412" y="260"/>
                  </a:lnTo>
                  <a:lnTo>
                    <a:pt x="418" y="260"/>
                  </a:lnTo>
                  <a:lnTo>
                    <a:pt x="424" y="260"/>
                  </a:lnTo>
                  <a:lnTo>
                    <a:pt x="430" y="256"/>
                  </a:lnTo>
                  <a:lnTo>
                    <a:pt x="436" y="252"/>
                  </a:lnTo>
                  <a:lnTo>
                    <a:pt x="442" y="246"/>
                  </a:lnTo>
                  <a:lnTo>
                    <a:pt x="452" y="228"/>
                  </a:lnTo>
                  <a:lnTo>
                    <a:pt x="452" y="228"/>
                  </a:lnTo>
                  <a:lnTo>
                    <a:pt x="454" y="228"/>
                  </a:lnTo>
                  <a:lnTo>
                    <a:pt x="472" y="212"/>
                  </a:lnTo>
                  <a:lnTo>
                    <a:pt x="474" y="174"/>
                  </a:lnTo>
                  <a:lnTo>
                    <a:pt x="474" y="170"/>
                  </a:lnTo>
                  <a:lnTo>
                    <a:pt x="476" y="170"/>
                  </a:lnTo>
                  <a:lnTo>
                    <a:pt x="478" y="170"/>
                  </a:lnTo>
                  <a:lnTo>
                    <a:pt x="492" y="168"/>
                  </a:lnTo>
                  <a:lnTo>
                    <a:pt x="494" y="168"/>
                  </a:lnTo>
                  <a:lnTo>
                    <a:pt x="496"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6" y="126"/>
                  </a:lnTo>
                  <a:lnTo>
                    <a:pt x="524" y="126"/>
                  </a:lnTo>
                  <a:lnTo>
                    <a:pt x="512" y="120"/>
                  </a:lnTo>
                  <a:lnTo>
                    <a:pt x="512" y="120"/>
                  </a:lnTo>
                  <a:lnTo>
                    <a:pt x="504" y="118"/>
                  </a:lnTo>
                  <a:lnTo>
                    <a:pt x="492" y="110"/>
                  </a:lnTo>
                  <a:lnTo>
                    <a:pt x="492" y="110"/>
                  </a:lnTo>
                  <a:lnTo>
                    <a:pt x="486" y="106"/>
                  </a:lnTo>
                  <a:lnTo>
                    <a:pt x="484" y="102"/>
                  </a:lnTo>
                  <a:lnTo>
                    <a:pt x="484" y="104"/>
                  </a:lnTo>
                  <a:lnTo>
                    <a:pt x="484" y="104"/>
                  </a:lnTo>
                  <a:lnTo>
                    <a:pt x="482" y="108"/>
                  </a:lnTo>
                  <a:lnTo>
                    <a:pt x="480" y="108"/>
                  </a:lnTo>
                  <a:lnTo>
                    <a:pt x="480" y="108"/>
                  </a:lnTo>
                  <a:lnTo>
                    <a:pt x="476" y="110"/>
                  </a:lnTo>
                  <a:lnTo>
                    <a:pt x="470" y="112"/>
                  </a:lnTo>
                  <a:lnTo>
                    <a:pt x="468" y="112"/>
                  </a:lnTo>
                  <a:lnTo>
                    <a:pt x="468" y="110"/>
                  </a:lnTo>
                  <a:lnTo>
                    <a:pt x="468" y="110"/>
                  </a:lnTo>
                  <a:lnTo>
                    <a:pt x="456" y="102"/>
                  </a:lnTo>
                  <a:lnTo>
                    <a:pt x="446" y="110"/>
                  </a:lnTo>
                  <a:lnTo>
                    <a:pt x="446" y="110"/>
                  </a:lnTo>
                  <a:lnTo>
                    <a:pt x="440" y="116"/>
                  </a:lnTo>
                  <a:lnTo>
                    <a:pt x="438" y="120"/>
                  </a:lnTo>
                  <a:lnTo>
                    <a:pt x="444" y="132"/>
                  </a:lnTo>
                  <a:lnTo>
                    <a:pt x="444" y="132"/>
                  </a:lnTo>
                  <a:lnTo>
                    <a:pt x="446" y="136"/>
                  </a:lnTo>
                  <a:lnTo>
                    <a:pt x="444" y="138"/>
                  </a:lnTo>
                  <a:lnTo>
                    <a:pt x="444" y="138"/>
                  </a:lnTo>
                  <a:lnTo>
                    <a:pt x="440" y="142"/>
                  </a:lnTo>
                  <a:lnTo>
                    <a:pt x="434" y="144"/>
                  </a:lnTo>
                  <a:lnTo>
                    <a:pt x="428" y="146"/>
                  </a:lnTo>
                  <a:lnTo>
                    <a:pt x="428" y="146"/>
                  </a:lnTo>
                  <a:lnTo>
                    <a:pt x="422" y="148"/>
                  </a:lnTo>
                  <a:lnTo>
                    <a:pt x="418" y="146"/>
                  </a:lnTo>
                  <a:lnTo>
                    <a:pt x="416" y="144"/>
                  </a:lnTo>
                  <a:lnTo>
                    <a:pt x="414" y="140"/>
                  </a:lnTo>
                  <a:lnTo>
                    <a:pt x="392" y="120"/>
                  </a:lnTo>
                  <a:lnTo>
                    <a:pt x="392" y="120"/>
                  </a:lnTo>
                  <a:lnTo>
                    <a:pt x="382" y="114"/>
                  </a:lnTo>
                  <a:lnTo>
                    <a:pt x="376" y="108"/>
                  </a:lnTo>
                  <a:lnTo>
                    <a:pt x="376" y="108"/>
                  </a:lnTo>
                  <a:lnTo>
                    <a:pt x="374" y="104"/>
                  </a:lnTo>
                  <a:lnTo>
                    <a:pt x="374" y="100"/>
                  </a:lnTo>
                  <a:lnTo>
                    <a:pt x="374" y="100"/>
                  </a:lnTo>
                  <a:lnTo>
                    <a:pt x="372" y="92"/>
                  </a:lnTo>
                  <a:lnTo>
                    <a:pt x="370" y="86"/>
                  </a:lnTo>
                  <a:lnTo>
                    <a:pt x="366" y="88"/>
                  </a:lnTo>
                  <a:lnTo>
                    <a:pt x="364" y="90"/>
                  </a:lnTo>
                  <a:lnTo>
                    <a:pt x="364" y="90"/>
                  </a:lnTo>
                  <a:lnTo>
                    <a:pt x="366" y="94"/>
                  </a:lnTo>
                  <a:lnTo>
                    <a:pt x="368" y="98"/>
                  </a:lnTo>
                  <a:lnTo>
                    <a:pt x="368" y="100"/>
                  </a:lnTo>
                  <a:lnTo>
                    <a:pt x="370" y="100"/>
                  </a:lnTo>
                  <a:lnTo>
                    <a:pt x="368" y="102"/>
                  </a:lnTo>
                  <a:lnTo>
                    <a:pt x="358" y="120"/>
                  </a:lnTo>
                  <a:lnTo>
                    <a:pt x="340" y="116"/>
                  </a:lnTo>
                  <a:lnTo>
                    <a:pt x="336" y="114"/>
                  </a:lnTo>
                  <a:lnTo>
                    <a:pt x="336" y="114"/>
                  </a:lnTo>
                  <a:lnTo>
                    <a:pt x="336" y="112"/>
                  </a:lnTo>
                  <a:lnTo>
                    <a:pt x="336" y="112"/>
                  </a:lnTo>
                  <a:lnTo>
                    <a:pt x="336" y="106"/>
                  </a:lnTo>
                  <a:lnTo>
                    <a:pt x="336" y="100"/>
                  </a:lnTo>
                  <a:lnTo>
                    <a:pt x="332" y="94"/>
                  </a:lnTo>
                  <a:lnTo>
                    <a:pt x="318" y="84"/>
                  </a:lnTo>
                  <a:lnTo>
                    <a:pt x="316" y="82"/>
                  </a:lnTo>
                  <a:lnTo>
                    <a:pt x="316" y="82"/>
                  </a:lnTo>
                  <a:lnTo>
                    <a:pt x="314" y="84"/>
                  </a:lnTo>
                  <a:lnTo>
                    <a:pt x="312" y="86"/>
                  </a:lnTo>
                  <a:lnTo>
                    <a:pt x="298" y="84"/>
                  </a:lnTo>
                  <a:lnTo>
                    <a:pt x="298" y="84"/>
                  </a:lnTo>
                  <a:lnTo>
                    <a:pt x="292" y="82"/>
                  </a:lnTo>
                  <a:lnTo>
                    <a:pt x="288" y="80"/>
                  </a:lnTo>
                  <a:lnTo>
                    <a:pt x="288" y="80"/>
                  </a:lnTo>
                  <a:lnTo>
                    <a:pt x="288" y="76"/>
                  </a:lnTo>
                  <a:lnTo>
                    <a:pt x="288" y="70"/>
                  </a:lnTo>
                  <a:lnTo>
                    <a:pt x="290" y="68"/>
                  </a:lnTo>
                  <a:lnTo>
                    <a:pt x="284" y="56"/>
                  </a:lnTo>
                  <a:lnTo>
                    <a:pt x="256" y="58"/>
                  </a:lnTo>
                  <a:lnTo>
                    <a:pt x="256" y="58"/>
                  </a:lnTo>
                  <a:lnTo>
                    <a:pt x="256" y="64"/>
                  </a:lnTo>
                  <a:lnTo>
                    <a:pt x="254" y="68"/>
                  </a:lnTo>
                  <a:lnTo>
                    <a:pt x="254" y="68"/>
                  </a:lnTo>
                  <a:lnTo>
                    <a:pt x="252" y="70"/>
                  </a:lnTo>
                  <a:lnTo>
                    <a:pt x="248" y="72"/>
                  </a:lnTo>
                  <a:lnTo>
                    <a:pt x="248" y="72"/>
                  </a:lnTo>
                  <a:lnTo>
                    <a:pt x="240" y="72"/>
                  </a:lnTo>
                  <a:lnTo>
                    <a:pt x="234" y="68"/>
                  </a:lnTo>
                  <a:lnTo>
                    <a:pt x="234" y="66"/>
                  </a:lnTo>
                  <a:lnTo>
                    <a:pt x="234" y="66"/>
                  </a:lnTo>
                  <a:lnTo>
                    <a:pt x="234" y="66"/>
                  </a:lnTo>
                  <a:lnTo>
                    <a:pt x="226" y="56"/>
                  </a:lnTo>
                  <a:lnTo>
                    <a:pt x="224" y="48"/>
                  </a:lnTo>
                  <a:lnTo>
                    <a:pt x="220" y="40"/>
                  </a:lnTo>
                  <a:lnTo>
                    <a:pt x="212" y="46"/>
                  </a:lnTo>
                  <a:lnTo>
                    <a:pt x="212" y="46"/>
                  </a:lnTo>
                  <a:lnTo>
                    <a:pt x="202" y="50"/>
                  </a:lnTo>
                  <a:lnTo>
                    <a:pt x="200" y="50"/>
                  </a:lnTo>
                  <a:lnTo>
                    <a:pt x="196" y="48"/>
                  </a:lnTo>
                  <a:lnTo>
                    <a:pt x="194" y="46"/>
                  </a:lnTo>
                  <a:lnTo>
                    <a:pt x="186" y="48"/>
                  </a:lnTo>
                  <a:lnTo>
                    <a:pt x="164" y="54"/>
                  </a:lnTo>
                  <a:lnTo>
                    <a:pt x="164" y="54"/>
                  </a:lnTo>
                  <a:lnTo>
                    <a:pt x="158" y="58"/>
                  </a:lnTo>
                  <a:lnTo>
                    <a:pt x="152" y="58"/>
                  </a:lnTo>
                  <a:lnTo>
                    <a:pt x="150" y="58"/>
                  </a:lnTo>
                  <a:lnTo>
                    <a:pt x="150" y="58"/>
                  </a:lnTo>
                  <a:lnTo>
                    <a:pt x="140" y="56"/>
                  </a:lnTo>
                  <a:lnTo>
                    <a:pt x="134" y="52"/>
                  </a:lnTo>
                  <a:lnTo>
                    <a:pt x="120" y="42"/>
                  </a:lnTo>
                  <a:lnTo>
                    <a:pt x="104" y="18"/>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00">
                <a:solidFill>
                  <a:schemeClr val="tx1">
                    <a:lumMod val="50000"/>
                    <a:lumOff val="50000"/>
                  </a:schemeClr>
                </a:solidFill>
              </a:endParaRPr>
            </a:p>
          </p:txBody>
        </p:sp>
        <p:sp>
          <p:nvSpPr>
            <p:cNvPr id="66" name="MH_Other_26"/>
            <p:cNvSpPr>
              <a:spLocks/>
            </p:cNvSpPr>
            <p:nvPr/>
          </p:nvSpPr>
          <p:spPr bwMode="auto">
            <a:xfrm>
              <a:off x="6260395" y="717837"/>
              <a:ext cx="1112203" cy="1010764"/>
            </a:xfrm>
            <a:custGeom>
              <a:avLst/>
              <a:gdLst>
                <a:gd name="T0" fmla="*/ 706 w 718"/>
                <a:gd name="T1" fmla="*/ 302 h 652"/>
                <a:gd name="T2" fmla="*/ 710 w 718"/>
                <a:gd name="T3" fmla="*/ 274 h 652"/>
                <a:gd name="T4" fmla="*/ 692 w 718"/>
                <a:gd name="T5" fmla="*/ 234 h 652"/>
                <a:gd name="T6" fmla="*/ 666 w 718"/>
                <a:gd name="T7" fmla="*/ 248 h 652"/>
                <a:gd name="T8" fmla="*/ 644 w 718"/>
                <a:gd name="T9" fmla="*/ 272 h 652"/>
                <a:gd name="T10" fmla="*/ 618 w 718"/>
                <a:gd name="T11" fmla="*/ 318 h 652"/>
                <a:gd name="T12" fmla="*/ 536 w 718"/>
                <a:gd name="T13" fmla="*/ 334 h 652"/>
                <a:gd name="T14" fmla="*/ 508 w 718"/>
                <a:gd name="T15" fmla="*/ 290 h 652"/>
                <a:gd name="T16" fmla="*/ 496 w 718"/>
                <a:gd name="T17" fmla="*/ 278 h 652"/>
                <a:gd name="T18" fmla="*/ 388 w 718"/>
                <a:gd name="T19" fmla="*/ 236 h 652"/>
                <a:gd name="T20" fmla="*/ 330 w 718"/>
                <a:gd name="T21" fmla="*/ 232 h 652"/>
                <a:gd name="T22" fmla="*/ 258 w 718"/>
                <a:gd name="T23" fmla="*/ 110 h 652"/>
                <a:gd name="T24" fmla="*/ 108 w 718"/>
                <a:gd name="T25" fmla="*/ 12 h 652"/>
                <a:gd name="T26" fmla="*/ 80 w 718"/>
                <a:gd name="T27" fmla="*/ 0 h 652"/>
                <a:gd name="T28" fmla="*/ 34 w 718"/>
                <a:gd name="T29" fmla="*/ 12 h 652"/>
                <a:gd name="T30" fmla="*/ 8 w 718"/>
                <a:gd name="T31" fmla="*/ 38 h 652"/>
                <a:gd name="T32" fmla="*/ 0 w 718"/>
                <a:gd name="T33" fmla="*/ 52 h 652"/>
                <a:gd name="T34" fmla="*/ 10 w 718"/>
                <a:gd name="T35" fmla="*/ 86 h 652"/>
                <a:gd name="T36" fmla="*/ 38 w 718"/>
                <a:gd name="T37" fmla="*/ 76 h 652"/>
                <a:gd name="T38" fmla="*/ 74 w 718"/>
                <a:gd name="T39" fmla="*/ 94 h 652"/>
                <a:gd name="T40" fmla="*/ 96 w 718"/>
                <a:gd name="T41" fmla="*/ 140 h 652"/>
                <a:gd name="T42" fmla="*/ 124 w 718"/>
                <a:gd name="T43" fmla="*/ 148 h 652"/>
                <a:gd name="T44" fmla="*/ 170 w 718"/>
                <a:gd name="T45" fmla="*/ 124 h 652"/>
                <a:gd name="T46" fmla="*/ 214 w 718"/>
                <a:gd name="T47" fmla="*/ 110 h 652"/>
                <a:gd name="T48" fmla="*/ 238 w 718"/>
                <a:gd name="T49" fmla="*/ 196 h 652"/>
                <a:gd name="T50" fmla="*/ 240 w 718"/>
                <a:gd name="T51" fmla="*/ 250 h 652"/>
                <a:gd name="T52" fmla="*/ 232 w 718"/>
                <a:gd name="T53" fmla="*/ 284 h 652"/>
                <a:gd name="T54" fmla="*/ 222 w 718"/>
                <a:gd name="T55" fmla="*/ 312 h 652"/>
                <a:gd name="T56" fmla="*/ 228 w 718"/>
                <a:gd name="T57" fmla="*/ 332 h 652"/>
                <a:gd name="T58" fmla="*/ 206 w 718"/>
                <a:gd name="T59" fmla="*/ 364 h 652"/>
                <a:gd name="T60" fmla="*/ 168 w 718"/>
                <a:gd name="T61" fmla="*/ 402 h 652"/>
                <a:gd name="T62" fmla="*/ 148 w 718"/>
                <a:gd name="T63" fmla="*/ 414 h 652"/>
                <a:gd name="T64" fmla="*/ 160 w 718"/>
                <a:gd name="T65" fmla="*/ 468 h 652"/>
                <a:gd name="T66" fmla="*/ 182 w 718"/>
                <a:gd name="T67" fmla="*/ 512 h 652"/>
                <a:gd name="T68" fmla="*/ 226 w 718"/>
                <a:gd name="T69" fmla="*/ 528 h 652"/>
                <a:gd name="T70" fmla="*/ 254 w 718"/>
                <a:gd name="T71" fmla="*/ 560 h 652"/>
                <a:gd name="T72" fmla="*/ 274 w 718"/>
                <a:gd name="T73" fmla="*/ 560 h 652"/>
                <a:gd name="T74" fmla="*/ 308 w 718"/>
                <a:gd name="T75" fmla="*/ 552 h 652"/>
                <a:gd name="T76" fmla="*/ 334 w 718"/>
                <a:gd name="T77" fmla="*/ 546 h 652"/>
                <a:gd name="T78" fmla="*/ 346 w 718"/>
                <a:gd name="T79" fmla="*/ 562 h 652"/>
                <a:gd name="T80" fmla="*/ 360 w 718"/>
                <a:gd name="T81" fmla="*/ 574 h 652"/>
                <a:gd name="T82" fmla="*/ 364 w 718"/>
                <a:gd name="T83" fmla="*/ 564 h 652"/>
                <a:gd name="T84" fmla="*/ 402 w 718"/>
                <a:gd name="T85" fmla="*/ 562 h 652"/>
                <a:gd name="T86" fmla="*/ 422 w 718"/>
                <a:gd name="T87" fmla="*/ 590 h 652"/>
                <a:gd name="T88" fmla="*/ 426 w 718"/>
                <a:gd name="T89" fmla="*/ 584 h 652"/>
                <a:gd name="T90" fmla="*/ 458 w 718"/>
                <a:gd name="T91" fmla="*/ 624 h 652"/>
                <a:gd name="T92" fmla="*/ 470 w 718"/>
                <a:gd name="T93" fmla="*/ 602 h 652"/>
                <a:gd name="T94" fmla="*/ 478 w 718"/>
                <a:gd name="T95" fmla="*/ 594 h 652"/>
                <a:gd name="T96" fmla="*/ 490 w 718"/>
                <a:gd name="T97" fmla="*/ 594 h 652"/>
                <a:gd name="T98" fmla="*/ 498 w 718"/>
                <a:gd name="T99" fmla="*/ 618 h 652"/>
                <a:gd name="T100" fmla="*/ 538 w 718"/>
                <a:gd name="T101" fmla="*/ 652 h 652"/>
                <a:gd name="T102" fmla="*/ 544 w 718"/>
                <a:gd name="T103" fmla="*/ 638 h 652"/>
                <a:gd name="T104" fmla="*/ 556 w 718"/>
                <a:gd name="T105" fmla="*/ 618 h 652"/>
                <a:gd name="T106" fmla="*/ 592 w 718"/>
                <a:gd name="T107" fmla="*/ 596 h 652"/>
                <a:gd name="T108" fmla="*/ 612 w 718"/>
                <a:gd name="T109" fmla="*/ 606 h 652"/>
                <a:gd name="T110" fmla="*/ 610 w 718"/>
                <a:gd name="T111" fmla="*/ 618 h 652"/>
                <a:gd name="T112" fmla="*/ 640 w 718"/>
                <a:gd name="T113" fmla="*/ 630 h 652"/>
                <a:gd name="T114" fmla="*/ 624 w 718"/>
                <a:gd name="T115" fmla="*/ 562 h 652"/>
                <a:gd name="T116" fmla="*/ 616 w 718"/>
                <a:gd name="T117" fmla="*/ 518 h 652"/>
                <a:gd name="T118" fmla="*/ 650 w 718"/>
                <a:gd name="T119" fmla="*/ 482 h 652"/>
                <a:gd name="T120" fmla="*/ 692 w 718"/>
                <a:gd name="T121" fmla="*/ 486 h 652"/>
                <a:gd name="T122" fmla="*/ 714 w 718"/>
                <a:gd name="T123" fmla="*/ 45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8" h="652">
                  <a:moveTo>
                    <a:pt x="716" y="382"/>
                  </a:moveTo>
                  <a:lnTo>
                    <a:pt x="704" y="302"/>
                  </a:lnTo>
                  <a:lnTo>
                    <a:pt x="706" y="302"/>
                  </a:lnTo>
                  <a:lnTo>
                    <a:pt x="706" y="302"/>
                  </a:lnTo>
                  <a:lnTo>
                    <a:pt x="706" y="302"/>
                  </a:lnTo>
                  <a:lnTo>
                    <a:pt x="712" y="290"/>
                  </a:lnTo>
                  <a:lnTo>
                    <a:pt x="714" y="284"/>
                  </a:lnTo>
                  <a:lnTo>
                    <a:pt x="714" y="280"/>
                  </a:lnTo>
                  <a:lnTo>
                    <a:pt x="710" y="274"/>
                  </a:lnTo>
                  <a:lnTo>
                    <a:pt x="710" y="274"/>
                  </a:lnTo>
                  <a:lnTo>
                    <a:pt x="704" y="270"/>
                  </a:lnTo>
                  <a:lnTo>
                    <a:pt x="700" y="260"/>
                  </a:lnTo>
                  <a:lnTo>
                    <a:pt x="700" y="250"/>
                  </a:lnTo>
                  <a:lnTo>
                    <a:pt x="700" y="234"/>
                  </a:lnTo>
                  <a:lnTo>
                    <a:pt x="692" y="234"/>
                  </a:lnTo>
                  <a:lnTo>
                    <a:pt x="692" y="234"/>
                  </a:lnTo>
                  <a:lnTo>
                    <a:pt x="684" y="236"/>
                  </a:lnTo>
                  <a:lnTo>
                    <a:pt x="674" y="240"/>
                  </a:lnTo>
                  <a:lnTo>
                    <a:pt x="674" y="240"/>
                  </a:lnTo>
                  <a:lnTo>
                    <a:pt x="666" y="248"/>
                  </a:lnTo>
                  <a:lnTo>
                    <a:pt x="662" y="254"/>
                  </a:lnTo>
                  <a:lnTo>
                    <a:pt x="662" y="254"/>
                  </a:lnTo>
                  <a:lnTo>
                    <a:pt x="660" y="262"/>
                  </a:lnTo>
                  <a:lnTo>
                    <a:pt x="652" y="268"/>
                  </a:lnTo>
                  <a:lnTo>
                    <a:pt x="644" y="272"/>
                  </a:lnTo>
                  <a:lnTo>
                    <a:pt x="632" y="276"/>
                  </a:lnTo>
                  <a:lnTo>
                    <a:pt x="628" y="302"/>
                  </a:lnTo>
                  <a:lnTo>
                    <a:pt x="628" y="302"/>
                  </a:lnTo>
                  <a:lnTo>
                    <a:pt x="626" y="302"/>
                  </a:lnTo>
                  <a:lnTo>
                    <a:pt x="618" y="318"/>
                  </a:lnTo>
                  <a:lnTo>
                    <a:pt x="618" y="320"/>
                  </a:lnTo>
                  <a:lnTo>
                    <a:pt x="616" y="320"/>
                  </a:lnTo>
                  <a:lnTo>
                    <a:pt x="616" y="320"/>
                  </a:lnTo>
                  <a:lnTo>
                    <a:pt x="536" y="334"/>
                  </a:lnTo>
                  <a:lnTo>
                    <a:pt x="536" y="334"/>
                  </a:lnTo>
                  <a:lnTo>
                    <a:pt x="534" y="334"/>
                  </a:lnTo>
                  <a:lnTo>
                    <a:pt x="534" y="334"/>
                  </a:lnTo>
                  <a:lnTo>
                    <a:pt x="510" y="308"/>
                  </a:lnTo>
                  <a:lnTo>
                    <a:pt x="518" y="302"/>
                  </a:lnTo>
                  <a:lnTo>
                    <a:pt x="508" y="290"/>
                  </a:lnTo>
                  <a:lnTo>
                    <a:pt x="498" y="282"/>
                  </a:lnTo>
                  <a:lnTo>
                    <a:pt x="496" y="280"/>
                  </a:lnTo>
                  <a:lnTo>
                    <a:pt x="496" y="280"/>
                  </a:lnTo>
                  <a:lnTo>
                    <a:pt x="496" y="280"/>
                  </a:lnTo>
                  <a:lnTo>
                    <a:pt x="496" y="278"/>
                  </a:lnTo>
                  <a:lnTo>
                    <a:pt x="492" y="258"/>
                  </a:lnTo>
                  <a:lnTo>
                    <a:pt x="470" y="258"/>
                  </a:lnTo>
                  <a:lnTo>
                    <a:pt x="470" y="258"/>
                  </a:lnTo>
                  <a:lnTo>
                    <a:pt x="452" y="246"/>
                  </a:lnTo>
                  <a:lnTo>
                    <a:pt x="388" y="236"/>
                  </a:lnTo>
                  <a:lnTo>
                    <a:pt x="336" y="234"/>
                  </a:lnTo>
                  <a:lnTo>
                    <a:pt x="334" y="234"/>
                  </a:lnTo>
                  <a:lnTo>
                    <a:pt x="334" y="234"/>
                  </a:lnTo>
                  <a:lnTo>
                    <a:pt x="332" y="234"/>
                  </a:lnTo>
                  <a:lnTo>
                    <a:pt x="330" y="232"/>
                  </a:lnTo>
                  <a:lnTo>
                    <a:pt x="298" y="164"/>
                  </a:lnTo>
                  <a:lnTo>
                    <a:pt x="298" y="164"/>
                  </a:lnTo>
                  <a:lnTo>
                    <a:pt x="286" y="146"/>
                  </a:lnTo>
                  <a:lnTo>
                    <a:pt x="258" y="110"/>
                  </a:lnTo>
                  <a:lnTo>
                    <a:pt x="258" y="110"/>
                  </a:lnTo>
                  <a:lnTo>
                    <a:pt x="230" y="76"/>
                  </a:lnTo>
                  <a:lnTo>
                    <a:pt x="216" y="62"/>
                  </a:lnTo>
                  <a:lnTo>
                    <a:pt x="170" y="18"/>
                  </a:lnTo>
                  <a:lnTo>
                    <a:pt x="164" y="14"/>
                  </a:lnTo>
                  <a:lnTo>
                    <a:pt x="108" y="12"/>
                  </a:lnTo>
                  <a:lnTo>
                    <a:pt x="106" y="12"/>
                  </a:lnTo>
                  <a:lnTo>
                    <a:pt x="106" y="10"/>
                  </a:lnTo>
                  <a:lnTo>
                    <a:pt x="106" y="10"/>
                  </a:lnTo>
                  <a:lnTo>
                    <a:pt x="94" y="6"/>
                  </a:lnTo>
                  <a:lnTo>
                    <a:pt x="80" y="0"/>
                  </a:lnTo>
                  <a:lnTo>
                    <a:pt x="80" y="0"/>
                  </a:lnTo>
                  <a:lnTo>
                    <a:pt x="76" y="0"/>
                  </a:lnTo>
                  <a:lnTo>
                    <a:pt x="70" y="0"/>
                  </a:lnTo>
                  <a:lnTo>
                    <a:pt x="54" y="4"/>
                  </a:lnTo>
                  <a:lnTo>
                    <a:pt x="34" y="12"/>
                  </a:lnTo>
                  <a:lnTo>
                    <a:pt x="8" y="24"/>
                  </a:lnTo>
                  <a:lnTo>
                    <a:pt x="6" y="26"/>
                  </a:lnTo>
                  <a:lnTo>
                    <a:pt x="8" y="36"/>
                  </a:lnTo>
                  <a:lnTo>
                    <a:pt x="8" y="36"/>
                  </a:lnTo>
                  <a:lnTo>
                    <a:pt x="8" y="38"/>
                  </a:lnTo>
                  <a:lnTo>
                    <a:pt x="8" y="38"/>
                  </a:lnTo>
                  <a:lnTo>
                    <a:pt x="8" y="38"/>
                  </a:lnTo>
                  <a:lnTo>
                    <a:pt x="2" y="52"/>
                  </a:lnTo>
                  <a:lnTo>
                    <a:pt x="2" y="52"/>
                  </a:lnTo>
                  <a:lnTo>
                    <a:pt x="0" y="52"/>
                  </a:lnTo>
                  <a:lnTo>
                    <a:pt x="0" y="62"/>
                  </a:lnTo>
                  <a:lnTo>
                    <a:pt x="0" y="62"/>
                  </a:lnTo>
                  <a:lnTo>
                    <a:pt x="0" y="72"/>
                  </a:lnTo>
                  <a:lnTo>
                    <a:pt x="4" y="82"/>
                  </a:lnTo>
                  <a:lnTo>
                    <a:pt x="10" y="86"/>
                  </a:lnTo>
                  <a:lnTo>
                    <a:pt x="22" y="86"/>
                  </a:lnTo>
                  <a:lnTo>
                    <a:pt x="32" y="88"/>
                  </a:lnTo>
                  <a:lnTo>
                    <a:pt x="36" y="86"/>
                  </a:lnTo>
                  <a:lnTo>
                    <a:pt x="36" y="86"/>
                  </a:lnTo>
                  <a:lnTo>
                    <a:pt x="38" y="76"/>
                  </a:lnTo>
                  <a:lnTo>
                    <a:pt x="42" y="70"/>
                  </a:lnTo>
                  <a:lnTo>
                    <a:pt x="50" y="70"/>
                  </a:lnTo>
                  <a:lnTo>
                    <a:pt x="78" y="78"/>
                  </a:lnTo>
                  <a:lnTo>
                    <a:pt x="84" y="80"/>
                  </a:lnTo>
                  <a:lnTo>
                    <a:pt x="74" y="94"/>
                  </a:lnTo>
                  <a:lnTo>
                    <a:pt x="74" y="114"/>
                  </a:lnTo>
                  <a:lnTo>
                    <a:pt x="74" y="114"/>
                  </a:lnTo>
                  <a:lnTo>
                    <a:pt x="76" y="118"/>
                  </a:lnTo>
                  <a:lnTo>
                    <a:pt x="80" y="124"/>
                  </a:lnTo>
                  <a:lnTo>
                    <a:pt x="96" y="140"/>
                  </a:lnTo>
                  <a:lnTo>
                    <a:pt x="96" y="140"/>
                  </a:lnTo>
                  <a:lnTo>
                    <a:pt x="108" y="148"/>
                  </a:lnTo>
                  <a:lnTo>
                    <a:pt x="116" y="150"/>
                  </a:lnTo>
                  <a:lnTo>
                    <a:pt x="120" y="150"/>
                  </a:lnTo>
                  <a:lnTo>
                    <a:pt x="124" y="148"/>
                  </a:lnTo>
                  <a:lnTo>
                    <a:pt x="138" y="134"/>
                  </a:lnTo>
                  <a:lnTo>
                    <a:pt x="148" y="128"/>
                  </a:lnTo>
                  <a:lnTo>
                    <a:pt x="148" y="128"/>
                  </a:lnTo>
                  <a:lnTo>
                    <a:pt x="148" y="128"/>
                  </a:lnTo>
                  <a:lnTo>
                    <a:pt x="170" y="124"/>
                  </a:lnTo>
                  <a:lnTo>
                    <a:pt x="176" y="110"/>
                  </a:lnTo>
                  <a:lnTo>
                    <a:pt x="194" y="100"/>
                  </a:lnTo>
                  <a:lnTo>
                    <a:pt x="212" y="11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34" y="232"/>
                  </a:lnTo>
                  <a:lnTo>
                    <a:pt x="240" y="250"/>
                  </a:lnTo>
                  <a:lnTo>
                    <a:pt x="242" y="258"/>
                  </a:lnTo>
                  <a:lnTo>
                    <a:pt x="240" y="272"/>
                  </a:lnTo>
                  <a:lnTo>
                    <a:pt x="240" y="272"/>
                  </a:lnTo>
                  <a:lnTo>
                    <a:pt x="240" y="274"/>
                  </a:lnTo>
                  <a:lnTo>
                    <a:pt x="232" y="284"/>
                  </a:lnTo>
                  <a:lnTo>
                    <a:pt x="232" y="286"/>
                  </a:lnTo>
                  <a:lnTo>
                    <a:pt x="232" y="286"/>
                  </a:lnTo>
                  <a:lnTo>
                    <a:pt x="232" y="286"/>
                  </a:lnTo>
                  <a:lnTo>
                    <a:pt x="224" y="294"/>
                  </a:lnTo>
                  <a:lnTo>
                    <a:pt x="222" y="312"/>
                  </a:lnTo>
                  <a:lnTo>
                    <a:pt x="228" y="330"/>
                  </a:lnTo>
                  <a:lnTo>
                    <a:pt x="228" y="330"/>
                  </a:lnTo>
                  <a:lnTo>
                    <a:pt x="228" y="332"/>
                  </a:lnTo>
                  <a:lnTo>
                    <a:pt x="228" y="332"/>
                  </a:lnTo>
                  <a:lnTo>
                    <a:pt x="228" y="332"/>
                  </a:lnTo>
                  <a:lnTo>
                    <a:pt x="222" y="360"/>
                  </a:lnTo>
                  <a:lnTo>
                    <a:pt x="218" y="364"/>
                  </a:lnTo>
                  <a:lnTo>
                    <a:pt x="218" y="364"/>
                  </a:lnTo>
                  <a:lnTo>
                    <a:pt x="214" y="366"/>
                  </a:lnTo>
                  <a:lnTo>
                    <a:pt x="206" y="364"/>
                  </a:lnTo>
                  <a:lnTo>
                    <a:pt x="206" y="364"/>
                  </a:lnTo>
                  <a:lnTo>
                    <a:pt x="198" y="356"/>
                  </a:lnTo>
                  <a:lnTo>
                    <a:pt x="190" y="358"/>
                  </a:lnTo>
                  <a:lnTo>
                    <a:pt x="180" y="370"/>
                  </a:lnTo>
                  <a:lnTo>
                    <a:pt x="168" y="402"/>
                  </a:lnTo>
                  <a:lnTo>
                    <a:pt x="168" y="404"/>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4" y="560"/>
                  </a:lnTo>
                  <a:lnTo>
                    <a:pt x="258" y="562"/>
                  </a:lnTo>
                  <a:lnTo>
                    <a:pt x="262" y="562"/>
                  </a:lnTo>
                  <a:lnTo>
                    <a:pt x="266" y="564"/>
                  </a:lnTo>
                  <a:lnTo>
                    <a:pt x="274" y="560"/>
                  </a:lnTo>
                  <a:lnTo>
                    <a:pt x="274" y="560"/>
                  </a:lnTo>
                  <a:lnTo>
                    <a:pt x="282" y="558"/>
                  </a:lnTo>
                  <a:lnTo>
                    <a:pt x="292" y="554"/>
                  </a:lnTo>
                  <a:lnTo>
                    <a:pt x="296" y="552"/>
                  </a:lnTo>
                  <a:lnTo>
                    <a:pt x="308" y="552"/>
                  </a:lnTo>
                  <a:lnTo>
                    <a:pt x="308" y="552"/>
                  </a:lnTo>
                  <a:lnTo>
                    <a:pt x="312" y="552"/>
                  </a:lnTo>
                  <a:lnTo>
                    <a:pt x="316" y="554"/>
                  </a:lnTo>
                  <a:lnTo>
                    <a:pt x="332" y="544"/>
                  </a:lnTo>
                  <a:lnTo>
                    <a:pt x="334" y="544"/>
                  </a:lnTo>
                  <a:lnTo>
                    <a:pt x="334" y="546"/>
                  </a:lnTo>
                  <a:lnTo>
                    <a:pt x="336" y="544"/>
                  </a:lnTo>
                  <a:lnTo>
                    <a:pt x="338" y="546"/>
                  </a:lnTo>
                  <a:lnTo>
                    <a:pt x="338" y="546"/>
                  </a:lnTo>
                  <a:lnTo>
                    <a:pt x="344" y="556"/>
                  </a:lnTo>
                  <a:lnTo>
                    <a:pt x="346" y="562"/>
                  </a:lnTo>
                  <a:lnTo>
                    <a:pt x="354" y="574"/>
                  </a:lnTo>
                  <a:lnTo>
                    <a:pt x="360" y="576"/>
                  </a:lnTo>
                  <a:lnTo>
                    <a:pt x="360" y="576"/>
                  </a:lnTo>
                  <a:lnTo>
                    <a:pt x="362" y="576"/>
                  </a:lnTo>
                  <a:lnTo>
                    <a:pt x="360" y="574"/>
                  </a:lnTo>
                  <a:lnTo>
                    <a:pt x="360" y="574"/>
                  </a:lnTo>
                  <a:lnTo>
                    <a:pt x="360" y="570"/>
                  </a:lnTo>
                  <a:lnTo>
                    <a:pt x="360" y="566"/>
                  </a:lnTo>
                  <a:lnTo>
                    <a:pt x="360" y="566"/>
                  </a:lnTo>
                  <a:lnTo>
                    <a:pt x="364" y="564"/>
                  </a:lnTo>
                  <a:lnTo>
                    <a:pt x="370" y="562"/>
                  </a:lnTo>
                  <a:lnTo>
                    <a:pt x="398" y="562"/>
                  </a:lnTo>
                  <a:lnTo>
                    <a:pt x="400" y="562"/>
                  </a:lnTo>
                  <a:lnTo>
                    <a:pt x="402" y="562"/>
                  </a:lnTo>
                  <a:lnTo>
                    <a:pt x="402" y="562"/>
                  </a:lnTo>
                  <a:lnTo>
                    <a:pt x="402" y="562"/>
                  </a:lnTo>
                  <a:lnTo>
                    <a:pt x="412" y="580"/>
                  </a:lnTo>
                  <a:lnTo>
                    <a:pt x="410" y="588"/>
                  </a:lnTo>
                  <a:lnTo>
                    <a:pt x="410" y="588"/>
                  </a:lnTo>
                  <a:lnTo>
                    <a:pt x="422" y="590"/>
                  </a:lnTo>
                  <a:lnTo>
                    <a:pt x="422" y="590"/>
                  </a:lnTo>
                  <a:lnTo>
                    <a:pt x="422" y="590"/>
                  </a:lnTo>
                  <a:lnTo>
                    <a:pt x="422" y="588"/>
                  </a:lnTo>
                  <a:lnTo>
                    <a:pt x="422" y="586"/>
                  </a:lnTo>
                  <a:lnTo>
                    <a:pt x="426" y="584"/>
                  </a:lnTo>
                  <a:lnTo>
                    <a:pt x="454" y="602"/>
                  </a:lnTo>
                  <a:lnTo>
                    <a:pt x="454" y="602"/>
                  </a:lnTo>
                  <a:lnTo>
                    <a:pt x="456" y="608"/>
                  </a:lnTo>
                  <a:lnTo>
                    <a:pt x="458" y="612"/>
                  </a:lnTo>
                  <a:lnTo>
                    <a:pt x="458" y="624"/>
                  </a:lnTo>
                  <a:lnTo>
                    <a:pt x="468" y="626"/>
                  </a:lnTo>
                  <a:lnTo>
                    <a:pt x="474" y="616"/>
                  </a:lnTo>
                  <a:lnTo>
                    <a:pt x="474" y="616"/>
                  </a:lnTo>
                  <a:lnTo>
                    <a:pt x="470" y="608"/>
                  </a:lnTo>
                  <a:lnTo>
                    <a:pt x="470" y="602"/>
                  </a:lnTo>
                  <a:lnTo>
                    <a:pt x="470" y="602"/>
                  </a:lnTo>
                  <a:lnTo>
                    <a:pt x="472" y="598"/>
                  </a:lnTo>
                  <a:lnTo>
                    <a:pt x="474" y="596"/>
                  </a:lnTo>
                  <a:lnTo>
                    <a:pt x="478" y="594"/>
                  </a:lnTo>
                  <a:lnTo>
                    <a:pt x="478" y="594"/>
                  </a:lnTo>
                  <a:lnTo>
                    <a:pt x="478" y="592"/>
                  </a:lnTo>
                  <a:lnTo>
                    <a:pt x="480" y="590"/>
                  </a:lnTo>
                  <a:lnTo>
                    <a:pt x="486" y="590"/>
                  </a:lnTo>
                  <a:lnTo>
                    <a:pt x="486" y="590"/>
                  </a:lnTo>
                  <a:lnTo>
                    <a:pt x="490" y="594"/>
                  </a:lnTo>
                  <a:lnTo>
                    <a:pt x="492" y="598"/>
                  </a:lnTo>
                  <a:lnTo>
                    <a:pt x="496" y="614"/>
                  </a:lnTo>
                  <a:lnTo>
                    <a:pt x="496" y="616"/>
                  </a:lnTo>
                  <a:lnTo>
                    <a:pt x="498" y="618"/>
                  </a:lnTo>
                  <a:lnTo>
                    <a:pt x="498" y="618"/>
                  </a:lnTo>
                  <a:lnTo>
                    <a:pt x="502" y="622"/>
                  </a:lnTo>
                  <a:lnTo>
                    <a:pt x="510" y="626"/>
                  </a:lnTo>
                  <a:lnTo>
                    <a:pt x="510" y="626"/>
                  </a:lnTo>
                  <a:lnTo>
                    <a:pt x="512" y="626"/>
                  </a:lnTo>
                  <a:lnTo>
                    <a:pt x="538" y="652"/>
                  </a:lnTo>
                  <a:lnTo>
                    <a:pt x="538" y="652"/>
                  </a:lnTo>
                  <a:lnTo>
                    <a:pt x="550" y="648"/>
                  </a:lnTo>
                  <a:lnTo>
                    <a:pt x="548" y="644"/>
                  </a:lnTo>
                  <a:lnTo>
                    <a:pt x="548" y="644"/>
                  </a:lnTo>
                  <a:lnTo>
                    <a:pt x="544" y="638"/>
                  </a:lnTo>
                  <a:lnTo>
                    <a:pt x="544" y="634"/>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08" y="596"/>
                  </a:lnTo>
                  <a:lnTo>
                    <a:pt x="610" y="600"/>
                  </a:lnTo>
                  <a:lnTo>
                    <a:pt x="612" y="606"/>
                  </a:lnTo>
                  <a:lnTo>
                    <a:pt x="612" y="606"/>
                  </a:lnTo>
                  <a:lnTo>
                    <a:pt x="610" y="610"/>
                  </a:lnTo>
                  <a:lnTo>
                    <a:pt x="606" y="616"/>
                  </a:lnTo>
                  <a:lnTo>
                    <a:pt x="610" y="618"/>
                  </a:lnTo>
                  <a:lnTo>
                    <a:pt x="610" y="618"/>
                  </a:lnTo>
                  <a:lnTo>
                    <a:pt x="620" y="622"/>
                  </a:lnTo>
                  <a:lnTo>
                    <a:pt x="628" y="626"/>
                  </a:lnTo>
                  <a:lnTo>
                    <a:pt x="630" y="626"/>
                  </a:lnTo>
                  <a:lnTo>
                    <a:pt x="630" y="626"/>
                  </a:lnTo>
                  <a:lnTo>
                    <a:pt x="640" y="630"/>
                  </a:lnTo>
                  <a:lnTo>
                    <a:pt x="648" y="630"/>
                  </a:lnTo>
                  <a:lnTo>
                    <a:pt x="636" y="572"/>
                  </a:lnTo>
                  <a:lnTo>
                    <a:pt x="636" y="572"/>
                  </a:lnTo>
                  <a:lnTo>
                    <a:pt x="630" y="568"/>
                  </a:lnTo>
                  <a:lnTo>
                    <a:pt x="624" y="562"/>
                  </a:lnTo>
                  <a:lnTo>
                    <a:pt x="614" y="546"/>
                  </a:lnTo>
                  <a:lnTo>
                    <a:pt x="614" y="546"/>
                  </a:lnTo>
                  <a:lnTo>
                    <a:pt x="610" y="538"/>
                  </a:lnTo>
                  <a:lnTo>
                    <a:pt x="612" y="528"/>
                  </a:lnTo>
                  <a:lnTo>
                    <a:pt x="616" y="518"/>
                  </a:lnTo>
                  <a:lnTo>
                    <a:pt x="624" y="506"/>
                  </a:lnTo>
                  <a:lnTo>
                    <a:pt x="624" y="506"/>
                  </a:lnTo>
                  <a:lnTo>
                    <a:pt x="636" y="494"/>
                  </a:lnTo>
                  <a:lnTo>
                    <a:pt x="650" y="482"/>
                  </a:lnTo>
                  <a:lnTo>
                    <a:pt x="650" y="482"/>
                  </a:lnTo>
                  <a:lnTo>
                    <a:pt x="650" y="482"/>
                  </a:lnTo>
                  <a:lnTo>
                    <a:pt x="662" y="482"/>
                  </a:lnTo>
                  <a:lnTo>
                    <a:pt x="662" y="482"/>
                  </a:lnTo>
                  <a:lnTo>
                    <a:pt x="672" y="486"/>
                  </a:lnTo>
                  <a:lnTo>
                    <a:pt x="692" y="486"/>
                  </a:lnTo>
                  <a:lnTo>
                    <a:pt x="692" y="486"/>
                  </a:lnTo>
                  <a:lnTo>
                    <a:pt x="698" y="482"/>
                  </a:lnTo>
                  <a:lnTo>
                    <a:pt x="704" y="476"/>
                  </a:lnTo>
                  <a:lnTo>
                    <a:pt x="714" y="452"/>
                  </a:lnTo>
                  <a:lnTo>
                    <a:pt x="714" y="452"/>
                  </a:lnTo>
                  <a:lnTo>
                    <a:pt x="718" y="442"/>
                  </a:lnTo>
                  <a:lnTo>
                    <a:pt x="718" y="426"/>
                  </a:lnTo>
                  <a:lnTo>
                    <a:pt x="716" y="382"/>
                  </a:lnTo>
                  <a:lnTo>
                    <a:pt x="716" y="382"/>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00">
                <a:solidFill>
                  <a:schemeClr val="tx1">
                    <a:lumMod val="50000"/>
                    <a:lumOff val="50000"/>
                  </a:schemeClr>
                </a:solidFill>
              </a:endParaRPr>
            </a:p>
          </p:txBody>
        </p:sp>
        <p:sp>
          <p:nvSpPr>
            <p:cNvPr id="68" name="MH_Other_28"/>
            <p:cNvSpPr>
              <a:spLocks/>
            </p:cNvSpPr>
            <p:nvPr/>
          </p:nvSpPr>
          <p:spPr bwMode="auto">
            <a:xfrm>
              <a:off x="6669772" y="3199460"/>
              <a:ext cx="105062" cy="92381"/>
            </a:xfrm>
            <a:custGeom>
              <a:avLst/>
              <a:gdLst>
                <a:gd name="T0" fmla="*/ 62 w 68"/>
                <a:gd name="T1" fmla="*/ 32 h 60"/>
                <a:gd name="T2" fmla="*/ 68 w 68"/>
                <a:gd name="T3" fmla="*/ 24 h 60"/>
                <a:gd name="T4" fmla="*/ 68 w 68"/>
                <a:gd name="T5" fmla="*/ 24 h 60"/>
                <a:gd name="T6" fmla="*/ 68 w 68"/>
                <a:gd name="T7" fmla="*/ 24 h 60"/>
                <a:gd name="T8" fmla="*/ 68 w 68"/>
                <a:gd name="T9" fmla="*/ 24 h 60"/>
                <a:gd name="T10" fmla="*/ 48 w 68"/>
                <a:gd name="T11" fmla="*/ 8 h 60"/>
                <a:gd name="T12" fmla="*/ 48 w 68"/>
                <a:gd name="T13" fmla="*/ 8 h 60"/>
                <a:gd name="T14" fmla="*/ 40 w 68"/>
                <a:gd name="T15" fmla="*/ 4 h 60"/>
                <a:gd name="T16" fmla="*/ 34 w 68"/>
                <a:gd name="T17" fmla="*/ 0 h 60"/>
                <a:gd name="T18" fmla="*/ 28 w 68"/>
                <a:gd name="T19" fmla="*/ 0 h 60"/>
                <a:gd name="T20" fmla="*/ 22 w 68"/>
                <a:gd name="T21" fmla="*/ 0 h 60"/>
                <a:gd name="T22" fmla="*/ 14 w 68"/>
                <a:gd name="T23" fmla="*/ 2 h 60"/>
                <a:gd name="T24" fmla="*/ 14 w 68"/>
                <a:gd name="T25" fmla="*/ 20 h 60"/>
                <a:gd name="T26" fmla="*/ 14 w 68"/>
                <a:gd name="T27" fmla="*/ 20 h 60"/>
                <a:gd name="T28" fmla="*/ 10 w 68"/>
                <a:gd name="T29" fmla="*/ 28 h 60"/>
                <a:gd name="T30" fmla="*/ 4 w 68"/>
                <a:gd name="T31" fmla="*/ 36 h 60"/>
                <a:gd name="T32" fmla="*/ 0 w 68"/>
                <a:gd name="T33" fmla="*/ 40 h 60"/>
                <a:gd name="T34" fmla="*/ 8 w 68"/>
                <a:gd name="T35" fmla="*/ 48 h 60"/>
                <a:gd name="T36" fmla="*/ 10 w 68"/>
                <a:gd name="T37" fmla="*/ 48 h 60"/>
                <a:gd name="T38" fmla="*/ 12 w 68"/>
                <a:gd name="T39" fmla="*/ 56 h 60"/>
                <a:gd name="T40" fmla="*/ 22 w 68"/>
                <a:gd name="T41" fmla="*/ 60 h 60"/>
                <a:gd name="T42" fmla="*/ 22 w 68"/>
                <a:gd name="T43" fmla="*/ 60 h 60"/>
                <a:gd name="T44" fmla="*/ 28 w 68"/>
                <a:gd name="T45" fmla="*/ 56 h 60"/>
                <a:gd name="T46" fmla="*/ 34 w 68"/>
                <a:gd name="T47" fmla="*/ 54 h 60"/>
                <a:gd name="T48" fmla="*/ 52 w 68"/>
                <a:gd name="T49" fmla="*/ 58 h 60"/>
                <a:gd name="T50" fmla="*/ 52 w 68"/>
                <a:gd name="T51" fmla="*/ 52 h 60"/>
                <a:gd name="T52" fmla="*/ 52 w 68"/>
                <a:gd name="T53" fmla="*/ 52 h 60"/>
                <a:gd name="T54" fmla="*/ 54 w 68"/>
                <a:gd name="T55" fmla="*/ 44 h 60"/>
                <a:gd name="T56" fmla="*/ 56 w 68"/>
                <a:gd name="T57" fmla="*/ 38 h 60"/>
                <a:gd name="T58" fmla="*/ 58 w 68"/>
                <a:gd name="T59" fmla="*/ 34 h 60"/>
                <a:gd name="T60" fmla="*/ 62 w 68"/>
                <a:gd name="T61" fmla="*/ 32 h 60"/>
                <a:gd name="T62" fmla="*/ 62 w 68"/>
                <a:gd name="T63"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 h="60">
                  <a:moveTo>
                    <a:pt x="62" y="32"/>
                  </a:moveTo>
                  <a:lnTo>
                    <a:pt x="68" y="24"/>
                  </a:lnTo>
                  <a:lnTo>
                    <a:pt x="68" y="24"/>
                  </a:lnTo>
                  <a:lnTo>
                    <a:pt x="68" y="24"/>
                  </a:lnTo>
                  <a:lnTo>
                    <a:pt x="68" y="24"/>
                  </a:lnTo>
                  <a:lnTo>
                    <a:pt x="48" y="8"/>
                  </a:lnTo>
                  <a:lnTo>
                    <a:pt x="48" y="8"/>
                  </a:lnTo>
                  <a:lnTo>
                    <a:pt x="40" y="4"/>
                  </a:lnTo>
                  <a:lnTo>
                    <a:pt x="34" y="0"/>
                  </a:lnTo>
                  <a:lnTo>
                    <a:pt x="28" y="0"/>
                  </a:lnTo>
                  <a:lnTo>
                    <a:pt x="22" y="0"/>
                  </a:lnTo>
                  <a:lnTo>
                    <a:pt x="14" y="2"/>
                  </a:lnTo>
                  <a:lnTo>
                    <a:pt x="14" y="20"/>
                  </a:lnTo>
                  <a:lnTo>
                    <a:pt x="14" y="20"/>
                  </a:lnTo>
                  <a:lnTo>
                    <a:pt x="10" y="28"/>
                  </a:lnTo>
                  <a:lnTo>
                    <a:pt x="4" y="36"/>
                  </a:lnTo>
                  <a:lnTo>
                    <a:pt x="0" y="40"/>
                  </a:lnTo>
                  <a:lnTo>
                    <a:pt x="8" y="48"/>
                  </a:lnTo>
                  <a:lnTo>
                    <a:pt x="10" y="48"/>
                  </a:lnTo>
                  <a:lnTo>
                    <a:pt x="12" y="56"/>
                  </a:lnTo>
                  <a:lnTo>
                    <a:pt x="22" y="60"/>
                  </a:lnTo>
                  <a:lnTo>
                    <a:pt x="22" y="60"/>
                  </a:lnTo>
                  <a:lnTo>
                    <a:pt x="28" y="56"/>
                  </a:lnTo>
                  <a:lnTo>
                    <a:pt x="34" y="54"/>
                  </a:lnTo>
                  <a:lnTo>
                    <a:pt x="52" y="58"/>
                  </a:lnTo>
                  <a:lnTo>
                    <a:pt x="52" y="52"/>
                  </a:lnTo>
                  <a:lnTo>
                    <a:pt x="52" y="52"/>
                  </a:lnTo>
                  <a:lnTo>
                    <a:pt x="54" y="44"/>
                  </a:lnTo>
                  <a:lnTo>
                    <a:pt x="56" y="38"/>
                  </a:lnTo>
                  <a:lnTo>
                    <a:pt x="58" y="34"/>
                  </a:lnTo>
                  <a:lnTo>
                    <a:pt x="62" y="32"/>
                  </a:lnTo>
                  <a:lnTo>
                    <a:pt x="62" y="32"/>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00">
                <a:solidFill>
                  <a:schemeClr val="tx1">
                    <a:lumMod val="50000"/>
                    <a:lumOff val="50000"/>
                  </a:schemeClr>
                </a:solidFill>
              </a:endParaRPr>
            </a:p>
          </p:txBody>
        </p:sp>
        <p:sp>
          <p:nvSpPr>
            <p:cNvPr id="69" name="MH_Other_29"/>
            <p:cNvSpPr>
              <a:spLocks/>
            </p:cNvSpPr>
            <p:nvPr/>
          </p:nvSpPr>
          <p:spPr bwMode="auto">
            <a:xfrm>
              <a:off x="6177069" y="2875219"/>
              <a:ext cx="585083" cy="452851"/>
            </a:xfrm>
            <a:custGeom>
              <a:avLst/>
              <a:gdLst>
                <a:gd name="T0" fmla="*/ 258 w 378"/>
                <a:gd name="T1" fmla="*/ 78 h 292"/>
                <a:gd name="T2" fmla="*/ 240 w 378"/>
                <a:gd name="T3" fmla="*/ 46 h 292"/>
                <a:gd name="T4" fmla="*/ 204 w 378"/>
                <a:gd name="T5" fmla="*/ 38 h 292"/>
                <a:gd name="T6" fmla="*/ 194 w 378"/>
                <a:gd name="T7" fmla="*/ 28 h 292"/>
                <a:gd name="T8" fmla="*/ 166 w 378"/>
                <a:gd name="T9" fmla="*/ 16 h 292"/>
                <a:gd name="T10" fmla="*/ 164 w 378"/>
                <a:gd name="T11" fmla="*/ 0 h 292"/>
                <a:gd name="T12" fmla="*/ 148 w 378"/>
                <a:gd name="T13" fmla="*/ 12 h 292"/>
                <a:gd name="T14" fmla="*/ 140 w 378"/>
                <a:gd name="T15" fmla="*/ 26 h 292"/>
                <a:gd name="T16" fmla="*/ 126 w 378"/>
                <a:gd name="T17" fmla="*/ 46 h 292"/>
                <a:gd name="T18" fmla="*/ 120 w 378"/>
                <a:gd name="T19" fmla="*/ 52 h 292"/>
                <a:gd name="T20" fmla="*/ 108 w 378"/>
                <a:gd name="T21" fmla="*/ 42 h 292"/>
                <a:gd name="T22" fmla="*/ 96 w 378"/>
                <a:gd name="T23" fmla="*/ 38 h 292"/>
                <a:gd name="T24" fmla="*/ 76 w 378"/>
                <a:gd name="T25" fmla="*/ 46 h 292"/>
                <a:gd name="T26" fmla="*/ 32 w 378"/>
                <a:gd name="T27" fmla="*/ 50 h 292"/>
                <a:gd name="T28" fmla="*/ 20 w 378"/>
                <a:gd name="T29" fmla="*/ 32 h 292"/>
                <a:gd name="T30" fmla="*/ 4 w 378"/>
                <a:gd name="T31" fmla="*/ 34 h 292"/>
                <a:gd name="T32" fmla="*/ 2 w 378"/>
                <a:gd name="T33" fmla="*/ 36 h 292"/>
                <a:gd name="T34" fmla="*/ 8 w 378"/>
                <a:gd name="T35" fmla="*/ 42 h 292"/>
                <a:gd name="T36" fmla="*/ 10 w 378"/>
                <a:gd name="T37" fmla="*/ 42 h 292"/>
                <a:gd name="T38" fmla="*/ 40 w 378"/>
                <a:gd name="T39" fmla="*/ 76 h 292"/>
                <a:gd name="T40" fmla="*/ 98 w 378"/>
                <a:gd name="T41" fmla="*/ 96 h 292"/>
                <a:gd name="T42" fmla="*/ 118 w 378"/>
                <a:gd name="T43" fmla="*/ 128 h 292"/>
                <a:gd name="T44" fmla="*/ 140 w 378"/>
                <a:gd name="T45" fmla="*/ 158 h 292"/>
                <a:gd name="T46" fmla="*/ 152 w 378"/>
                <a:gd name="T47" fmla="*/ 162 h 292"/>
                <a:gd name="T48" fmla="*/ 182 w 378"/>
                <a:gd name="T49" fmla="*/ 142 h 292"/>
                <a:gd name="T50" fmla="*/ 200 w 378"/>
                <a:gd name="T51" fmla="*/ 146 h 292"/>
                <a:gd name="T52" fmla="*/ 198 w 378"/>
                <a:gd name="T53" fmla="*/ 152 h 292"/>
                <a:gd name="T54" fmla="*/ 168 w 378"/>
                <a:gd name="T55" fmla="*/ 186 h 292"/>
                <a:gd name="T56" fmla="*/ 166 w 378"/>
                <a:gd name="T57" fmla="*/ 194 h 292"/>
                <a:gd name="T58" fmla="*/ 152 w 378"/>
                <a:gd name="T59" fmla="*/ 222 h 292"/>
                <a:gd name="T60" fmla="*/ 166 w 378"/>
                <a:gd name="T61" fmla="*/ 246 h 292"/>
                <a:gd name="T62" fmla="*/ 178 w 378"/>
                <a:gd name="T63" fmla="*/ 254 h 292"/>
                <a:gd name="T64" fmla="*/ 194 w 378"/>
                <a:gd name="T65" fmla="*/ 270 h 292"/>
                <a:gd name="T66" fmla="*/ 204 w 378"/>
                <a:gd name="T67" fmla="*/ 262 h 292"/>
                <a:gd name="T68" fmla="*/ 214 w 378"/>
                <a:gd name="T69" fmla="*/ 264 h 292"/>
                <a:gd name="T70" fmla="*/ 230 w 378"/>
                <a:gd name="T71" fmla="*/ 278 h 292"/>
                <a:gd name="T72" fmla="*/ 238 w 378"/>
                <a:gd name="T73" fmla="*/ 286 h 292"/>
                <a:gd name="T74" fmla="*/ 248 w 378"/>
                <a:gd name="T75" fmla="*/ 284 h 292"/>
                <a:gd name="T76" fmla="*/ 304 w 378"/>
                <a:gd name="T77" fmla="*/ 286 h 292"/>
                <a:gd name="T78" fmla="*/ 312 w 378"/>
                <a:gd name="T79" fmla="*/ 272 h 292"/>
                <a:gd name="T80" fmla="*/ 316 w 378"/>
                <a:gd name="T81" fmla="*/ 262 h 292"/>
                <a:gd name="T82" fmla="*/ 324 w 378"/>
                <a:gd name="T83" fmla="*/ 248 h 292"/>
                <a:gd name="T84" fmla="*/ 324 w 378"/>
                <a:gd name="T85" fmla="*/ 232 h 292"/>
                <a:gd name="T86" fmla="*/ 330 w 378"/>
                <a:gd name="T87" fmla="*/ 226 h 292"/>
                <a:gd name="T88" fmla="*/ 348 w 378"/>
                <a:gd name="T89" fmla="*/ 222 h 292"/>
                <a:gd name="T90" fmla="*/ 378 w 378"/>
                <a:gd name="T91" fmla="*/ 238 h 292"/>
                <a:gd name="T92" fmla="*/ 362 w 378"/>
                <a:gd name="T93" fmla="*/ 196 h 292"/>
                <a:gd name="T94" fmla="*/ 348 w 378"/>
                <a:gd name="T95" fmla="*/ 194 h 292"/>
                <a:gd name="T96" fmla="*/ 312 w 378"/>
                <a:gd name="T97" fmla="*/ 172 h 292"/>
                <a:gd name="T98" fmla="*/ 292 w 378"/>
                <a:gd name="T99" fmla="*/ 146 h 292"/>
                <a:gd name="T100" fmla="*/ 270 w 378"/>
                <a:gd name="T101" fmla="*/ 9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292">
                  <a:moveTo>
                    <a:pt x="264" y="86"/>
                  </a:moveTo>
                  <a:lnTo>
                    <a:pt x="264" y="86"/>
                  </a:lnTo>
                  <a:lnTo>
                    <a:pt x="258" y="78"/>
                  </a:lnTo>
                  <a:lnTo>
                    <a:pt x="252" y="70"/>
                  </a:lnTo>
                  <a:lnTo>
                    <a:pt x="240" y="46"/>
                  </a:lnTo>
                  <a:lnTo>
                    <a:pt x="240" y="46"/>
                  </a:lnTo>
                  <a:lnTo>
                    <a:pt x="226" y="44"/>
                  </a:lnTo>
                  <a:lnTo>
                    <a:pt x="214" y="42"/>
                  </a:lnTo>
                  <a:lnTo>
                    <a:pt x="204" y="38"/>
                  </a:lnTo>
                  <a:lnTo>
                    <a:pt x="198" y="34"/>
                  </a:lnTo>
                  <a:lnTo>
                    <a:pt x="198" y="34"/>
                  </a:lnTo>
                  <a:lnTo>
                    <a:pt x="194" y="28"/>
                  </a:lnTo>
                  <a:lnTo>
                    <a:pt x="188" y="24"/>
                  </a:lnTo>
                  <a:lnTo>
                    <a:pt x="170" y="18"/>
                  </a:lnTo>
                  <a:lnTo>
                    <a:pt x="166" y="16"/>
                  </a:lnTo>
                  <a:lnTo>
                    <a:pt x="170" y="2"/>
                  </a:lnTo>
                  <a:lnTo>
                    <a:pt x="168" y="2"/>
                  </a:lnTo>
                  <a:lnTo>
                    <a:pt x="164" y="0"/>
                  </a:lnTo>
                  <a:lnTo>
                    <a:pt x="164" y="0"/>
                  </a:lnTo>
                  <a:lnTo>
                    <a:pt x="152" y="8"/>
                  </a:lnTo>
                  <a:lnTo>
                    <a:pt x="148" y="12"/>
                  </a:lnTo>
                  <a:lnTo>
                    <a:pt x="144" y="16"/>
                  </a:lnTo>
                  <a:lnTo>
                    <a:pt x="144" y="16"/>
                  </a:lnTo>
                  <a:lnTo>
                    <a:pt x="140" y="26"/>
                  </a:lnTo>
                  <a:lnTo>
                    <a:pt x="132" y="32"/>
                  </a:lnTo>
                  <a:lnTo>
                    <a:pt x="132" y="32"/>
                  </a:lnTo>
                  <a:lnTo>
                    <a:pt x="126" y="46"/>
                  </a:lnTo>
                  <a:lnTo>
                    <a:pt x="124" y="50"/>
                  </a:lnTo>
                  <a:lnTo>
                    <a:pt x="120" y="52"/>
                  </a:lnTo>
                  <a:lnTo>
                    <a:pt x="120" y="52"/>
                  </a:lnTo>
                  <a:lnTo>
                    <a:pt x="118" y="52"/>
                  </a:lnTo>
                  <a:lnTo>
                    <a:pt x="116" y="48"/>
                  </a:lnTo>
                  <a:lnTo>
                    <a:pt x="108" y="42"/>
                  </a:lnTo>
                  <a:lnTo>
                    <a:pt x="108" y="42"/>
                  </a:lnTo>
                  <a:lnTo>
                    <a:pt x="102" y="40"/>
                  </a:lnTo>
                  <a:lnTo>
                    <a:pt x="96" y="38"/>
                  </a:lnTo>
                  <a:lnTo>
                    <a:pt x="88" y="40"/>
                  </a:lnTo>
                  <a:lnTo>
                    <a:pt x="88" y="40"/>
                  </a:lnTo>
                  <a:lnTo>
                    <a:pt x="76" y="46"/>
                  </a:lnTo>
                  <a:lnTo>
                    <a:pt x="62" y="50"/>
                  </a:lnTo>
                  <a:lnTo>
                    <a:pt x="32" y="50"/>
                  </a:lnTo>
                  <a:lnTo>
                    <a:pt x="32" y="50"/>
                  </a:lnTo>
                  <a:lnTo>
                    <a:pt x="26" y="44"/>
                  </a:lnTo>
                  <a:lnTo>
                    <a:pt x="22" y="38"/>
                  </a:lnTo>
                  <a:lnTo>
                    <a:pt x="20" y="32"/>
                  </a:lnTo>
                  <a:lnTo>
                    <a:pt x="20" y="22"/>
                  </a:lnTo>
                  <a:lnTo>
                    <a:pt x="8" y="18"/>
                  </a:lnTo>
                  <a:lnTo>
                    <a:pt x="4" y="34"/>
                  </a:lnTo>
                  <a:lnTo>
                    <a:pt x="4" y="34"/>
                  </a:lnTo>
                  <a:lnTo>
                    <a:pt x="4" y="36"/>
                  </a:lnTo>
                  <a:lnTo>
                    <a:pt x="2" y="36"/>
                  </a:lnTo>
                  <a:lnTo>
                    <a:pt x="0" y="40"/>
                  </a:lnTo>
                  <a:lnTo>
                    <a:pt x="8" y="42"/>
                  </a:lnTo>
                  <a:lnTo>
                    <a:pt x="8" y="42"/>
                  </a:lnTo>
                  <a:lnTo>
                    <a:pt x="10" y="42"/>
                  </a:lnTo>
                  <a:lnTo>
                    <a:pt x="10" y="42"/>
                  </a:lnTo>
                  <a:lnTo>
                    <a:pt x="10" y="42"/>
                  </a:lnTo>
                  <a:lnTo>
                    <a:pt x="28" y="66"/>
                  </a:lnTo>
                  <a:lnTo>
                    <a:pt x="40" y="76"/>
                  </a:lnTo>
                  <a:lnTo>
                    <a:pt x="40" y="76"/>
                  </a:lnTo>
                  <a:lnTo>
                    <a:pt x="68" y="86"/>
                  </a:lnTo>
                  <a:lnTo>
                    <a:pt x="98" y="96"/>
                  </a:lnTo>
                  <a:lnTo>
                    <a:pt x="98" y="96"/>
                  </a:lnTo>
                  <a:lnTo>
                    <a:pt x="104" y="102"/>
                  </a:lnTo>
                  <a:lnTo>
                    <a:pt x="112" y="112"/>
                  </a:lnTo>
                  <a:lnTo>
                    <a:pt x="118" y="128"/>
                  </a:lnTo>
                  <a:lnTo>
                    <a:pt x="124" y="150"/>
                  </a:lnTo>
                  <a:lnTo>
                    <a:pt x="124" y="150"/>
                  </a:lnTo>
                  <a:lnTo>
                    <a:pt x="140" y="158"/>
                  </a:lnTo>
                  <a:lnTo>
                    <a:pt x="146" y="162"/>
                  </a:lnTo>
                  <a:lnTo>
                    <a:pt x="152" y="162"/>
                  </a:lnTo>
                  <a:lnTo>
                    <a:pt x="152" y="162"/>
                  </a:lnTo>
                  <a:lnTo>
                    <a:pt x="180" y="144"/>
                  </a:lnTo>
                  <a:lnTo>
                    <a:pt x="180" y="144"/>
                  </a:lnTo>
                  <a:lnTo>
                    <a:pt x="182" y="142"/>
                  </a:lnTo>
                  <a:lnTo>
                    <a:pt x="184" y="144"/>
                  </a:lnTo>
                  <a:lnTo>
                    <a:pt x="198" y="146"/>
                  </a:lnTo>
                  <a:lnTo>
                    <a:pt x="200" y="146"/>
                  </a:lnTo>
                  <a:lnTo>
                    <a:pt x="200" y="150"/>
                  </a:lnTo>
                  <a:lnTo>
                    <a:pt x="198" y="152"/>
                  </a:lnTo>
                  <a:lnTo>
                    <a:pt x="198" y="152"/>
                  </a:lnTo>
                  <a:lnTo>
                    <a:pt x="192" y="174"/>
                  </a:lnTo>
                  <a:lnTo>
                    <a:pt x="186" y="186"/>
                  </a:lnTo>
                  <a:lnTo>
                    <a:pt x="168" y="186"/>
                  </a:lnTo>
                  <a:lnTo>
                    <a:pt x="168" y="186"/>
                  </a:lnTo>
                  <a:lnTo>
                    <a:pt x="168" y="186"/>
                  </a:lnTo>
                  <a:lnTo>
                    <a:pt x="166" y="194"/>
                  </a:lnTo>
                  <a:lnTo>
                    <a:pt x="164" y="202"/>
                  </a:lnTo>
                  <a:lnTo>
                    <a:pt x="152" y="222"/>
                  </a:lnTo>
                  <a:lnTo>
                    <a:pt x="152" y="222"/>
                  </a:lnTo>
                  <a:lnTo>
                    <a:pt x="148" y="228"/>
                  </a:lnTo>
                  <a:lnTo>
                    <a:pt x="148" y="234"/>
                  </a:lnTo>
                  <a:lnTo>
                    <a:pt x="166" y="246"/>
                  </a:lnTo>
                  <a:lnTo>
                    <a:pt x="166" y="246"/>
                  </a:lnTo>
                  <a:lnTo>
                    <a:pt x="172" y="252"/>
                  </a:lnTo>
                  <a:lnTo>
                    <a:pt x="178" y="254"/>
                  </a:lnTo>
                  <a:lnTo>
                    <a:pt x="182" y="254"/>
                  </a:lnTo>
                  <a:lnTo>
                    <a:pt x="186" y="266"/>
                  </a:lnTo>
                  <a:lnTo>
                    <a:pt x="194" y="270"/>
                  </a:lnTo>
                  <a:lnTo>
                    <a:pt x="200" y="266"/>
                  </a:lnTo>
                  <a:lnTo>
                    <a:pt x="200" y="266"/>
                  </a:lnTo>
                  <a:lnTo>
                    <a:pt x="204" y="262"/>
                  </a:lnTo>
                  <a:lnTo>
                    <a:pt x="208" y="262"/>
                  </a:lnTo>
                  <a:lnTo>
                    <a:pt x="208" y="262"/>
                  </a:lnTo>
                  <a:lnTo>
                    <a:pt x="214" y="264"/>
                  </a:lnTo>
                  <a:lnTo>
                    <a:pt x="218" y="266"/>
                  </a:lnTo>
                  <a:lnTo>
                    <a:pt x="224" y="270"/>
                  </a:lnTo>
                  <a:lnTo>
                    <a:pt x="230" y="278"/>
                  </a:lnTo>
                  <a:lnTo>
                    <a:pt x="230" y="278"/>
                  </a:lnTo>
                  <a:lnTo>
                    <a:pt x="236" y="286"/>
                  </a:lnTo>
                  <a:lnTo>
                    <a:pt x="238" y="286"/>
                  </a:lnTo>
                  <a:lnTo>
                    <a:pt x="238" y="286"/>
                  </a:lnTo>
                  <a:lnTo>
                    <a:pt x="242" y="284"/>
                  </a:lnTo>
                  <a:lnTo>
                    <a:pt x="248" y="284"/>
                  </a:lnTo>
                  <a:lnTo>
                    <a:pt x="264" y="288"/>
                  </a:lnTo>
                  <a:lnTo>
                    <a:pt x="284" y="292"/>
                  </a:lnTo>
                  <a:lnTo>
                    <a:pt x="304" y="286"/>
                  </a:lnTo>
                  <a:lnTo>
                    <a:pt x="312" y="282"/>
                  </a:lnTo>
                  <a:lnTo>
                    <a:pt x="318" y="278"/>
                  </a:lnTo>
                  <a:lnTo>
                    <a:pt x="312" y="272"/>
                  </a:lnTo>
                  <a:lnTo>
                    <a:pt x="312" y="272"/>
                  </a:lnTo>
                  <a:lnTo>
                    <a:pt x="312" y="268"/>
                  </a:lnTo>
                  <a:lnTo>
                    <a:pt x="316" y="262"/>
                  </a:lnTo>
                  <a:lnTo>
                    <a:pt x="316" y="262"/>
                  </a:lnTo>
                  <a:lnTo>
                    <a:pt x="322" y="256"/>
                  </a:lnTo>
                  <a:lnTo>
                    <a:pt x="324" y="248"/>
                  </a:lnTo>
                  <a:lnTo>
                    <a:pt x="324" y="238"/>
                  </a:lnTo>
                  <a:lnTo>
                    <a:pt x="324" y="238"/>
                  </a:lnTo>
                  <a:lnTo>
                    <a:pt x="324" y="232"/>
                  </a:lnTo>
                  <a:lnTo>
                    <a:pt x="326" y="230"/>
                  </a:lnTo>
                  <a:lnTo>
                    <a:pt x="326" y="230"/>
                  </a:lnTo>
                  <a:lnTo>
                    <a:pt x="330" y="226"/>
                  </a:lnTo>
                  <a:lnTo>
                    <a:pt x="340" y="222"/>
                  </a:lnTo>
                  <a:lnTo>
                    <a:pt x="340" y="222"/>
                  </a:lnTo>
                  <a:lnTo>
                    <a:pt x="348" y="222"/>
                  </a:lnTo>
                  <a:lnTo>
                    <a:pt x="356" y="226"/>
                  </a:lnTo>
                  <a:lnTo>
                    <a:pt x="366" y="230"/>
                  </a:lnTo>
                  <a:lnTo>
                    <a:pt x="378" y="238"/>
                  </a:lnTo>
                  <a:lnTo>
                    <a:pt x="372" y="222"/>
                  </a:lnTo>
                  <a:lnTo>
                    <a:pt x="364" y="210"/>
                  </a:lnTo>
                  <a:lnTo>
                    <a:pt x="362" y="196"/>
                  </a:lnTo>
                  <a:lnTo>
                    <a:pt x="348" y="194"/>
                  </a:lnTo>
                  <a:lnTo>
                    <a:pt x="348" y="194"/>
                  </a:lnTo>
                  <a:lnTo>
                    <a:pt x="348" y="194"/>
                  </a:lnTo>
                  <a:lnTo>
                    <a:pt x="348" y="194"/>
                  </a:lnTo>
                  <a:lnTo>
                    <a:pt x="348" y="194"/>
                  </a:lnTo>
                  <a:lnTo>
                    <a:pt x="312" y="172"/>
                  </a:lnTo>
                  <a:lnTo>
                    <a:pt x="294" y="170"/>
                  </a:lnTo>
                  <a:lnTo>
                    <a:pt x="294" y="166"/>
                  </a:lnTo>
                  <a:lnTo>
                    <a:pt x="292" y="146"/>
                  </a:lnTo>
                  <a:lnTo>
                    <a:pt x="292" y="146"/>
                  </a:lnTo>
                  <a:lnTo>
                    <a:pt x="276" y="106"/>
                  </a:lnTo>
                  <a:lnTo>
                    <a:pt x="270" y="94"/>
                  </a:lnTo>
                  <a:lnTo>
                    <a:pt x="264" y="86"/>
                  </a:lnTo>
                  <a:lnTo>
                    <a:pt x="264" y="86"/>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00">
                <a:solidFill>
                  <a:schemeClr val="tx1">
                    <a:lumMod val="50000"/>
                    <a:lumOff val="50000"/>
                  </a:schemeClr>
                </a:solidFill>
              </a:endParaRPr>
            </a:p>
          </p:txBody>
        </p:sp>
        <p:sp>
          <p:nvSpPr>
            <p:cNvPr id="70" name="MH_Other_30"/>
            <p:cNvSpPr>
              <a:spLocks/>
            </p:cNvSpPr>
            <p:nvPr/>
          </p:nvSpPr>
          <p:spPr bwMode="auto">
            <a:xfrm>
              <a:off x="5869131" y="2009368"/>
              <a:ext cx="545232" cy="778904"/>
            </a:xfrm>
            <a:custGeom>
              <a:avLst/>
              <a:gdLst>
                <a:gd name="T0" fmla="*/ 312 w 352"/>
                <a:gd name="T1" fmla="*/ 144 h 502"/>
                <a:gd name="T2" fmla="*/ 272 w 352"/>
                <a:gd name="T3" fmla="*/ 120 h 502"/>
                <a:gd name="T4" fmla="*/ 280 w 352"/>
                <a:gd name="T5" fmla="*/ 94 h 502"/>
                <a:gd name="T6" fmla="*/ 234 w 352"/>
                <a:gd name="T7" fmla="*/ 76 h 502"/>
                <a:gd name="T8" fmla="*/ 234 w 352"/>
                <a:gd name="T9" fmla="*/ 36 h 502"/>
                <a:gd name="T10" fmla="*/ 224 w 352"/>
                <a:gd name="T11" fmla="*/ 40 h 502"/>
                <a:gd name="T12" fmla="*/ 206 w 352"/>
                <a:gd name="T13" fmla="*/ 8 h 502"/>
                <a:gd name="T14" fmla="*/ 178 w 352"/>
                <a:gd name="T15" fmla="*/ 16 h 502"/>
                <a:gd name="T16" fmla="*/ 146 w 352"/>
                <a:gd name="T17" fmla="*/ 64 h 502"/>
                <a:gd name="T18" fmla="*/ 118 w 352"/>
                <a:gd name="T19" fmla="*/ 76 h 502"/>
                <a:gd name="T20" fmla="*/ 92 w 352"/>
                <a:gd name="T21" fmla="*/ 70 h 502"/>
                <a:gd name="T22" fmla="*/ 76 w 352"/>
                <a:gd name="T23" fmla="*/ 100 h 502"/>
                <a:gd name="T24" fmla="*/ 48 w 352"/>
                <a:gd name="T25" fmla="*/ 92 h 502"/>
                <a:gd name="T26" fmla="*/ 34 w 352"/>
                <a:gd name="T27" fmla="*/ 64 h 502"/>
                <a:gd name="T28" fmla="*/ 16 w 352"/>
                <a:gd name="T29" fmla="*/ 96 h 502"/>
                <a:gd name="T30" fmla="*/ 8 w 352"/>
                <a:gd name="T31" fmla="*/ 108 h 502"/>
                <a:gd name="T32" fmla="*/ 30 w 352"/>
                <a:gd name="T33" fmla="*/ 168 h 502"/>
                <a:gd name="T34" fmla="*/ 30 w 352"/>
                <a:gd name="T35" fmla="*/ 196 h 502"/>
                <a:gd name="T36" fmla="*/ 42 w 352"/>
                <a:gd name="T37" fmla="*/ 224 h 502"/>
                <a:gd name="T38" fmla="*/ 48 w 352"/>
                <a:gd name="T39" fmla="*/ 240 h 502"/>
                <a:gd name="T40" fmla="*/ 38 w 352"/>
                <a:gd name="T41" fmla="*/ 284 h 502"/>
                <a:gd name="T42" fmla="*/ 8 w 352"/>
                <a:gd name="T43" fmla="*/ 332 h 502"/>
                <a:gd name="T44" fmla="*/ 48 w 352"/>
                <a:gd name="T45" fmla="*/ 378 h 502"/>
                <a:gd name="T46" fmla="*/ 32 w 352"/>
                <a:gd name="T47" fmla="*/ 416 h 502"/>
                <a:gd name="T48" fmla="*/ 20 w 352"/>
                <a:gd name="T49" fmla="*/ 450 h 502"/>
                <a:gd name="T50" fmla="*/ 12 w 352"/>
                <a:gd name="T51" fmla="*/ 466 h 502"/>
                <a:gd name="T52" fmla="*/ 26 w 352"/>
                <a:gd name="T53" fmla="*/ 482 h 502"/>
                <a:gd name="T54" fmla="*/ 28 w 352"/>
                <a:gd name="T55" fmla="*/ 488 h 502"/>
                <a:gd name="T56" fmla="*/ 30 w 352"/>
                <a:gd name="T57" fmla="*/ 492 h 502"/>
                <a:gd name="T58" fmla="*/ 94 w 352"/>
                <a:gd name="T59" fmla="*/ 496 h 502"/>
                <a:gd name="T60" fmla="*/ 114 w 352"/>
                <a:gd name="T61" fmla="*/ 464 h 502"/>
                <a:gd name="T62" fmla="*/ 208 w 352"/>
                <a:gd name="T63" fmla="*/ 352 h 502"/>
                <a:gd name="T64" fmla="*/ 240 w 352"/>
                <a:gd name="T65" fmla="*/ 332 h 502"/>
                <a:gd name="T66" fmla="*/ 234 w 352"/>
                <a:gd name="T67" fmla="*/ 312 h 502"/>
                <a:gd name="T68" fmla="*/ 218 w 352"/>
                <a:gd name="T69" fmla="*/ 296 h 502"/>
                <a:gd name="T70" fmla="*/ 180 w 352"/>
                <a:gd name="T71" fmla="*/ 276 h 502"/>
                <a:gd name="T72" fmla="*/ 170 w 352"/>
                <a:gd name="T73" fmla="*/ 242 h 502"/>
                <a:gd name="T74" fmla="*/ 116 w 352"/>
                <a:gd name="T75" fmla="*/ 228 h 502"/>
                <a:gd name="T76" fmla="*/ 98 w 352"/>
                <a:gd name="T77" fmla="*/ 218 h 502"/>
                <a:gd name="T78" fmla="*/ 98 w 352"/>
                <a:gd name="T79" fmla="*/ 202 h 502"/>
                <a:gd name="T80" fmla="*/ 118 w 352"/>
                <a:gd name="T81" fmla="*/ 180 h 502"/>
                <a:gd name="T82" fmla="*/ 114 w 352"/>
                <a:gd name="T83" fmla="*/ 158 h 502"/>
                <a:gd name="T84" fmla="*/ 134 w 352"/>
                <a:gd name="T85" fmla="*/ 148 h 502"/>
                <a:gd name="T86" fmla="*/ 148 w 352"/>
                <a:gd name="T87" fmla="*/ 140 h 502"/>
                <a:gd name="T88" fmla="*/ 148 w 352"/>
                <a:gd name="T89" fmla="*/ 118 h 502"/>
                <a:gd name="T90" fmla="*/ 172 w 352"/>
                <a:gd name="T91" fmla="*/ 120 h 502"/>
                <a:gd name="T92" fmla="*/ 214 w 352"/>
                <a:gd name="T93" fmla="*/ 144 h 502"/>
                <a:gd name="T94" fmla="*/ 204 w 352"/>
                <a:gd name="T95" fmla="*/ 154 h 502"/>
                <a:gd name="T96" fmla="*/ 226 w 352"/>
                <a:gd name="T97" fmla="*/ 168 h 502"/>
                <a:gd name="T98" fmla="*/ 236 w 352"/>
                <a:gd name="T99" fmla="*/ 180 h 502"/>
                <a:gd name="T100" fmla="*/ 252 w 352"/>
                <a:gd name="T101" fmla="*/ 220 h 502"/>
                <a:gd name="T102" fmla="*/ 314 w 352"/>
                <a:gd name="T103" fmla="*/ 236 h 502"/>
                <a:gd name="T104" fmla="*/ 336 w 352"/>
                <a:gd name="T105" fmla="*/ 188 h 502"/>
                <a:gd name="T106" fmla="*/ 352 w 352"/>
                <a:gd name="T107" fmla="*/ 176 h 502"/>
                <a:gd name="T108" fmla="*/ 326 w 352"/>
                <a:gd name="T109" fmla="*/ 15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2" h="502">
                  <a:moveTo>
                    <a:pt x="324" y="152"/>
                  </a:moveTo>
                  <a:lnTo>
                    <a:pt x="318" y="148"/>
                  </a:ln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68" y="92"/>
                  </a:lnTo>
                  <a:lnTo>
                    <a:pt x="246" y="88"/>
                  </a:lnTo>
                  <a:lnTo>
                    <a:pt x="246" y="88"/>
                  </a:lnTo>
                  <a:lnTo>
                    <a:pt x="234" y="76"/>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56" y="48"/>
                  </a:lnTo>
                  <a:lnTo>
                    <a:pt x="146" y="64"/>
                  </a:lnTo>
                  <a:lnTo>
                    <a:pt x="146" y="66"/>
                  </a:lnTo>
                  <a:lnTo>
                    <a:pt x="144" y="66"/>
                  </a:lnTo>
                  <a:lnTo>
                    <a:pt x="142" y="66"/>
                  </a:lnTo>
                  <a:lnTo>
                    <a:pt x="130" y="68"/>
                  </a:lnTo>
                  <a:lnTo>
                    <a:pt x="118" y="76"/>
                  </a:lnTo>
                  <a:lnTo>
                    <a:pt x="118" y="78"/>
                  </a:lnTo>
                  <a:lnTo>
                    <a:pt x="118" y="78"/>
                  </a:lnTo>
                  <a:lnTo>
                    <a:pt x="116" y="78"/>
                  </a:lnTo>
                  <a:lnTo>
                    <a:pt x="114" y="78"/>
                  </a:lnTo>
                  <a:lnTo>
                    <a:pt x="92" y="70"/>
                  </a:lnTo>
                  <a:lnTo>
                    <a:pt x="90" y="78"/>
                  </a:lnTo>
                  <a:lnTo>
                    <a:pt x="90" y="80"/>
                  </a:lnTo>
                  <a:lnTo>
                    <a:pt x="80" y="96"/>
                  </a:lnTo>
                  <a:lnTo>
                    <a:pt x="80" y="96"/>
                  </a:lnTo>
                  <a:lnTo>
                    <a:pt x="76" y="100"/>
                  </a:lnTo>
                  <a:lnTo>
                    <a:pt x="74" y="100"/>
                  </a:lnTo>
                  <a:lnTo>
                    <a:pt x="64" y="100"/>
                  </a:lnTo>
                  <a:lnTo>
                    <a:pt x="50" y="94"/>
                  </a:lnTo>
                  <a:lnTo>
                    <a:pt x="48" y="92"/>
                  </a:lnTo>
                  <a:lnTo>
                    <a:pt x="48" y="92"/>
                  </a:lnTo>
                  <a:lnTo>
                    <a:pt x="48" y="90"/>
                  </a:lnTo>
                  <a:lnTo>
                    <a:pt x="46" y="72"/>
                  </a:lnTo>
                  <a:lnTo>
                    <a:pt x="42" y="56"/>
                  </a:lnTo>
                  <a:lnTo>
                    <a:pt x="38" y="52"/>
                  </a:lnTo>
                  <a:lnTo>
                    <a:pt x="34" y="64"/>
                  </a:lnTo>
                  <a:lnTo>
                    <a:pt x="34" y="64"/>
                  </a:lnTo>
                  <a:lnTo>
                    <a:pt x="34" y="64"/>
                  </a:lnTo>
                  <a:lnTo>
                    <a:pt x="24" y="76"/>
                  </a:lnTo>
                  <a:lnTo>
                    <a:pt x="16" y="96"/>
                  </a:lnTo>
                  <a:lnTo>
                    <a:pt x="16" y="96"/>
                  </a:lnTo>
                  <a:lnTo>
                    <a:pt x="16" y="96"/>
                  </a:lnTo>
                  <a:lnTo>
                    <a:pt x="16" y="96"/>
                  </a:lnTo>
                  <a:lnTo>
                    <a:pt x="14" y="96"/>
                  </a:lnTo>
                  <a:lnTo>
                    <a:pt x="8" y="108"/>
                  </a:lnTo>
                  <a:lnTo>
                    <a:pt x="8" y="108"/>
                  </a:lnTo>
                  <a:lnTo>
                    <a:pt x="6" y="114"/>
                  </a:lnTo>
                  <a:lnTo>
                    <a:pt x="0" y="122"/>
                  </a:lnTo>
                  <a:lnTo>
                    <a:pt x="6" y="140"/>
                  </a:lnTo>
                  <a:lnTo>
                    <a:pt x="30" y="168"/>
                  </a:lnTo>
                  <a:lnTo>
                    <a:pt x="30" y="168"/>
                  </a:lnTo>
                  <a:lnTo>
                    <a:pt x="38" y="184"/>
                  </a:lnTo>
                  <a:lnTo>
                    <a:pt x="38" y="186"/>
                  </a:lnTo>
                  <a:lnTo>
                    <a:pt x="36" y="188"/>
                  </a:lnTo>
                  <a:lnTo>
                    <a:pt x="36" y="188"/>
                  </a:lnTo>
                  <a:lnTo>
                    <a:pt x="30" y="196"/>
                  </a:lnTo>
                  <a:lnTo>
                    <a:pt x="28" y="196"/>
                  </a:lnTo>
                  <a:lnTo>
                    <a:pt x="12" y="200"/>
                  </a:lnTo>
                  <a:lnTo>
                    <a:pt x="14" y="212"/>
                  </a:lnTo>
                  <a:lnTo>
                    <a:pt x="26" y="220"/>
                  </a:lnTo>
                  <a:lnTo>
                    <a:pt x="42" y="224"/>
                  </a:lnTo>
                  <a:lnTo>
                    <a:pt x="48" y="240"/>
                  </a:lnTo>
                  <a:lnTo>
                    <a:pt x="48" y="240"/>
                  </a:lnTo>
                  <a:lnTo>
                    <a:pt x="48" y="240"/>
                  </a:lnTo>
                  <a:lnTo>
                    <a:pt x="48" y="240"/>
                  </a:lnTo>
                  <a:lnTo>
                    <a:pt x="48" y="240"/>
                  </a:lnTo>
                  <a:lnTo>
                    <a:pt x="44" y="268"/>
                  </a:lnTo>
                  <a:lnTo>
                    <a:pt x="44" y="268"/>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78"/>
                  </a:lnTo>
                  <a:lnTo>
                    <a:pt x="48" y="380"/>
                  </a:lnTo>
                  <a:lnTo>
                    <a:pt x="34" y="408"/>
                  </a:lnTo>
                  <a:lnTo>
                    <a:pt x="32" y="416"/>
                  </a:lnTo>
                  <a:lnTo>
                    <a:pt x="32" y="416"/>
                  </a:lnTo>
                  <a:lnTo>
                    <a:pt x="24" y="434"/>
                  </a:lnTo>
                  <a:lnTo>
                    <a:pt x="20" y="448"/>
                  </a:lnTo>
                  <a:lnTo>
                    <a:pt x="20" y="450"/>
                  </a:lnTo>
                  <a:lnTo>
                    <a:pt x="20" y="450"/>
                  </a:lnTo>
                  <a:lnTo>
                    <a:pt x="20" y="450"/>
                  </a:lnTo>
                  <a:lnTo>
                    <a:pt x="14" y="456"/>
                  </a:lnTo>
                  <a:lnTo>
                    <a:pt x="12" y="462"/>
                  </a:lnTo>
                  <a:lnTo>
                    <a:pt x="12" y="462"/>
                  </a:lnTo>
                  <a:lnTo>
                    <a:pt x="12" y="464"/>
                  </a:lnTo>
                  <a:lnTo>
                    <a:pt x="12" y="466"/>
                  </a:lnTo>
                  <a:lnTo>
                    <a:pt x="14" y="468"/>
                  </a:lnTo>
                  <a:lnTo>
                    <a:pt x="22" y="476"/>
                  </a:lnTo>
                  <a:lnTo>
                    <a:pt x="22" y="476"/>
                  </a:lnTo>
                  <a:lnTo>
                    <a:pt x="22" y="476"/>
                  </a:lnTo>
                  <a:lnTo>
                    <a:pt x="26" y="482"/>
                  </a:lnTo>
                  <a:lnTo>
                    <a:pt x="26" y="482"/>
                  </a:lnTo>
                  <a:lnTo>
                    <a:pt x="26" y="482"/>
                  </a:lnTo>
                  <a:lnTo>
                    <a:pt x="28" y="484"/>
                  </a:lnTo>
                  <a:lnTo>
                    <a:pt x="28" y="484"/>
                  </a:lnTo>
                  <a:lnTo>
                    <a:pt x="28" y="488"/>
                  </a:lnTo>
                  <a:lnTo>
                    <a:pt x="28" y="488"/>
                  </a:lnTo>
                  <a:lnTo>
                    <a:pt x="28" y="488"/>
                  </a:lnTo>
                  <a:lnTo>
                    <a:pt x="28" y="488"/>
                  </a:lnTo>
                  <a:lnTo>
                    <a:pt x="28" y="488"/>
                  </a:lnTo>
                  <a:lnTo>
                    <a:pt x="30" y="492"/>
                  </a:lnTo>
                  <a:lnTo>
                    <a:pt x="36" y="496"/>
                  </a:lnTo>
                  <a:lnTo>
                    <a:pt x="66" y="502"/>
                  </a:lnTo>
                  <a:lnTo>
                    <a:pt x="66" y="502"/>
                  </a:lnTo>
                  <a:lnTo>
                    <a:pt x="80" y="500"/>
                  </a:lnTo>
                  <a:lnTo>
                    <a:pt x="94" y="496"/>
                  </a:lnTo>
                  <a:lnTo>
                    <a:pt x="94" y="496"/>
                  </a:lnTo>
                  <a:lnTo>
                    <a:pt x="108" y="492"/>
                  </a:lnTo>
                  <a:lnTo>
                    <a:pt x="122" y="492"/>
                  </a:lnTo>
                  <a:lnTo>
                    <a:pt x="122" y="486"/>
                  </a:lnTo>
                  <a:lnTo>
                    <a:pt x="114" y="464"/>
                  </a:lnTo>
                  <a:lnTo>
                    <a:pt x="112" y="464"/>
                  </a:lnTo>
                  <a:lnTo>
                    <a:pt x="114" y="464"/>
                  </a:lnTo>
                  <a:lnTo>
                    <a:pt x="158" y="400"/>
                  </a:lnTo>
                  <a:lnTo>
                    <a:pt x="208" y="352"/>
                  </a:lnTo>
                  <a:lnTo>
                    <a:pt x="208" y="352"/>
                  </a:lnTo>
                  <a:lnTo>
                    <a:pt x="224" y="348"/>
                  </a:lnTo>
                  <a:lnTo>
                    <a:pt x="232" y="338"/>
                  </a:lnTo>
                  <a:lnTo>
                    <a:pt x="232" y="338"/>
                  </a:lnTo>
                  <a:lnTo>
                    <a:pt x="232" y="338"/>
                  </a:lnTo>
                  <a:lnTo>
                    <a:pt x="240" y="332"/>
                  </a:lnTo>
                  <a:lnTo>
                    <a:pt x="250" y="328"/>
                  </a:lnTo>
                  <a:lnTo>
                    <a:pt x="246" y="324"/>
                  </a:lnTo>
                  <a:lnTo>
                    <a:pt x="234" y="312"/>
                  </a:lnTo>
                  <a:lnTo>
                    <a:pt x="234" y="312"/>
                  </a:lnTo>
                  <a:lnTo>
                    <a:pt x="234" y="312"/>
                  </a:lnTo>
                  <a:lnTo>
                    <a:pt x="226" y="302"/>
                  </a:lnTo>
                  <a:lnTo>
                    <a:pt x="226" y="300"/>
                  </a:lnTo>
                  <a:lnTo>
                    <a:pt x="226" y="300"/>
                  </a:lnTo>
                  <a:lnTo>
                    <a:pt x="230" y="294"/>
                  </a:lnTo>
                  <a:lnTo>
                    <a:pt x="218" y="296"/>
                  </a:lnTo>
                  <a:lnTo>
                    <a:pt x="196" y="292"/>
                  </a:lnTo>
                  <a:lnTo>
                    <a:pt x="196" y="292"/>
                  </a:lnTo>
                  <a:lnTo>
                    <a:pt x="186" y="284"/>
                  </a:lnTo>
                  <a:lnTo>
                    <a:pt x="182" y="280"/>
                  </a:lnTo>
                  <a:lnTo>
                    <a:pt x="180" y="276"/>
                  </a:lnTo>
                  <a:lnTo>
                    <a:pt x="180" y="276"/>
                  </a:lnTo>
                  <a:lnTo>
                    <a:pt x="176" y="256"/>
                  </a:lnTo>
                  <a:lnTo>
                    <a:pt x="174" y="238"/>
                  </a:lnTo>
                  <a:lnTo>
                    <a:pt x="174" y="238"/>
                  </a:lnTo>
                  <a:lnTo>
                    <a:pt x="170" y="242"/>
                  </a:lnTo>
                  <a:lnTo>
                    <a:pt x="164" y="244"/>
                  </a:lnTo>
                  <a:lnTo>
                    <a:pt x="146" y="240"/>
                  </a:lnTo>
                  <a:lnTo>
                    <a:pt x="136" y="232"/>
                  </a:lnTo>
                  <a:lnTo>
                    <a:pt x="122" y="228"/>
                  </a:lnTo>
                  <a:lnTo>
                    <a:pt x="116" y="228"/>
                  </a:lnTo>
                  <a:lnTo>
                    <a:pt x="116" y="228"/>
                  </a:lnTo>
                  <a:lnTo>
                    <a:pt x="110" y="226"/>
                  </a:lnTo>
                  <a:lnTo>
                    <a:pt x="104" y="224"/>
                  </a:lnTo>
                  <a:lnTo>
                    <a:pt x="104" y="224"/>
                  </a:lnTo>
                  <a:lnTo>
                    <a:pt x="98" y="218"/>
                  </a:lnTo>
                  <a:lnTo>
                    <a:pt x="96" y="214"/>
                  </a:lnTo>
                  <a:lnTo>
                    <a:pt x="96" y="214"/>
                  </a:lnTo>
                  <a:lnTo>
                    <a:pt x="96" y="210"/>
                  </a:lnTo>
                  <a:lnTo>
                    <a:pt x="96" y="206"/>
                  </a:lnTo>
                  <a:lnTo>
                    <a:pt x="98" y="202"/>
                  </a:lnTo>
                  <a:lnTo>
                    <a:pt x="102" y="200"/>
                  </a:lnTo>
                  <a:lnTo>
                    <a:pt x="102" y="200"/>
                  </a:lnTo>
                  <a:lnTo>
                    <a:pt x="110" y="192"/>
                  </a:lnTo>
                  <a:lnTo>
                    <a:pt x="118" y="180"/>
                  </a:lnTo>
                  <a:lnTo>
                    <a:pt x="118" y="180"/>
                  </a:lnTo>
                  <a:lnTo>
                    <a:pt x="116" y="176"/>
                  </a:lnTo>
                  <a:lnTo>
                    <a:pt x="114" y="170"/>
                  </a:lnTo>
                  <a:lnTo>
                    <a:pt x="112" y="164"/>
                  </a:lnTo>
                  <a:lnTo>
                    <a:pt x="114" y="160"/>
                  </a:lnTo>
                  <a:lnTo>
                    <a:pt x="114" y="158"/>
                  </a:lnTo>
                  <a:lnTo>
                    <a:pt x="114" y="158"/>
                  </a:lnTo>
                  <a:lnTo>
                    <a:pt x="116" y="156"/>
                  </a:lnTo>
                  <a:lnTo>
                    <a:pt x="120" y="152"/>
                  </a:lnTo>
                  <a:lnTo>
                    <a:pt x="134" y="148"/>
                  </a:lnTo>
                  <a:lnTo>
                    <a:pt x="134" y="148"/>
                  </a:lnTo>
                  <a:lnTo>
                    <a:pt x="136" y="142"/>
                  </a:lnTo>
                  <a:lnTo>
                    <a:pt x="138" y="140"/>
                  </a:lnTo>
                  <a:lnTo>
                    <a:pt x="150" y="140"/>
                  </a:lnTo>
                  <a:lnTo>
                    <a:pt x="148" y="140"/>
                  </a:lnTo>
                  <a:lnTo>
                    <a:pt x="148" y="140"/>
                  </a:lnTo>
                  <a:lnTo>
                    <a:pt x="142" y="136"/>
                  </a:lnTo>
                  <a:lnTo>
                    <a:pt x="140" y="132"/>
                  </a:lnTo>
                  <a:lnTo>
                    <a:pt x="140" y="128"/>
                  </a:lnTo>
                  <a:lnTo>
                    <a:pt x="142" y="122"/>
                  </a:lnTo>
                  <a:lnTo>
                    <a:pt x="148" y="118"/>
                  </a:lnTo>
                  <a:lnTo>
                    <a:pt x="148" y="118"/>
                  </a:lnTo>
                  <a:lnTo>
                    <a:pt x="154" y="116"/>
                  </a:lnTo>
                  <a:lnTo>
                    <a:pt x="160" y="116"/>
                  </a:lnTo>
                  <a:lnTo>
                    <a:pt x="166" y="118"/>
                  </a:lnTo>
                  <a:lnTo>
                    <a:pt x="172" y="120"/>
                  </a:lnTo>
                  <a:lnTo>
                    <a:pt x="190" y="134"/>
                  </a:lnTo>
                  <a:lnTo>
                    <a:pt x="208" y="134"/>
                  </a:lnTo>
                  <a:lnTo>
                    <a:pt x="214" y="138"/>
                  </a:lnTo>
                  <a:lnTo>
                    <a:pt x="214" y="144"/>
                  </a:lnTo>
                  <a:lnTo>
                    <a:pt x="214" y="144"/>
                  </a:lnTo>
                  <a:lnTo>
                    <a:pt x="214" y="150"/>
                  </a:lnTo>
                  <a:lnTo>
                    <a:pt x="210" y="152"/>
                  </a:lnTo>
                  <a:lnTo>
                    <a:pt x="210" y="152"/>
                  </a:lnTo>
                  <a:lnTo>
                    <a:pt x="206" y="152"/>
                  </a:lnTo>
                  <a:lnTo>
                    <a:pt x="204" y="154"/>
                  </a:lnTo>
                  <a:lnTo>
                    <a:pt x="202" y="160"/>
                  </a:lnTo>
                  <a:lnTo>
                    <a:pt x="210" y="180"/>
                  </a:lnTo>
                  <a:lnTo>
                    <a:pt x="210" y="180"/>
                  </a:lnTo>
                  <a:lnTo>
                    <a:pt x="218" y="170"/>
                  </a:lnTo>
                  <a:lnTo>
                    <a:pt x="226" y="168"/>
                  </a:lnTo>
                  <a:lnTo>
                    <a:pt x="226" y="168"/>
                  </a:lnTo>
                  <a:lnTo>
                    <a:pt x="230" y="168"/>
                  </a:lnTo>
                  <a:lnTo>
                    <a:pt x="234" y="172"/>
                  </a:lnTo>
                  <a:lnTo>
                    <a:pt x="234" y="172"/>
                  </a:lnTo>
                  <a:lnTo>
                    <a:pt x="236" y="180"/>
                  </a:lnTo>
                  <a:lnTo>
                    <a:pt x="240" y="190"/>
                  </a:lnTo>
                  <a:lnTo>
                    <a:pt x="240" y="190"/>
                  </a:lnTo>
                  <a:lnTo>
                    <a:pt x="242" y="202"/>
                  </a:lnTo>
                  <a:lnTo>
                    <a:pt x="246" y="210"/>
                  </a:lnTo>
                  <a:lnTo>
                    <a:pt x="252" y="220"/>
                  </a:lnTo>
                  <a:lnTo>
                    <a:pt x="252" y="220"/>
                  </a:lnTo>
                  <a:lnTo>
                    <a:pt x="264" y="236"/>
                  </a:lnTo>
                  <a:lnTo>
                    <a:pt x="268" y="248"/>
                  </a:lnTo>
                  <a:lnTo>
                    <a:pt x="300" y="244"/>
                  </a:lnTo>
                  <a:lnTo>
                    <a:pt x="314" y="236"/>
                  </a:lnTo>
                  <a:lnTo>
                    <a:pt x="326" y="220"/>
                  </a:lnTo>
                  <a:lnTo>
                    <a:pt x="332" y="204"/>
                  </a:lnTo>
                  <a:lnTo>
                    <a:pt x="332" y="204"/>
                  </a:lnTo>
                  <a:lnTo>
                    <a:pt x="332" y="204"/>
                  </a:lnTo>
                  <a:lnTo>
                    <a:pt x="336" y="188"/>
                  </a:lnTo>
                  <a:lnTo>
                    <a:pt x="336" y="186"/>
                  </a:lnTo>
                  <a:lnTo>
                    <a:pt x="336" y="184"/>
                  </a:lnTo>
                  <a:lnTo>
                    <a:pt x="338" y="184"/>
                  </a:lnTo>
                  <a:lnTo>
                    <a:pt x="350" y="176"/>
                  </a:lnTo>
                  <a:lnTo>
                    <a:pt x="352" y="176"/>
                  </a:lnTo>
                  <a:lnTo>
                    <a:pt x="350" y="174"/>
                  </a:lnTo>
                  <a:lnTo>
                    <a:pt x="330" y="168"/>
                  </a:lnTo>
                  <a:lnTo>
                    <a:pt x="330" y="168"/>
                  </a:lnTo>
                  <a:lnTo>
                    <a:pt x="330" y="168"/>
                  </a:lnTo>
                  <a:lnTo>
                    <a:pt x="326" y="156"/>
                  </a:lnTo>
                  <a:lnTo>
                    <a:pt x="324" y="152"/>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00">
                <a:solidFill>
                  <a:schemeClr val="tx1">
                    <a:lumMod val="50000"/>
                    <a:lumOff val="50000"/>
                  </a:schemeClr>
                </a:solidFill>
              </a:endParaRPr>
            </a:p>
          </p:txBody>
        </p:sp>
        <p:sp>
          <p:nvSpPr>
            <p:cNvPr id="71" name="MH_Other_31"/>
            <p:cNvSpPr>
              <a:spLocks/>
            </p:cNvSpPr>
            <p:nvPr/>
          </p:nvSpPr>
          <p:spPr bwMode="auto">
            <a:xfrm>
              <a:off x="5620967" y="2757478"/>
              <a:ext cx="574216" cy="566969"/>
            </a:xfrm>
            <a:custGeom>
              <a:avLst/>
              <a:gdLst>
                <a:gd name="T0" fmla="*/ 20 w 370"/>
                <a:gd name="T1" fmla="*/ 146 h 366"/>
                <a:gd name="T2" fmla="*/ 0 w 370"/>
                <a:gd name="T3" fmla="*/ 182 h 366"/>
                <a:gd name="T4" fmla="*/ 10 w 370"/>
                <a:gd name="T5" fmla="*/ 210 h 366"/>
                <a:gd name="T6" fmla="*/ 30 w 370"/>
                <a:gd name="T7" fmla="*/ 222 h 366"/>
                <a:gd name="T8" fmla="*/ 54 w 370"/>
                <a:gd name="T9" fmla="*/ 276 h 366"/>
                <a:gd name="T10" fmla="*/ 82 w 370"/>
                <a:gd name="T11" fmla="*/ 290 h 366"/>
                <a:gd name="T12" fmla="*/ 86 w 370"/>
                <a:gd name="T13" fmla="*/ 290 h 366"/>
                <a:gd name="T14" fmla="*/ 152 w 370"/>
                <a:gd name="T15" fmla="*/ 302 h 366"/>
                <a:gd name="T16" fmla="*/ 204 w 370"/>
                <a:gd name="T17" fmla="*/ 306 h 366"/>
                <a:gd name="T18" fmla="*/ 214 w 370"/>
                <a:gd name="T19" fmla="*/ 312 h 366"/>
                <a:gd name="T20" fmla="*/ 214 w 370"/>
                <a:gd name="T21" fmla="*/ 332 h 366"/>
                <a:gd name="T22" fmla="*/ 234 w 370"/>
                <a:gd name="T23" fmla="*/ 342 h 366"/>
                <a:gd name="T24" fmla="*/ 250 w 370"/>
                <a:gd name="T25" fmla="*/ 338 h 366"/>
                <a:gd name="T26" fmla="*/ 266 w 370"/>
                <a:gd name="T27" fmla="*/ 350 h 366"/>
                <a:gd name="T28" fmla="*/ 280 w 370"/>
                <a:gd name="T29" fmla="*/ 364 h 366"/>
                <a:gd name="T30" fmla="*/ 290 w 370"/>
                <a:gd name="T31" fmla="*/ 360 h 366"/>
                <a:gd name="T32" fmla="*/ 314 w 370"/>
                <a:gd name="T33" fmla="*/ 358 h 366"/>
                <a:gd name="T34" fmla="*/ 326 w 370"/>
                <a:gd name="T35" fmla="*/ 342 h 366"/>
                <a:gd name="T36" fmla="*/ 342 w 370"/>
                <a:gd name="T37" fmla="*/ 332 h 366"/>
                <a:gd name="T38" fmla="*/ 342 w 370"/>
                <a:gd name="T39" fmla="*/ 326 h 366"/>
                <a:gd name="T40" fmla="*/ 344 w 370"/>
                <a:gd name="T41" fmla="*/ 306 h 366"/>
                <a:gd name="T42" fmla="*/ 328 w 370"/>
                <a:gd name="T43" fmla="*/ 294 h 366"/>
                <a:gd name="T44" fmla="*/ 310 w 370"/>
                <a:gd name="T45" fmla="*/ 296 h 366"/>
                <a:gd name="T46" fmla="*/ 302 w 370"/>
                <a:gd name="T47" fmla="*/ 294 h 366"/>
                <a:gd name="T48" fmla="*/ 302 w 370"/>
                <a:gd name="T49" fmla="*/ 286 h 366"/>
                <a:gd name="T50" fmla="*/ 282 w 370"/>
                <a:gd name="T51" fmla="*/ 262 h 366"/>
                <a:gd name="T52" fmla="*/ 272 w 370"/>
                <a:gd name="T53" fmla="*/ 244 h 366"/>
                <a:gd name="T54" fmla="*/ 298 w 370"/>
                <a:gd name="T55" fmla="*/ 240 h 366"/>
                <a:gd name="T56" fmla="*/ 296 w 370"/>
                <a:gd name="T57" fmla="*/ 216 h 366"/>
                <a:gd name="T58" fmla="*/ 300 w 370"/>
                <a:gd name="T59" fmla="*/ 210 h 366"/>
                <a:gd name="T60" fmla="*/ 318 w 370"/>
                <a:gd name="T61" fmla="*/ 200 h 366"/>
                <a:gd name="T62" fmla="*/ 312 w 370"/>
                <a:gd name="T63" fmla="*/ 178 h 366"/>
                <a:gd name="T64" fmla="*/ 318 w 370"/>
                <a:gd name="T65" fmla="*/ 162 h 366"/>
                <a:gd name="T66" fmla="*/ 338 w 370"/>
                <a:gd name="T67" fmla="*/ 166 h 366"/>
                <a:gd name="T68" fmla="*/ 340 w 370"/>
                <a:gd name="T69" fmla="*/ 168 h 366"/>
                <a:gd name="T70" fmla="*/ 370 w 370"/>
                <a:gd name="T71" fmla="*/ 162 h 366"/>
                <a:gd name="T72" fmla="*/ 348 w 370"/>
                <a:gd name="T73" fmla="*/ 128 h 366"/>
                <a:gd name="T74" fmla="*/ 302 w 370"/>
                <a:gd name="T75" fmla="*/ 126 h 366"/>
                <a:gd name="T76" fmla="*/ 302 w 370"/>
                <a:gd name="T77" fmla="*/ 126 h 366"/>
                <a:gd name="T78" fmla="*/ 280 w 370"/>
                <a:gd name="T79" fmla="*/ 110 h 366"/>
                <a:gd name="T80" fmla="*/ 260 w 370"/>
                <a:gd name="T81" fmla="*/ 78 h 366"/>
                <a:gd name="T82" fmla="*/ 292 w 370"/>
                <a:gd name="T83" fmla="*/ 44 h 366"/>
                <a:gd name="T84" fmla="*/ 258 w 370"/>
                <a:gd name="T85" fmla="*/ 22 h 366"/>
                <a:gd name="T86" fmla="*/ 226 w 370"/>
                <a:gd name="T87" fmla="*/ 28 h 366"/>
                <a:gd name="T88" fmla="*/ 196 w 370"/>
                <a:gd name="T89" fmla="*/ 14 h 366"/>
                <a:gd name="T90" fmla="*/ 188 w 370"/>
                <a:gd name="T91" fmla="*/ 6 h 366"/>
                <a:gd name="T92" fmla="*/ 188 w 370"/>
                <a:gd name="T93" fmla="*/ 6 h 366"/>
                <a:gd name="T94" fmla="*/ 186 w 370"/>
                <a:gd name="T95" fmla="*/ 0 h 366"/>
                <a:gd name="T96" fmla="*/ 182 w 370"/>
                <a:gd name="T97" fmla="*/ 28 h 366"/>
                <a:gd name="T98" fmla="*/ 182 w 370"/>
                <a:gd name="T99" fmla="*/ 36 h 366"/>
                <a:gd name="T100" fmla="*/ 184 w 370"/>
                <a:gd name="T101" fmla="*/ 46 h 366"/>
                <a:gd name="T102" fmla="*/ 184 w 370"/>
                <a:gd name="T103" fmla="*/ 68 h 366"/>
                <a:gd name="T104" fmla="*/ 172 w 370"/>
                <a:gd name="T105" fmla="*/ 78 h 366"/>
                <a:gd name="T106" fmla="*/ 170 w 370"/>
                <a:gd name="T107" fmla="*/ 98 h 366"/>
                <a:gd name="T108" fmla="*/ 98 w 370"/>
                <a:gd name="T109" fmla="*/ 10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70" h="366">
                  <a:moveTo>
                    <a:pt x="82" y="120"/>
                  </a:moveTo>
                  <a:lnTo>
                    <a:pt x="80" y="120"/>
                  </a:lnTo>
                  <a:lnTo>
                    <a:pt x="20" y="146"/>
                  </a:lnTo>
                  <a:lnTo>
                    <a:pt x="2" y="162"/>
                  </a:lnTo>
                  <a:lnTo>
                    <a:pt x="2" y="162"/>
                  </a:lnTo>
                  <a:lnTo>
                    <a:pt x="0" y="182"/>
                  </a:lnTo>
                  <a:lnTo>
                    <a:pt x="2" y="196"/>
                  </a:lnTo>
                  <a:lnTo>
                    <a:pt x="4" y="206"/>
                  </a:lnTo>
                  <a:lnTo>
                    <a:pt x="10" y="210"/>
                  </a:lnTo>
                  <a:lnTo>
                    <a:pt x="28" y="222"/>
                  </a:lnTo>
                  <a:lnTo>
                    <a:pt x="30" y="222"/>
                  </a:lnTo>
                  <a:lnTo>
                    <a:pt x="30" y="222"/>
                  </a:lnTo>
                  <a:lnTo>
                    <a:pt x="34" y="252"/>
                  </a:lnTo>
                  <a:lnTo>
                    <a:pt x="34" y="252"/>
                  </a:lnTo>
                  <a:lnTo>
                    <a:pt x="54" y="276"/>
                  </a:lnTo>
                  <a:lnTo>
                    <a:pt x="60" y="282"/>
                  </a:lnTo>
                  <a:lnTo>
                    <a:pt x="66" y="286"/>
                  </a:lnTo>
                  <a:lnTo>
                    <a:pt x="82" y="290"/>
                  </a:lnTo>
                  <a:lnTo>
                    <a:pt x="86" y="290"/>
                  </a:lnTo>
                  <a:lnTo>
                    <a:pt x="86" y="290"/>
                  </a:lnTo>
                  <a:lnTo>
                    <a:pt x="86" y="290"/>
                  </a:lnTo>
                  <a:lnTo>
                    <a:pt x="92" y="296"/>
                  </a:lnTo>
                  <a:lnTo>
                    <a:pt x="104" y="300"/>
                  </a:lnTo>
                  <a:lnTo>
                    <a:pt x="152" y="302"/>
                  </a:lnTo>
                  <a:lnTo>
                    <a:pt x="152" y="302"/>
                  </a:lnTo>
                  <a:lnTo>
                    <a:pt x="194" y="304"/>
                  </a:lnTo>
                  <a:lnTo>
                    <a:pt x="204" y="306"/>
                  </a:lnTo>
                  <a:lnTo>
                    <a:pt x="210" y="310"/>
                  </a:lnTo>
                  <a:lnTo>
                    <a:pt x="210" y="310"/>
                  </a:lnTo>
                  <a:lnTo>
                    <a:pt x="214" y="312"/>
                  </a:lnTo>
                  <a:lnTo>
                    <a:pt x="214" y="318"/>
                  </a:lnTo>
                  <a:lnTo>
                    <a:pt x="214" y="332"/>
                  </a:lnTo>
                  <a:lnTo>
                    <a:pt x="214" y="332"/>
                  </a:lnTo>
                  <a:lnTo>
                    <a:pt x="214" y="342"/>
                  </a:lnTo>
                  <a:lnTo>
                    <a:pt x="216" y="346"/>
                  </a:lnTo>
                  <a:lnTo>
                    <a:pt x="234" y="342"/>
                  </a:lnTo>
                  <a:lnTo>
                    <a:pt x="234" y="342"/>
                  </a:lnTo>
                  <a:lnTo>
                    <a:pt x="242" y="340"/>
                  </a:lnTo>
                  <a:lnTo>
                    <a:pt x="250" y="338"/>
                  </a:lnTo>
                  <a:lnTo>
                    <a:pt x="256" y="340"/>
                  </a:lnTo>
                  <a:lnTo>
                    <a:pt x="258" y="342"/>
                  </a:lnTo>
                  <a:lnTo>
                    <a:pt x="266" y="350"/>
                  </a:lnTo>
                  <a:lnTo>
                    <a:pt x="266" y="350"/>
                  </a:lnTo>
                  <a:lnTo>
                    <a:pt x="278" y="362"/>
                  </a:lnTo>
                  <a:lnTo>
                    <a:pt x="280" y="364"/>
                  </a:lnTo>
                  <a:lnTo>
                    <a:pt x="282" y="366"/>
                  </a:lnTo>
                  <a:lnTo>
                    <a:pt x="282" y="366"/>
                  </a:lnTo>
                  <a:lnTo>
                    <a:pt x="290" y="360"/>
                  </a:lnTo>
                  <a:lnTo>
                    <a:pt x="298" y="350"/>
                  </a:lnTo>
                  <a:lnTo>
                    <a:pt x="300" y="348"/>
                  </a:lnTo>
                  <a:lnTo>
                    <a:pt x="314" y="358"/>
                  </a:lnTo>
                  <a:lnTo>
                    <a:pt x="324" y="350"/>
                  </a:lnTo>
                  <a:lnTo>
                    <a:pt x="324" y="350"/>
                  </a:lnTo>
                  <a:lnTo>
                    <a:pt x="326" y="342"/>
                  </a:lnTo>
                  <a:lnTo>
                    <a:pt x="330" y="338"/>
                  </a:lnTo>
                  <a:lnTo>
                    <a:pt x="334" y="334"/>
                  </a:lnTo>
                  <a:lnTo>
                    <a:pt x="342" y="332"/>
                  </a:lnTo>
                  <a:lnTo>
                    <a:pt x="346" y="330"/>
                  </a:lnTo>
                  <a:lnTo>
                    <a:pt x="344" y="328"/>
                  </a:lnTo>
                  <a:lnTo>
                    <a:pt x="342" y="326"/>
                  </a:lnTo>
                  <a:lnTo>
                    <a:pt x="342" y="326"/>
                  </a:lnTo>
                  <a:lnTo>
                    <a:pt x="344" y="306"/>
                  </a:lnTo>
                  <a:lnTo>
                    <a:pt x="344" y="306"/>
                  </a:lnTo>
                  <a:lnTo>
                    <a:pt x="338" y="300"/>
                  </a:lnTo>
                  <a:lnTo>
                    <a:pt x="334" y="296"/>
                  </a:lnTo>
                  <a:lnTo>
                    <a:pt x="328" y="294"/>
                  </a:lnTo>
                  <a:lnTo>
                    <a:pt x="320" y="294"/>
                  </a:lnTo>
                  <a:lnTo>
                    <a:pt x="320" y="294"/>
                  </a:lnTo>
                  <a:lnTo>
                    <a:pt x="310" y="296"/>
                  </a:lnTo>
                  <a:lnTo>
                    <a:pt x="306" y="296"/>
                  </a:lnTo>
                  <a:lnTo>
                    <a:pt x="302" y="294"/>
                  </a:lnTo>
                  <a:lnTo>
                    <a:pt x="302" y="294"/>
                  </a:lnTo>
                  <a:lnTo>
                    <a:pt x="302" y="290"/>
                  </a:lnTo>
                  <a:lnTo>
                    <a:pt x="302" y="286"/>
                  </a:lnTo>
                  <a:lnTo>
                    <a:pt x="302" y="286"/>
                  </a:lnTo>
                  <a:lnTo>
                    <a:pt x="292" y="272"/>
                  </a:lnTo>
                  <a:lnTo>
                    <a:pt x="282" y="262"/>
                  </a:lnTo>
                  <a:lnTo>
                    <a:pt x="282" y="262"/>
                  </a:lnTo>
                  <a:lnTo>
                    <a:pt x="278" y="256"/>
                  </a:lnTo>
                  <a:lnTo>
                    <a:pt x="274" y="250"/>
                  </a:lnTo>
                  <a:lnTo>
                    <a:pt x="272" y="244"/>
                  </a:lnTo>
                  <a:lnTo>
                    <a:pt x="274" y="238"/>
                  </a:lnTo>
                  <a:lnTo>
                    <a:pt x="274" y="236"/>
                  </a:lnTo>
                  <a:lnTo>
                    <a:pt x="298" y="240"/>
                  </a:lnTo>
                  <a:lnTo>
                    <a:pt x="296" y="226"/>
                  </a:lnTo>
                  <a:lnTo>
                    <a:pt x="296" y="226"/>
                  </a:lnTo>
                  <a:lnTo>
                    <a:pt x="296" y="216"/>
                  </a:lnTo>
                  <a:lnTo>
                    <a:pt x="298" y="212"/>
                  </a:lnTo>
                  <a:lnTo>
                    <a:pt x="300" y="210"/>
                  </a:lnTo>
                  <a:lnTo>
                    <a:pt x="300" y="210"/>
                  </a:lnTo>
                  <a:lnTo>
                    <a:pt x="304" y="206"/>
                  </a:lnTo>
                  <a:lnTo>
                    <a:pt x="310" y="204"/>
                  </a:lnTo>
                  <a:lnTo>
                    <a:pt x="318" y="200"/>
                  </a:lnTo>
                  <a:lnTo>
                    <a:pt x="318" y="196"/>
                  </a:lnTo>
                  <a:lnTo>
                    <a:pt x="318" y="196"/>
                  </a:lnTo>
                  <a:lnTo>
                    <a:pt x="312" y="178"/>
                  </a:lnTo>
                  <a:lnTo>
                    <a:pt x="312" y="170"/>
                  </a:lnTo>
                  <a:lnTo>
                    <a:pt x="312" y="166"/>
                  </a:lnTo>
                  <a:lnTo>
                    <a:pt x="318" y="162"/>
                  </a:lnTo>
                  <a:lnTo>
                    <a:pt x="318" y="162"/>
                  </a:lnTo>
                  <a:lnTo>
                    <a:pt x="324" y="162"/>
                  </a:lnTo>
                  <a:lnTo>
                    <a:pt x="338" y="166"/>
                  </a:lnTo>
                  <a:lnTo>
                    <a:pt x="338" y="166"/>
                  </a:lnTo>
                  <a:lnTo>
                    <a:pt x="340" y="166"/>
                  </a:lnTo>
                  <a:lnTo>
                    <a:pt x="340" y="168"/>
                  </a:lnTo>
                  <a:lnTo>
                    <a:pt x="340" y="168"/>
                  </a:lnTo>
                  <a:lnTo>
                    <a:pt x="356" y="186"/>
                  </a:lnTo>
                  <a:lnTo>
                    <a:pt x="370" y="162"/>
                  </a:lnTo>
                  <a:lnTo>
                    <a:pt x="370" y="162"/>
                  </a:lnTo>
                  <a:lnTo>
                    <a:pt x="356" y="140"/>
                  </a:lnTo>
                  <a:lnTo>
                    <a:pt x="348" y="128"/>
                  </a:lnTo>
                  <a:lnTo>
                    <a:pt x="336" y="136"/>
                  </a:lnTo>
                  <a:lnTo>
                    <a:pt x="334" y="134"/>
                  </a:lnTo>
                  <a:lnTo>
                    <a:pt x="302" y="126"/>
                  </a:lnTo>
                  <a:lnTo>
                    <a:pt x="302" y="126"/>
                  </a:lnTo>
                  <a:lnTo>
                    <a:pt x="302" y="126"/>
                  </a:lnTo>
                  <a:lnTo>
                    <a:pt x="302" y="126"/>
                  </a:lnTo>
                  <a:lnTo>
                    <a:pt x="292" y="122"/>
                  </a:lnTo>
                  <a:lnTo>
                    <a:pt x="286" y="116"/>
                  </a:lnTo>
                  <a:lnTo>
                    <a:pt x="280" y="110"/>
                  </a:lnTo>
                  <a:lnTo>
                    <a:pt x="278" y="106"/>
                  </a:lnTo>
                  <a:lnTo>
                    <a:pt x="260" y="96"/>
                  </a:lnTo>
                  <a:lnTo>
                    <a:pt x="260" y="78"/>
                  </a:lnTo>
                  <a:lnTo>
                    <a:pt x="294" y="58"/>
                  </a:lnTo>
                  <a:lnTo>
                    <a:pt x="294" y="58"/>
                  </a:lnTo>
                  <a:lnTo>
                    <a:pt x="292" y="44"/>
                  </a:lnTo>
                  <a:lnTo>
                    <a:pt x="286" y="30"/>
                  </a:lnTo>
                  <a:lnTo>
                    <a:pt x="282" y="18"/>
                  </a:lnTo>
                  <a:lnTo>
                    <a:pt x="258" y="22"/>
                  </a:lnTo>
                  <a:lnTo>
                    <a:pt x="258" y="22"/>
                  </a:lnTo>
                  <a:lnTo>
                    <a:pt x="242" y="26"/>
                  </a:lnTo>
                  <a:lnTo>
                    <a:pt x="226" y="28"/>
                  </a:lnTo>
                  <a:lnTo>
                    <a:pt x="200" y="22"/>
                  </a:lnTo>
                  <a:lnTo>
                    <a:pt x="200" y="14"/>
                  </a:lnTo>
                  <a:lnTo>
                    <a:pt x="196" y="14"/>
                  </a:lnTo>
                  <a:lnTo>
                    <a:pt x="190" y="10"/>
                  </a:lnTo>
                  <a:lnTo>
                    <a:pt x="188" y="6"/>
                  </a:lnTo>
                  <a:lnTo>
                    <a:pt x="188" y="6"/>
                  </a:lnTo>
                  <a:lnTo>
                    <a:pt x="188" y="6"/>
                  </a:lnTo>
                  <a:lnTo>
                    <a:pt x="188" y="6"/>
                  </a:lnTo>
                  <a:lnTo>
                    <a:pt x="188" y="6"/>
                  </a:lnTo>
                  <a:lnTo>
                    <a:pt x="186" y="2"/>
                  </a:lnTo>
                  <a:lnTo>
                    <a:pt x="186" y="2"/>
                  </a:lnTo>
                  <a:lnTo>
                    <a:pt x="186" y="0"/>
                  </a:lnTo>
                  <a:lnTo>
                    <a:pt x="186" y="0"/>
                  </a:lnTo>
                  <a:lnTo>
                    <a:pt x="184" y="22"/>
                  </a:lnTo>
                  <a:lnTo>
                    <a:pt x="182" y="28"/>
                  </a:lnTo>
                  <a:lnTo>
                    <a:pt x="182" y="28"/>
                  </a:lnTo>
                  <a:lnTo>
                    <a:pt x="180" y="34"/>
                  </a:lnTo>
                  <a:lnTo>
                    <a:pt x="182" y="36"/>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70" y="98"/>
                  </a:lnTo>
                  <a:lnTo>
                    <a:pt x="148" y="106"/>
                  </a:lnTo>
                  <a:lnTo>
                    <a:pt x="132" y="110"/>
                  </a:lnTo>
                  <a:lnTo>
                    <a:pt x="98" y="106"/>
                  </a:lnTo>
                  <a:lnTo>
                    <a:pt x="82" y="120"/>
                  </a:lnTo>
                  <a:lnTo>
                    <a:pt x="82" y="120"/>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00">
                <a:solidFill>
                  <a:schemeClr val="tx1">
                    <a:lumMod val="50000"/>
                    <a:lumOff val="50000"/>
                  </a:schemeClr>
                </a:solidFill>
              </a:endParaRPr>
            </a:p>
          </p:txBody>
        </p:sp>
        <p:sp>
          <p:nvSpPr>
            <p:cNvPr id="72" name="MH_Other_32"/>
            <p:cNvSpPr>
              <a:spLocks/>
            </p:cNvSpPr>
            <p:nvPr/>
          </p:nvSpPr>
          <p:spPr bwMode="auto">
            <a:xfrm>
              <a:off x="6700565" y="3969308"/>
              <a:ext cx="164838" cy="396699"/>
            </a:xfrm>
            <a:custGeom>
              <a:avLst/>
              <a:gdLst>
                <a:gd name="T0" fmla="*/ 80 w 106"/>
                <a:gd name="T1" fmla="*/ 0 h 256"/>
                <a:gd name="T2" fmla="*/ 80 w 106"/>
                <a:gd name="T3" fmla="*/ 0 h 256"/>
                <a:gd name="T4" fmla="*/ 62 w 106"/>
                <a:gd name="T5" fmla="*/ 14 h 256"/>
                <a:gd name="T6" fmla="*/ 46 w 106"/>
                <a:gd name="T7" fmla="*/ 32 h 256"/>
                <a:gd name="T8" fmla="*/ 34 w 106"/>
                <a:gd name="T9" fmla="*/ 50 h 256"/>
                <a:gd name="T10" fmla="*/ 24 w 106"/>
                <a:gd name="T11" fmla="*/ 70 h 256"/>
                <a:gd name="T12" fmla="*/ 24 w 106"/>
                <a:gd name="T13" fmla="*/ 70 h 256"/>
                <a:gd name="T14" fmla="*/ 10 w 106"/>
                <a:gd name="T15" fmla="*/ 98 h 256"/>
                <a:gd name="T16" fmla="*/ 4 w 106"/>
                <a:gd name="T17" fmla="*/ 104 h 256"/>
                <a:gd name="T18" fmla="*/ 0 w 106"/>
                <a:gd name="T19" fmla="*/ 108 h 256"/>
                <a:gd name="T20" fmla="*/ 6 w 106"/>
                <a:gd name="T21" fmla="*/ 152 h 256"/>
                <a:gd name="T22" fmla="*/ 6 w 106"/>
                <a:gd name="T23" fmla="*/ 154 h 256"/>
                <a:gd name="T24" fmla="*/ 6 w 106"/>
                <a:gd name="T25" fmla="*/ 154 h 256"/>
                <a:gd name="T26" fmla="*/ 2 w 106"/>
                <a:gd name="T27" fmla="*/ 184 h 256"/>
                <a:gd name="T28" fmla="*/ 2 w 106"/>
                <a:gd name="T29" fmla="*/ 184 h 256"/>
                <a:gd name="T30" fmla="*/ 2 w 106"/>
                <a:gd name="T31" fmla="*/ 196 h 256"/>
                <a:gd name="T32" fmla="*/ 2 w 106"/>
                <a:gd name="T33" fmla="*/ 200 h 256"/>
                <a:gd name="T34" fmla="*/ 4 w 106"/>
                <a:gd name="T35" fmla="*/ 202 h 256"/>
                <a:gd name="T36" fmla="*/ 36 w 106"/>
                <a:gd name="T37" fmla="*/ 224 h 256"/>
                <a:gd name="T38" fmla="*/ 36 w 106"/>
                <a:gd name="T39" fmla="*/ 224 h 256"/>
                <a:gd name="T40" fmla="*/ 38 w 106"/>
                <a:gd name="T41" fmla="*/ 224 h 256"/>
                <a:gd name="T42" fmla="*/ 38 w 106"/>
                <a:gd name="T43" fmla="*/ 226 h 256"/>
                <a:gd name="T44" fmla="*/ 38 w 106"/>
                <a:gd name="T45" fmla="*/ 226 h 256"/>
                <a:gd name="T46" fmla="*/ 38 w 106"/>
                <a:gd name="T47" fmla="*/ 226 h 256"/>
                <a:gd name="T48" fmla="*/ 42 w 106"/>
                <a:gd name="T49" fmla="*/ 236 h 256"/>
                <a:gd name="T50" fmla="*/ 50 w 106"/>
                <a:gd name="T51" fmla="*/ 248 h 256"/>
                <a:gd name="T52" fmla="*/ 50 w 106"/>
                <a:gd name="T53" fmla="*/ 248 h 256"/>
                <a:gd name="T54" fmla="*/ 56 w 106"/>
                <a:gd name="T55" fmla="*/ 252 h 256"/>
                <a:gd name="T56" fmla="*/ 62 w 106"/>
                <a:gd name="T57" fmla="*/ 256 h 256"/>
                <a:gd name="T58" fmla="*/ 66 w 106"/>
                <a:gd name="T59" fmla="*/ 204 h 256"/>
                <a:gd name="T60" fmla="*/ 66 w 106"/>
                <a:gd name="T61" fmla="*/ 202 h 256"/>
                <a:gd name="T62" fmla="*/ 90 w 106"/>
                <a:gd name="T63" fmla="*/ 146 h 256"/>
                <a:gd name="T64" fmla="*/ 98 w 106"/>
                <a:gd name="T65" fmla="*/ 80 h 256"/>
                <a:gd name="T66" fmla="*/ 98 w 106"/>
                <a:gd name="T67" fmla="*/ 78 h 256"/>
                <a:gd name="T68" fmla="*/ 98 w 106"/>
                <a:gd name="T69" fmla="*/ 78 h 256"/>
                <a:gd name="T70" fmla="*/ 106 w 106"/>
                <a:gd name="T71" fmla="*/ 60 h 256"/>
                <a:gd name="T72" fmla="*/ 100 w 106"/>
                <a:gd name="T73" fmla="*/ 44 h 256"/>
                <a:gd name="T74" fmla="*/ 100 w 106"/>
                <a:gd name="T75" fmla="*/ 44 h 256"/>
                <a:gd name="T76" fmla="*/ 98 w 106"/>
                <a:gd name="T77" fmla="*/ 44 h 256"/>
                <a:gd name="T78" fmla="*/ 98 w 106"/>
                <a:gd name="T79" fmla="*/ 24 h 256"/>
                <a:gd name="T80" fmla="*/ 98 w 106"/>
                <a:gd name="T81" fmla="*/ 22 h 256"/>
                <a:gd name="T82" fmla="*/ 98 w 106"/>
                <a:gd name="T83" fmla="*/ 22 h 256"/>
                <a:gd name="T84" fmla="*/ 102 w 106"/>
                <a:gd name="T85" fmla="*/ 16 h 256"/>
                <a:gd name="T86" fmla="*/ 106 w 106"/>
                <a:gd name="T87" fmla="*/ 12 h 256"/>
                <a:gd name="T88" fmla="*/ 80 w 106"/>
                <a:gd name="T8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6" h="256">
                  <a:moveTo>
                    <a:pt x="80" y="0"/>
                  </a:moveTo>
                  <a:lnTo>
                    <a:pt x="80" y="0"/>
                  </a:lnTo>
                  <a:lnTo>
                    <a:pt x="62" y="14"/>
                  </a:lnTo>
                  <a:lnTo>
                    <a:pt x="46" y="32"/>
                  </a:lnTo>
                  <a:lnTo>
                    <a:pt x="34" y="50"/>
                  </a:lnTo>
                  <a:lnTo>
                    <a:pt x="24" y="70"/>
                  </a:lnTo>
                  <a:lnTo>
                    <a:pt x="24" y="70"/>
                  </a:lnTo>
                  <a:lnTo>
                    <a:pt x="10" y="98"/>
                  </a:lnTo>
                  <a:lnTo>
                    <a:pt x="4" y="104"/>
                  </a:lnTo>
                  <a:lnTo>
                    <a:pt x="0" y="108"/>
                  </a:lnTo>
                  <a:lnTo>
                    <a:pt x="6" y="152"/>
                  </a:lnTo>
                  <a:lnTo>
                    <a:pt x="6" y="154"/>
                  </a:lnTo>
                  <a:lnTo>
                    <a:pt x="6" y="154"/>
                  </a:lnTo>
                  <a:lnTo>
                    <a:pt x="2" y="184"/>
                  </a:lnTo>
                  <a:lnTo>
                    <a:pt x="2" y="184"/>
                  </a:lnTo>
                  <a:lnTo>
                    <a:pt x="2" y="196"/>
                  </a:lnTo>
                  <a:lnTo>
                    <a:pt x="2" y="200"/>
                  </a:lnTo>
                  <a:lnTo>
                    <a:pt x="4" y="202"/>
                  </a:lnTo>
                  <a:lnTo>
                    <a:pt x="36" y="224"/>
                  </a:lnTo>
                  <a:lnTo>
                    <a:pt x="36" y="224"/>
                  </a:lnTo>
                  <a:lnTo>
                    <a:pt x="38" y="224"/>
                  </a:lnTo>
                  <a:lnTo>
                    <a:pt x="38" y="226"/>
                  </a:lnTo>
                  <a:lnTo>
                    <a:pt x="38" y="226"/>
                  </a:lnTo>
                  <a:lnTo>
                    <a:pt x="38" y="226"/>
                  </a:lnTo>
                  <a:lnTo>
                    <a:pt x="42" y="236"/>
                  </a:lnTo>
                  <a:lnTo>
                    <a:pt x="50" y="248"/>
                  </a:lnTo>
                  <a:lnTo>
                    <a:pt x="50" y="248"/>
                  </a:lnTo>
                  <a:lnTo>
                    <a:pt x="56" y="252"/>
                  </a:lnTo>
                  <a:lnTo>
                    <a:pt x="62" y="256"/>
                  </a:lnTo>
                  <a:lnTo>
                    <a:pt x="66" y="204"/>
                  </a:lnTo>
                  <a:lnTo>
                    <a:pt x="66" y="202"/>
                  </a:lnTo>
                  <a:lnTo>
                    <a:pt x="90" y="146"/>
                  </a:lnTo>
                  <a:lnTo>
                    <a:pt x="98" y="80"/>
                  </a:lnTo>
                  <a:lnTo>
                    <a:pt x="98" y="78"/>
                  </a:lnTo>
                  <a:lnTo>
                    <a:pt x="98" y="78"/>
                  </a:lnTo>
                  <a:lnTo>
                    <a:pt x="106" y="60"/>
                  </a:lnTo>
                  <a:lnTo>
                    <a:pt x="100" y="44"/>
                  </a:lnTo>
                  <a:lnTo>
                    <a:pt x="100" y="44"/>
                  </a:lnTo>
                  <a:lnTo>
                    <a:pt x="98" y="44"/>
                  </a:lnTo>
                  <a:lnTo>
                    <a:pt x="98" y="24"/>
                  </a:lnTo>
                  <a:lnTo>
                    <a:pt x="98" y="22"/>
                  </a:lnTo>
                  <a:lnTo>
                    <a:pt x="98" y="22"/>
                  </a:lnTo>
                  <a:lnTo>
                    <a:pt x="102" y="16"/>
                  </a:lnTo>
                  <a:lnTo>
                    <a:pt x="106" y="12"/>
                  </a:lnTo>
                  <a:lnTo>
                    <a:pt x="80" y="0"/>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00">
                <a:solidFill>
                  <a:schemeClr val="tx1">
                    <a:lumMod val="50000"/>
                    <a:lumOff val="50000"/>
                  </a:schemeClr>
                </a:solidFill>
              </a:endParaRPr>
            </a:p>
          </p:txBody>
        </p:sp>
        <p:sp>
          <p:nvSpPr>
            <p:cNvPr id="73" name="MH_Other_33"/>
            <p:cNvSpPr>
              <a:spLocks/>
            </p:cNvSpPr>
            <p:nvPr/>
          </p:nvSpPr>
          <p:spPr bwMode="auto">
            <a:xfrm>
              <a:off x="5492359" y="4672131"/>
              <a:ext cx="248162" cy="217369"/>
            </a:xfrm>
            <a:custGeom>
              <a:avLst/>
              <a:gdLst>
                <a:gd name="T0" fmla="*/ 72 w 160"/>
                <a:gd name="T1" fmla="*/ 14 h 140"/>
                <a:gd name="T2" fmla="*/ 70 w 160"/>
                <a:gd name="T3" fmla="*/ 18 h 140"/>
                <a:gd name="T4" fmla="*/ 70 w 160"/>
                <a:gd name="T5" fmla="*/ 18 h 140"/>
                <a:gd name="T6" fmla="*/ 68 w 160"/>
                <a:gd name="T7" fmla="*/ 20 h 140"/>
                <a:gd name="T8" fmla="*/ 36 w 160"/>
                <a:gd name="T9" fmla="*/ 28 h 140"/>
                <a:gd name="T10" fmla="*/ 38 w 160"/>
                <a:gd name="T11" fmla="*/ 32 h 140"/>
                <a:gd name="T12" fmla="*/ 48 w 160"/>
                <a:gd name="T13" fmla="*/ 44 h 140"/>
                <a:gd name="T14" fmla="*/ 48 w 160"/>
                <a:gd name="T15" fmla="*/ 44 h 140"/>
                <a:gd name="T16" fmla="*/ 44 w 160"/>
                <a:gd name="T17" fmla="*/ 46 h 140"/>
                <a:gd name="T18" fmla="*/ 30 w 160"/>
                <a:gd name="T19" fmla="*/ 54 h 140"/>
                <a:gd name="T20" fmla="*/ 6 w 160"/>
                <a:gd name="T21" fmla="*/ 72 h 140"/>
                <a:gd name="T22" fmla="*/ 6 w 160"/>
                <a:gd name="T23" fmla="*/ 72 h 140"/>
                <a:gd name="T24" fmla="*/ 2 w 160"/>
                <a:gd name="T25" fmla="*/ 80 h 140"/>
                <a:gd name="T26" fmla="*/ 0 w 160"/>
                <a:gd name="T27" fmla="*/ 92 h 140"/>
                <a:gd name="T28" fmla="*/ 4 w 160"/>
                <a:gd name="T29" fmla="*/ 108 h 140"/>
                <a:gd name="T30" fmla="*/ 10 w 160"/>
                <a:gd name="T31" fmla="*/ 126 h 140"/>
                <a:gd name="T32" fmla="*/ 34 w 160"/>
                <a:gd name="T33" fmla="*/ 128 h 140"/>
                <a:gd name="T34" fmla="*/ 36 w 160"/>
                <a:gd name="T35" fmla="*/ 128 h 140"/>
                <a:gd name="T36" fmla="*/ 36 w 160"/>
                <a:gd name="T37" fmla="*/ 128 h 140"/>
                <a:gd name="T38" fmla="*/ 60 w 160"/>
                <a:gd name="T39" fmla="*/ 140 h 140"/>
                <a:gd name="T40" fmla="*/ 86 w 160"/>
                <a:gd name="T41" fmla="*/ 136 h 140"/>
                <a:gd name="T42" fmla="*/ 86 w 160"/>
                <a:gd name="T43" fmla="*/ 136 h 140"/>
                <a:gd name="T44" fmla="*/ 94 w 160"/>
                <a:gd name="T45" fmla="*/ 132 h 140"/>
                <a:gd name="T46" fmla="*/ 102 w 160"/>
                <a:gd name="T47" fmla="*/ 126 h 140"/>
                <a:gd name="T48" fmla="*/ 112 w 160"/>
                <a:gd name="T49" fmla="*/ 118 h 140"/>
                <a:gd name="T50" fmla="*/ 122 w 160"/>
                <a:gd name="T51" fmla="*/ 106 h 140"/>
                <a:gd name="T52" fmla="*/ 124 w 160"/>
                <a:gd name="T53" fmla="*/ 106 h 140"/>
                <a:gd name="T54" fmla="*/ 126 w 160"/>
                <a:gd name="T55" fmla="*/ 104 h 140"/>
                <a:gd name="T56" fmla="*/ 136 w 160"/>
                <a:gd name="T57" fmla="*/ 100 h 140"/>
                <a:gd name="T58" fmla="*/ 134 w 160"/>
                <a:gd name="T59" fmla="*/ 66 h 140"/>
                <a:gd name="T60" fmla="*/ 134 w 160"/>
                <a:gd name="T61" fmla="*/ 66 h 140"/>
                <a:gd name="T62" fmla="*/ 148 w 160"/>
                <a:gd name="T63" fmla="*/ 44 h 140"/>
                <a:gd name="T64" fmla="*/ 148 w 160"/>
                <a:gd name="T65" fmla="*/ 44 h 140"/>
                <a:gd name="T66" fmla="*/ 148 w 160"/>
                <a:gd name="T67" fmla="*/ 44 h 140"/>
                <a:gd name="T68" fmla="*/ 160 w 160"/>
                <a:gd name="T69" fmla="*/ 34 h 140"/>
                <a:gd name="T70" fmla="*/ 160 w 160"/>
                <a:gd name="T71" fmla="*/ 34 h 140"/>
                <a:gd name="T72" fmla="*/ 160 w 160"/>
                <a:gd name="T73" fmla="*/ 22 h 140"/>
                <a:gd name="T74" fmla="*/ 158 w 160"/>
                <a:gd name="T75" fmla="*/ 14 h 140"/>
                <a:gd name="T76" fmla="*/ 156 w 160"/>
                <a:gd name="T77" fmla="*/ 10 h 140"/>
                <a:gd name="T78" fmla="*/ 156 w 160"/>
                <a:gd name="T79" fmla="*/ 10 h 140"/>
                <a:gd name="T80" fmla="*/ 152 w 160"/>
                <a:gd name="T81" fmla="*/ 2 h 140"/>
                <a:gd name="T82" fmla="*/ 146 w 160"/>
                <a:gd name="T83" fmla="*/ 0 h 140"/>
                <a:gd name="T84" fmla="*/ 146 w 160"/>
                <a:gd name="T85" fmla="*/ 12 h 140"/>
                <a:gd name="T86" fmla="*/ 126 w 160"/>
                <a:gd name="T87" fmla="*/ 8 h 140"/>
                <a:gd name="T88" fmla="*/ 116 w 160"/>
                <a:gd name="T89" fmla="*/ 14 h 140"/>
                <a:gd name="T90" fmla="*/ 114 w 160"/>
                <a:gd name="T91" fmla="*/ 14 h 140"/>
                <a:gd name="T92" fmla="*/ 114 w 160"/>
                <a:gd name="T93" fmla="*/ 14 h 140"/>
                <a:gd name="T94" fmla="*/ 72 w 160"/>
                <a:gd name="T95" fmla="*/ 1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0" h="140">
                  <a:moveTo>
                    <a:pt x="72" y="14"/>
                  </a:moveTo>
                  <a:lnTo>
                    <a:pt x="70" y="18"/>
                  </a:lnTo>
                  <a:lnTo>
                    <a:pt x="70" y="18"/>
                  </a:lnTo>
                  <a:lnTo>
                    <a:pt x="68" y="20"/>
                  </a:lnTo>
                  <a:lnTo>
                    <a:pt x="36" y="28"/>
                  </a:lnTo>
                  <a:lnTo>
                    <a:pt x="38" y="32"/>
                  </a:lnTo>
                  <a:lnTo>
                    <a:pt x="48" y="44"/>
                  </a:lnTo>
                  <a:lnTo>
                    <a:pt x="48" y="44"/>
                  </a:lnTo>
                  <a:lnTo>
                    <a:pt x="44" y="46"/>
                  </a:lnTo>
                  <a:lnTo>
                    <a:pt x="30" y="54"/>
                  </a:lnTo>
                  <a:lnTo>
                    <a:pt x="6" y="72"/>
                  </a:lnTo>
                  <a:lnTo>
                    <a:pt x="6" y="72"/>
                  </a:lnTo>
                  <a:lnTo>
                    <a:pt x="2" y="80"/>
                  </a:lnTo>
                  <a:lnTo>
                    <a:pt x="0" y="92"/>
                  </a:lnTo>
                  <a:lnTo>
                    <a:pt x="4" y="108"/>
                  </a:lnTo>
                  <a:lnTo>
                    <a:pt x="10" y="126"/>
                  </a:lnTo>
                  <a:lnTo>
                    <a:pt x="34" y="128"/>
                  </a:lnTo>
                  <a:lnTo>
                    <a:pt x="36" y="128"/>
                  </a:lnTo>
                  <a:lnTo>
                    <a:pt x="36" y="128"/>
                  </a:lnTo>
                  <a:lnTo>
                    <a:pt x="60" y="140"/>
                  </a:lnTo>
                  <a:lnTo>
                    <a:pt x="86" y="136"/>
                  </a:lnTo>
                  <a:lnTo>
                    <a:pt x="86" y="136"/>
                  </a:lnTo>
                  <a:lnTo>
                    <a:pt x="94" y="132"/>
                  </a:lnTo>
                  <a:lnTo>
                    <a:pt x="102" y="126"/>
                  </a:lnTo>
                  <a:lnTo>
                    <a:pt x="112" y="118"/>
                  </a:lnTo>
                  <a:lnTo>
                    <a:pt x="122" y="106"/>
                  </a:lnTo>
                  <a:lnTo>
                    <a:pt x="124" y="106"/>
                  </a:lnTo>
                  <a:lnTo>
                    <a:pt x="126" y="104"/>
                  </a:lnTo>
                  <a:lnTo>
                    <a:pt x="136" y="100"/>
                  </a:lnTo>
                  <a:lnTo>
                    <a:pt x="134" y="66"/>
                  </a:lnTo>
                  <a:lnTo>
                    <a:pt x="134" y="66"/>
                  </a:lnTo>
                  <a:lnTo>
                    <a:pt x="148" y="44"/>
                  </a:lnTo>
                  <a:lnTo>
                    <a:pt x="148" y="44"/>
                  </a:lnTo>
                  <a:lnTo>
                    <a:pt x="148" y="44"/>
                  </a:lnTo>
                  <a:lnTo>
                    <a:pt x="160" y="34"/>
                  </a:lnTo>
                  <a:lnTo>
                    <a:pt x="160" y="34"/>
                  </a:lnTo>
                  <a:lnTo>
                    <a:pt x="160" y="22"/>
                  </a:lnTo>
                  <a:lnTo>
                    <a:pt x="158" y="14"/>
                  </a:lnTo>
                  <a:lnTo>
                    <a:pt x="156" y="10"/>
                  </a:lnTo>
                  <a:lnTo>
                    <a:pt x="156" y="10"/>
                  </a:lnTo>
                  <a:lnTo>
                    <a:pt x="152" y="2"/>
                  </a:lnTo>
                  <a:lnTo>
                    <a:pt x="146" y="0"/>
                  </a:lnTo>
                  <a:lnTo>
                    <a:pt x="146" y="12"/>
                  </a:lnTo>
                  <a:lnTo>
                    <a:pt x="126" y="8"/>
                  </a:lnTo>
                  <a:lnTo>
                    <a:pt x="116" y="14"/>
                  </a:lnTo>
                  <a:lnTo>
                    <a:pt x="114" y="14"/>
                  </a:lnTo>
                  <a:lnTo>
                    <a:pt x="114" y="14"/>
                  </a:lnTo>
                  <a:lnTo>
                    <a:pt x="72" y="14"/>
                  </a:lnTo>
                  <a:close/>
                </a:path>
              </a:pathLst>
            </a:custGeom>
            <a:gr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400">
                <a:solidFill>
                  <a:schemeClr val="tx1">
                    <a:lumMod val="50000"/>
                    <a:lumOff val="50000"/>
                  </a:schemeClr>
                </a:solidFill>
              </a:endParaRPr>
            </a:p>
          </p:txBody>
        </p:sp>
      </p:grpSp>
      <p:cxnSp>
        <p:nvCxnSpPr>
          <p:cNvPr id="74" name="MH_Other_34"/>
          <p:cNvCxnSpPr>
            <a:cxnSpLocks/>
          </p:cNvCxnSpPr>
          <p:nvPr/>
        </p:nvCxnSpPr>
        <p:spPr>
          <a:xfrm>
            <a:off x="6598221" y="2708569"/>
            <a:ext cx="1539433" cy="0"/>
          </a:xfrm>
          <a:prstGeom prst="line">
            <a:avLst/>
          </a:prstGeom>
          <a:ln>
            <a:solidFill>
              <a:srgbClr val="B6B6B6"/>
            </a:solidFill>
            <a:prstDash val="sysDash"/>
          </a:ln>
        </p:spPr>
        <p:style>
          <a:lnRef idx="1">
            <a:schemeClr val="accent1"/>
          </a:lnRef>
          <a:fillRef idx="0">
            <a:schemeClr val="accent1"/>
          </a:fillRef>
          <a:effectRef idx="0">
            <a:schemeClr val="accent1"/>
          </a:effectRef>
          <a:fontRef idx="minor">
            <a:schemeClr val="tx1"/>
          </a:fontRef>
        </p:style>
      </p:cxnSp>
      <p:sp>
        <p:nvSpPr>
          <p:cNvPr id="77" name="MH_Other_35"/>
          <p:cNvSpPr/>
          <p:nvPr/>
        </p:nvSpPr>
        <p:spPr>
          <a:xfrm>
            <a:off x="8044626" y="4188488"/>
            <a:ext cx="175707" cy="213745"/>
          </a:xfrm>
          <a:custGeom>
            <a:avLst/>
            <a:gdLst>
              <a:gd name="connsiteX0" fmla="*/ 144371 w 288741"/>
              <a:gd name="connsiteY0" fmla="*/ 49418 h 348541"/>
              <a:gd name="connsiteX1" fmla="*/ 49418 w 288741"/>
              <a:gd name="connsiteY1" fmla="*/ 144371 h 348541"/>
              <a:gd name="connsiteX2" fmla="*/ 144371 w 288741"/>
              <a:gd name="connsiteY2" fmla="*/ 239323 h 348541"/>
              <a:gd name="connsiteX3" fmla="*/ 239323 w 288741"/>
              <a:gd name="connsiteY3" fmla="*/ 144371 h 348541"/>
              <a:gd name="connsiteX4" fmla="*/ 144371 w 288741"/>
              <a:gd name="connsiteY4" fmla="*/ 49418 h 348541"/>
              <a:gd name="connsiteX5" fmla="*/ 144371 w 288741"/>
              <a:gd name="connsiteY5" fmla="*/ 0 h 348541"/>
              <a:gd name="connsiteX6" fmla="*/ 246456 w 288741"/>
              <a:gd name="connsiteY6" fmla="*/ 42285 h 348541"/>
              <a:gd name="connsiteX7" fmla="*/ 246456 w 288741"/>
              <a:gd name="connsiteY7" fmla="*/ 246455 h 348541"/>
              <a:gd name="connsiteX8" fmla="*/ 144371 w 288741"/>
              <a:gd name="connsiteY8" fmla="*/ 348541 h 348541"/>
              <a:gd name="connsiteX9" fmla="*/ 42285 w 288741"/>
              <a:gd name="connsiteY9" fmla="*/ 246455 h 348541"/>
              <a:gd name="connsiteX10" fmla="*/ 42285 w 288741"/>
              <a:gd name="connsiteY10" fmla="*/ 42285 h 348541"/>
              <a:gd name="connsiteX11" fmla="*/ 144371 w 288741"/>
              <a:gd name="connsiteY11" fmla="*/ 0 h 348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8741" h="348541">
                <a:moveTo>
                  <a:pt x="144371" y="49418"/>
                </a:moveTo>
                <a:cubicBezTo>
                  <a:pt x="91930" y="49418"/>
                  <a:pt x="49418" y="91930"/>
                  <a:pt x="49418" y="144371"/>
                </a:cubicBezTo>
                <a:cubicBezTo>
                  <a:pt x="49418" y="196811"/>
                  <a:pt x="91930" y="239323"/>
                  <a:pt x="144371" y="239323"/>
                </a:cubicBezTo>
                <a:cubicBezTo>
                  <a:pt x="196811" y="239323"/>
                  <a:pt x="239323" y="196811"/>
                  <a:pt x="239323" y="144371"/>
                </a:cubicBezTo>
                <a:cubicBezTo>
                  <a:pt x="239323" y="91930"/>
                  <a:pt x="196811" y="49418"/>
                  <a:pt x="144371" y="49418"/>
                </a:cubicBezTo>
                <a:close/>
                <a:moveTo>
                  <a:pt x="144371" y="0"/>
                </a:moveTo>
                <a:cubicBezTo>
                  <a:pt x="181318" y="-1"/>
                  <a:pt x="218266" y="14095"/>
                  <a:pt x="246456" y="42285"/>
                </a:cubicBezTo>
                <a:cubicBezTo>
                  <a:pt x="302836" y="98665"/>
                  <a:pt x="302836" y="190075"/>
                  <a:pt x="246456" y="246455"/>
                </a:cubicBezTo>
                <a:lnTo>
                  <a:pt x="144371" y="348541"/>
                </a:lnTo>
                <a:lnTo>
                  <a:pt x="42285" y="246455"/>
                </a:lnTo>
                <a:cubicBezTo>
                  <a:pt x="-14095" y="190075"/>
                  <a:pt x="-14095" y="98665"/>
                  <a:pt x="42285" y="42285"/>
                </a:cubicBezTo>
                <a:cubicBezTo>
                  <a:pt x="70475" y="14095"/>
                  <a:pt x="107423" y="-1"/>
                  <a:pt x="144371" y="0"/>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400">
              <a:solidFill>
                <a:schemeClr val="tx1">
                  <a:lumMod val="50000"/>
                  <a:lumOff val="50000"/>
                </a:schemeClr>
              </a:solidFill>
            </a:endParaRPr>
          </a:p>
        </p:txBody>
      </p:sp>
      <p:cxnSp>
        <p:nvCxnSpPr>
          <p:cNvPr id="78" name="MH_Other_36"/>
          <p:cNvCxnSpPr/>
          <p:nvPr/>
        </p:nvCxnSpPr>
        <p:spPr>
          <a:xfrm>
            <a:off x="5870942" y="4422158"/>
            <a:ext cx="2331278" cy="0"/>
          </a:xfrm>
          <a:prstGeom prst="line">
            <a:avLst/>
          </a:prstGeom>
          <a:ln>
            <a:solidFill>
              <a:srgbClr val="B6B6B6"/>
            </a:solidFill>
            <a:prstDash val="sysDash"/>
          </a:ln>
        </p:spPr>
        <p:style>
          <a:lnRef idx="1">
            <a:schemeClr val="accent1"/>
          </a:lnRef>
          <a:fillRef idx="0">
            <a:schemeClr val="accent1"/>
          </a:fillRef>
          <a:effectRef idx="0">
            <a:schemeClr val="accent1"/>
          </a:effectRef>
          <a:fontRef idx="minor">
            <a:schemeClr val="tx1"/>
          </a:fontRef>
        </p:style>
      </p:cxnSp>
      <p:sp>
        <p:nvSpPr>
          <p:cNvPr id="81" name="MH_Other_37"/>
          <p:cNvSpPr/>
          <p:nvPr/>
        </p:nvSpPr>
        <p:spPr>
          <a:xfrm>
            <a:off x="645040" y="2128920"/>
            <a:ext cx="175706" cy="213745"/>
          </a:xfrm>
          <a:custGeom>
            <a:avLst/>
            <a:gdLst>
              <a:gd name="connsiteX0" fmla="*/ 144371 w 288741"/>
              <a:gd name="connsiteY0" fmla="*/ 49418 h 348541"/>
              <a:gd name="connsiteX1" fmla="*/ 49418 w 288741"/>
              <a:gd name="connsiteY1" fmla="*/ 144371 h 348541"/>
              <a:gd name="connsiteX2" fmla="*/ 144371 w 288741"/>
              <a:gd name="connsiteY2" fmla="*/ 239323 h 348541"/>
              <a:gd name="connsiteX3" fmla="*/ 239323 w 288741"/>
              <a:gd name="connsiteY3" fmla="*/ 144371 h 348541"/>
              <a:gd name="connsiteX4" fmla="*/ 144371 w 288741"/>
              <a:gd name="connsiteY4" fmla="*/ 49418 h 348541"/>
              <a:gd name="connsiteX5" fmla="*/ 144371 w 288741"/>
              <a:gd name="connsiteY5" fmla="*/ 0 h 348541"/>
              <a:gd name="connsiteX6" fmla="*/ 246456 w 288741"/>
              <a:gd name="connsiteY6" fmla="*/ 42285 h 348541"/>
              <a:gd name="connsiteX7" fmla="*/ 246456 w 288741"/>
              <a:gd name="connsiteY7" fmla="*/ 246455 h 348541"/>
              <a:gd name="connsiteX8" fmla="*/ 144371 w 288741"/>
              <a:gd name="connsiteY8" fmla="*/ 348541 h 348541"/>
              <a:gd name="connsiteX9" fmla="*/ 42285 w 288741"/>
              <a:gd name="connsiteY9" fmla="*/ 246455 h 348541"/>
              <a:gd name="connsiteX10" fmla="*/ 42285 w 288741"/>
              <a:gd name="connsiteY10" fmla="*/ 42285 h 348541"/>
              <a:gd name="connsiteX11" fmla="*/ 144371 w 288741"/>
              <a:gd name="connsiteY11" fmla="*/ 0 h 348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8741" h="348541">
                <a:moveTo>
                  <a:pt x="144371" y="49418"/>
                </a:moveTo>
                <a:cubicBezTo>
                  <a:pt x="91930" y="49418"/>
                  <a:pt x="49418" y="91930"/>
                  <a:pt x="49418" y="144371"/>
                </a:cubicBezTo>
                <a:cubicBezTo>
                  <a:pt x="49418" y="196811"/>
                  <a:pt x="91930" y="239323"/>
                  <a:pt x="144371" y="239323"/>
                </a:cubicBezTo>
                <a:cubicBezTo>
                  <a:pt x="196811" y="239323"/>
                  <a:pt x="239323" y="196811"/>
                  <a:pt x="239323" y="144371"/>
                </a:cubicBezTo>
                <a:cubicBezTo>
                  <a:pt x="239323" y="91930"/>
                  <a:pt x="196811" y="49418"/>
                  <a:pt x="144371" y="49418"/>
                </a:cubicBezTo>
                <a:close/>
                <a:moveTo>
                  <a:pt x="144371" y="0"/>
                </a:moveTo>
                <a:cubicBezTo>
                  <a:pt x="181318" y="-1"/>
                  <a:pt x="218266" y="14095"/>
                  <a:pt x="246456" y="42285"/>
                </a:cubicBezTo>
                <a:cubicBezTo>
                  <a:pt x="302836" y="98665"/>
                  <a:pt x="302836" y="190075"/>
                  <a:pt x="246456" y="246455"/>
                </a:cubicBezTo>
                <a:lnTo>
                  <a:pt x="144371" y="348541"/>
                </a:lnTo>
                <a:lnTo>
                  <a:pt x="42285" y="246455"/>
                </a:lnTo>
                <a:cubicBezTo>
                  <a:pt x="-14095" y="190075"/>
                  <a:pt x="-14095" y="98665"/>
                  <a:pt x="42285" y="42285"/>
                </a:cubicBezTo>
                <a:cubicBezTo>
                  <a:pt x="70475" y="14095"/>
                  <a:pt x="107423" y="-1"/>
                  <a:pt x="144371"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400">
              <a:solidFill>
                <a:schemeClr val="tx1">
                  <a:lumMod val="50000"/>
                  <a:lumOff val="50000"/>
                </a:schemeClr>
              </a:solidFill>
            </a:endParaRPr>
          </a:p>
        </p:txBody>
      </p:sp>
      <p:cxnSp>
        <p:nvCxnSpPr>
          <p:cNvPr id="82" name="MH_Other_38"/>
          <p:cNvCxnSpPr/>
          <p:nvPr/>
        </p:nvCxnSpPr>
        <p:spPr>
          <a:xfrm>
            <a:off x="645039" y="2362591"/>
            <a:ext cx="1825896" cy="0"/>
          </a:xfrm>
          <a:prstGeom prst="line">
            <a:avLst/>
          </a:prstGeom>
          <a:ln>
            <a:solidFill>
              <a:srgbClr val="B6B6B6"/>
            </a:solidFill>
            <a:prstDash val="sysDash"/>
          </a:ln>
        </p:spPr>
        <p:style>
          <a:lnRef idx="1">
            <a:schemeClr val="accent1"/>
          </a:lnRef>
          <a:fillRef idx="0">
            <a:schemeClr val="accent1"/>
          </a:fillRef>
          <a:effectRef idx="0">
            <a:schemeClr val="accent1"/>
          </a:effectRef>
          <a:fontRef idx="minor">
            <a:schemeClr val="tx1"/>
          </a:fontRef>
        </p:style>
      </p:cxnSp>
      <p:sp>
        <p:nvSpPr>
          <p:cNvPr id="83" name="MH_SubTitle_1"/>
          <p:cNvSpPr txBox="1"/>
          <p:nvPr/>
        </p:nvSpPr>
        <p:spPr>
          <a:xfrm>
            <a:off x="850009" y="2031283"/>
            <a:ext cx="1522828" cy="338554"/>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600" dirty="0">
                <a:solidFill>
                  <a:schemeClr val="tx1">
                    <a:lumMod val="50000"/>
                    <a:lumOff val="50000"/>
                  </a:schemeClr>
                </a:solidFill>
                <a:latin typeface="华文细黑" panose="02010600040101010101" pitchFamily="2" charset="-122"/>
                <a:ea typeface="华文细黑" panose="02010600040101010101" pitchFamily="2" charset="-122"/>
              </a:rPr>
              <a:t>点击添加文本</a:t>
            </a:r>
          </a:p>
        </p:txBody>
      </p:sp>
      <p:sp>
        <p:nvSpPr>
          <p:cNvPr id="85" name="MH_Other_39"/>
          <p:cNvSpPr/>
          <p:nvPr/>
        </p:nvSpPr>
        <p:spPr>
          <a:xfrm>
            <a:off x="1427541" y="3420453"/>
            <a:ext cx="177518" cy="213745"/>
          </a:xfrm>
          <a:custGeom>
            <a:avLst/>
            <a:gdLst>
              <a:gd name="connsiteX0" fmla="*/ 144371 w 288741"/>
              <a:gd name="connsiteY0" fmla="*/ 49418 h 348541"/>
              <a:gd name="connsiteX1" fmla="*/ 49418 w 288741"/>
              <a:gd name="connsiteY1" fmla="*/ 144371 h 348541"/>
              <a:gd name="connsiteX2" fmla="*/ 144371 w 288741"/>
              <a:gd name="connsiteY2" fmla="*/ 239323 h 348541"/>
              <a:gd name="connsiteX3" fmla="*/ 239323 w 288741"/>
              <a:gd name="connsiteY3" fmla="*/ 144371 h 348541"/>
              <a:gd name="connsiteX4" fmla="*/ 144371 w 288741"/>
              <a:gd name="connsiteY4" fmla="*/ 49418 h 348541"/>
              <a:gd name="connsiteX5" fmla="*/ 144371 w 288741"/>
              <a:gd name="connsiteY5" fmla="*/ 0 h 348541"/>
              <a:gd name="connsiteX6" fmla="*/ 246456 w 288741"/>
              <a:gd name="connsiteY6" fmla="*/ 42285 h 348541"/>
              <a:gd name="connsiteX7" fmla="*/ 246456 w 288741"/>
              <a:gd name="connsiteY7" fmla="*/ 246455 h 348541"/>
              <a:gd name="connsiteX8" fmla="*/ 144371 w 288741"/>
              <a:gd name="connsiteY8" fmla="*/ 348541 h 348541"/>
              <a:gd name="connsiteX9" fmla="*/ 42285 w 288741"/>
              <a:gd name="connsiteY9" fmla="*/ 246455 h 348541"/>
              <a:gd name="connsiteX10" fmla="*/ 42285 w 288741"/>
              <a:gd name="connsiteY10" fmla="*/ 42285 h 348541"/>
              <a:gd name="connsiteX11" fmla="*/ 144371 w 288741"/>
              <a:gd name="connsiteY11" fmla="*/ 0 h 348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8741" h="348541">
                <a:moveTo>
                  <a:pt x="144371" y="49418"/>
                </a:moveTo>
                <a:cubicBezTo>
                  <a:pt x="91930" y="49418"/>
                  <a:pt x="49418" y="91930"/>
                  <a:pt x="49418" y="144371"/>
                </a:cubicBezTo>
                <a:cubicBezTo>
                  <a:pt x="49418" y="196811"/>
                  <a:pt x="91930" y="239323"/>
                  <a:pt x="144371" y="239323"/>
                </a:cubicBezTo>
                <a:cubicBezTo>
                  <a:pt x="196811" y="239323"/>
                  <a:pt x="239323" y="196811"/>
                  <a:pt x="239323" y="144371"/>
                </a:cubicBezTo>
                <a:cubicBezTo>
                  <a:pt x="239323" y="91930"/>
                  <a:pt x="196811" y="49418"/>
                  <a:pt x="144371" y="49418"/>
                </a:cubicBezTo>
                <a:close/>
                <a:moveTo>
                  <a:pt x="144371" y="0"/>
                </a:moveTo>
                <a:cubicBezTo>
                  <a:pt x="181318" y="-1"/>
                  <a:pt x="218266" y="14095"/>
                  <a:pt x="246456" y="42285"/>
                </a:cubicBezTo>
                <a:cubicBezTo>
                  <a:pt x="302836" y="98665"/>
                  <a:pt x="302836" y="190075"/>
                  <a:pt x="246456" y="246455"/>
                </a:cubicBezTo>
                <a:lnTo>
                  <a:pt x="144371" y="348541"/>
                </a:lnTo>
                <a:lnTo>
                  <a:pt x="42285" y="246455"/>
                </a:lnTo>
                <a:cubicBezTo>
                  <a:pt x="-14095" y="190075"/>
                  <a:pt x="-14095" y="98665"/>
                  <a:pt x="42285" y="42285"/>
                </a:cubicBezTo>
                <a:cubicBezTo>
                  <a:pt x="70475" y="14095"/>
                  <a:pt x="107423" y="-1"/>
                  <a:pt x="14437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1400">
              <a:solidFill>
                <a:schemeClr val="tx1">
                  <a:lumMod val="50000"/>
                  <a:lumOff val="50000"/>
                </a:schemeClr>
              </a:solidFill>
            </a:endParaRPr>
          </a:p>
        </p:txBody>
      </p:sp>
      <p:cxnSp>
        <p:nvCxnSpPr>
          <p:cNvPr id="86" name="MH_Other_40"/>
          <p:cNvCxnSpPr/>
          <p:nvPr/>
        </p:nvCxnSpPr>
        <p:spPr>
          <a:xfrm>
            <a:off x="1427541" y="3652311"/>
            <a:ext cx="3204374" cy="0"/>
          </a:xfrm>
          <a:prstGeom prst="line">
            <a:avLst/>
          </a:prstGeom>
          <a:ln>
            <a:solidFill>
              <a:srgbClr val="B6B6B6"/>
            </a:solidFill>
            <a:prstDash val="sysDash"/>
          </a:ln>
        </p:spPr>
        <p:style>
          <a:lnRef idx="1">
            <a:schemeClr val="accent1"/>
          </a:lnRef>
          <a:fillRef idx="0">
            <a:schemeClr val="accent1"/>
          </a:fillRef>
          <a:effectRef idx="0">
            <a:schemeClr val="accent1"/>
          </a:effectRef>
          <a:fontRef idx="minor">
            <a:schemeClr val="tx1"/>
          </a:fontRef>
        </p:style>
      </p:cxnSp>
      <p:sp>
        <p:nvSpPr>
          <p:cNvPr id="87" name="MH_SubTitle_3"/>
          <p:cNvSpPr txBox="1"/>
          <p:nvPr/>
        </p:nvSpPr>
        <p:spPr>
          <a:xfrm>
            <a:off x="1595550" y="3314329"/>
            <a:ext cx="1434178" cy="338554"/>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600" dirty="0">
                <a:solidFill>
                  <a:schemeClr val="tx1">
                    <a:lumMod val="50000"/>
                    <a:lumOff val="50000"/>
                  </a:schemeClr>
                </a:solidFill>
                <a:latin typeface="华文细黑" panose="02010600040101010101" pitchFamily="2" charset="-122"/>
                <a:ea typeface="华文细黑" panose="02010600040101010101" pitchFamily="2" charset="-122"/>
              </a:rPr>
              <a:t>点击添加文本</a:t>
            </a:r>
          </a:p>
        </p:txBody>
      </p:sp>
    </p:spTree>
    <p:extLst>
      <p:ext uri="{BB962C8B-B14F-4D97-AF65-F5344CB8AC3E}">
        <p14:creationId xmlns:p14="http://schemas.microsoft.com/office/powerpoint/2010/main" val="2172724172"/>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750"/>
                            </p:stCondLst>
                            <p:childTnLst>
                              <p:par>
                                <p:cTn id="19" presetID="10" presetClass="entr" presetSubtype="0" fill="hold" nodeType="afterEffect">
                                  <p:stCondLst>
                                    <p:cond delay="0"/>
                                  </p:stCondLst>
                                  <p:childTnLst>
                                    <p:set>
                                      <p:cBhvr>
                                        <p:cTn id="20" dur="1" fill="hold">
                                          <p:stCondLst>
                                            <p:cond delay="0"/>
                                          </p:stCondLst>
                                        </p:cTn>
                                        <p:tgtEl>
                                          <p:spTgt spid="90"/>
                                        </p:tgtEl>
                                        <p:attrNameLst>
                                          <p:attrName>style.visibility</p:attrName>
                                        </p:attrNameLst>
                                      </p:cBhvr>
                                      <p:to>
                                        <p:strVal val="visible"/>
                                      </p:to>
                                    </p:set>
                                    <p:animEffect transition="in" filter="fade">
                                      <p:cBhvr>
                                        <p:cTn id="21" dur="500"/>
                                        <p:tgtEl>
                                          <p:spTgt spid="9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fade">
                                      <p:cBhvr>
                                        <p:cTn id="24" dur="500"/>
                                        <p:tgtEl>
                                          <p:spTgt spid="4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fade">
                                      <p:cBhvr>
                                        <p:cTn id="27" dur="500"/>
                                        <p:tgtEl>
                                          <p:spTgt spid="5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fade">
                                      <p:cBhvr>
                                        <p:cTn id="30" dur="500"/>
                                        <p:tgtEl>
                                          <p:spTgt spid="4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7"/>
                                        </p:tgtEl>
                                        <p:attrNameLst>
                                          <p:attrName>style.visibility</p:attrName>
                                        </p:attrNameLst>
                                      </p:cBhvr>
                                      <p:to>
                                        <p:strVal val="visible"/>
                                      </p:to>
                                    </p:set>
                                    <p:animEffect transition="in" filter="fade">
                                      <p:cBhvr>
                                        <p:cTn id="33" dur="500"/>
                                        <p:tgtEl>
                                          <p:spTgt spid="67"/>
                                        </p:tgtEl>
                                      </p:cBhvr>
                                    </p:animEffect>
                                  </p:childTnLst>
                                </p:cTn>
                              </p:par>
                            </p:childTnLst>
                          </p:cTn>
                        </p:par>
                        <p:par>
                          <p:cTn id="34" fill="hold">
                            <p:stCondLst>
                              <p:cond delay="1250"/>
                            </p:stCondLst>
                            <p:childTnLst>
                              <p:par>
                                <p:cTn id="35" presetID="26" presetClass="emph" presetSubtype="0" fill="hold" grpId="1" nodeType="afterEffect">
                                  <p:stCondLst>
                                    <p:cond delay="0"/>
                                  </p:stCondLst>
                                  <p:childTnLst>
                                    <p:animEffect transition="out" filter="fade">
                                      <p:cBhvr>
                                        <p:cTn id="36" dur="500" tmFilter="0, 0; .2, .5; .8, .5; 1, 0"/>
                                        <p:tgtEl>
                                          <p:spTgt spid="45"/>
                                        </p:tgtEl>
                                      </p:cBhvr>
                                    </p:animEffect>
                                    <p:animScale>
                                      <p:cBhvr>
                                        <p:cTn id="37" dur="250" autoRev="1" fill="hold"/>
                                        <p:tgtEl>
                                          <p:spTgt spid="45"/>
                                        </p:tgtEl>
                                      </p:cBhvr>
                                      <p:by x="105000" y="105000"/>
                                    </p:animScale>
                                  </p:childTnLst>
                                </p:cTn>
                              </p:par>
                            </p:childTnLst>
                          </p:cTn>
                        </p:par>
                        <p:par>
                          <p:cTn id="38" fill="hold">
                            <p:stCondLst>
                              <p:cond delay="1750"/>
                            </p:stCondLst>
                            <p:childTnLst>
                              <p:par>
                                <p:cTn id="39" presetID="37" presetClass="entr" presetSubtype="0" fill="hold" grpId="0" nodeType="afterEffect">
                                  <p:stCondLst>
                                    <p:cond delay="0"/>
                                  </p:stCondLst>
                                  <p:childTnLst>
                                    <p:set>
                                      <p:cBhvr>
                                        <p:cTn id="40" dur="1" fill="hold">
                                          <p:stCondLst>
                                            <p:cond delay="0"/>
                                          </p:stCondLst>
                                        </p:cTn>
                                        <p:tgtEl>
                                          <p:spTgt spid="81"/>
                                        </p:tgtEl>
                                        <p:attrNameLst>
                                          <p:attrName>style.visibility</p:attrName>
                                        </p:attrNameLst>
                                      </p:cBhvr>
                                      <p:to>
                                        <p:strVal val="visible"/>
                                      </p:to>
                                    </p:set>
                                    <p:animEffect transition="in" filter="fade">
                                      <p:cBhvr>
                                        <p:cTn id="41" dur="500"/>
                                        <p:tgtEl>
                                          <p:spTgt spid="81"/>
                                        </p:tgtEl>
                                      </p:cBhvr>
                                    </p:animEffect>
                                    <p:anim calcmode="lin" valueType="num">
                                      <p:cBhvr>
                                        <p:cTn id="42" dur="500" fill="hold"/>
                                        <p:tgtEl>
                                          <p:spTgt spid="81"/>
                                        </p:tgtEl>
                                        <p:attrNameLst>
                                          <p:attrName>ppt_x</p:attrName>
                                        </p:attrNameLst>
                                      </p:cBhvr>
                                      <p:tavLst>
                                        <p:tav tm="0">
                                          <p:val>
                                            <p:strVal val="#ppt_x"/>
                                          </p:val>
                                        </p:tav>
                                        <p:tav tm="100000">
                                          <p:val>
                                            <p:strVal val="#ppt_x"/>
                                          </p:val>
                                        </p:tav>
                                      </p:tavLst>
                                    </p:anim>
                                    <p:anim calcmode="lin" valueType="num">
                                      <p:cBhvr>
                                        <p:cTn id="43" dur="450" decel="100000" fill="hold"/>
                                        <p:tgtEl>
                                          <p:spTgt spid="81"/>
                                        </p:tgtEl>
                                        <p:attrNameLst>
                                          <p:attrName>ppt_y</p:attrName>
                                        </p:attrNameLst>
                                      </p:cBhvr>
                                      <p:tavLst>
                                        <p:tav tm="0">
                                          <p:val>
                                            <p:strVal val="#ppt_y+1"/>
                                          </p:val>
                                        </p:tav>
                                        <p:tav tm="100000">
                                          <p:val>
                                            <p:strVal val="#ppt_y-.03"/>
                                          </p:val>
                                        </p:tav>
                                      </p:tavLst>
                                    </p:anim>
                                    <p:anim calcmode="lin" valueType="num">
                                      <p:cBhvr>
                                        <p:cTn id="44" dur="50" accel="100000" fill="hold">
                                          <p:stCondLst>
                                            <p:cond delay="450"/>
                                          </p:stCondLst>
                                        </p:cTn>
                                        <p:tgtEl>
                                          <p:spTgt spid="81"/>
                                        </p:tgtEl>
                                        <p:attrNameLst>
                                          <p:attrName>ppt_y</p:attrName>
                                        </p:attrNameLst>
                                      </p:cBhvr>
                                      <p:tavLst>
                                        <p:tav tm="0">
                                          <p:val>
                                            <p:strVal val="#ppt_y-.03"/>
                                          </p:val>
                                        </p:tav>
                                        <p:tav tm="100000">
                                          <p:val>
                                            <p:strVal val="#ppt_y"/>
                                          </p:val>
                                        </p:tav>
                                      </p:tavLst>
                                    </p:anim>
                                  </p:childTnLst>
                                </p:cTn>
                              </p:par>
                            </p:childTnLst>
                          </p:cTn>
                        </p:par>
                        <p:par>
                          <p:cTn id="45" fill="hold">
                            <p:stCondLst>
                              <p:cond delay="2250"/>
                            </p:stCondLst>
                            <p:childTnLst>
                              <p:par>
                                <p:cTn id="46" presetID="22" presetClass="entr" presetSubtype="8" fill="hold" nodeType="afterEffect">
                                  <p:stCondLst>
                                    <p:cond delay="0"/>
                                  </p:stCondLst>
                                  <p:childTnLst>
                                    <p:set>
                                      <p:cBhvr>
                                        <p:cTn id="47" dur="1" fill="hold">
                                          <p:stCondLst>
                                            <p:cond delay="0"/>
                                          </p:stCondLst>
                                        </p:cTn>
                                        <p:tgtEl>
                                          <p:spTgt spid="82"/>
                                        </p:tgtEl>
                                        <p:attrNameLst>
                                          <p:attrName>style.visibility</p:attrName>
                                        </p:attrNameLst>
                                      </p:cBhvr>
                                      <p:to>
                                        <p:strVal val="visible"/>
                                      </p:to>
                                    </p:set>
                                    <p:animEffect transition="in" filter="wipe(left)">
                                      <p:cBhvr>
                                        <p:cTn id="48" dur="500"/>
                                        <p:tgtEl>
                                          <p:spTgt spid="82"/>
                                        </p:tgtEl>
                                      </p:cBhvr>
                                    </p:animEffect>
                                  </p:childTnLst>
                                </p:cTn>
                              </p:par>
                            </p:childTnLst>
                          </p:cTn>
                        </p:par>
                        <p:par>
                          <p:cTn id="49" fill="hold">
                            <p:stCondLst>
                              <p:cond delay="2750"/>
                            </p:stCondLst>
                            <p:childTnLst>
                              <p:par>
                                <p:cTn id="50" presetID="42" presetClass="entr" presetSubtype="0" fill="hold" grpId="0" nodeType="afterEffect">
                                  <p:stCondLst>
                                    <p:cond delay="0"/>
                                  </p:stCondLst>
                                  <p:childTnLst>
                                    <p:set>
                                      <p:cBhvr>
                                        <p:cTn id="51" dur="1" fill="hold">
                                          <p:stCondLst>
                                            <p:cond delay="0"/>
                                          </p:stCondLst>
                                        </p:cTn>
                                        <p:tgtEl>
                                          <p:spTgt spid="83"/>
                                        </p:tgtEl>
                                        <p:attrNameLst>
                                          <p:attrName>style.visibility</p:attrName>
                                        </p:attrNameLst>
                                      </p:cBhvr>
                                      <p:to>
                                        <p:strVal val="visible"/>
                                      </p:to>
                                    </p:set>
                                    <p:animEffect transition="in" filter="fade">
                                      <p:cBhvr>
                                        <p:cTn id="52" dur="500"/>
                                        <p:tgtEl>
                                          <p:spTgt spid="83"/>
                                        </p:tgtEl>
                                      </p:cBhvr>
                                    </p:animEffect>
                                    <p:anim calcmode="lin" valueType="num">
                                      <p:cBhvr>
                                        <p:cTn id="53" dur="500" fill="hold"/>
                                        <p:tgtEl>
                                          <p:spTgt spid="83"/>
                                        </p:tgtEl>
                                        <p:attrNameLst>
                                          <p:attrName>ppt_x</p:attrName>
                                        </p:attrNameLst>
                                      </p:cBhvr>
                                      <p:tavLst>
                                        <p:tav tm="0">
                                          <p:val>
                                            <p:strVal val="#ppt_x"/>
                                          </p:val>
                                        </p:tav>
                                        <p:tav tm="100000">
                                          <p:val>
                                            <p:strVal val="#ppt_x"/>
                                          </p:val>
                                        </p:tav>
                                      </p:tavLst>
                                    </p:anim>
                                    <p:anim calcmode="lin" valueType="num">
                                      <p:cBhvr>
                                        <p:cTn id="54" dur="500" fill="hold"/>
                                        <p:tgtEl>
                                          <p:spTgt spid="83"/>
                                        </p:tgtEl>
                                        <p:attrNameLst>
                                          <p:attrName>ppt_y</p:attrName>
                                        </p:attrNameLst>
                                      </p:cBhvr>
                                      <p:tavLst>
                                        <p:tav tm="0">
                                          <p:val>
                                            <p:strVal val="#ppt_y+.1"/>
                                          </p:val>
                                        </p:tav>
                                        <p:tav tm="100000">
                                          <p:val>
                                            <p:strVal val="#ppt_y"/>
                                          </p:val>
                                        </p:tav>
                                      </p:tavLst>
                                    </p:anim>
                                  </p:childTnLst>
                                </p:cTn>
                              </p:par>
                            </p:childTnLst>
                          </p:cTn>
                        </p:par>
                        <p:par>
                          <p:cTn id="55" fill="hold">
                            <p:stCondLst>
                              <p:cond delay="3250"/>
                            </p:stCondLst>
                            <p:childTnLst>
                              <p:par>
                                <p:cTn id="56" presetID="26" presetClass="emph" presetSubtype="0" fill="hold" grpId="1" nodeType="afterEffect">
                                  <p:stCondLst>
                                    <p:cond delay="0"/>
                                  </p:stCondLst>
                                  <p:childTnLst>
                                    <p:animEffect transition="out" filter="fade">
                                      <p:cBhvr>
                                        <p:cTn id="57" dur="500" tmFilter="0, 0; .2, .5; .8, .5; 1, 0"/>
                                        <p:tgtEl>
                                          <p:spTgt spid="47"/>
                                        </p:tgtEl>
                                      </p:cBhvr>
                                    </p:animEffect>
                                    <p:animScale>
                                      <p:cBhvr>
                                        <p:cTn id="58" dur="250" autoRev="1" fill="hold"/>
                                        <p:tgtEl>
                                          <p:spTgt spid="47"/>
                                        </p:tgtEl>
                                      </p:cBhvr>
                                      <p:by x="105000" y="105000"/>
                                    </p:animScale>
                                  </p:childTnLst>
                                </p:cTn>
                              </p:par>
                            </p:childTnLst>
                          </p:cTn>
                        </p:par>
                        <p:par>
                          <p:cTn id="59" fill="hold">
                            <p:stCondLst>
                              <p:cond delay="3750"/>
                            </p:stCondLst>
                            <p:childTnLst>
                              <p:par>
                                <p:cTn id="60" presetID="37" presetClass="entr" presetSubtype="0" fill="hold" grpId="0" nodeType="afterEffect">
                                  <p:stCondLst>
                                    <p:cond delay="0"/>
                                  </p:stCondLst>
                                  <p:childTnLst>
                                    <p:set>
                                      <p:cBhvr>
                                        <p:cTn id="61" dur="1" fill="hold">
                                          <p:stCondLst>
                                            <p:cond delay="0"/>
                                          </p:stCondLst>
                                        </p:cTn>
                                        <p:tgtEl>
                                          <p:spTgt spid="85"/>
                                        </p:tgtEl>
                                        <p:attrNameLst>
                                          <p:attrName>style.visibility</p:attrName>
                                        </p:attrNameLst>
                                      </p:cBhvr>
                                      <p:to>
                                        <p:strVal val="visible"/>
                                      </p:to>
                                    </p:set>
                                    <p:animEffect transition="in" filter="fade">
                                      <p:cBhvr>
                                        <p:cTn id="62" dur="500"/>
                                        <p:tgtEl>
                                          <p:spTgt spid="85"/>
                                        </p:tgtEl>
                                      </p:cBhvr>
                                    </p:animEffect>
                                    <p:anim calcmode="lin" valueType="num">
                                      <p:cBhvr>
                                        <p:cTn id="63" dur="500" fill="hold"/>
                                        <p:tgtEl>
                                          <p:spTgt spid="85"/>
                                        </p:tgtEl>
                                        <p:attrNameLst>
                                          <p:attrName>ppt_x</p:attrName>
                                        </p:attrNameLst>
                                      </p:cBhvr>
                                      <p:tavLst>
                                        <p:tav tm="0">
                                          <p:val>
                                            <p:strVal val="#ppt_x"/>
                                          </p:val>
                                        </p:tav>
                                        <p:tav tm="100000">
                                          <p:val>
                                            <p:strVal val="#ppt_x"/>
                                          </p:val>
                                        </p:tav>
                                      </p:tavLst>
                                    </p:anim>
                                    <p:anim calcmode="lin" valueType="num">
                                      <p:cBhvr>
                                        <p:cTn id="64" dur="450" decel="100000" fill="hold"/>
                                        <p:tgtEl>
                                          <p:spTgt spid="85"/>
                                        </p:tgtEl>
                                        <p:attrNameLst>
                                          <p:attrName>ppt_y</p:attrName>
                                        </p:attrNameLst>
                                      </p:cBhvr>
                                      <p:tavLst>
                                        <p:tav tm="0">
                                          <p:val>
                                            <p:strVal val="#ppt_y+1"/>
                                          </p:val>
                                        </p:tav>
                                        <p:tav tm="100000">
                                          <p:val>
                                            <p:strVal val="#ppt_y-.03"/>
                                          </p:val>
                                        </p:tav>
                                      </p:tavLst>
                                    </p:anim>
                                    <p:anim calcmode="lin" valueType="num">
                                      <p:cBhvr>
                                        <p:cTn id="65" dur="50" accel="100000" fill="hold">
                                          <p:stCondLst>
                                            <p:cond delay="450"/>
                                          </p:stCondLst>
                                        </p:cTn>
                                        <p:tgtEl>
                                          <p:spTgt spid="85"/>
                                        </p:tgtEl>
                                        <p:attrNameLst>
                                          <p:attrName>ppt_y</p:attrName>
                                        </p:attrNameLst>
                                      </p:cBhvr>
                                      <p:tavLst>
                                        <p:tav tm="0">
                                          <p:val>
                                            <p:strVal val="#ppt_y-.03"/>
                                          </p:val>
                                        </p:tav>
                                        <p:tav tm="100000">
                                          <p:val>
                                            <p:strVal val="#ppt_y"/>
                                          </p:val>
                                        </p:tav>
                                      </p:tavLst>
                                    </p:anim>
                                  </p:childTnLst>
                                </p:cTn>
                              </p:par>
                            </p:childTnLst>
                          </p:cTn>
                        </p:par>
                        <p:par>
                          <p:cTn id="66" fill="hold">
                            <p:stCondLst>
                              <p:cond delay="4250"/>
                            </p:stCondLst>
                            <p:childTnLst>
                              <p:par>
                                <p:cTn id="67" presetID="22" presetClass="entr" presetSubtype="8" fill="hold" nodeType="afterEffect">
                                  <p:stCondLst>
                                    <p:cond delay="0"/>
                                  </p:stCondLst>
                                  <p:childTnLst>
                                    <p:set>
                                      <p:cBhvr>
                                        <p:cTn id="68" dur="1" fill="hold">
                                          <p:stCondLst>
                                            <p:cond delay="0"/>
                                          </p:stCondLst>
                                        </p:cTn>
                                        <p:tgtEl>
                                          <p:spTgt spid="86"/>
                                        </p:tgtEl>
                                        <p:attrNameLst>
                                          <p:attrName>style.visibility</p:attrName>
                                        </p:attrNameLst>
                                      </p:cBhvr>
                                      <p:to>
                                        <p:strVal val="visible"/>
                                      </p:to>
                                    </p:set>
                                    <p:animEffect transition="in" filter="wipe(left)">
                                      <p:cBhvr>
                                        <p:cTn id="69" dur="500"/>
                                        <p:tgtEl>
                                          <p:spTgt spid="86"/>
                                        </p:tgtEl>
                                      </p:cBhvr>
                                    </p:animEffect>
                                  </p:childTnLst>
                                </p:cTn>
                              </p:par>
                            </p:childTnLst>
                          </p:cTn>
                        </p:par>
                        <p:par>
                          <p:cTn id="70" fill="hold">
                            <p:stCondLst>
                              <p:cond delay="4750"/>
                            </p:stCondLst>
                            <p:childTnLst>
                              <p:par>
                                <p:cTn id="71" presetID="42" presetClass="entr" presetSubtype="0" fill="hold" grpId="0" nodeType="afterEffect">
                                  <p:stCondLst>
                                    <p:cond delay="0"/>
                                  </p:stCondLst>
                                  <p:childTnLst>
                                    <p:set>
                                      <p:cBhvr>
                                        <p:cTn id="72" dur="1" fill="hold">
                                          <p:stCondLst>
                                            <p:cond delay="0"/>
                                          </p:stCondLst>
                                        </p:cTn>
                                        <p:tgtEl>
                                          <p:spTgt spid="87"/>
                                        </p:tgtEl>
                                        <p:attrNameLst>
                                          <p:attrName>style.visibility</p:attrName>
                                        </p:attrNameLst>
                                      </p:cBhvr>
                                      <p:to>
                                        <p:strVal val="visible"/>
                                      </p:to>
                                    </p:set>
                                    <p:animEffect transition="in" filter="fade">
                                      <p:cBhvr>
                                        <p:cTn id="73" dur="500"/>
                                        <p:tgtEl>
                                          <p:spTgt spid="87"/>
                                        </p:tgtEl>
                                      </p:cBhvr>
                                    </p:animEffect>
                                    <p:anim calcmode="lin" valueType="num">
                                      <p:cBhvr>
                                        <p:cTn id="74" dur="500" fill="hold"/>
                                        <p:tgtEl>
                                          <p:spTgt spid="87"/>
                                        </p:tgtEl>
                                        <p:attrNameLst>
                                          <p:attrName>ppt_x</p:attrName>
                                        </p:attrNameLst>
                                      </p:cBhvr>
                                      <p:tavLst>
                                        <p:tav tm="0">
                                          <p:val>
                                            <p:strVal val="#ppt_x"/>
                                          </p:val>
                                        </p:tav>
                                        <p:tav tm="100000">
                                          <p:val>
                                            <p:strVal val="#ppt_x"/>
                                          </p:val>
                                        </p:tav>
                                      </p:tavLst>
                                    </p:anim>
                                    <p:anim calcmode="lin" valueType="num">
                                      <p:cBhvr>
                                        <p:cTn id="75" dur="500" fill="hold"/>
                                        <p:tgtEl>
                                          <p:spTgt spid="87"/>
                                        </p:tgtEl>
                                        <p:attrNameLst>
                                          <p:attrName>ppt_y</p:attrName>
                                        </p:attrNameLst>
                                      </p:cBhvr>
                                      <p:tavLst>
                                        <p:tav tm="0">
                                          <p:val>
                                            <p:strVal val="#ppt_y+.1"/>
                                          </p:val>
                                        </p:tav>
                                        <p:tav tm="100000">
                                          <p:val>
                                            <p:strVal val="#ppt_y"/>
                                          </p:val>
                                        </p:tav>
                                      </p:tavLst>
                                    </p:anim>
                                  </p:childTnLst>
                                </p:cTn>
                              </p:par>
                            </p:childTnLst>
                          </p:cTn>
                        </p:par>
                        <p:par>
                          <p:cTn id="76" fill="hold">
                            <p:stCondLst>
                              <p:cond delay="5250"/>
                            </p:stCondLst>
                            <p:childTnLst>
                              <p:par>
                                <p:cTn id="77" presetID="26" presetClass="emph" presetSubtype="0" fill="hold" grpId="1" nodeType="afterEffect">
                                  <p:stCondLst>
                                    <p:cond delay="0"/>
                                  </p:stCondLst>
                                  <p:childTnLst>
                                    <p:animEffect transition="out" filter="fade">
                                      <p:cBhvr>
                                        <p:cTn id="78" dur="500" tmFilter="0, 0; .2, .5; .8, .5; 1, 0"/>
                                        <p:tgtEl>
                                          <p:spTgt spid="67"/>
                                        </p:tgtEl>
                                      </p:cBhvr>
                                    </p:animEffect>
                                    <p:animScale>
                                      <p:cBhvr>
                                        <p:cTn id="79" dur="250" autoRev="1" fill="hold"/>
                                        <p:tgtEl>
                                          <p:spTgt spid="67"/>
                                        </p:tgtEl>
                                      </p:cBhvr>
                                      <p:by x="105000" y="105000"/>
                                    </p:animScale>
                                  </p:childTnLst>
                                </p:cTn>
                              </p:par>
                            </p:childTnLst>
                          </p:cTn>
                        </p:par>
                        <p:par>
                          <p:cTn id="80" fill="hold">
                            <p:stCondLst>
                              <p:cond delay="5750"/>
                            </p:stCondLst>
                            <p:childTnLst>
                              <p:par>
                                <p:cTn id="81" presetID="37" presetClass="entr" presetSubtype="0" fill="hold" grpId="0" nodeType="afterEffect">
                                  <p:stCondLst>
                                    <p:cond delay="0"/>
                                  </p:stCondLst>
                                  <p:childTnLst>
                                    <p:set>
                                      <p:cBhvr>
                                        <p:cTn id="82" dur="1" fill="hold">
                                          <p:stCondLst>
                                            <p:cond delay="0"/>
                                          </p:stCondLst>
                                        </p:cTn>
                                        <p:tgtEl>
                                          <p:spTgt spid="41"/>
                                        </p:tgtEl>
                                        <p:attrNameLst>
                                          <p:attrName>style.visibility</p:attrName>
                                        </p:attrNameLst>
                                      </p:cBhvr>
                                      <p:to>
                                        <p:strVal val="visible"/>
                                      </p:to>
                                    </p:set>
                                    <p:animEffect transition="in" filter="fade">
                                      <p:cBhvr>
                                        <p:cTn id="83" dur="500"/>
                                        <p:tgtEl>
                                          <p:spTgt spid="41"/>
                                        </p:tgtEl>
                                      </p:cBhvr>
                                    </p:animEffect>
                                    <p:anim calcmode="lin" valueType="num">
                                      <p:cBhvr>
                                        <p:cTn id="84" dur="500" fill="hold"/>
                                        <p:tgtEl>
                                          <p:spTgt spid="41"/>
                                        </p:tgtEl>
                                        <p:attrNameLst>
                                          <p:attrName>ppt_x</p:attrName>
                                        </p:attrNameLst>
                                      </p:cBhvr>
                                      <p:tavLst>
                                        <p:tav tm="0">
                                          <p:val>
                                            <p:strVal val="#ppt_x"/>
                                          </p:val>
                                        </p:tav>
                                        <p:tav tm="100000">
                                          <p:val>
                                            <p:strVal val="#ppt_x"/>
                                          </p:val>
                                        </p:tav>
                                      </p:tavLst>
                                    </p:anim>
                                    <p:anim calcmode="lin" valueType="num">
                                      <p:cBhvr>
                                        <p:cTn id="85" dur="450" decel="100000" fill="hold"/>
                                        <p:tgtEl>
                                          <p:spTgt spid="41"/>
                                        </p:tgtEl>
                                        <p:attrNameLst>
                                          <p:attrName>ppt_y</p:attrName>
                                        </p:attrNameLst>
                                      </p:cBhvr>
                                      <p:tavLst>
                                        <p:tav tm="0">
                                          <p:val>
                                            <p:strVal val="#ppt_y+1"/>
                                          </p:val>
                                        </p:tav>
                                        <p:tav tm="100000">
                                          <p:val>
                                            <p:strVal val="#ppt_y-.03"/>
                                          </p:val>
                                        </p:tav>
                                      </p:tavLst>
                                    </p:anim>
                                    <p:anim calcmode="lin" valueType="num">
                                      <p:cBhvr>
                                        <p:cTn id="86" dur="50" accel="100000" fill="hold">
                                          <p:stCondLst>
                                            <p:cond delay="450"/>
                                          </p:stCondLst>
                                        </p:cTn>
                                        <p:tgtEl>
                                          <p:spTgt spid="41"/>
                                        </p:tgtEl>
                                        <p:attrNameLst>
                                          <p:attrName>ppt_y</p:attrName>
                                        </p:attrNameLst>
                                      </p:cBhvr>
                                      <p:tavLst>
                                        <p:tav tm="0">
                                          <p:val>
                                            <p:strVal val="#ppt_y-.03"/>
                                          </p:val>
                                        </p:tav>
                                        <p:tav tm="100000">
                                          <p:val>
                                            <p:strVal val="#ppt_y"/>
                                          </p:val>
                                        </p:tav>
                                      </p:tavLst>
                                    </p:anim>
                                  </p:childTnLst>
                                </p:cTn>
                              </p:par>
                            </p:childTnLst>
                          </p:cTn>
                        </p:par>
                        <p:par>
                          <p:cTn id="87" fill="hold">
                            <p:stCondLst>
                              <p:cond delay="6250"/>
                            </p:stCondLst>
                            <p:childTnLst>
                              <p:par>
                                <p:cTn id="88" presetID="22" presetClass="entr" presetSubtype="2" fill="hold" nodeType="afterEffect">
                                  <p:stCondLst>
                                    <p:cond delay="0"/>
                                  </p:stCondLst>
                                  <p:childTnLst>
                                    <p:set>
                                      <p:cBhvr>
                                        <p:cTn id="89" dur="1" fill="hold">
                                          <p:stCondLst>
                                            <p:cond delay="0"/>
                                          </p:stCondLst>
                                        </p:cTn>
                                        <p:tgtEl>
                                          <p:spTgt spid="74"/>
                                        </p:tgtEl>
                                        <p:attrNameLst>
                                          <p:attrName>style.visibility</p:attrName>
                                        </p:attrNameLst>
                                      </p:cBhvr>
                                      <p:to>
                                        <p:strVal val="visible"/>
                                      </p:to>
                                    </p:set>
                                    <p:animEffect transition="in" filter="wipe(right)">
                                      <p:cBhvr>
                                        <p:cTn id="90" dur="500"/>
                                        <p:tgtEl>
                                          <p:spTgt spid="74"/>
                                        </p:tgtEl>
                                      </p:cBhvr>
                                    </p:animEffect>
                                  </p:childTnLst>
                                </p:cTn>
                              </p:par>
                            </p:childTnLst>
                          </p:cTn>
                        </p:par>
                        <p:par>
                          <p:cTn id="91" fill="hold">
                            <p:stCondLst>
                              <p:cond delay="6750"/>
                            </p:stCondLst>
                            <p:childTnLst>
                              <p:par>
                                <p:cTn id="92" presetID="42" presetClass="entr" presetSubtype="0" fill="hold" grpId="0" nodeType="afterEffect">
                                  <p:stCondLst>
                                    <p:cond delay="0"/>
                                  </p:stCondLst>
                                  <p:childTnLst>
                                    <p:set>
                                      <p:cBhvr>
                                        <p:cTn id="93" dur="1" fill="hold">
                                          <p:stCondLst>
                                            <p:cond delay="0"/>
                                          </p:stCondLst>
                                        </p:cTn>
                                        <p:tgtEl>
                                          <p:spTgt spid="75"/>
                                        </p:tgtEl>
                                        <p:attrNameLst>
                                          <p:attrName>style.visibility</p:attrName>
                                        </p:attrNameLst>
                                      </p:cBhvr>
                                      <p:to>
                                        <p:strVal val="visible"/>
                                      </p:to>
                                    </p:set>
                                    <p:animEffect transition="in" filter="fade">
                                      <p:cBhvr>
                                        <p:cTn id="94" dur="500"/>
                                        <p:tgtEl>
                                          <p:spTgt spid="75"/>
                                        </p:tgtEl>
                                      </p:cBhvr>
                                    </p:animEffect>
                                    <p:anim calcmode="lin" valueType="num">
                                      <p:cBhvr>
                                        <p:cTn id="95" dur="500" fill="hold"/>
                                        <p:tgtEl>
                                          <p:spTgt spid="75"/>
                                        </p:tgtEl>
                                        <p:attrNameLst>
                                          <p:attrName>ppt_x</p:attrName>
                                        </p:attrNameLst>
                                      </p:cBhvr>
                                      <p:tavLst>
                                        <p:tav tm="0">
                                          <p:val>
                                            <p:strVal val="#ppt_x"/>
                                          </p:val>
                                        </p:tav>
                                        <p:tav tm="100000">
                                          <p:val>
                                            <p:strVal val="#ppt_x"/>
                                          </p:val>
                                        </p:tav>
                                      </p:tavLst>
                                    </p:anim>
                                    <p:anim calcmode="lin" valueType="num">
                                      <p:cBhvr>
                                        <p:cTn id="96" dur="500" fill="hold"/>
                                        <p:tgtEl>
                                          <p:spTgt spid="75"/>
                                        </p:tgtEl>
                                        <p:attrNameLst>
                                          <p:attrName>ppt_y</p:attrName>
                                        </p:attrNameLst>
                                      </p:cBhvr>
                                      <p:tavLst>
                                        <p:tav tm="0">
                                          <p:val>
                                            <p:strVal val="#ppt_y+.1"/>
                                          </p:val>
                                        </p:tav>
                                        <p:tav tm="100000">
                                          <p:val>
                                            <p:strVal val="#ppt_y"/>
                                          </p:val>
                                        </p:tav>
                                      </p:tavLst>
                                    </p:anim>
                                  </p:childTnLst>
                                </p:cTn>
                              </p:par>
                            </p:childTnLst>
                          </p:cTn>
                        </p:par>
                        <p:par>
                          <p:cTn id="97" fill="hold">
                            <p:stCondLst>
                              <p:cond delay="7250"/>
                            </p:stCondLst>
                            <p:childTnLst>
                              <p:par>
                                <p:cTn id="98" presetID="26" presetClass="emph" presetSubtype="0" fill="hold" grpId="1" nodeType="afterEffect">
                                  <p:stCondLst>
                                    <p:cond delay="0"/>
                                  </p:stCondLst>
                                  <p:childTnLst>
                                    <p:animEffect transition="out" filter="fade">
                                      <p:cBhvr>
                                        <p:cTn id="99" dur="500" tmFilter="0, 0; .2, .5; .8, .5; 1, 0"/>
                                        <p:tgtEl>
                                          <p:spTgt spid="57"/>
                                        </p:tgtEl>
                                      </p:cBhvr>
                                    </p:animEffect>
                                    <p:animScale>
                                      <p:cBhvr>
                                        <p:cTn id="100" dur="250" autoRev="1" fill="hold"/>
                                        <p:tgtEl>
                                          <p:spTgt spid="57"/>
                                        </p:tgtEl>
                                      </p:cBhvr>
                                      <p:by x="105000" y="105000"/>
                                    </p:animScale>
                                  </p:childTnLst>
                                </p:cTn>
                              </p:par>
                            </p:childTnLst>
                          </p:cTn>
                        </p:par>
                        <p:par>
                          <p:cTn id="101" fill="hold">
                            <p:stCondLst>
                              <p:cond delay="7750"/>
                            </p:stCondLst>
                            <p:childTnLst>
                              <p:par>
                                <p:cTn id="102" presetID="37" presetClass="entr" presetSubtype="0" fill="hold" grpId="0" nodeType="afterEffect">
                                  <p:stCondLst>
                                    <p:cond delay="0"/>
                                  </p:stCondLst>
                                  <p:childTnLst>
                                    <p:set>
                                      <p:cBhvr>
                                        <p:cTn id="103" dur="1" fill="hold">
                                          <p:stCondLst>
                                            <p:cond delay="0"/>
                                          </p:stCondLst>
                                        </p:cTn>
                                        <p:tgtEl>
                                          <p:spTgt spid="77"/>
                                        </p:tgtEl>
                                        <p:attrNameLst>
                                          <p:attrName>style.visibility</p:attrName>
                                        </p:attrNameLst>
                                      </p:cBhvr>
                                      <p:to>
                                        <p:strVal val="visible"/>
                                      </p:to>
                                    </p:set>
                                    <p:animEffect transition="in" filter="fade">
                                      <p:cBhvr>
                                        <p:cTn id="104" dur="500"/>
                                        <p:tgtEl>
                                          <p:spTgt spid="77"/>
                                        </p:tgtEl>
                                      </p:cBhvr>
                                    </p:animEffect>
                                    <p:anim calcmode="lin" valueType="num">
                                      <p:cBhvr>
                                        <p:cTn id="105" dur="500" fill="hold"/>
                                        <p:tgtEl>
                                          <p:spTgt spid="77"/>
                                        </p:tgtEl>
                                        <p:attrNameLst>
                                          <p:attrName>ppt_x</p:attrName>
                                        </p:attrNameLst>
                                      </p:cBhvr>
                                      <p:tavLst>
                                        <p:tav tm="0">
                                          <p:val>
                                            <p:strVal val="#ppt_x"/>
                                          </p:val>
                                        </p:tav>
                                        <p:tav tm="100000">
                                          <p:val>
                                            <p:strVal val="#ppt_x"/>
                                          </p:val>
                                        </p:tav>
                                      </p:tavLst>
                                    </p:anim>
                                    <p:anim calcmode="lin" valueType="num">
                                      <p:cBhvr>
                                        <p:cTn id="106" dur="450" decel="100000" fill="hold"/>
                                        <p:tgtEl>
                                          <p:spTgt spid="77"/>
                                        </p:tgtEl>
                                        <p:attrNameLst>
                                          <p:attrName>ppt_y</p:attrName>
                                        </p:attrNameLst>
                                      </p:cBhvr>
                                      <p:tavLst>
                                        <p:tav tm="0">
                                          <p:val>
                                            <p:strVal val="#ppt_y+1"/>
                                          </p:val>
                                        </p:tav>
                                        <p:tav tm="100000">
                                          <p:val>
                                            <p:strVal val="#ppt_y-.03"/>
                                          </p:val>
                                        </p:tav>
                                      </p:tavLst>
                                    </p:anim>
                                    <p:anim calcmode="lin" valueType="num">
                                      <p:cBhvr>
                                        <p:cTn id="107" dur="50" accel="100000" fill="hold">
                                          <p:stCondLst>
                                            <p:cond delay="450"/>
                                          </p:stCondLst>
                                        </p:cTn>
                                        <p:tgtEl>
                                          <p:spTgt spid="77"/>
                                        </p:tgtEl>
                                        <p:attrNameLst>
                                          <p:attrName>ppt_y</p:attrName>
                                        </p:attrNameLst>
                                      </p:cBhvr>
                                      <p:tavLst>
                                        <p:tav tm="0">
                                          <p:val>
                                            <p:strVal val="#ppt_y-.03"/>
                                          </p:val>
                                        </p:tav>
                                        <p:tav tm="100000">
                                          <p:val>
                                            <p:strVal val="#ppt_y"/>
                                          </p:val>
                                        </p:tav>
                                      </p:tavLst>
                                    </p:anim>
                                  </p:childTnLst>
                                </p:cTn>
                              </p:par>
                            </p:childTnLst>
                          </p:cTn>
                        </p:par>
                        <p:par>
                          <p:cTn id="108" fill="hold">
                            <p:stCondLst>
                              <p:cond delay="8250"/>
                            </p:stCondLst>
                            <p:childTnLst>
                              <p:par>
                                <p:cTn id="109" presetID="22" presetClass="entr" presetSubtype="2" fill="hold" nodeType="afterEffect">
                                  <p:stCondLst>
                                    <p:cond delay="0"/>
                                  </p:stCondLst>
                                  <p:childTnLst>
                                    <p:set>
                                      <p:cBhvr>
                                        <p:cTn id="110" dur="1" fill="hold">
                                          <p:stCondLst>
                                            <p:cond delay="0"/>
                                          </p:stCondLst>
                                        </p:cTn>
                                        <p:tgtEl>
                                          <p:spTgt spid="78"/>
                                        </p:tgtEl>
                                        <p:attrNameLst>
                                          <p:attrName>style.visibility</p:attrName>
                                        </p:attrNameLst>
                                      </p:cBhvr>
                                      <p:to>
                                        <p:strVal val="visible"/>
                                      </p:to>
                                    </p:set>
                                    <p:animEffect transition="in" filter="wipe(right)">
                                      <p:cBhvr>
                                        <p:cTn id="111" dur="500"/>
                                        <p:tgtEl>
                                          <p:spTgt spid="78"/>
                                        </p:tgtEl>
                                      </p:cBhvr>
                                    </p:animEffect>
                                  </p:childTnLst>
                                </p:cTn>
                              </p:par>
                            </p:childTnLst>
                          </p:cTn>
                        </p:par>
                        <p:par>
                          <p:cTn id="112" fill="hold">
                            <p:stCondLst>
                              <p:cond delay="8750"/>
                            </p:stCondLst>
                            <p:childTnLst>
                              <p:par>
                                <p:cTn id="113" presetID="42" presetClass="entr" presetSubtype="0" fill="hold" grpId="0" nodeType="afterEffect">
                                  <p:stCondLst>
                                    <p:cond delay="0"/>
                                  </p:stCondLst>
                                  <p:childTnLst>
                                    <p:set>
                                      <p:cBhvr>
                                        <p:cTn id="114" dur="1" fill="hold">
                                          <p:stCondLst>
                                            <p:cond delay="0"/>
                                          </p:stCondLst>
                                        </p:cTn>
                                        <p:tgtEl>
                                          <p:spTgt spid="79"/>
                                        </p:tgtEl>
                                        <p:attrNameLst>
                                          <p:attrName>style.visibility</p:attrName>
                                        </p:attrNameLst>
                                      </p:cBhvr>
                                      <p:to>
                                        <p:strVal val="visible"/>
                                      </p:to>
                                    </p:set>
                                    <p:animEffect transition="in" filter="fade">
                                      <p:cBhvr>
                                        <p:cTn id="115" dur="500"/>
                                        <p:tgtEl>
                                          <p:spTgt spid="79"/>
                                        </p:tgtEl>
                                      </p:cBhvr>
                                    </p:animEffect>
                                    <p:anim calcmode="lin" valueType="num">
                                      <p:cBhvr>
                                        <p:cTn id="116" dur="500" fill="hold"/>
                                        <p:tgtEl>
                                          <p:spTgt spid="79"/>
                                        </p:tgtEl>
                                        <p:attrNameLst>
                                          <p:attrName>ppt_x</p:attrName>
                                        </p:attrNameLst>
                                      </p:cBhvr>
                                      <p:tavLst>
                                        <p:tav tm="0">
                                          <p:val>
                                            <p:strVal val="#ppt_x"/>
                                          </p:val>
                                        </p:tav>
                                        <p:tav tm="100000">
                                          <p:val>
                                            <p:strVal val="#ppt_x"/>
                                          </p:val>
                                        </p:tav>
                                      </p:tavLst>
                                    </p:anim>
                                    <p:anim calcmode="lin" valueType="num">
                                      <p:cBhvr>
                                        <p:cTn id="117" dur="5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75" grpId="0"/>
      <p:bldP spid="4" grpId="0" animBg="1"/>
      <p:bldP spid="5" grpId="0" animBg="1"/>
      <p:bldP spid="6" grpId="0"/>
      <p:bldP spid="41" grpId="0" animBg="1"/>
      <p:bldP spid="45" grpId="0" animBg="1"/>
      <p:bldP spid="45" grpId="1" animBg="1"/>
      <p:bldP spid="47" grpId="0" animBg="1"/>
      <p:bldP spid="47" grpId="1" animBg="1"/>
      <p:bldP spid="57" grpId="0" animBg="1"/>
      <p:bldP spid="57" grpId="1" animBg="1"/>
      <p:bldP spid="67" grpId="0" animBg="1"/>
      <p:bldP spid="67" grpId="1" animBg="1"/>
      <p:bldP spid="77" grpId="0" animBg="1"/>
      <p:bldP spid="81" grpId="0" animBg="1"/>
      <p:bldP spid="83" grpId="0"/>
      <p:bldP spid="85" grpId="0" animBg="1"/>
      <p:bldP spid="8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81000"/>
            <a:ext cx="3352800" cy="88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791200" y="381000"/>
            <a:ext cx="3352800" cy="88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619500" y="133062"/>
            <a:ext cx="1905000" cy="584775"/>
          </a:xfrm>
          <a:prstGeom prst="rect">
            <a:avLst/>
          </a:prstGeom>
          <a:noFill/>
        </p:spPr>
        <p:txBody>
          <a:bodyPr wrap="square" rtlCol="0">
            <a:spAutoFit/>
          </a:bodyPr>
          <a:lstStyle/>
          <a:p>
            <a:pPr algn="ctr"/>
            <a:r>
              <a:rPr lang="zh-CN" altLang="en-US" sz="3200" dirty="0">
                <a:solidFill>
                  <a:schemeClr val="tx1">
                    <a:lumMod val="95000"/>
                    <a:lumOff val="5000"/>
                  </a:schemeClr>
                </a:solidFill>
                <a:latin typeface="微软雅黑" panose="020B0503020204020204" pitchFamily="34" charset="-122"/>
                <a:ea typeface="微软雅黑" panose="020B0503020204020204" pitchFamily="34" charset="-122"/>
              </a:rPr>
              <a:t>企业分布</a:t>
            </a:r>
          </a:p>
        </p:txBody>
      </p:sp>
      <p:grpSp>
        <p:nvGrpSpPr>
          <p:cNvPr id="90" name="组合 89"/>
          <p:cNvGrpSpPr/>
          <p:nvPr/>
        </p:nvGrpSpPr>
        <p:grpSpPr>
          <a:xfrm>
            <a:off x="4904643" y="2278826"/>
            <a:ext cx="3385925" cy="2267774"/>
            <a:chOff x="4641510" y="2731327"/>
            <a:chExt cx="3419102" cy="1942987"/>
          </a:xfrm>
          <a:solidFill>
            <a:schemeClr val="accent4"/>
          </a:solidFill>
        </p:grpSpPr>
        <p:grpSp>
          <p:nvGrpSpPr>
            <p:cNvPr id="91" name="Group 4"/>
            <p:cNvGrpSpPr/>
            <p:nvPr/>
          </p:nvGrpSpPr>
          <p:grpSpPr>
            <a:xfrm>
              <a:off x="4641510" y="3499492"/>
              <a:ext cx="736835" cy="1174822"/>
              <a:chOff x="3211966" y="2860121"/>
              <a:chExt cx="931879" cy="1485803"/>
            </a:xfrm>
            <a:grpFill/>
          </p:grpSpPr>
          <p:sp>
            <p:nvSpPr>
              <p:cNvPr id="93" name="Freeform 94"/>
              <p:cNvSpPr>
                <a:spLocks/>
              </p:cNvSpPr>
              <p:nvPr/>
            </p:nvSpPr>
            <p:spPr bwMode="auto">
              <a:xfrm>
                <a:off x="3822892" y="3105483"/>
                <a:ext cx="47090" cy="35937"/>
              </a:xfrm>
              <a:custGeom>
                <a:avLst/>
                <a:gdLst>
                  <a:gd name="T0" fmla="*/ 7 w 19"/>
                  <a:gd name="T1" fmla="*/ 0 h 15"/>
                  <a:gd name="T2" fmla="*/ 13 w 19"/>
                  <a:gd name="T3" fmla="*/ 3 h 15"/>
                  <a:gd name="T4" fmla="*/ 17 w 19"/>
                  <a:gd name="T5" fmla="*/ 3 h 15"/>
                  <a:gd name="T6" fmla="*/ 19 w 19"/>
                  <a:gd name="T7" fmla="*/ 6 h 15"/>
                  <a:gd name="T8" fmla="*/ 11 w 19"/>
                  <a:gd name="T9" fmla="*/ 15 h 15"/>
                  <a:gd name="T10" fmla="*/ 0 w 19"/>
                  <a:gd name="T11" fmla="*/ 7 h 15"/>
                  <a:gd name="T12" fmla="*/ 5 w 19"/>
                  <a:gd name="T13" fmla="*/ 0 h 15"/>
                  <a:gd name="T14" fmla="*/ 7 w 19"/>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5">
                    <a:moveTo>
                      <a:pt x="7" y="0"/>
                    </a:moveTo>
                    <a:cubicBezTo>
                      <a:pt x="8" y="1"/>
                      <a:pt x="10" y="3"/>
                      <a:pt x="13" y="3"/>
                    </a:cubicBezTo>
                    <a:cubicBezTo>
                      <a:pt x="13" y="7"/>
                      <a:pt x="16" y="3"/>
                      <a:pt x="17" y="3"/>
                    </a:cubicBezTo>
                    <a:cubicBezTo>
                      <a:pt x="18" y="3"/>
                      <a:pt x="19" y="5"/>
                      <a:pt x="19" y="6"/>
                    </a:cubicBezTo>
                    <a:cubicBezTo>
                      <a:pt x="19" y="9"/>
                      <a:pt x="15" y="15"/>
                      <a:pt x="11" y="15"/>
                    </a:cubicBezTo>
                    <a:cubicBezTo>
                      <a:pt x="7" y="15"/>
                      <a:pt x="0" y="10"/>
                      <a:pt x="0" y="7"/>
                    </a:cubicBezTo>
                    <a:cubicBezTo>
                      <a:pt x="0" y="3"/>
                      <a:pt x="2" y="0"/>
                      <a:pt x="5" y="0"/>
                    </a:cubicBezTo>
                    <a:cubicBezTo>
                      <a:pt x="6" y="0"/>
                      <a:pt x="7" y="1"/>
                      <a:pt x="7" y="0"/>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94" name="Freeform 96"/>
              <p:cNvSpPr>
                <a:spLocks/>
              </p:cNvSpPr>
              <p:nvPr/>
            </p:nvSpPr>
            <p:spPr bwMode="auto">
              <a:xfrm>
                <a:off x="3211966" y="2860121"/>
                <a:ext cx="931879" cy="1485803"/>
              </a:xfrm>
              <a:custGeom>
                <a:avLst/>
                <a:gdLst>
                  <a:gd name="T0" fmla="*/ 57 w 381"/>
                  <a:gd name="T1" fmla="*/ 584 h 607"/>
                  <a:gd name="T2" fmla="*/ 63 w 381"/>
                  <a:gd name="T3" fmla="*/ 573 h 607"/>
                  <a:gd name="T4" fmla="*/ 51 w 381"/>
                  <a:gd name="T5" fmla="*/ 536 h 607"/>
                  <a:gd name="T6" fmla="*/ 53 w 381"/>
                  <a:gd name="T7" fmla="*/ 512 h 607"/>
                  <a:gd name="T8" fmla="*/ 63 w 381"/>
                  <a:gd name="T9" fmla="*/ 514 h 607"/>
                  <a:gd name="T10" fmla="*/ 70 w 381"/>
                  <a:gd name="T11" fmla="*/ 467 h 607"/>
                  <a:gd name="T12" fmla="*/ 65 w 381"/>
                  <a:gd name="T13" fmla="*/ 447 h 607"/>
                  <a:gd name="T14" fmla="*/ 65 w 381"/>
                  <a:gd name="T15" fmla="*/ 432 h 607"/>
                  <a:gd name="T16" fmla="*/ 77 w 381"/>
                  <a:gd name="T17" fmla="*/ 405 h 607"/>
                  <a:gd name="T18" fmla="*/ 82 w 381"/>
                  <a:gd name="T19" fmla="*/ 351 h 607"/>
                  <a:gd name="T20" fmla="*/ 90 w 381"/>
                  <a:gd name="T21" fmla="*/ 311 h 607"/>
                  <a:gd name="T22" fmla="*/ 91 w 381"/>
                  <a:gd name="T23" fmla="*/ 259 h 607"/>
                  <a:gd name="T24" fmla="*/ 59 w 381"/>
                  <a:gd name="T25" fmla="*/ 235 h 607"/>
                  <a:gd name="T26" fmla="*/ 35 w 381"/>
                  <a:gd name="T27" fmla="*/ 203 h 607"/>
                  <a:gd name="T28" fmla="*/ 15 w 381"/>
                  <a:gd name="T29" fmla="*/ 167 h 607"/>
                  <a:gd name="T30" fmla="*/ 0 w 381"/>
                  <a:gd name="T31" fmla="*/ 143 h 607"/>
                  <a:gd name="T32" fmla="*/ 7 w 381"/>
                  <a:gd name="T33" fmla="*/ 124 h 607"/>
                  <a:gd name="T34" fmla="*/ 21 w 381"/>
                  <a:gd name="T35" fmla="*/ 84 h 607"/>
                  <a:gd name="T36" fmla="*/ 32 w 381"/>
                  <a:gd name="T37" fmla="*/ 66 h 607"/>
                  <a:gd name="T38" fmla="*/ 30 w 381"/>
                  <a:gd name="T39" fmla="*/ 59 h 607"/>
                  <a:gd name="T40" fmla="*/ 33 w 381"/>
                  <a:gd name="T41" fmla="*/ 33 h 607"/>
                  <a:gd name="T42" fmla="*/ 38 w 381"/>
                  <a:gd name="T43" fmla="*/ 30 h 607"/>
                  <a:gd name="T44" fmla="*/ 53 w 381"/>
                  <a:gd name="T45" fmla="*/ 11 h 607"/>
                  <a:gd name="T46" fmla="*/ 83 w 381"/>
                  <a:gd name="T47" fmla="*/ 3 h 607"/>
                  <a:gd name="T48" fmla="*/ 82 w 381"/>
                  <a:gd name="T49" fmla="*/ 27 h 607"/>
                  <a:gd name="T50" fmla="*/ 89 w 381"/>
                  <a:gd name="T51" fmla="*/ 8 h 607"/>
                  <a:gd name="T52" fmla="*/ 95 w 381"/>
                  <a:gd name="T53" fmla="*/ 3 h 607"/>
                  <a:gd name="T54" fmla="*/ 126 w 381"/>
                  <a:gd name="T55" fmla="*/ 15 h 607"/>
                  <a:gd name="T56" fmla="*/ 148 w 381"/>
                  <a:gd name="T57" fmla="*/ 13 h 607"/>
                  <a:gd name="T58" fmla="*/ 152 w 381"/>
                  <a:gd name="T59" fmla="*/ 17 h 607"/>
                  <a:gd name="T60" fmla="*/ 176 w 381"/>
                  <a:gd name="T61" fmla="*/ 32 h 607"/>
                  <a:gd name="T62" fmla="*/ 214 w 381"/>
                  <a:gd name="T63" fmla="*/ 54 h 607"/>
                  <a:gd name="T64" fmla="*/ 230 w 381"/>
                  <a:gd name="T65" fmla="*/ 58 h 607"/>
                  <a:gd name="T66" fmla="*/ 253 w 381"/>
                  <a:gd name="T67" fmla="*/ 84 h 607"/>
                  <a:gd name="T68" fmla="*/ 249 w 381"/>
                  <a:gd name="T69" fmla="*/ 110 h 607"/>
                  <a:gd name="T70" fmla="*/ 262 w 381"/>
                  <a:gd name="T71" fmla="*/ 120 h 607"/>
                  <a:gd name="T72" fmla="*/ 296 w 381"/>
                  <a:gd name="T73" fmla="*/ 114 h 607"/>
                  <a:gd name="T74" fmla="*/ 304 w 381"/>
                  <a:gd name="T75" fmla="*/ 124 h 607"/>
                  <a:gd name="T76" fmla="*/ 334 w 381"/>
                  <a:gd name="T77" fmla="*/ 124 h 607"/>
                  <a:gd name="T78" fmla="*/ 374 w 381"/>
                  <a:gd name="T79" fmla="*/ 143 h 607"/>
                  <a:gd name="T80" fmla="*/ 357 w 381"/>
                  <a:gd name="T81" fmla="*/ 201 h 607"/>
                  <a:gd name="T82" fmla="*/ 346 w 381"/>
                  <a:gd name="T83" fmla="*/ 243 h 607"/>
                  <a:gd name="T84" fmla="*/ 339 w 381"/>
                  <a:gd name="T85" fmla="*/ 263 h 607"/>
                  <a:gd name="T86" fmla="*/ 315 w 381"/>
                  <a:gd name="T87" fmla="*/ 292 h 607"/>
                  <a:gd name="T88" fmla="*/ 279 w 381"/>
                  <a:gd name="T89" fmla="*/ 308 h 607"/>
                  <a:gd name="T90" fmla="*/ 268 w 381"/>
                  <a:gd name="T91" fmla="*/ 341 h 607"/>
                  <a:gd name="T92" fmla="*/ 252 w 381"/>
                  <a:gd name="T93" fmla="*/ 363 h 607"/>
                  <a:gd name="T94" fmla="*/ 202 w 381"/>
                  <a:gd name="T95" fmla="*/ 399 h 607"/>
                  <a:gd name="T96" fmla="*/ 193 w 381"/>
                  <a:gd name="T97" fmla="*/ 402 h 607"/>
                  <a:gd name="T98" fmla="*/ 201 w 381"/>
                  <a:gd name="T99" fmla="*/ 425 h 607"/>
                  <a:gd name="T100" fmla="*/ 159 w 381"/>
                  <a:gd name="T101" fmla="*/ 440 h 607"/>
                  <a:gd name="T102" fmla="*/ 156 w 381"/>
                  <a:gd name="T103" fmla="*/ 460 h 607"/>
                  <a:gd name="T104" fmla="*/ 133 w 381"/>
                  <a:gd name="T105" fmla="*/ 462 h 607"/>
                  <a:gd name="T106" fmla="*/ 146 w 381"/>
                  <a:gd name="T107" fmla="*/ 475 h 607"/>
                  <a:gd name="T108" fmla="*/ 139 w 381"/>
                  <a:gd name="T109" fmla="*/ 480 h 607"/>
                  <a:gd name="T110" fmla="*/ 116 w 381"/>
                  <a:gd name="T111" fmla="*/ 512 h 607"/>
                  <a:gd name="T112" fmla="*/ 114 w 381"/>
                  <a:gd name="T113" fmla="*/ 550 h 607"/>
                  <a:gd name="T114" fmla="*/ 104 w 381"/>
                  <a:gd name="T115" fmla="*/ 575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1" h="607">
                    <a:moveTo>
                      <a:pt x="74" y="595"/>
                    </a:moveTo>
                    <a:cubicBezTo>
                      <a:pt x="66" y="595"/>
                      <a:pt x="64" y="591"/>
                      <a:pt x="60" y="587"/>
                    </a:cubicBezTo>
                    <a:cubicBezTo>
                      <a:pt x="59" y="586"/>
                      <a:pt x="57" y="585"/>
                      <a:pt x="57" y="584"/>
                    </a:cubicBezTo>
                    <a:cubicBezTo>
                      <a:pt x="57" y="582"/>
                      <a:pt x="63" y="582"/>
                      <a:pt x="63" y="580"/>
                    </a:cubicBezTo>
                    <a:cubicBezTo>
                      <a:pt x="62" y="579"/>
                      <a:pt x="61" y="579"/>
                      <a:pt x="61" y="578"/>
                    </a:cubicBezTo>
                    <a:cubicBezTo>
                      <a:pt x="61" y="577"/>
                      <a:pt x="63" y="575"/>
                      <a:pt x="63" y="573"/>
                    </a:cubicBezTo>
                    <a:cubicBezTo>
                      <a:pt x="63" y="566"/>
                      <a:pt x="55" y="568"/>
                      <a:pt x="55" y="561"/>
                    </a:cubicBezTo>
                    <a:cubicBezTo>
                      <a:pt x="55" y="559"/>
                      <a:pt x="55" y="559"/>
                      <a:pt x="55" y="557"/>
                    </a:cubicBezTo>
                    <a:cubicBezTo>
                      <a:pt x="55" y="551"/>
                      <a:pt x="51" y="541"/>
                      <a:pt x="51" y="536"/>
                    </a:cubicBezTo>
                    <a:cubicBezTo>
                      <a:pt x="51" y="531"/>
                      <a:pt x="57" y="529"/>
                      <a:pt x="57" y="524"/>
                    </a:cubicBezTo>
                    <a:cubicBezTo>
                      <a:pt x="57" y="522"/>
                      <a:pt x="54" y="518"/>
                      <a:pt x="53" y="514"/>
                    </a:cubicBezTo>
                    <a:cubicBezTo>
                      <a:pt x="53" y="512"/>
                      <a:pt x="53" y="512"/>
                      <a:pt x="53" y="512"/>
                    </a:cubicBezTo>
                    <a:cubicBezTo>
                      <a:pt x="53" y="512"/>
                      <a:pt x="53" y="512"/>
                      <a:pt x="53" y="512"/>
                    </a:cubicBezTo>
                    <a:cubicBezTo>
                      <a:pt x="53" y="510"/>
                      <a:pt x="55" y="508"/>
                      <a:pt x="56" y="508"/>
                    </a:cubicBezTo>
                    <a:cubicBezTo>
                      <a:pt x="61" y="508"/>
                      <a:pt x="59" y="514"/>
                      <a:pt x="63" y="514"/>
                    </a:cubicBezTo>
                    <a:cubicBezTo>
                      <a:pt x="73" y="471"/>
                      <a:pt x="73" y="471"/>
                      <a:pt x="73" y="471"/>
                    </a:cubicBezTo>
                    <a:cubicBezTo>
                      <a:pt x="73" y="467"/>
                      <a:pt x="73" y="467"/>
                      <a:pt x="73" y="467"/>
                    </a:cubicBezTo>
                    <a:cubicBezTo>
                      <a:pt x="72" y="467"/>
                      <a:pt x="71" y="467"/>
                      <a:pt x="70" y="467"/>
                    </a:cubicBezTo>
                    <a:cubicBezTo>
                      <a:pt x="68" y="468"/>
                      <a:pt x="68" y="470"/>
                      <a:pt x="66" y="470"/>
                    </a:cubicBezTo>
                    <a:cubicBezTo>
                      <a:pt x="64" y="470"/>
                      <a:pt x="62" y="463"/>
                      <a:pt x="62" y="460"/>
                    </a:cubicBezTo>
                    <a:cubicBezTo>
                      <a:pt x="62" y="455"/>
                      <a:pt x="64" y="452"/>
                      <a:pt x="65" y="447"/>
                    </a:cubicBezTo>
                    <a:cubicBezTo>
                      <a:pt x="67" y="447"/>
                      <a:pt x="68" y="446"/>
                      <a:pt x="68" y="446"/>
                    </a:cubicBezTo>
                    <a:cubicBezTo>
                      <a:pt x="68" y="444"/>
                      <a:pt x="66" y="442"/>
                      <a:pt x="66" y="442"/>
                    </a:cubicBezTo>
                    <a:cubicBezTo>
                      <a:pt x="65" y="442"/>
                      <a:pt x="65" y="434"/>
                      <a:pt x="65" y="432"/>
                    </a:cubicBezTo>
                    <a:cubicBezTo>
                      <a:pt x="65" y="426"/>
                      <a:pt x="69" y="419"/>
                      <a:pt x="71" y="415"/>
                    </a:cubicBezTo>
                    <a:cubicBezTo>
                      <a:pt x="72" y="413"/>
                      <a:pt x="73" y="409"/>
                      <a:pt x="74" y="407"/>
                    </a:cubicBezTo>
                    <a:cubicBezTo>
                      <a:pt x="75" y="406"/>
                      <a:pt x="77" y="406"/>
                      <a:pt x="77" y="405"/>
                    </a:cubicBezTo>
                    <a:cubicBezTo>
                      <a:pt x="79" y="398"/>
                      <a:pt x="79" y="394"/>
                      <a:pt x="81" y="387"/>
                    </a:cubicBezTo>
                    <a:cubicBezTo>
                      <a:pt x="80" y="365"/>
                      <a:pt x="80" y="365"/>
                      <a:pt x="80" y="365"/>
                    </a:cubicBezTo>
                    <a:cubicBezTo>
                      <a:pt x="79" y="360"/>
                      <a:pt x="82" y="356"/>
                      <a:pt x="82" y="351"/>
                    </a:cubicBezTo>
                    <a:cubicBezTo>
                      <a:pt x="82" y="341"/>
                      <a:pt x="88" y="333"/>
                      <a:pt x="88" y="324"/>
                    </a:cubicBezTo>
                    <a:cubicBezTo>
                      <a:pt x="88" y="323"/>
                      <a:pt x="88" y="322"/>
                      <a:pt x="88" y="321"/>
                    </a:cubicBezTo>
                    <a:cubicBezTo>
                      <a:pt x="88" y="319"/>
                      <a:pt x="90" y="314"/>
                      <a:pt x="90" y="311"/>
                    </a:cubicBezTo>
                    <a:cubicBezTo>
                      <a:pt x="90" y="302"/>
                      <a:pt x="90" y="302"/>
                      <a:pt x="90" y="298"/>
                    </a:cubicBezTo>
                    <a:cubicBezTo>
                      <a:pt x="90" y="294"/>
                      <a:pt x="93" y="287"/>
                      <a:pt x="93" y="282"/>
                    </a:cubicBezTo>
                    <a:cubicBezTo>
                      <a:pt x="93" y="279"/>
                      <a:pt x="92" y="262"/>
                      <a:pt x="91" y="259"/>
                    </a:cubicBezTo>
                    <a:cubicBezTo>
                      <a:pt x="88" y="252"/>
                      <a:pt x="84" y="248"/>
                      <a:pt x="78" y="245"/>
                    </a:cubicBezTo>
                    <a:cubicBezTo>
                      <a:pt x="74" y="243"/>
                      <a:pt x="71" y="244"/>
                      <a:pt x="68" y="241"/>
                    </a:cubicBezTo>
                    <a:cubicBezTo>
                      <a:pt x="64" y="237"/>
                      <a:pt x="63" y="236"/>
                      <a:pt x="59" y="235"/>
                    </a:cubicBezTo>
                    <a:cubicBezTo>
                      <a:pt x="51" y="232"/>
                      <a:pt x="47" y="228"/>
                      <a:pt x="41" y="223"/>
                    </a:cubicBezTo>
                    <a:cubicBezTo>
                      <a:pt x="39" y="221"/>
                      <a:pt x="40" y="218"/>
                      <a:pt x="40" y="214"/>
                    </a:cubicBezTo>
                    <a:cubicBezTo>
                      <a:pt x="40" y="210"/>
                      <a:pt x="36" y="207"/>
                      <a:pt x="35" y="203"/>
                    </a:cubicBezTo>
                    <a:cubicBezTo>
                      <a:pt x="32" y="196"/>
                      <a:pt x="27" y="191"/>
                      <a:pt x="25" y="185"/>
                    </a:cubicBezTo>
                    <a:cubicBezTo>
                      <a:pt x="23" y="178"/>
                      <a:pt x="21" y="175"/>
                      <a:pt x="18" y="169"/>
                    </a:cubicBezTo>
                    <a:cubicBezTo>
                      <a:pt x="18" y="167"/>
                      <a:pt x="16" y="168"/>
                      <a:pt x="15" y="167"/>
                    </a:cubicBezTo>
                    <a:cubicBezTo>
                      <a:pt x="13" y="165"/>
                      <a:pt x="12" y="161"/>
                      <a:pt x="11" y="159"/>
                    </a:cubicBezTo>
                    <a:cubicBezTo>
                      <a:pt x="10" y="157"/>
                      <a:pt x="8" y="158"/>
                      <a:pt x="7" y="157"/>
                    </a:cubicBezTo>
                    <a:cubicBezTo>
                      <a:pt x="4" y="154"/>
                      <a:pt x="0" y="148"/>
                      <a:pt x="0" y="143"/>
                    </a:cubicBezTo>
                    <a:cubicBezTo>
                      <a:pt x="0" y="139"/>
                      <a:pt x="2" y="135"/>
                      <a:pt x="3" y="134"/>
                    </a:cubicBezTo>
                    <a:cubicBezTo>
                      <a:pt x="5" y="130"/>
                      <a:pt x="11" y="129"/>
                      <a:pt x="12" y="124"/>
                    </a:cubicBezTo>
                    <a:cubicBezTo>
                      <a:pt x="9" y="122"/>
                      <a:pt x="9" y="124"/>
                      <a:pt x="7" y="124"/>
                    </a:cubicBezTo>
                    <a:cubicBezTo>
                      <a:pt x="3" y="124"/>
                      <a:pt x="3" y="118"/>
                      <a:pt x="3" y="114"/>
                    </a:cubicBezTo>
                    <a:cubicBezTo>
                      <a:pt x="3" y="107"/>
                      <a:pt x="10" y="109"/>
                      <a:pt x="9" y="96"/>
                    </a:cubicBezTo>
                    <a:cubicBezTo>
                      <a:pt x="17" y="96"/>
                      <a:pt x="19" y="88"/>
                      <a:pt x="21" y="84"/>
                    </a:cubicBezTo>
                    <a:cubicBezTo>
                      <a:pt x="24" y="77"/>
                      <a:pt x="32" y="79"/>
                      <a:pt x="33" y="72"/>
                    </a:cubicBezTo>
                    <a:cubicBezTo>
                      <a:pt x="32" y="71"/>
                      <a:pt x="30" y="70"/>
                      <a:pt x="30" y="69"/>
                    </a:cubicBezTo>
                    <a:cubicBezTo>
                      <a:pt x="32" y="66"/>
                      <a:pt x="32" y="66"/>
                      <a:pt x="32" y="66"/>
                    </a:cubicBezTo>
                    <a:cubicBezTo>
                      <a:pt x="32" y="67"/>
                      <a:pt x="32" y="67"/>
                      <a:pt x="32" y="67"/>
                    </a:cubicBezTo>
                    <a:cubicBezTo>
                      <a:pt x="32" y="66"/>
                      <a:pt x="32" y="66"/>
                      <a:pt x="32" y="65"/>
                    </a:cubicBezTo>
                    <a:cubicBezTo>
                      <a:pt x="32" y="63"/>
                      <a:pt x="30" y="61"/>
                      <a:pt x="30" y="59"/>
                    </a:cubicBezTo>
                    <a:cubicBezTo>
                      <a:pt x="30" y="55"/>
                      <a:pt x="31" y="54"/>
                      <a:pt x="31" y="51"/>
                    </a:cubicBezTo>
                    <a:cubicBezTo>
                      <a:pt x="31" y="45"/>
                      <a:pt x="26" y="46"/>
                      <a:pt x="26" y="41"/>
                    </a:cubicBezTo>
                    <a:cubicBezTo>
                      <a:pt x="26" y="37"/>
                      <a:pt x="32" y="35"/>
                      <a:pt x="33" y="33"/>
                    </a:cubicBezTo>
                    <a:cubicBezTo>
                      <a:pt x="36" y="33"/>
                      <a:pt x="35" y="33"/>
                      <a:pt x="37" y="33"/>
                    </a:cubicBezTo>
                    <a:cubicBezTo>
                      <a:pt x="37" y="32"/>
                      <a:pt x="37" y="32"/>
                      <a:pt x="37" y="31"/>
                    </a:cubicBezTo>
                    <a:cubicBezTo>
                      <a:pt x="37" y="31"/>
                      <a:pt x="38" y="30"/>
                      <a:pt x="38" y="30"/>
                    </a:cubicBezTo>
                    <a:cubicBezTo>
                      <a:pt x="38" y="27"/>
                      <a:pt x="41" y="26"/>
                      <a:pt x="43" y="25"/>
                    </a:cubicBezTo>
                    <a:cubicBezTo>
                      <a:pt x="45" y="24"/>
                      <a:pt x="45" y="20"/>
                      <a:pt x="46" y="18"/>
                    </a:cubicBezTo>
                    <a:cubicBezTo>
                      <a:pt x="47" y="13"/>
                      <a:pt x="50" y="12"/>
                      <a:pt x="53" y="11"/>
                    </a:cubicBezTo>
                    <a:cubicBezTo>
                      <a:pt x="60" y="9"/>
                      <a:pt x="65" y="8"/>
                      <a:pt x="72" y="5"/>
                    </a:cubicBezTo>
                    <a:cubicBezTo>
                      <a:pt x="76" y="4"/>
                      <a:pt x="77" y="0"/>
                      <a:pt x="80" y="0"/>
                    </a:cubicBezTo>
                    <a:cubicBezTo>
                      <a:pt x="82" y="0"/>
                      <a:pt x="83" y="3"/>
                      <a:pt x="83" y="3"/>
                    </a:cubicBezTo>
                    <a:cubicBezTo>
                      <a:pt x="83" y="6"/>
                      <a:pt x="81" y="7"/>
                      <a:pt x="80" y="7"/>
                    </a:cubicBezTo>
                    <a:cubicBezTo>
                      <a:pt x="79" y="11"/>
                      <a:pt x="77" y="16"/>
                      <a:pt x="77" y="19"/>
                    </a:cubicBezTo>
                    <a:cubicBezTo>
                      <a:pt x="77" y="22"/>
                      <a:pt x="79" y="27"/>
                      <a:pt x="82" y="27"/>
                    </a:cubicBezTo>
                    <a:cubicBezTo>
                      <a:pt x="83" y="27"/>
                      <a:pt x="85" y="24"/>
                      <a:pt x="85" y="23"/>
                    </a:cubicBezTo>
                    <a:cubicBezTo>
                      <a:pt x="85" y="19"/>
                      <a:pt x="82" y="17"/>
                      <a:pt x="82" y="14"/>
                    </a:cubicBezTo>
                    <a:cubicBezTo>
                      <a:pt x="82" y="9"/>
                      <a:pt x="86" y="10"/>
                      <a:pt x="89" y="8"/>
                    </a:cubicBezTo>
                    <a:cubicBezTo>
                      <a:pt x="96" y="8"/>
                      <a:pt x="96" y="8"/>
                      <a:pt x="96" y="8"/>
                    </a:cubicBezTo>
                    <a:cubicBezTo>
                      <a:pt x="94" y="5"/>
                      <a:pt x="90" y="6"/>
                      <a:pt x="90" y="3"/>
                    </a:cubicBezTo>
                    <a:cubicBezTo>
                      <a:pt x="95" y="3"/>
                      <a:pt x="95" y="3"/>
                      <a:pt x="95" y="3"/>
                    </a:cubicBezTo>
                    <a:cubicBezTo>
                      <a:pt x="96" y="7"/>
                      <a:pt x="103" y="9"/>
                      <a:pt x="107" y="10"/>
                    </a:cubicBezTo>
                    <a:cubicBezTo>
                      <a:pt x="107" y="13"/>
                      <a:pt x="109" y="15"/>
                      <a:pt x="111" y="15"/>
                    </a:cubicBezTo>
                    <a:cubicBezTo>
                      <a:pt x="115" y="15"/>
                      <a:pt x="123" y="15"/>
                      <a:pt x="126" y="15"/>
                    </a:cubicBezTo>
                    <a:cubicBezTo>
                      <a:pt x="126" y="18"/>
                      <a:pt x="129" y="18"/>
                      <a:pt x="132" y="18"/>
                    </a:cubicBezTo>
                    <a:cubicBezTo>
                      <a:pt x="136" y="18"/>
                      <a:pt x="139" y="18"/>
                      <a:pt x="141" y="14"/>
                    </a:cubicBezTo>
                    <a:cubicBezTo>
                      <a:pt x="141" y="13"/>
                      <a:pt x="147" y="13"/>
                      <a:pt x="148" y="13"/>
                    </a:cubicBezTo>
                    <a:cubicBezTo>
                      <a:pt x="151" y="13"/>
                      <a:pt x="156" y="14"/>
                      <a:pt x="156" y="14"/>
                    </a:cubicBezTo>
                    <a:cubicBezTo>
                      <a:pt x="155" y="15"/>
                      <a:pt x="152" y="15"/>
                      <a:pt x="152" y="14"/>
                    </a:cubicBezTo>
                    <a:cubicBezTo>
                      <a:pt x="152" y="17"/>
                      <a:pt x="152" y="17"/>
                      <a:pt x="152" y="17"/>
                    </a:cubicBezTo>
                    <a:cubicBezTo>
                      <a:pt x="154" y="21"/>
                      <a:pt x="160" y="21"/>
                      <a:pt x="164" y="23"/>
                    </a:cubicBezTo>
                    <a:cubicBezTo>
                      <a:pt x="168" y="24"/>
                      <a:pt x="167" y="28"/>
                      <a:pt x="168" y="32"/>
                    </a:cubicBezTo>
                    <a:cubicBezTo>
                      <a:pt x="176" y="32"/>
                      <a:pt x="176" y="32"/>
                      <a:pt x="176" y="32"/>
                    </a:cubicBezTo>
                    <a:cubicBezTo>
                      <a:pt x="181" y="37"/>
                      <a:pt x="184" y="37"/>
                      <a:pt x="187" y="44"/>
                    </a:cubicBezTo>
                    <a:cubicBezTo>
                      <a:pt x="188" y="45"/>
                      <a:pt x="190" y="46"/>
                      <a:pt x="192" y="46"/>
                    </a:cubicBezTo>
                    <a:cubicBezTo>
                      <a:pt x="194" y="54"/>
                      <a:pt x="206" y="53"/>
                      <a:pt x="214" y="54"/>
                    </a:cubicBezTo>
                    <a:cubicBezTo>
                      <a:pt x="221" y="54"/>
                      <a:pt x="221" y="54"/>
                      <a:pt x="221" y="54"/>
                    </a:cubicBezTo>
                    <a:cubicBezTo>
                      <a:pt x="223" y="55"/>
                      <a:pt x="228" y="57"/>
                      <a:pt x="230" y="57"/>
                    </a:cubicBezTo>
                    <a:cubicBezTo>
                      <a:pt x="230" y="58"/>
                      <a:pt x="230" y="58"/>
                      <a:pt x="230" y="58"/>
                    </a:cubicBezTo>
                    <a:cubicBezTo>
                      <a:pt x="231" y="58"/>
                      <a:pt x="232" y="58"/>
                      <a:pt x="232" y="58"/>
                    </a:cubicBezTo>
                    <a:cubicBezTo>
                      <a:pt x="237" y="58"/>
                      <a:pt x="243" y="67"/>
                      <a:pt x="248" y="68"/>
                    </a:cubicBezTo>
                    <a:cubicBezTo>
                      <a:pt x="248" y="72"/>
                      <a:pt x="251" y="81"/>
                      <a:pt x="253" y="84"/>
                    </a:cubicBezTo>
                    <a:cubicBezTo>
                      <a:pt x="254" y="87"/>
                      <a:pt x="258" y="87"/>
                      <a:pt x="258" y="90"/>
                    </a:cubicBezTo>
                    <a:cubicBezTo>
                      <a:pt x="253" y="96"/>
                      <a:pt x="245" y="99"/>
                      <a:pt x="245" y="107"/>
                    </a:cubicBezTo>
                    <a:cubicBezTo>
                      <a:pt x="245" y="110"/>
                      <a:pt x="248" y="110"/>
                      <a:pt x="249" y="110"/>
                    </a:cubicBezTo>
                    <a:cubicBezTo>
                      <a:pt x="252" y="112"/>
                      <a:pt x="253" y="114"/>
                      <a:pt x="254" y="117"/>
                    </a:cubicBezTo>
                    <a:cubicBezTo>
                      <a:pt x="261" y="117"/>
                      <a:pt x="261" y="117"/>
                      <a:pt x="261" y="117"/>
                    </a:cubicBezTo>
                    <a:cubicBezTo>
                      <a:pt x="261" y="118"/>
                      <a:pt x="261" y="120"/>
                      <a:pt x="262" y="120"/>
                    </a:cubicBezTo>
                    <a:cubicBezTo>
                      <a:pt x="263" y="120"/>
                      <a:pt x="265" y="118"/>
                      <a:pt x="265" y="117"/>
                    </a:cubicBezTo>
                    <a:cubicBezTo>
                      <a:pt x="268" y="112"/>
                      <a:pt x="272" y="106"/>
                      <a:pt x="276" y="106"/>
                    </a:cubicBezTo>
                    <a:cubicBezTo>
                      <a:pt x="282" y="106"/>
                      <a:pt x="292" y="112"/>
                      <a:pt x="296" y="114"/>
                    </a:cubicBezTo>
                    <a:cubicBezTo>
                      <a:pt x="298" y="115"/>
                      <a:pt x="300" y="115"/>
                      <a:pt x="301" y="117"/>
                    </a:cubicBezTo>
                    <a:cubicBezTo>
                      <a:pt x="302" y="120"/>
                      <a:pt x="302" y="122"/>
                      <a:pt x="302" y="124"/>
                    </a:cubicBezTo>
                    <a:cubicBezTo>
                      <a:pt x="304" y="124"/>
                      <a:pt x="304" y="124"/>
                      <a:pt x="304" y="124"/>
                    </a:cubicBezTo>
                    <a:cubicBezTo>
                      <a:pt x="306" y="123"/>
                      <a:pt x="307" y="121"/>
                      <a:pt x="310" y="121"/>
                    </a:cubicBezTo>
                    <a:cubicBezTo>
                      <a:pt x="316" y="121"/>
                      <a:pt x="317" y="126"/>
                      <a:pt x="323" y="126"/>
                    </a:cubicBezTo>
                    <a:cubicBezTo>
                      <a:pt x="334" y="124"/>
                      <a:pt x="334" y="124"/>
                      <a:pt x="334" y="124"/>
                    </a:cubicBezTo>
                    <a:cubicBezTo>
                      <a:pt x="339" y="125"/>
                      <a:pt x="344" y="127"/>
                      <a:pt x="347" y="129"/>
                    </a:cubicBezTo>
                    <a:cubicBezTo>
                      <a:pt x="350" y="133"/>
                      <a:pt x="359" y="141"/>
                      <a:pt x="363" y="143"/>
                    </a:cubicBezTo>
                    <a:cubicBezTo>
                      <a:pt x="367" y="144"/>
                      <a:pt x="370" y="142"/>
                      <a:pt x="374" y="143"/>
                    </a:cubicBezTo>
                    <a:cubicBezTo>
                      <a:pt x="380" y="145"/>
                      <a:pt x="381" y="151"/>
                      <a:pt x="381" y="157"/>
                    </a:cubicBezTo>
                    <a:cubicBezTo>
                      <a:pt x="381" y="178"/>
                      <a:pt x="369" y="184"/>
                      <a:pt x="362" y="195"/>
                    </a:cubicBezTo>
                    <a:cubicBezTo>
                      <a:pt x="360" y="198"/>
                      <a:pt x="359" y="199"/>
                      <a:pt x="357" y="201"/>
                    </a:cubicBezTo>
                    <a:cubicBezTo>
                      <a:pt x="354" y="206"/>
                      <a:pt x="351" y="206"/>
                      <a:pt x="348" y="209"/>
                    </a:cubicBezTo>
                    <a:cubicBezTo>
                      <a:pt x="344" y="213"/>
                      <a:pt x="348" y="223"/>
                      <a:pt x="348" y="230"/>
                    </a:cubicBezTo>
                    <a:cubicBezTo>
                      <a:pt x="348" y="235"/>
                      <a:pt x="346" y="239"/>
                      <a:pt x="346" y="243"/>
                    </a:cubicBezTo>
                    <a:cubicBezTo>
                      <a:pt x="346" y="245"/>
                      <a:pt x="345" y="246"/>
                      <a:pt x="345" y="247"/>
                    </a:cubicBezTo>
                    <a:cubicBezTo>
                      <a:pt x="344" y="248"/>
                      <a:pt x="341" y="251"/>
                      <a:pt x="341" y="253"/>
                    </a:cubicBezTo>
                    <a:cubicBezTo>
                      <a:pt x="341" y="256"/>
                      <a:pt x="340" y="262"/>
                      <a:pt x="339" y="263"/>
                    </a:cubicBezTo>
                    <a:cubicBezTo>
                      <a:pt x="335" y="270"/>
                      <a:pt x="334" y="273"/>
                      <a:pt x="329" y="278"/>
                    </a:cubicBezTo>
                    <a:cubicBezTo>
                      <a:pt x="328" y="280"/>
                      <a:pt x="329" y="283"/>
                      <a:pt x="328" y="285"/>
                    </a:cubicBezTo>
                    <a:cubicBezTo>
                      <a:pt x="326" y="288"/>
                      <a:pt x="320" y="292"/>
                      <a:pt x="315" y="292"/>
                    </a:cubicBezTo>
                    <a:cubicBezTo>
                      <a:pt x="310" y="292"/>
                      <a:pt x="306" y="292"/>
                      <a:pt x="301" y="294"/>
                    </a:cubicBezTo>
                    <a:cubicBezTo>
                      <a:pt x="300" y="295"/>
                      <a:pt x="299" y="296"/>
                      <a:pt x="298" y="297"/>
                    </a:cubicBezTo>
                    <a:cubicBezTo>
                      <a:pt x="292" y="304"/>
                      <a:pt x="284" y="300"/>
                      <a:pt x="279" y="308"/>
                    </a:cubicBezTo>
                    <a:cubicBezTo>
                      <a:pt x="277" y="312"/>
                      <a:pt x="273" y="312"/>
                      <a:pt x="271" y="314"/>
                    </a:cubicBezTo>
                    <a:cubicBezTo>
                      <a:pt x="267" y="318"/>
                      <a:pt x="268" y="322"/>
                      <a:pt x="268" y="327"/>
                    </a:cubicBezTo>
                    <a:cubicBezTo>
                      <a:pt x="268" y="341"/>
                      <a:pt x="268" y="341"/>
                      <a:pt x="268" y="341"/>
                    </a:cubicBezTo>
                    <a:cubicBezTo>
                      <a:pt x="262" y="343"/>
                      <a:pt x="259" y="348"/>
                      <a:pt x="256" y="354"/>
                    </a:cubicBezTo>
                    <a:cubicBezTo>
                      <a:pt x="256" y="354"/>
                      <a:pt x="256" y="354"/>
                      <a:pt x="256" y="354"/>
                    </a:cubicBezTo>
                    <a:cubicBezTo>
                      <a:pt x="254" y="358"/>
                      <a:pt x="255" y="360"/>
                      <a:pt x="252" y="363"/>
                    </a:cubicBezTo>
                    <a:cubicBezTo>
                      <a:pt x="247" y="371"/>
                      <a:pt x="241" y="372"/>
                      <a:pt x="236" y="380"/>
                    </a:cubicBezTo>
                    <a:cubicBezTo>
                      <a:pt x="231" y="388"/>
                      <a:pt x="229" y="402"/>
                      <a:pt x="215" y="402"/>
                    </a:cubicBezTo>
                    <a:cubicBezTo>
                      <a:pt x="211" y="402"/>
                      <a:pt x="204" y="399"/>
                      <a:pt x="202" y="399"/>
                    </a:cubicBezTo>
                    <a:cubicBezTo>
                      <a:pt x="198" y="399"/>
                      <a:pt x="195" y="396"/>
                      <a:pt x="190" y="396"/>
                    </a:cubicBezTo>
                    <a:cubicBezTo>
                      <a:pt x="189" y="396"/>
                      <a:pt x="188" y="396"/>
                      <a:pt x="188" y="397"/>
                    </a:cubicBezTo>
                    <a:cubicBezTo>
                      <a:pt x="188" y="400"/>
                      <a:pt x="192" y="401"/>
                      <a:pt x="193" y="402"/>
                    </a:cubicBezTo>
                    <a:cubicBezTo>
                      <a:pt x="195" y="404"/>
                      <a:pt x="195" y="408"/>
                      <a:pt x="197" y="411"/>
                    </a:cubicBezTo>
                    <a:cubicBezTo>
                      <a:pt x="197" y="414"/>
                      <a:pt x="202" y="414"/>
                      <a:pt x="202" y="417"/>
                    </a:cubicBezTo>
                    <a:cubicBezTo>
                      <a:pt x="202" y="421"/>
                      <a:pt x="202" y="423"/>
                      <a:pt x="201" y="425"/>
                    </a:cubicBezTo>
                    <a:cubicBezTo>
                      <a:pt x="198" y="429"/>
                      <a:pt x="196" y="431"/>
                      <a:pt x="193" y="434"/>
                    </a:cubicBezTo>
                    <a:cubicBezTo>
                      <a:pt x="188" y="439"/>
                      <a:pt x="182" y="437"/>
                      <a:pt x="175" y="440"/>
                    </a:cubicBezTo>
                    <a:cubicBezTo>
                      <a:pt x="171" y="441"/>
                      <a:pt x="161" y="438"/>
                      <a:pt x="159" y="440"/>
                    </a:cubicBezTo>
                    <a:cubicBezTo>
                      <a:pt x="155" y="444"/>
                      <a:pt x="158" y="453"/>
                      <a:pt x="156" y="457"/>
                    </a:cubicBezTo>
                    <a:cubicBezTo>
                      <a:pt x="156" y="456"/>
                      <a:pt x="156" y="456"/>
                      <a:pt x="156" y="456"/>
                    </a:cubicBezTo>
                    <a:cubicBezTo>
                      <a:pt x="156" y="457"/>
                      <a:pt x="156" y="459"/>
                      <a:pt x="156" y="460"/>
                    </a:cubicBezTo>
                    <a:cubicBezTo>
                      <a:pt x="156" y="461"/>
                      <a:pt x="151" y="463"/>
                      <a:pt x="149" y="463"/>
                    </a:cubicBezTo>
                    <a:cubicBezTo>
                      <a:pt x="143" y="463"/>
                      <a:pt x="142" y="459"/>
                      <a:pt x="136" y="459"/>
                    </a:cubicBezTo>
                    <a:cubicBezTo>
                      <a:pt x="134" y="459"/>
                      <a:pt x="133" y="461"/>
                      <a:pt x="133" y="462"/>
                    </a:cubicBezTo>
                    <a:cubicBezTo>
                      <a:pt x="133" y="467"/>
                      <a:pt x="137" y="474"/>
                      <a:pt x="139" y="474"/>
                    </a:cubicBezTo>
                    <a:cubicBezTo>
                      <a:pt x="141" y="474"/>
                      <a:pt x="143" y="472"/>
                      <a:pt x="144" y="472"/>
                    </a:cubicBezTo>
                    <a:cubicBezTo>
                      <a:pt x="145" y="473"/>
                      <a:pt x="146" y="473"/>
                      <a:pt x="146" y="475"/>
                    </a:cubicBezTo>
                    <a:cubicBezTo>
                      <a:pt x="146" y="477"/>
                      <a:pt x="144" y="479"/>
                      <a:pt x="143" y="479"/>
                    </a:cubicBezTo>
                    <a:cubicBezTo>
                      <a:pt x="140" y="479"/>
                      <a:pt x="139" y="476"/>
                      <a:pt x="136" y="476"/>
                    </a:cubicBezTo>
                    <a:cubicBezTo>
                      <a:pt x="136" y="479"/>
                      <a:pt x="137" y="480"/>
                      <a:pt x="139" y="480"/>
                    </a:cubicBezTo>
                    <a:cubicBezTo>
                      <a:pt x="134" y="485"/>
                      <a:pt x="134" y="491"/>
                      <a:pt x="132" y="498"/>
                    </a:cubicBezTo>
                    <a:cubicBezTo>
                      <a:pt x="131" y="501"/>
                      <a:pt x="126" y="501"/>
                      <a:pt x="124" y="502"/>
                    </a:cubicBezTo>
                    <a:cubicBezTo>
                      <a:pt x="120" y="503"/>
                      <a:pt x="116" y="507"/>
                      <a:pt x="116" y="512"/>
                    </a:cubicBezTo>
                    <a:cubicBezTo>
                      <a:pt x="116" y="523"/>
                      <a:pt x="129" y="519"/>
                      <a:pt x="129" y="528"/>
                    </a:cubicBezTo>
                    <a:cubicBezTo>
                      <a:pt x="129" y="536"/>
                      <a:pt x="121" y="537"/>
                      <a:pt x="117" y="541"/>
                    </a:cubicBezTo>
                    <a:cubicBezTo>
                      <a:pt x="115" y="543"/>
                      <a:pt x="116" y="547"/>
                      <a:pt x="114" y="550"/>
                    </a:cubicBezTo>
                    <a:cubicBezTo>
                      <a:pt x="112" y="554"/>
                      <a:pt x="108" y="553"/>
                      <a:pt x="105" y="555"/>
                    </a:cubicBezTo>
                    <a:cubicBezTo>
                      <a:pt x="102" y="559"/>
                      <a:pt x="100" y="563"/>
                      <a:pt x="100" y="568"/>
                    </a:cubicBezTo>
                    <a:cubicBezTo>
                      <a:pt x="100" y="571"/>
                      <a:pt x="103" y="574"/>
                      <a:pt x="104" y="575"/>
                    </a:cubicBezTo>
                    <a:cubicBezTo>
                      <a:pt x="110" y="578"/>
                      <a:pt x="109" y="591"/>
                      <a:pt x="113" y="594"/>
                    </a:cubicBezTo>
                    <a:cubicBezTo>
                      <a:pt x="119" y="601"/>
                      <a:pt x="127" y="603"/>
                      <a:pt x="135" y="607"/>
                    </a:cubicBezTo>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grpSp>
        <p:sp>
          <p:nvSpPr>
            <p:cNvPr id="92" name="Freeform 64"/>
            <p:cNvSpPr>
              <a:spLocks/>
            </p:cNvSpPr>
            <p:nvPr/>
          </p:nvSpPr>
          <p:spPr bwMode="auto">
            <a:xfrm>
              <a:off x="7065707" y="2731327"/>
              <a:ext cx="994905" cy="631014"/>
            </a:xfrm>
            <a:custGeom>
              <a:avLst/>
              <a:gdLst>
                <a:gd name="T0" fmla="*/ 381 w 500"/>
                <a:gd name="T1" fmla="*/ 200 h 317"/>
                <a:gd name="T2" fmla="*/ 373 w 500"/>
                <a:gd name="T3" fmla="*/ 188 h 317"/>
                <a:gd name="T4" fmla="*/ 399 w 500"/>
                <a:gd name="T5" fmla="*/ 167 h 317"/>
                <a:gd name="T6" fmla="*/ 383 w 500"/>
                <a:gd name="T7" fmla="*/ 161 h 317"/>
                <a:gd name="T8" fmla="*/ 371 w 500"/>
                <a:gd name="T9" fmla="*/ 167 h 317"/>
                <a:gd name="T10" fmla="*/ 359 w 500"/>
                <a:gd name="T11" fmla="*/ 154 h 317"/>
                <a:gd name="T12" fmla="*/ 384 w 500"/>
                <a:gd name="T13" fmla="*/ 136 h 317"/>
                <a:gd name="T14" fmla="*/ 394 w 500"/>
                <a:gd name="T15" fmla="*/ 138 h 317"/>
                <a:gd name="T16" fmla="*/ 412 w 500"/>
                <a:gd name="T17" fmla="*/ 141 h 317"/>
                <a:gd name="T18" fmla="*/ 422 w 500"/>
                <a:gd name="T19" fmla="*/ 151 h 317"/>
                <a:gd name="T20" fmla="*/ 421 w 500"/>
                <a:gd name="T21" fmla="*/ 162 h 317"/>
                <a:gd name="T22" fmla="*/ 433 w 500"/>
                <a:gd name="T23" fmla="*/ 166 h 317"/>
                <a:gd name="T24" fmla="*/ 428 w 500"/>
                <a:gd name="T25" fmla="*/ 173 h 317"/>
                <a:gd name="T26" fmla="*/ 433 w 500"/>
                <a:gd name="T27" fmla="*/ 180 h 317"/>
                <a:gd name="T28" fmla="*/ 432 w 500"/>
                <a:gd name="T29" fmla="*/ 189 h 317"/>
                <a:gd name="T30" fmla="*/ 434 w 500"/>
                <a:gd name="T31" fmla="*/ 193 h 317"/>
                <a:gd name="T32" fmla="*/ 449 w 500"/>
                <a:gd name="T33" fmla="*/ 187 h 317"/>
                <a:gd name="T34" fmla="*/ 444 w 500"/>
                <a:gd name="T35" fmla="*/ 152 h 317"/>
                <a:gd name="T36" fmla="*/ 448 w 500"/>
                <a:gd name="T37" fmla="*/ 137 h 317"/>
                <a:gd name="T38" fmla="*/ 469 w 500"/>
                <a:gd name="T39" fmla="*/ 112 h 317"/>
                <a:gd name="T40" fmla="*/ 485 w 500"/>
                <a:gd name="T41" fmla="*/ 87 h 317"/>
                <a:gd name="T42" fmla="*/ 500 w 500"/>
                <a:gd name="T43" fmla="*/ 54 h 317"/>
                <a:gd name="T44" fmla="*/ 462 w 500"/>
                <a:gd name="T45" fmla="*/ 48 h 317"/>
                <a:gd name="T46" fmla="*/ 406 w 500"/>
                <a:gd name="T47" fmla="*/ 0 h 317"/>
                <a:gd name="T48" fmla="*/ 298 w 500"/>
                <a:gd name="T49" fmla="*/ 45 h 317"/>
                <a:gd name="T50" fmla="*/ 231 w 500"/>
                <a:gd name="T51" fmla="*/ 22 h 317"/>
                <a:gd name="T52" fmla="*/ 185 w 500"/>
                <a:gd name="T53" fmla="*/ 36 h 317"/>
                <a:gd name="T54" fmla="*/ 142 w 500"/>
                <a:gd name="T55" fmla="*/ 35 h 317"/>
                <a:gd name="T56" fmla="*/ 80 w 500"/>
                <a:gd name="T57" fmla="*/ 71 h 317"/>
                <a:gd name="T58" fmla="*/ 11 w 500"/>
                <a:gd name="T59" fmla="*/ 135 h 317"/>
                <a:gd name="T60" fmla="*/ 10 w 500"/>
                <a:gd name="T61" fmla="*/ 164 h 317"/>
                <a:gd name="T62" fmla="*/ 16 w 500"/>
                <a:gd name="T63" fmla="*/ 170 h 317"/>
                <a:gd name="T64" fmla="*/ 33 w 500"/>
                <a:gd name="T65" fmla="*/ 183 h 317"/>
                <a:gd name="T66" fmla="*/ 54 w 500"/>
                <a:gd name="T67" fmla="*/ 186 h 317"/>
                <a:gd name="T68" fmla="*/ 47 w 500"/>
                <a:gd name="T69" fmla="*/ 207 h 317"/>
                <a:gd name="T70" fmla="*/ 41 w 500"/>
                <a:gd name="T71" fmla="*/ 213 h 317"/>
                <a:gd name="T72" fmla="*/ 47 w 500"/>
                <a:gd name="T73" fmla="*/ 223 h 317"/>
                <a:gd name="T74" fmla="*/ 72 w 500"/>
                <a:gd name="T75" fmla="*/ 233 h 317"/>
                <a:gd name="T76" fmla="*/ 86 w 500"/>
                <a:gd name="T77" fmla="*/ 243 h 317"/>
                <a:gd name="T78" fmla="*/ 104 w 500"/>
                <a:gd name="T79" fmla="*/ 251 h 317"/>
                <a:gd name="T80" fmla="*/ 121 w 500"/>
                <a:gd name="T81" fmla="*/ 249 h 317"/>
                <a:gd name="T82" fmla="*/ 136 w 500"/>
                <a:gd name="T83" fmla="*/ 248 h 317"/>
                <a:gd name="T84" fmla="*/ 166 w 500"/>
                <a:gd name="T85" fmla="*/ 243 h 317"/>
                <a:gd name="T86" fmla="*/ 179 w 500"/>
                <a:gd name="T87" fmla="*/ 239 h 317"/>
                <a:gd name="T88" fmla="*/ 183 w 500"/>
                <a:gd name="T89" fmla="*/ 236 h 317"/>
                <a:gd name="T90" fmla="*/ 205 w 500"/>
                <a:gd name="T91" fmla="*/ 261 h 317"/>
                <a:gd name="T92" fmla="*/ 199 w 500"/>
                <a:gd name="T93" fmla="*/ 286 h 317"/>
                <a:gd name="T94" fmla="*/ 211 w 500"/>
                <a:gd name="T95" fmla="*/ 293 h 317"/>
                <a:gd name="T96" fmla="*/ 225 w 500"/>
                <a:gd name="T97" fmla="*/ 305 h 317"/>
                <a:gd name="T98" fmla="*/ 228 w 500"/>
                <a:gd name="T99" fmla="*/ 308 h 317"/>
                <a:gd name="T100" fmla="*/ 230 w 500"/>
                <a:gd name="T101" fmla="*/ 298 h 317"/>
                <a:gd name="T102" fmla="*/ 247 w 500"/>
                <a:gd name="T103" fmla="*/ 296 h 317"/>
                <a:gd name="T104" fmla="*/ 270 w 500"/>
                <a:gd name="T105" fmla="*/ 295 h 317"/>
                <a:gd name="T106" fmla="*/ 280 w 500"/>
                <a:gd name="T107" fmla="*/ 306 h 317"/>
                <a:gd name="T108" fmla="*/ 296 w 500"/>
                <a:gd name="T109" fmla="*/ 317 h 317"/>
                <a:gd name="T110" fmla="*/ 309 w 500"/>
                <a:gd name="T111" fmla="*/ 307 h 317"/>
                <a:gd name="T112" fmla="*/ 327 w 500"/>
                <a:gd name="T113" fmla="*/ 296 h 317"/>
                <a:gd name="T114" fmla="*/ 359 w 500"/>
                <a:gd name="T115" fmla="*/ 286 h 317"/>
                <a:gd name="T116" fmla="*/ 375 w 500"/>
                <a:gd name="T117" fmla="*/ 265 h 317"/>
                <a:gd name="T118" fmla="*/ 393 w 500"/>
                <a:gd name="T119" fmla="*/ 231 h 317"/>
                <a:gd name="T120" fmla="*/ 381 w 500"/>
                <a:gd name="T121" fmla="*/ 20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0" h="317">
                  <a:moveTo>
                    <a:pt x="381" y="200"/>
                  </a:moveTo>
                  <a:cubicBezTo>
                    <a:pt x="381" y="200"/>
                    <a:pt x="381" y="200"/>
                    <a:pt x="381" y="200"/>
                  </a:cubicBezTo>
                  <a:cubicBezTo>
                    <a:pt x="381" y="200"/>
                    <a:pt x="381" y="196"/>
                    <a:pt x="381" y="195"/>
                  </a:cubicBezTo>
                  <a:cubicBezTo>
                    <a:pt x="378" y="194"/>
                    <a:pt x="373" y="192"/>
                    <a:pt x="373" y="188"/>
                  </a:cubicBezTo>
                  <a:cubicBezTo>
                    <a:pt x="373" y="184"/>
                    <a:pt x="378" y="184"/>
                    <a:pt x="379" y="180"/>
                  </a:cubicBezTo>
                  <a:cubicBezTo>
                    <a:pt x="381" y="173"/>
                    <a:pt x="394" y="173"/>
                    <a:pt x="399" y="167"/>
                  </a:cubicBezTo>
                  <a:cubicBezTo>
                    <a:pt x="397" y="164"/>
                    <a:pt x="393" y="167"/>
                    <a:pt x="389" y="164"/>
                  </a:cubicBezTo>
                  <a:cubicBezTo>
                    <a:pt x="387" y="163"/>
                    <a:pt x="386" y="161"/>
                    <a:pt x="383" y="161"/>
                  </a:cubicBezTo>
                  <a:cubicBezTo>
                    <a:pt x="380" y="161"/>
                    <a:pt x="380" y="167"/>
                    <a:pt x="379" y="167"/>
                  </a:cubicBezTo>
                  <a:cubicBezTo>
                    <a:pt x="376" y="167"/>
                    <a:pt x="373" y="168"/>
                    <a:pt x="371" y="167"/>
                  </a:cubicBezTo>
                  <a:cubicBezTo>
                    <a:pt x="368" y="164"/>
                    <a:pt x="369" y="161"/>
                    <a:pt x="365" y="159"/>
                  </a:cubicBezTo>
                  <a:cubicBezTo>
                    <a:pt x="364" y="158"/>
                    <a:pt x="359" y="157"/>
                    <a:pt x="359" y="154"/>
                  </a:cubicBezTo>
                  <a:cubicBezTo>
                    <a:pt x="359" y="148"/>
                    <a:pt x="368" y="150"/>
                    <a:pt x="372" y="147"/>
                  </a:cubicBezTo>
                  <a:cubicBezTo>
                    <a:pt x="375" y="144"/>
                    <a:pt x="382" y="140"/>
                    <a:pt x="384" y="136"/>
                  </a:cubicBezTo>
                  <a:cubicBezTo>
                    <a:pt x="385" y="136"/>
                    <a:pt x="386" y="133"/>
                    <a:pt x="389" y="133"/>
                  </a:cubicBezTo>
                  <a:cubicBezTo>
                    <a:pt x="391" y="133"/>
                    <a:pt x="394" y="136"/>
                    <a:pt x="394" y="138"/>
                  </a:cubicBezTo>
                  <a:cubicBezTo>
                    <a:pt x="394" y="143"/>
                    <a:pt x="389" y="145"/>
                    <a:pt x="389" y="150"/>
                  </a:cubicBezTo>
                  <a:cubicBezTo>
                    <a:pt x="397" y="150"/>
                    <a:pt x="403" y="141"/>
                    <a:pt x="412" y="141"/>
                  </a:cubicBezTo>
                  <a:cubicBezTo>
                    <a:pt x="416" y="141"/>
                    <a:pt x="417" y="144"/>
                    <a:pt x="422" y="144"/>
                  </a:cubicBezTo>
                  <a:cubicBezTo>
                    <a:pt x="420" y="147"/>
                    <a:pt x="422" y="147"/>
                    <a:pt x="422" y="151"/>
                  </a:cubicBezTo>
                  <a:cubicBezTo>
                    <a:pt x="422" y="154"/>
                    <a:pt x="418" y="153"/>
                    <a:pt x="418" y="157"/>
                  </a:cubicBezTo>
                  <a:cubicBezTo>
                    <a:pt x="418" y="158"/>
                    <a:pt x="419" y="162"/>
                    <a:pt x="421" y="162"/>
                  </a:cubicBezTo>
                  <a:cubicBezTo>
                    <a:pt x="422" y="162"/>
                    <a:pt x="423" y="160"/>
                    <a:pt x="425" y="160"/>
                  </a:cubicBezTo>
                  <a:cubicBezTo>
                    <a:pt x="429" y="160"/>
                    <a:pt x="433" y="163"/>
                    <a:pt x="433" y="166"/>
                  </a:cubicBezTo>
                  <a:cubicBezTo>
                    <a:pt x="433" y="168"/>
                    <a:pt x="431" y="170"/>
                    <a:pt x="428" y="170"/>
                  </a:cubicBezTo>
                  <a:cubicBezTo>
                    <a:pt x="428" y="173"/>
                    <a:pt x="428" y="173"/>
                    <a:pt x="428" y="173"/>
                  </a:cubicBezTo>
                  <a:cubicBezTo>
                    <a:pt x="429" y="173"/>
                    <a:pt x="430" y="174"/>
                    <a:pt x="431" y="175"/>
                  </a:cubicBezTo>
                  <a:cubicBezTo>
                    <a:pt x="431" y="176"/>
                    <a:pt x="433" y="178"/>
                    <a:pt x="433" y="180"/>
                  </a:cubicBezTo>
                  <a:cubicBezTo>
                    <a:pt x="433" y="180"/>
                    <a:pt x="430" y="184"/>
                    <a:pt x="430" y="186"/>
                  </a:cubicBezTo>
                  <a:cubicBezTo>
                    <a:pt x="430" y="187"/>
                    <a:pt x="430" y="189"/>
                    <a:pt x="432" y="189"/>
                  </a:cubicBezTo>
                  <a:cubicBezTo>
                    <a:pt x="431" y="190"/>
                    <a:pt x="430" y="191"/>
                    <a:pt x="430" y="193"/>
                  </a:cubicBezTo>
                  <a:cubicBezTo>
                    <a:pt x="434" y="193"/>
                    <a:pt x="434" y="193"/>
                    <a:pt x="434" y="193"/>
                  </a:cubicBezTo>
                  <a:cubicBezTo>
                    <a:pt x="436" y="191"/>
                    <a:pt x="436" y="191"/>
                    <a:pt x="440" y="190"/>
                  </a:cubicBezTo>
                  <a:cubicBezTo>
                    <a:pt x="440" y="188"/>
                    <a:pt x="447" y="187"/>
                    <a:pt x="449" y="187"/>
                  </a:cubicBezTo>
                  <a:cubicBezTo>
                    <a:pt x="453" y="186"/>
                    <a:pt x="455" y="182"/>
                    <a:pt x="455" y="176"/>
                  </a:cubicBezTo>
                  <a:cubicBezTo>
                    <a:pt x="455" y="165"/>
                    <a:pt x="450" y="158"/>
                    <a:pt x="444" y="152"/>
                  </a:cubicBezTo>
                  <a:cubicBezTo>
                    <a:pt x="441" y="149"/>
                    <a:pt x="439" y="147"/>
                    <a:pt x="439" y="142"/>
                  </a:cubicBezTo>
                  <a:cubicBezTo>
                    <a:pt x="443" y="142"/>
                    <a:pt x="445" y="140"/>
                    <a:pt x="448" y="137"/>
                  </a:cubicBezTo>
                  <a:cubicBezTo>
                    <a:pt x="450" y="135"/>
                    <a:pt x="455" y="132"/>
                    <a:pt x="456" y="130"/>
                  </a:cubicBezTo>
                  <a:cubicBezTo>
                    <a:pt x="460" y="122"/>
                    <a:pt x="462" y="118"/>
                    <a:pt x="469" y="112"/>
                  </a:cubicBezTo>
                  <a:cubicBezTo>
                    <a:pt x="469" y="112"/>
                    <a:pt x="480" y="100"/>
                    <a:pt x="470" y="94"/>
                  </a:cubicBezTo>
                  <a:cubicBezTo>
                    <a:pt x="467" y="91"/>
                    <a:pt x="478" y="90"/>
                    <a:pt x="485" y="87"/>
                  </a:cubicBezTo>
                  <a:cubicBezTo>
                    <a:pt x="492" y="82"/>
                    <a:pt x="494" y="67"/>
                    <a:pt x="500" y="61"/>
                  </a:cubicBezTo>
                  <a:cubicBezTo>
                    <a:pt x="500" y="54"/>
                    <a:pt x="500" y="54"/>
                    <a:pt x="500" y="54"/>
                  </a:cubicBezTo>
                  <a:cubicBezTo>
                    <a:pt x="489" y="54"/>
                    <a:pt x="487" y="62"/>
                    <a:pt x="478" y="62"/>
                  </a:cubicBezTo>
                  <a:cubicBezTo>
                    <a:pt x="469" y="62"/>
                    <a:pt x="465" y="52"/>
                    <a:pt x="462" y="48"/>
                  </a:cubicBezTo>
                  <a:cubicBezTo>
                    <a:pt x="457" y="43"/>
                    <a:pt x="444" y="42"/>
                    <a:pt x="440" y="36"/>
                  </a:cubicBezTo>
                  <a:cubicBezTo>
                    <a:pt x="430" y="21"/>
                    <a:pt x="431" y="0"/>
                    <a:pt x="406" y="0"/>
                  </a:cubicBezTo>
                  <a:cubicBezTo>
                    <a:pt x="370" y="0"/>
                    <a:pt x="383" y="48"/>
                    <a:pt x="356" y="38"/>
                  </a:cubicBezTo>
                  <a:cubicBezTo>
                    <a:pt x="335" y="30"/>
                    <a:pt x="314" y="45"/>
                    <a:pt x="298" y="45"/>
                  </a:cubicBezTo>
                  <a:cubicBezTo>
                    <a:pt x="280" y="45"/>
                    <a:pt x="274" y="31"/>
                    <a:pt x="257" y="31"/>
                  </a:cubicBezTo>
                  <a:cubicBezTo>
                    <a:pt x="249" y="31"/>
                    <a:pt x="237" y="41"/>
                    <a:pt x="231" y="22"/>
                  </a:cubicBezTo>
                  <a:cubicBezTo>
                    <a:pt x="229" y="18"/>
                    <a:pt x="212" y="15"/>
                    <a:pt x="206" y="15"/>
                  </a:cubicBezTo>
                  <a:cubicBezTo>
                    <a:pt x="197" y="15"/>
                    <a:pt x="201" y="36"/>
                    <a:pt x="185" y="36"/>
                  </a:cubicBezTo>
                  <a:cubicBezTo>
                    <a:pt x="173" y="36"/>
                    <a:pt x="161" y="28"/>
                    <a:pt x="153" y="28"/>
                  </a:cubicBezTo>
                  <a:cubicBezTo>
                    <a:pt x="149" y="28"/>
                    <a:pt x="144" y="34"/>
                    <a:pt x="142" y="35"/>
                  </a:cubicBezTo>
                  <a:cubicBezTo>
                    <a:pt x="128" y="43"/>
                    <a:pt x="110" y="43"/>
                    <a:pt x="99" y="54"/>
                  </a:cubicBezTo>
                  <a:cubicBezTo>
                    <a:pt x="94" y="58"/>
                    <a:pt x="103" y="74"/>
                    <a:pt x="80" y="71"/>
                  </a:cubicBezTo>
                  <a:cubicBezTo>
                    <a:pt x="71" y="70"/>
                    <a:pt x="70" y="87"/>
                    <a:pt x="56" y="89"/>
                  </a:cubicBezTo>
                  <a:cubicBezTo>
                    <a:pt x="56" y="122"/>
                    <a:pt x="38" y="135"/>
                    <a:pt x="11" y="135"/>
                  </a:cubicBezTo>
                  <a:cubicBezTo>
                    <a:pt x="7" y="135"/>
                    <a:pt x="1" y="148"/>
                    <a:pt x="0" y="154"/>
                  </a:cubicBezTo>
                  <a:cubicBezTo>
                    <a:pt x="7" y="156"/>
                    <a:pt x="9" y="157"/>
                    <a:pt x="10" y="164"/>
                  </a:cubicBezTo>
                  <a:cubicBezTo>
                    <a:pt x="9" y="165"/>
                    <a:pt x="9" y="165"/>
                    <a:pt x="9" y="165"/>
                  </a:cubicBezTo>
                  <a:cubicBezTo>
                    <a:pt x="9" y="170"/>
                    <a:pt x="12" y="169"/>
                    <a:pt x="16" y="170"/>
                  </a:cubicBezTo>
                  <a:cubicBezTo>
                    <a:pt x="20" y="171"/>
                    <a:pt x="18" y="175"/>
                    <a:pt x="20" y="177"/>
                  </a:cubicBezTo>
                  <a:cubicBezTo>
                    <a:pt x="24" y="181"/>
                    <a:pt x="27" y="181"/>
                    <a:pt x="33" y="183"/>
                  </a:cubicBezTo>
                  <a:cubicBezTo>
                    <a:pt x="38" y="182"/>
                    <a:pt x="40" y="178"/>
                    <a:pt x="45" y="178"/>
                  </a:cubicBezTo>
                  <a:cubicBezTo>
                    <a:pt x="47" y="178"/>
                    <a:pt x="54" y="183"/>
                    <a:pt x="54" y="186"/>
                  </a:cubicBezTo>
                  <a:cubicBezTo>
                    <a:pt x="54" y="193"/>
                    <a:pt x="43" y="192"/>
                    <a:pt x="43" y="200"/>
                  </a:cubicBezTo>
                  <a:cubicBezTo>
                    <a:pt x="43" y="203"/>
                    <a:pt x="47" y="204"/>
                    <a:pt x="47" y="207"/>
                  </a:cubicBezTo>
                  <a:cubicBezTo>
                    <a:pt x="47" y="211"/>
                    <a:pt x="44" y="210"/>
                    <a:pt x="41" y="210"/>
                  </a:cubicBezTo>
                  <a:cubicBezTo>
                    <a:pt x="41" y="213"/>
                    <a:pt x="41" y="213"/>
                    <a:pt x="41" y="213"/>
                  </a:cubicBezTo>
                  <a:cubicBezTo>
                    <a:pt x="42" y="216"/>
                    <a:pt x="41" y="218"/>
                    <a:pt x="42" y="222"/>
                  </a:cubicBezTo>
                  <a:cubicBezTo>
                    <a:pt x="43" y="223"/>
                    <a:pt x="46" y="223"/>
                    <a:pt x="47" y="223"/>
                  </a:cubicBezTo>
                  <a:cubicBezTo>
                    <a:pt x="52" y="225"/>
                    <a:pt x="54" y="229"/>
                    <a:pt x="59" y="230"/>
                  </a:cubicBezTo>
                  <a:cubicBezTo>
                    <a:pt x="65" y="231"/>
                    <a:pt x="68" y="230"/>
                    <a:pt x="72" y="233"/>
                  </a:cubicBezTo>
                  <a:cubicBezTo>
                    <a:pt x="75" y="237"/>
                    <a:pt x="78" y="235"/>
                    <a:pt x="82" y="237"/>
                  </a:cubicBezTo>
                  <a:cubicBezTo>
                    <a:pt x="85" y="239"/>
                    <a:pt x="85" y="241"/>
                    <a:pt x="86" y="243"/>
                  </a:cubicBezTo>
                  <a:cubicBezTo>
                    <a:pt x="87" y="245"/>
                    <a:pt x="89" y="243"/>
                    <a:pt x="90" y="244"/>
                  </a:cubicBezTo>
                  <a:cubicBezTo>
                    <a:pt x="95" y="246"/>
                    <a:pt x="97" y="251"/>
                    <a:pt x="104" y="251"/>
                  </a:cubicBezTo>
                  <a:cubicBezTo>
                    <a:pt x="108" y="251"/>
                    <a:pt x="112" y="251"/>
                    <a:pt x="116" y="251"/>
                  </a:cubicBezTo>
                  <a:cubicBezTo>
                    <a:pt x="119" y="251"/>
                    <a:pt x="119" y="249"/>
                    <a:pt x="121" y="249"/>
                  </a:cubicBezTo>
                  <a:cubicBezTo>
                    <a:pt x="123" y="249"/>
                    <a:pt x="124" y="254"/>
                    <a:pt x="124" y="256"/>
                  </a:cubicBezTo>
                  <a:cubicBezTo>
                    <a:pt x="128" y="254"/>
                    <a:pt x="129" y="248"/>
                    <a:pt x="136" y="248"/>
                  </a:cubicBezTo>
                  <a:cubicBezTo>
                    <a:pt x="143" y="248"/>
                    <a:pt x="145" y="252"/>
                    <a:pt x="150" y="252"/>
                  </a:cubicBezTo>
                  <a:cubicBezTo>
                    <a:pt x="154" y="252"/>
                    <a:pt x="164" y="244"/>
                    <a:pt x="166" y="243"/>
                  </a:cubicBezTo>
                  <a:cubicBezTo>
                    <a:pt x="168" y="241"/>
                    <a:pt x="168" y="240"/>
                    <a:pt x="169" y="239"/>
                  </a:cubicBezTo>
                  <a:cubicBezTo>
                    <a:pt x="172" y="237"/>
                    <a:pt x="175" y="240"/>
                    <a:pt x="179" y="239"/>
                  </a:cubicBezTo>
                  <a:cubicBezTo>
                    <a:pt x="181" y="236"/>
                    <a:pt x="181" y="236"/>
                    <a:pt x="181" y="236"/>
                  </a:cubicBezTo>
                  <a:cubicBezTo>
                    <a:pt x="183" y="236"/>
                    <a:pt x="183" y="236"/>
                    <a:pt x="183" y="236"/>
                  </a:cubicBezTo>
                  <a:cubicBezTo>
                    <a:pt x="185" y="246"/>
                    <a:pt x="191" y="245"/>
                    <a:pt x="199" y="248"/>
                  </a:cubicBezTo>
                  <a:cubicBezTo>
                    <a:pt x="201" y="253"/>
                    <a:pt x="205" y="255"/>
                    <a:pt x="205" y="261"/>
                  </a:cubicBezTo>
                  <a:cubicBezTo>
                    <a:pt x="205" y="272"/>
                    <a:pt x="198" y="272"/>
                    <a:pt x="198" y="283"/>
                  </a:cubicBezTo>
                  <a:cubicBezTo>
                    <a:pt x="198" y="284"/>
                    <a:pt x="198" y="286"/>
                    <a:pt x="199" y="286"/>
                  </a:cubicBezTo>
                  <a:cubicBezTo>
                    <a:pt x="201" y="286"/>
                    <a:pt x="203" y="285"/>
                    <a:pt x="205" y="285"/>
                  </a:cubicBezTo>
                  <a:cubicBezTo>
                    <a:pt x="207" y="285"/>
                    <a:pt x="208" y="293"/>
                    <a:pt x="211" y="293"/>
                  </a:cubicBezTo>
                  <a:cubicBezTo>
                    <a:pt x="211" y="299"/>
                    <a:pt x="214" y="305"/>
                    <a:pt x="220" y="305"/>
                  </a:cubicBezTo>
                  <a:cubicBezTo>
                    <a:pt x="222" y="305"/>
                    <a:pt x="223" y="305"/>
                    <a:pt x="225" y="305"/>
                  </a:cubicBezTo>
                  <a:cubicBezTo>
                    <a:pt x="226" y="305"/>
                    <a:pt x="226" y="305"/>
                    <a:pt x="226" y="305"/>
                  </a:cubicBezTo>
                  <a:cubicBezTo>
                    <a:pt x="226" y="307"/>
                    <a:pt x="228" y="308"/>
                    <a:pt x="228" y="308"/>
                  </a:cubicBezTo>
                  <a:cubicBezTo>
                    <a:pt x="229" y="308"/>
                    <a:pt x="230" y="306"/>
                    <a:pt x="230" y="305"/>
                  </a:cubicBezTo>
                  <a:cubicBezTo>
                    <a:pt x="230" y="302"/>
                    <a:pt x="230" y="301"/>
                    <a:pt x="230" y="298"/>
                  </a:cubicBezTo>
                  <a:cubicBezTo>
                    <a:pt x="230" y="298"/>
                    <a:pt x="236" y="296"/>
                    <a:pt x="237" y="296"/>
                  </a:cubicBezTo>
                  <a:cubicBezTo>
                    <a:pt x="247" y="296"/>
                    <a:pt x="247" y="296"/>
                    <a:pt x="247" y="296"/>
                  </a:cubicBezTo>
                  <a:cubicBezTo>
                    <a:pt x="251" y="298"/>
                    <a:pt x="254" y="292"/>
                    <a:pt x="258" y="292"/>
                  </a:cubicBezTo>
                  <a:cubicBezTo>
                    <a:pt x="263" y="292"/>
                    <a:pt x="265" y="295"/>
                    <a:pt x="270" y="295"/>
                  </a:cubicBezTo>
                  <a:cubicBezTo>
                    <a:pt x="270" y="303"/>
                    <a:pt x="276" y="305"/>
                    <a:pt x="280" y="306"/>
                  </a:cubicBezTo>
                  <a:cubicBezTo>
                    <a:pt x="280" y="306"/>
                    <a:pt x="280" y="306"/>
                    <a:pt x="280" y="306"/>
                  </a:cubicBezTo>
                  <a:cubicBezTo>
                    <a:pt x="285" y="309"/>
                    <a:pt x="289" y="307"/>
                    <a:pt x="294" y="310"/>
                  </a:cubicBezTo>
                  <a:cubicBezTo>
                    <a:pt x="294" y="311"/>
                    <a:pt x="293" y="317"/>
                    <a:pt x="296" y="317"/>
                  </a:cubicBezTo>
                  <a:cubicBezTo>
                    <a:pt x="299" y="317"/>
                    <a:pt x="297" y="313"/>
                    <a:pt x="299" y="311"/>
                  </a:cubicBezTo>
                  <a:cubicBezTo>
                    <a:pt x="301" y="309"/>
                    <a:pt x="307" y="308"/>
                    <a:pt x="309" y="307"/>
                  </a:cubicBezTo>
                  <a:cubicBezTo>
                    <a:pt x="315" y="304"/>
                    <a:pt x="320" y="305"/>
                    <a:pt x="324" y="302"/>
                  </a:cubicBezTo>
                  <a:cubicBezTo>
                    <a:pt x="324" y="302"/>
                    <a:pt x="327" y="296"/>
                    <a:pt x="327" y="296"/>
                  </a:cubicBezTo>
                  <a:cubicBezTo>
                    <a:pt x="330" y="296"/>
                    <a:pt x="331" y="299"/>
                    <a:pt x="334" y="299"/>
                  </a:cubicBezTo>
                  <a:cubicBezTo>
                    <a:pt x="348" y="299"/>
                    <a:pt x="351" y="291"/>
                    <a:pt x="359" y="286"/>
                  </a:cubicBezTo>
                  <a:cubicBezTo>
                    <a:pt x="361" y="285"/>
                    <a:pt x="362" y="284"/>
                    <a:pt x="363" y="281"/>
                  </a:cubicBezTo>
                  <a:cubicBezTo>
                    <a:pt x="370" y="281"/>
                    <a:pt x="372" y="270"/>
                    <a:pt x="375" y="265"/>
                  </a:cubicBezTo>
                  <a:cubicBezTo>
                    <a:pt x="376" y="261"/>
                    <a:pt x="384" y="250"/>
                    <a:pt x="388" y="249"/>
                  </a:cubicBezTo>
                  <a:cubicBezTo>
                    <a:pt x="388" y="243"/>
                    <a:pt x="393" y="240"/>
                    <a:pt x="393" y="231"/>
                  </a:cubicBezTo>
                  <a:cubicBezTo>
                    <a:pt x="393" y="219"/>
                    <a:pt x="390" y="215"/>
                    <a:pt x="385" y="207"/>
                  </a:cubicBezTo>
                  <a:cubicBezTo>
                    <a:pt x="384" y="205"/>
                    <a:pt x="384" y="202"/>
                    <a:pt x="381" y="200"/>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grpSp>
      <p:grpSp>
        <p:nvGrpSpPr>
          <p:cNvPr id="95" name="组合 94"/>
          <p:cNvGrpSpPr/>
          <p:nvPr/>
        </p:nvGrpSpPr>
        <p:grpSpPr>
          <a:xfrm>
            <a:off x="3560740" y="1282700"/>
            <a:ext cx="5583260" cy="2979138"/>
            <a:chOff x="3284439" y="1877865"/>
            <a:chExt cx="5637967" cy="2552470"/>
          </a:xfrm>
          <a:solidFill>
            <a:schemeClr val="tx2">
              <a:lumMod val="75000"/>
            </a:schemeClr>
          </a:solidFill>
        </p:grpSpPr>
        <p:grpSp>
          <p:nvGrpSpPr>
            <p:cNvPr id="96" name="组合 95"/>
            <p:cNvGrpSpPr/>
            <p:nvPr/>
          </p:nvGrpSpPr>
          <p:grpSpPr>
            <a:xfrm>
              <a:off x="3974242" y="1877865"/>
              <a:ext cx="4948164" cy="2552470"/>
              <a:chOff x="3974242" y="1877865"/>
              <a:chExt cx="4948164" cy="2552470"/>
            </a:xfrm>
            <a:grpFill/>
          </p:grpSpPr>
          <p:sp>
            <p:nvSpPr>
              <p:cNvPr id="109" name="Freeform 109"/>
              <p:cNvSpPr>
                <a:spLocks/>
              </p:cNvSpPr>
              <p:nvPr/>
            </p:nvSpPr>
            <p:spPr bwMode="auto">
              <a:xfrm>
                <a:off x="4031072" y="2160057"/>
                <a:ext cx="24496" cy="19597"/>
              </a:xfrm>
              <a:custGeom>
                <a:avLst/>
                <a:gdLst>
                  <a:gd name="T0" fmla="*/ 5 w 13"/>
                  <a:gd name="T1" fmla="*/ 10 h 10"/>
                  <a:gd name="T2" fmla="*/ 0 w 13"/>
                  <a:gd name="T3" fmla="*/ 7 h 10"/>
                  <a:gd name="T4" fmla="*/ 13 w 13"/>
                  <a:gd name="T5" fmla="*/ 0 h 10"/>
                  <a:gd name="T6" fmla="*/ 5 w 13"/>
                  <a:gd name="T7" fmla="*/ 10 h 10"/>
                </a:gdLst>
                <a:ahLst/>
                <a:cxnLst>
                  <a:cxn ang="0">
                    <a:pos x="T0" y="T1"/>
                  </a:cxn>
                  <a:cxn ang="0">
                    <a:pos x="T2" y="T3"/>
                  </a:cxn>
                  <a:cxn ang="0">
                    <a:pos x="T4" y="T5"/>
                  </a:cxn>
                  <a:cxn ang="0">
                    <a:pos x="T6" y="T7"/>
                  </a:cxn>
                </a:cxnLst>
                <a:rect l="0" t="0" r="r" b="b"/>
                <a:pathLst>
                  <a:path w="13" h="10">
                    <a:moveTo>
                      <a:pt x="5" y="10"/>
                    </a:moveTo>
                    <a:cubicBezTo>
                      <a:pt x="2" y="10"/>
                      <a:pt x="0" y="9"/>
                      <a:pt x="0" y="7"/>
                    </a:cubicBezTo>
                    <a:cubicBezTo>
                      <a:pt x="0" y="2"/>
                      <a:pt x="10" y="0"/>
                      <a:pt x="13" y="0"/>
                    </a:cubicBezTo>
                    <a:cubicBezTo>
                      <a:pt x="13" y="4"/>
                      <a:pt x="8" y="10"/>
                      <a:pt x="5" y="10"/>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10" name="Freeform 110"/>
              <p:cNvSpPr>
                <a:spLocks/>
              </p:cNvSpPr>
              <p:nvPr/>
            </p:nvSpPr>
            <p:spPr bwMode="auto">
              <a:xfrm>
                <a:off x="4100641" y="2133602"/>
                <a:ext cx="18617" cy="7839"/>
              </a:xfrm>
              <a:custGeom>
                <a:avLst/>
                <a:gdLst>
                  <a:gd name="T0" fmla="*/ 4 w 10"/>
                  <a:gd name="T1" fmla="*/ 4 h 4"/>
                  <a:gd name="T2" fmla="*/ 0 w 10"/>
                  <a:gd name="T3" fmla="*/ 0 h 4"/>
                  <a:gd name="T4" fmla="*/ 10 w 10"/>
                  <a:gd name="T5" fmla="*/ 0 h 4"/>
                  <a:gd name="T6" fmla="*/ 10 w 10"/>
                  <a:gd name="T7" fmla="*/ 4 h 4"/>
                  <a:gd name="T8" fmla="*/ 4 w 10"/>
                  <a:gd name="T9" fmla="*/ 4 h 4"/>
                </a:gdLst>
                <a:ahLst/>
                <a:cxnLst>
                  <a:cxn ang="0">
                    <a:pos x="T0" y="T1"/>
                  </a:cxn>
                  <a:cxn ang="0">
                    <a:pos x="T2" y="T3"/>
                  </a:cxn>
                  <a:cxn ang="0">
                    <a:pos x="T4" y="T5"/>
                  </a:cxn>
                  <a:cxn ang="0">
                    <a:pos x="T6" y="T7"/>
                  </a:cxn>
                  <a:cxn ang="0">
                    <a:pos x="T8" y="T9"/>
                  </a:cxn>
                </a:cxnLst>
                <a:rect l="0" t="0" r="r" b="b"/>
                <a:pathLst>
                  <a:path w="10" h="4">
                    <a:moveTo>
                      <a:pt x="4" y="4"/>
                    </a:moveTo>
                    <a:cubicBezTo>
                      <a:pt x="3" y="4"/>
                      <a:pt x="0" y="2"/>
                      <a:pt x="0" y="0"/>
                    </a:cubicBezTo>
                    <a:cubicBezTo>
                      <a:pt x="10" y="0"/>
                      <a:pt x="10" y="0"/>
                      <a:pt x="10" y="0"/>
                    </a:cubicBezTo>
                    <a:cubicBezTo>
                      <a:pt x="10" y="4"/>
                      <a:pt x="10" y="4"/>
                      <a:pt x="10" y="4"/>
                    </a:cubicBezTo>
                    <a:cubicBezTo>
                      <a:pt x="9" y="4"/>
                      <a:pt x="4" y="4"/>
                      <a:pt x="4" y="4"/>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11" name="Freeform 111"/>
              <p:cNvSpPr>
                <a:spLocks/>
              </p:cNvSpPr>
              <p:nvPr/>
            </p:nvSpPr>
            <p:spPr bwMode="auto">
              <a:xfrm>
                <a:off x="3974242" y="2108127"/>
                <a:ext cx="110721" cy="61730"/>
              </a:xfrm>
              <a:custGeom>
                <a:avLst/>
                <a:gdLst>
                  <a:gd name="T0" fmla="*/ 57 w 57"/>
                  <a:gd name="T1" fmla="*/ 5 h 32"/>
                  <a:gd name="T2" fmla="*/ 54 w 57"/>
                  <a:gd name="T3" fmla="*/ 9 h 32"/>
                  <a:gd name="T4" fmla="*/ 56 w 57"/>
                  <a:gd name="T5" fmla="*/ 15 h 32"/>
                  <a:gd name="T6" fmla="*/ 44 w 57"/>
                  <a:gd name="T7" fmla="*/ 24 h 32"/>
                  <a:gd name="T8" fmla="*/ 37 w 57"/>
                  <a:gd name="T9" fmla="*/ 16 h 32"/>
                  <a:gd name="T10" fmla="*/ 27 w 57"/>
                  <a:gd name="T11" fmla="*/ 25 h 32"/>
                  <a:gd name="T12" fmla="*/ 21 w 57"/>
                  <a:gd name="T13" fmla="*/ 32 h 32"/>
                  <a:gd name="T14" fmla="*/ 16 w 57"/>
                  <a:gd name="T15" fmla="*/ 27 h 32"/>
                  <a:gd name="T16" fmla="*/ 8 w 57"/>
                  <a:gd name="T17" fmla="*/ 27 h 32"/>
                  <a:gd name="T18" fmla="*/ 3 w 57"/>
                  <a:gd name="T19" fmla="*/ 30 h 32"/>
                  <a:gd name="T20" fmla="*/ 0 w 57"/>
                  <a:gd name="T21" fmla="*/ 25 h 32"/>
                  <a:gd name="T22" fmla="*/ 6 w 57"/>
                  <a:gd name="T23" fmla="*/ 20 h 32"/>
                  <a:gd name="T24" fmla="*/ 20 w 57"/>
                  <a:gd name="T25" fmla="*/ 14 h 32"/>
                  <a:gd name="T26" fmla="*/ 35 w 57"/>
                  <a:gd name="T27" fmla="*/ 4 h 32"/>
                  <a:gd name="T28" fmla="*/ 40 w 57"/>
                  <a:gd name="T29" fmla="*/ 4 h 32"/>
                  <a:gd name="T30" fmla="*/ 57 w 57"/>
                  <a:gd name="T31"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 h="32">
                    <a:moveTo>
                      <a:pt x="57" y="5"/>
                    </a:moveTo>
                    <a:cubicBezTo>
                      <a:pt x="57" y="7"/>
                      <a:pt x="56" y="9"/>
                      <a:pt x="54" y="9"/>
                    </a:cubicBezTo>
                    <a:cubicBezTo>
                      <a:pt x="54" y="12"/>
                      <a:pt x="56" y="13"/>
                      <a:pt x="56" y="15"/>
                    </a:cubicBezTo>
                    <a:cubicBezTo>
                      <a:pt x="44" y="24"/>
                      <a:pt x="44" y="24"/>
                      <a:pt x="44" y="24"/>
                    </a:cubicBezTo>
                    <a:cubicBezTo>
                      <a:pt x="39" y="24"/>
                      <a:pt x="39" y="18"/>
                      <a:pt x="37" y="16"/>
                    </a:cubicBezTo>
                    <a:cubicBezTo>
                      <a:pt x="36" y="21"/>
                      <a:pt x="32" y="26"/>
                      <a:pt x="27" y="25"/>
                    </a:cubicBezTo>
                    <a:cubicBezTo>
                      <a:pt x="26" y="28"/>
                      <a:pt x="24" y="32"/>
                      <a:pt x="21" y="32"/>
                    </a:cubicBezTo>
                    <a:cubicBezTo>
                      <a:pt x="18" y="32"/>
                      <a:pt x="16" y="28"/>
                      <a:pt x="16" y="27"/>
                    </a:cubicBezTo>
                    <a:cubicBezTo>
                      <a:pt x="12" y="29"/>
                      <a:pt x="11" y="27"/>
                      <a:pt x="8" y="27"/>
                    </a:cubicBezTo>
                    <a:cubicBezTo>
                      <a:pt x="6" y="27"/>
                      <a:pt x="5" y="29"/>
                      <a:pt x="3" y="30"/>
                    </a:cubicBezTo>
                    <a:cubicBezTo>
                      <a:pt x="2" y="28"/>
                      <a:pt x="0" y="26"/>
                      <a:pt x="0" y="25"/>
                    </a:cubicBezTo>
                    <a:cubicBezTo>
                      <a:pt x="0" y="25"/>
                      <a:pt x="5" y="21"/>
                      <a:pt x="6" y="20"/>
                    </a:cubicBezTo>
                    <a:cubicBezTo>
                      <a:pt x="11" y="18"/>
                      <a:pt x="15" y="17"/>
                      <a:pt x="20" y="14"/>
                    </a:cubicBezTo>
                    <a:cubicBezTo>
                      <a:pt x="26" y="11"/>
                      <a:pt x="27" y="4"/>
                      <a:pt x="35" y="4"/>
                    </a:cubicBezTo>
                    <a:cubicBezTo>
                      <a:pt x="37" y="4"/>
                      <a:pt x="38" y="4"/>
                      <a:pt x="40" y="4"/>
                    </a:cubicBezTo>
                    <a:cubicBezTo>
                      <a:pt x="40" y="4"/>
                      <a:pt x="57" y="0"/>
                      <a:pt x="57" y="5"/>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12" name="Freeform 112"/>
              <p:cNvSpPr>
                <a:spLocks/>
              </p:cNvSpPr>
              <p:nvPr/>
            </p:nvSpPr>
            <p:spPr bwMode="auto">
              <a:xfrm>
                <a:off x="4123177" y="2067953"/>
                <a:ext cx="63689" cy="18617"/>
              </a:xfrm>
              <a:custGeom>
                <a:avLst/>
                <a:gdLst>
                  <a:gd name="T0" fmla="*/ 13 w 33"/>
                  <a:gd name="T1" fmla="*/ 10 h 10"/>
                  <a:gd name="T2" fmla="*/ 5 w 33"/>
                  <a:gd name="T3" fmla="*/ 8 h 10"/>
                  <a:gd name="T4" fmla="*/ 0 w 33"/>
                  <a:gd name="T5" fmla="*/ 10 h 10"/>
                  <a:gd name="T6" fmla="*/ 21 w 33"/>
                  <a:gd name="T7" fmla="*/ 0 h 10"/>
                  <a:gd name="T8" fmla="*/ 33 w 33"/>
                  <a:gd name="T9" fmla="*/ 7 h 10"/>
                  <a:gd name="T10" fmla="*/ 25 w 33"/>
                  <a:gd name="T11" fmla="*/ 10 h 10"/>
                  <a:gd name="T12" fmla="*/ 13 w 33"/>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33" h="10">
                    <a:moveTo>
                      <a:pt x="13" y="10"/>
                    </a:moveTo>
                    <a:cubicBezTo>
                      <a:pt x="9" y="10"/>
                      <a:pt x="8" y="8"/>
                      <a:pt x="5" y="8"/>
                    </a:cubicBezTo>
                    <a:cubicBezTo>
                      <a:pt x="3" y="8"/>
                      <a:pt x="2" y="10"/>
                      <a:pt x="0" y="10"/>
                    </a:cubicBezTo>
                    <a:cubicBezTo>
                      <a:pt x="0" y="7"/>
                      <a:pt x="17" y="0"/>
                      <a:pt x="21" y="0"/>
                    </a:cubicBezTo>
                    <a:cubicBezTo>
                      <a:pt x="27" y="0"/>
                      <a:pt x="32" y="4"/>
                      <a:pt x="33" y="7"/>
                    </a:cubicBezTo>
                    <a:cubicBezTo>
                      <a:pt x="30" y="9"/>
                      <a:pt x="28" y="10"/>
                      <a:pt x="25" y="10"/>
                    </a:cubicBezTo>
                    <a:cubicBezTo>
                      <a:pt x="17" y="10"/>
                      <a:pt x="19" y="10"/>
                      <a:pt x="13" y="10"/>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13" name="Freeform 113"/>
              <p:cNvSpPr>
                <a:spLocks/>
              </p:cNvSpPr>
              <p:nvPr/>
            </p:nvSpPr>
            <p:spPr bwMode="auto">
              <a:xfrm>
                <a:off x="4125136" y="2090489"/>
                <a:ext cx="54871" cy="29395"/>
              </a:xfrm>
              <a:custGeom>
                <a:avLst/>
                <a:gdLst>
                  <a:gd name="T0" fmla="*/ 24 w 28"/>
                  <a:gd name="T1" fmla="*/ 6 h 15"/>
                  <a:gd name="T2" fmla="*/ 9 w 28"/>
                  <a:gd name="T3" fmla="*/ 15 h 15"/>
                  <a:gd name="T4" fmla="*/ 0 w 28"/>
                  <a:gd name="T5" fmla="*/ 7 h 15"/>
                  <a:gd name="T6" fmla="*/ 23 w 28"/>
                  <a:gd name="T7" fmla="*/ 0 h 15"/>
                  <a:gd name="T8" fmla="*/ 28 w 28"/>
                  <a:gd name="T9" fmla="*/ 3 h 15"/>
                  <a:gd name="T10" fmla="*/ 16 w 28"/>
                  <a:gd name="T11" fmla="*/ 6 h 15"/>
                  <a:gd name="T12" fmla="*/ 24 w 28"/>
                  <a:gd name="T13" fmla="*/ 6 h 15"/>
                </a:gdLst>
                <a:ahLst/>
                <a:cxnLst>
                  <a:cxn ang="0">
                    <a:pos x="T0" y="T1"/>
                  </a:cxn>
                  <a:cxn ang="0">
                    <a:pos x="T2" y="T3"/>
                  </a:cxn>
                  <a:cxn ang="0">
                    <a:pos x="T4" y="T5"/>
                  </a:cxn>
                  <a:cxn ang="0">
                    <a:pos x="T6" y="T7"/>
                  </a:cxn>
                  <a:cxn ang="0">
                    <a:pos x="T8" y="T9"/>
                  </a:cxn>
                  <a:cxn ang="0">
                    <a:pos x="T10" y="T11"/>
                  </a:cxn>
                  <a:cxn ang="0">
                    <a:pos x="T12" y="T13"/>
                  </a:cxn>
                </a:cxnLst>
                <a:rect l="0" t="0" r="r" b="b"/>
                <a:pathLst>
                  <a:path w="28" h="15">
                    <a:moveTo>
                      <a:pt x="24" y="6"/>
                    </a:moveTo>
                    <a:cubicBezTo>
                      <a:pt x="25" y="12"/>
                      <a:pt x="15" y="15"/>
                      <a:pt x="9" y="15"/>
                    </a:cubicBezTo>
                    <a:cubicBezTo>
                      <a:pt x="4" y="15"/>
                      <a:pt x="0" y="10"/>
                      <a:pt x="0" y="7"/>
                    </a:cubicBezTo>
                    <a:cubicBezTo>
                      <a:pt x="0" y="0"/>
                      <a:pt x="17" y="0"/>
                      <a:pt x="23" y="0"/>
                    </a:cubicBezTo>
                    <a:cubicBezTo>
                      <a:pt x="26" y="0"/>
                      <a:pt x="27" y="2"/>
                      <a:pt x="28" y="3"/>
                    </a:cubicBezTo>
                    <a:cubicBezTo>
                      <a:pt x="25" y="5"/>
                      <a:pt x="20" y="6"/>
                      <a:pt x="16" y="6"/>
                    </a:cubicBezTo>
                    <a:lnTo>
                      <a:pt x="24" y="6"/>
                    </a:ln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14" name="Freeform 114"/>
              <p:cNvSpPr>
                <a:spLocks/>
              </p:cNvSpPr>
              <p:nvPr/>
            </p:nvSpPr>
            <p:spPr bwMode="auto">
              <a:xfrm>
                <a:off x="4098681" y="2086570"/>
                <a:ext cx="18617" cy="21556"/>
              </a:xfrm>
              <a:custGeom>
                <a:avLst/>
                <a:gdLst>
                  <a:gd name="T0" fmla="*/ 10 w 10"/>
                  <a:gd name="T1" fmla="*/ 8 h 11"/>
                  <a:gd name="T2" fmla="*/ 6 w 10"/>
                  <a:gd name="T3" fmla="*/ 11 h 11"/>
                  <a:gd name="T4" fmla="*/ 0 w 10"/>
                  <a:gd name="T5" fmla="*/ 7 h 11"/>
                  <a:gd name="T6" fmla="*/ 10 w 10"/>
                  <a:gd name="T7" fmla="*/ 8 h 11"/>
                </a:gdLst>
                <a:ahLst/>
                <a:cxnLst>
                  <a:cxn ang="0">
                    <a:pos x="T0" y="T1"/>
                  </a:cxn>
                  <a:cxn ang="0">
                    <a:pos x="T2" y="T3"/>
                  </a:cxn>
                  <a:cxn ang="0">
                    <a:pos x="T4" y="T5"/>
                  </a:cxn>
                  <a:cxn ang="0">
                    <a:pos x="T6" y="T7"/>
                  </a:cxn>
                </a:cxnLst>
                <a:rect l="0" t="0" r="r" b="b"/>
                <a:pathLst>
                  <a:path w="10" h="11">
                    <a:moveTo>
                      <a:pt x="10" y="8"/>
                    </a:moveTo>
                    <a:cubicBezTo>
                      <a:pt x="8" y="9"/>
                      <a:pt x="8" y="11"/>
                      <a:pt x="6" y="11"/>
                    </a:cubicBezTo>
                    <a:cubicBezTo>
                      <a:pt x="3" y="11"/>
                      <a:pt x="0" y="8"/>
                      <a:pt x="0" y="7"/>
                    </a:cubicBezTo>
                    <a:cubicBezTo>
                      <a:pt x="0" y="0"/>
                      <a:pt x="8" y="7"/>
                      <a:pt x="10" y="8"/>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15" name="Freeform 115"/>
              <p:cNvSpPr>
                <a:spLocks/>
              </p:cNvSpPr>
              <p:nvPr/>
            </p:nvSpPr>
            <p:spPr bwMode="auto">
              <a:xfrm>
                <a:off x="4303466" y="2229626"/>
                <a:ext cx="95044" cy="77407"/>
              </a:xfrm>
              <a:custGeom>
                <a:avLst/>
                <a:gdLst>
                  <a:gd name="T0" fmla="*/ 43 w 49"/>
                  <a:gd name="T1" fmla="*/ 15 h 40"/>
                  <a:gd name="T2" fmla="*/ 42 w 49"/>
                  <a:gd name="T3" fmla="*/ 20 h 40"/>
                  <a:gd name="T4" fmla="*/ 49 w 49"/>
                  <a:gd name="T5" fmla="*/ 21 h 40"/>
                  <a:gd name="T6" fmla="*/ 37 w 49"/>
                  <a:gd name="T7" fmla="*/ 36 h 40"/>
                  <a:gd name="T8" fmla="*/ 32 w 49"/>
                  <a:gd name="T9" fmla="*/ 40 h 40"/>
                  <a:gd name="T10" fmla="*/ 25 w 49"/>
                  <a:gd name="T11" fmla="*/ 35 h 40"/>
                  <a:gd name="T12" fmla="*/ 0 w 49"/>
                  <a:gd name="T13" fmla="*/ 20 h 40"/>
                  <a:gd name="T14" fmla="*/ 0 w 49"/>
                  <a:gd name="T15" fmla="*/ 15 h 40"/>
                  <a:gd name="T16" fmla="*/ 13 w 49"/>
                  <a:gd name="T17" fmla="*/ 19 h 40"/>
                  <a:gd name="T18" fmla="*/ 17 w 49"/>
                  <a:gd name="T19" fmla="*/ 19 h 40"/>
                  <a:gd name="T20" fmla="*/ 17 w 49"/>
                  <a:gd name="T21" fmla="*/ 11 h 40"/>
                  <a:gd name="T22" fmla="*/ 8 w 49"/>
                  <a:gd name="T23" fmla="*/ 7 h 40"/>
                  <a:gd name="T24" fmla="*/ 10 w 49"/>
                  <a:gd name="T25" fmla="*/ 5 h 40"/>
                  <a:gd name="T26" fmla="*/ 27 w 49"/>
                  <a:gd name="T27" fmla="*/ 2 h 40"/>
                  <a:gd name="T28" fmla="*/ 39 w 49"/>
                  <a:gd name="T29" fmla="*/ 2 h 40"/>
                  <a:gd name="T30" fmla="*/ 42 w 49"/>
                  <a:gd name="T31" fmla="*/ 4 h 40"/>
                  <a:gd name="T32" fmla="*/ 32 w 49"/>
                  <a:gd name="T33" fmla="*/ 15 h 40"/>
                  <a:gd name="T34" fmla="*/ 43 w 49"/>
                  <a:gd name="T35"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40">
                    <a:moveTo>
                      <a:pt x="43" y="15"/>
                    </a:moveTo>
                    <a:cubicBezTo>
                      <a:pt x="43" y="19"/>
                      <a:pt x="42" y="17"/>
                      <a:pt x="42" y="20"/>
                    </a:cubicBezTo>
                    <a:cubicBezTo>
                      <a:pt x="43" y="20"/>
                      <a:pt x="47" y="21"/>
                      <a:pt x="49" y="21"/>
                    </a:cubicBezTo>
                    <a:cubicBezTo>
                      <a:pt x="47" y="37"/>
                      <a:pt x="46" y="33"/>
                      <a:pt x="37" y="36"/>
                    </a:cubicBezTo>
                    <a:cubicBezTo>
                      <a:pt x="35" y="37"/>
                      <a:pt x="34" y="40"/>
                      <a:pt x="32" y="40"/>
                    </a:cubicBezTo>
                    <a:cubicBezTo>
                      <a:pt x="28" y="40"/>
                      <a:pt x="27" y="37"/>
                      <a:pt x="25" y="35"/>
                    </a:cubicBezTo>
                    <a:cubicBezTo>
                      <a:pt x="17" y="27"/>
                      <a:pt x="8" y="29"/>
                      <a:pt x="0" y="20"/>
                    </a:cubicBezTo>
                    <a:cubicBezTo>
                      <a:pt x="0" y="15"/>
                      <a:pt x="0" y="15"/>
                      <a:pt x="0" y="15"/>
                    </a:cubicBezTo>
                    <a:cubicBezTo>
                      <a:pt x="4" y="15"/>
                      <a:pt x="8" y="19"/>
                      <a:pt x="13" y="19"/>
                    </a:cubicBezTo>
                    <a:cubicBezTo>
                      <a:pt x="16" y="19"/>
                      <a:pt x="15" y="19"/>
                      <a:pt x="17" y="19"/>
                    </a:cubicBezTo>
                    <a:cubicBezTo>
                      <a:pt x="17" y="11"/>
                      <a:pt x="17" y="11"/>
                      <a:pt x="17" y="11"/>
                    </a:cubicBezTo>
                    <a:cubicBezTo>
                      <a:pt x="13" y="10"/>
                      <a:pt x="8" y="11"/>
                      <a:pt x="8" y="7"/>
                    </a:cubicBezTo>
                    <a:cubicBezTo>
                      <a:pt x="8" y="6"/>
                      <a:pt x="10" y="6"/>
                      <a:pt x="10" y="5"/>
                    </a:cubicBezTo>
                    <a:cubicBezTo>
                      <a:pt x="15" y="0"/>
                      <a:pt x="21" y="2"/>
                      <a:pt x="27" y="2"/>
                    </a:cubicBezTo>
                    <a:cubicBezTo>
                      <a:pt x="32" y="2"/>
                      <a:pt x="39" y="2"/>
                      <a:pt x="39" y="2"/>
                    </a:cubicBezTo>
                    <a:cubicBezTo>
                      <a:pt x="40" y="2"/>
                      <a:pt x="42" y="3"/>
                      <a:pt x="42" y="4"/>
                    </a:cubicBezTo>
                    <a:cubicBezTo>
                      <a:pt x="42" y="10"/>
                      <a:pt x="34" y="12"/>
                      <a:pt x="32" y="15"/>
                    </a:cubicBezTo>
                    <a:cubicBezTo>
                      <a:pt x="35" y="15"/>
                      <a:pt x="43" y="12"/>
                      <a:pt x="43" y="15"/>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16" name="Freeform 116"/>
              <p:cNvSpPr>
                <a:spLocks/>
              </p:cNvSpPr>
              <p:nvPr/>
            </p:nvSpPr>
            <p:spPr bwMode="auto">
              <a:xfrm>
                <a:off x="4268193" y="2139481"/>
                <a:ext cx="106802" cy="55851"/>
              </a:xfrm>
              <a:custGeom>
                <a:avLst/>
                <a:gdLst>
                  <a:gd name="T0" fmla="*/ 3 w 55"/>
                  <a:gd name="T1" fmla="*/ 7 h 29"/>
                  <a:gd name="T2" fmla="*/ 0 w 55"/>
                  <a:gd name="T3" fmla="*/ 1 h 29"/>
                  <a:gd name="T4" fmla="*/ 4 w 55"/>
                  <a:gd name="T5" fmla="*/ 1 h 29"/>
                  <a:gd name="T6" fmla="*/ 25 w 55"/>
                  <a:gd name="T7" fmla="*/ 13 h 29"/>
                  <a:gd name="T8" fmla="*/ 19 w 55"/>
                  <a:gd name="T9" fmla="*/ 8 h 29"/>
                  <a:gd name="T10" fmla="*/ 19 w 55"/>
                  <a:gd name="T11" fmla="*/ 5 h 29"/>
                  <a:gd name="T12" fmla="*/ 35 w 55"/>
                  <a:gd name="T13" fmla="*/ 11 h 29"/>
                  <a:gd name="T14" fmla="*/ 35 w 55"/>
                  <a:gd name="T15" fmla="*/ 5 h 29"/>
                  <a:gd name="T16" fmla="*/ 25 w 55"/>
                  <a:gd name="T17" fmla="*/ 1 h 29"/>
                  <a:gd name="T18" fmla="*/ 30 w 55"/>
                  <a:gd name="T19" fmla="*/ 1 h 29"/>
                  <a:gd name="T20" fmla="*/ 43 w 55"/>
                  <a:gd name="T21" fmla="*/ 4 h 29"/>
                  <a:gd name="T22" fmla="*/ 49 w 55"/>
                  <a:gd name="T23" fmla="*/ 1 h 29"/>
                  <a:gd name="T24" fmla="*/ 55 w 55"/>
                  <a:gd name="T25" fmla="*/ 8 h 29"/>
                  <a:gd name="T26" fmla="*/ 52 w 55"/>
                  <a:gd name="T27" fmla="*/ 26 h 29"/>
                  <a:gd name="T28" fmla="*/ 41 w 55"/>
                  <a:gd name="T29" fmla="*/ 28 h 29"/>
                  <a:gd name="T30" fmla="*/ 32 w 55"/>
                  <a:gd name="T31" fmla="*/ 26 h 29"/>
                  <a:gd name="T32" fmla="*/ 34 w 55"/>
                  <a:gd name="T33" fmla="*/ 24 h 29"/>
                  <a:gd name="T34" fmla="*/ 34 w 55"/>
                  <a:gd name="T35" fmla="*/ 21 h 29"/>
                  <a:gd name="T36" fmla="*/ 41 w 55"/>
                  <a:gd name="T37" fmla="*/ 16 h 29"/>
                  <a:gd name="T38" fmla="*/ 37 w 55"/>
                  <a:gd name="T39" fmla="*/ 16 h 29"/>
                  <a:gd name="T40" fmla="*/ 17 w 55"/>
                  <a:gd name="T41" fmla="*/ 18 h 29"/>
                  <a:gd name="T42" fmla="*/ 13 w 55"/>
                  <a:gd name="T43" fmla="*/ 15 h 29"/>
                  <a:gd name="T44" fmla="*/ 9 w 55"/>
                  <a:gd name="T45" fmla="*/ 15 h 29"/>
                  <a:gd name="T46" fmla="*/ 8 w 55"/>
                  <a:gd name="T47" fmla="*/ 12 h 29"/>
                  <a:gd name="T48" fmla="*/ 1 w 55"/>
                  <a:gd name="T49" fmla="*/ 9 h 29"/>
                  <a:gd name="T50" fmla="*/ 1 w 55"/>
                  <a:gd name="T51" fmla="*/ 4 h 29"/>
                  <a:gd name="T52" fmla="*/ 3 w 55"/>
                  <a:gd name="T53"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29">
                    <a:moveTo>
                      <a:pt x="3" y="7"/>
                    </a:moveTo>
                    <a:cubicBezTo>
                      <a:pt x="2" y="6"/>
                      <a:pt x="0" y="4"/>
                      <a:pt x="0" y="1"/>
                    </a:cubicBezTo>
                    <a:cubicBezTo>
                      <a:pt x="1" y="1"/>
                      <a:pt x="2" y="1"/>
                      <a:pt x="4" y="1"/>
                    </a:cubicBezTo>
                    <a:cubicBezTo>
                      <a:pt x="12" y="1"/>
                      <a:pt x="16" y="16"/>
                      <a:pt x="25" y="13"/>
                    </a:cubicBezTo>
                    <a:cubicBezTo>
                      <a:pt x="23" y="12"/>
                      <a:pt x="21" y="10"/>
                      <a:pt x="19" y="8"/>
                    </a:cubicBezTo>
                    <a:cubicBezTo>
                      <a:pt x="19" y="5"/>
                      <a:pt x="19" y="5"/>
                      <a:pt x="19" y="5"/>
                    </a:cubicBezTo>
                    <a:cubicBezTo>
                      <a:pt x="26" y="5"/>
                      <a:pt x="28" y="11"/>
                      <a:pt x="35" y="11"/>
                    </a:cubicBezTo>
                    <a:cubicBezTo>
                      <a:pt x="35" y="5"/>
                      <a:pt x="35" y="5"/>
                      <a:pt x="35" y="5"/>
                    </a:cubicBezTo>
                    <a:cubicBezTo>
                      <a:pt x="30" y="5"/>
                      <a:pt x="26" y="5"/>
                      <a:pt x="25" y="1"/>
                    </a:cubicBezTo>
                    <a:cubicBezTo>
                      <a:pt x="27" y="0"/>
                      <a:pt x="28" y="1"/>
                      <a:pt x="30" y="1"/>
                    </a:cubicBezTo>
                    <a:cubicBezTo>
                      <a:pt x="35" y="1"/>
                      <a:pt x="38" y="4"/>
                      <a:pt x="43" y="4"/>
                    </a:cubicBezTo>
                    <a:cubicBezTo>
                      <a:pt x="46" y="4"/>
                      <a:pt x="47" y="1"/>
                      <a:pt x="49" y="1"/>
                    </a:cubicBezTo>
                    <a:cubicBezTo>
                      <a:pt x="54" y="1"/>
                      <a:pt x="55" y="4"/>
                      <a:pt x="55" y="8"/>
                    </a:cubicBezTo>
                    <a:cubicBezTo>
                      <a:pt x="55" y="15"/>
                      <a:pt x="51" y="18"/>
                      <a:pt x="52" y="26"/>
                    </a:cubicBezTo>
                    <a:cubicBezTo>
                      <a:pt x="48" y="28"/>
                      <a:pt x="42" y="28"/>
                      <a:pt x="41" y="28"/>
                    </a:cubicBezTo>
                    <a:cubicBezTo>
                      <a:pt x="39" y="28"/>
                      <a:pt x="32" y="29"/>
                      <a:pt x="32" y="26"/>
                    </a:cubicBezTo>
                    <a:cubicBezTo>
                      <a:pt x="32" y="25"/>
                      <a:pt x="33" y="24"/>
                      <a:pt x="34" y="24"/>
                    </a:cubicBezTo>
                    <a:cubicBezTo>
                      <a:pt x="33" y="23"/>
                      <a:pt x="33" y="22"/>
                      <a:pt x="34" y="21"/>
                    </a:cubicBezTo>
                    <a:cubicBezTo>
                      <a:pt x="34" y="18"/>
                      <a:pt x="39" y="18"/>
                      <a:pt x="41" y="16"/>
                    </a:cubicBezTo>
                    <a:cubicBezTo>
                      <a:pt x="40" y="16"/>
                      <a:pt x="39" y="16"/>
                      <a:pt x="37" y="16"/>
                    </a:cubicBezTo>
                    <a:cubicBezTo>
                      <a:pt x="32" y="16"/>
                      <a:pt x="22" y="18"/>
                      <a:pt x="17" y="18"/>
                    </a:cubicBezTo>
                    <a:cubicBezTo>
                      <a:pt x="15" y="18"/>
                      <a:pt x="13" y="17"/>
                      <a:pt x="13" y="15"/>
                    </a:cubicBezTo>
                    <a:cubicBezTo>
                      <a:pt x="9" y="15"/>
                      <a:pt x="9" y="15"/>
                      <a:pt x="9" y="15"/>
                    </a:cubicBezTo>
                    <a:cubicBezTo>
                      <a:pt x="8" y="12"/>
                      <a:pt x="8" y="12"/>
                      <a:pt x="8" y="12"/>
                    </a:cubicBezTo>
                    <a:cubicBezTo>
                      <a:pt x="5" y="13"/>
                      <a:pt x="3" y="11"/>
                      <a:pt x="1" y="9"/>
                    </a:cubicBezTo>
                    <a:cubicBezTo>
                      <a:pt x="1" y="4"/>
                      <a:pt x="1" y="4"/>
                      <a:pt x="1" y="4"/>
                    </a:cubicBezTo>
                    <a:lnTo>
                      <a:pt x="3" y="7"/>
                    </a:ln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17" name="Freeform 117"/>
              <p:cNvSpPr>
                <a:spLocks/>
              </p:cNvSpPr>
              <p:nvPr/>
            </p:nvSpPr>
            <p:spPr bwMode="auto">
              <a:xfrm>
                <a:off x="4349519" y="2352105"/>
                <a:ext cx="61730" cy="36254"/>
              </a:xfrm>
              <a:custGeom>
                <a:avLst/>
                <a:gdLst>
                  <a:gd name="T0" fmla="*/ 25 w 32"/>
                  <a:gd name="T1" fmla="*/ 19 h 19"/>
                  <a:gd name="T2" fmla="*/ 0 w 32"/>
                  <a:gd name="T3" fmla="*/ 10 h 19"/>
                  <a:gd name="T4" fmla="*/ 6 w 32"/>
                  <a:gd name="T5" fmla="*/ 9 h 19"/>
                  <a:gd name="T6" fmla="*/ 14 w 32"/>
                  <a:gd name="T7" fmla="*/ 0 h 19"/>
                  <a:gd name="T8" fmla="*/ 32 w 32"/>
                  <a:gd name="T9" fmla="*/ 14 h 19"/>
                  <a:gd name="T10" fmla="*/ 25 w 32"/>
                  <a:gd name="T11" fmla="*/ 19 h 19"/>
                </a:gdLst>
                <a:ahLst/>
                <a:cxnLst>
                  <a:cxn ang="0">
                    <a:pos x="T0" y="T1"/>
                  </a:cxn>
                  <a:cxn ang="0">
                    <a:pos x="T2" y="T3"/>
                  </a:cxn>
                  <a:cxn ang="0">
                    <a:pos x="T4" y="T5"/>
                  </a:cxn>
                  <a:cxn ang="0">
                    <a:pos x="T6" y="T7"/>
                  </a:cxn>
                  <a:cxn ang="0">
                    <a:pos x="T8" y="T9"/>
                  </a:cxn>
                  <a:cxn ang="0">
                    <a:pos x="T10" y="T11"/>
                  </a:cxn>
                </a:cxnLst>
                <a:rect l="0" t="0" r="r" b="b"/>
                <a:pathLst>
                  <a:path w="32" h="19">
                    <a:moveTo>
                      <a:pt x="25" y="19"/>
                    </a:moveTo>
                    <a:cubicBezTo>
                      <a:pt x="21" y="19"/>
                      <a:pt x="0" y="11"/>
                      <a:pt x="0" y="10"/>
                    </a:cubicBezTo>
                    <a:cubicBezTo>
                      <a:pt x="0" y="8"/>
                      <a:pt x="5" y="9"/>
                      <a:pt x="6" y="9"/>
                    </a:cubicBezTo>
                    <a:cubicBezTo>
                      <a:pt x="10" y="8"/>
                      <a:pt x="8" y="0"/>
                      <a:pt x="14" y="0"/>
                    </a:cubicBezTo>
                    <a:cubicBezTo>
                      <a:pt x="18" y="0"/>
                      <a:pt x="30" y="10"/>
                      <a:pt x="32" y="14"/>
                    </a:cubicBezTo>
                    <a:cubicBezTo>
                      <a:pt x="29" y="16"/>
                      <a:pt x="28" y="19"/>
                      <a:pt x="25" y="19"/>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18" name="Freeform 118"/>
              <p:cNvSpPr>
                <a:spLocks/>
              </p:cNvSpPr>
              <p:nvPr/>
            </p:nvSpPr>
            <p:spPr bwMode="auto">
              <a:xfrm>
                <a:off x="4407329" y="2220808"/>
                <a:ext cx="83287" cy="67609"/>
              </a:xfrm>
              <a:custGeom>
                <a:avLst/>
                <a:gdLst>
                  <a:gd name="T0" fmla="*/ 43 w 43"/>
                  <a:gd name="T1" fmla="*/ 7 h 35"/>
                  <a:gd name="T2" fmla="*/ 38 w 43"/>
                  <a:gd name="T3" fmla="*/ 12 h 35"/>
                  <a:gd name="T4" fmla="*/ 21 w 43"/>
                  <a:gd name="T5" fmla="*/ 23 h 35"/>
                  <a:gd name="T6" fmla="*/ 13 w 43"/>
                  <a:gd name="T7" fmla="*/ 25 h 35"/>
                  <a:gd name="T8" fmla="*/ 17 w 43"/>
                  <a:gd name="T9" fmla="*/ 25 h 35"/>
                  <a:gd name="T10" fmla="*/ 11 w 43"/>
                  <a:gd name="T11" fmla="*/ 35 h 35"/>
                  <a:gd name="T12" fmla="*/ 5 w 43"/>
                  <a:gd name="T13" fmla="*/ 35 h 35"/>
                  <a:gd name="T14" fmla="*/ 5 w 43"/>
                  <a:gd name="T15" fmla="*/ 26 h 35"/>
                  <a:gd name="T16" fmla="*/ 0 w 43"/>
                  <a:gd name="T17" fmla="*/ 12 h 35"/>
                  <a:gd name="T18" fmla="*/ 0 w 43"/>
                  <a:gd name="T19" fmla="*/ 7 h 35"/>
                  <a:gd name="T20" fmla="*/ 7 w 43"/>
                  <a:gd name="T21" fmla="*/ 7 h 35"/>
                  <a:gd name="T22" fmla="*/ 7 w 43"/>
                  <a:gd name="T23" fmla="*/ 5 h 35"/>
                  <a:gd name="T24" fmla="*/ 15 w 43"/>
                  <a:gd name="T25" fmla="*/ 0 h 35"/>
                  <a:gd name="T26" fmla="*/ 43 w 43"/>
                  <a:gd name="T27" fmla="*/ 4 h 35"/>
                  <a:gd name="T28" fmla="*/ 43 w 43"/>
                  <a:gd name="T29" fmla="*/ 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35">
                    <a:moveTo>
                      <a:pt x="43" y="7"/>
                    </a:moveTo>
                    <a:cubicBezTo>
                      <a:pt x="43" y="8"/>
                      <a:pt x="38" y="12"/>
                      <a:pt x="38" y="12"/>
                    </a:cubicBezTo>
                    <a:cubicBezTo>
                      <a:pt x="34" y="17"/>
                      <a:pt x="30" y="23"/>
                      <a:pt x="21" y="23"/>
                    </a:cubicBezTo>
                    <a:cubicBezTo>
                      <a:pt x="15" y="23"/>
                      <a:pt x="15" y="19"/>
                      <a:pt x="13" y="25"/>
                    </a:cubicBezTo>
                    <a:cubicBezTo>
                      <a:pt x="17" y="25"/>
                      <a:pt x="17" y="25"/>
                      <a:pt x="17" y="25"/>
                    </a:cubicBezTo>
                    <a:cubicBezTo>
                      <a:pt x="16" y="30"/>
                      <a:pt x="14" y="31"/>
                      <a:pt x="11" y="35"/>
                    </a:cubicBezTo>
                    <a:cubicBezTo>
                      <a:pt x="5" y="35"/>
                      <a:pt x="5" y="35"/>
                      <a:pt x="5" y="35"/>
                    </a:cubicBezTo>
                    <a:cubicBezTo>
                      <a:pt x="5" y="31"/>
                      <a:pt x="5" y="27"/>
                      <a:pt x="5" y="26"/>
                    </a:cubicBezTo>
                    <a:cubicBezTo>
                      <a:pt x="0" y="21"/>
                      <a:pt x="2" y="18"/>
                      <a:pt x="0" y="12"/>
                    </a:cubicBezTo>
                    <a:cubicBezTo>
                      <a:pt x="0" y="7"/>
                      <a:pt x="0" y="7"/>
                      <a:pt x="0" y="7"/>
                    </a:cubicBezTo>
                    <a:cubicBezTo>
                      <a:pt x="3" y="7"/>
                      <a:pt x="6" y="7"/>
                      <a:pt x="7" y="7"/>
                    </a:cubicBezTo>
                    <a:cubicBezTo>
                      <a:pt x="7" y="7"/>
                      <a:pt x="7" y="5"/>
                      <a:pt x="7" y="5"/>
                    </a:cubicBezTo>
                    <a:cubicBezTo>
                      <a:pt x="7" y="4"/>
                      <a:pt x="9" y="0"/>
                      <a:pt x="15" y="0"/>
                    </a:cubicBezTo>
                    <a:cubicBezTo>
                      <a:pt x="25" y="0"/>
                      <a:pt x="33" y="4"/>
                      <a:pt x="43" y="4"/>
                    </a:cubicBezTo>
                    <a:cubicBezTo>
                      <a:pt x="43" y="5"/>
                      <a:pt x="43" y="6"/>
                      <a:pt x="43" y="7"/>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19" name="Freeform 119"/>
              <p:cNvSpPr>
                <a:spLocks/>
              </p:cNvSpPr>
              <p:nvPr/>
            </p:nvSpPr>
            <p:spPr bwMode="auto">
              <a:xfrm>
                <a:off x="4241737" y="2102248"/>
                <a:ext cx="26456" cy="23516"/>
              </a:xfrm>
              <a:custGeom>
                <a:avLst/>
                <a:gdLst>
                  <a:gd name="T0" fmla="*/ 14 w 14"/>
                  <a:gd name="T1" fmla="*/ 8 h 12"/>
                  <a:gd name="T2" fmla="*/ 10 w 14"/>
                  <a:gd name="T3" fmla="*/ 12 h 12"/>
                  <a:gd name="T4" fmla="*/ 0 w 14"/>
                  <a:gd name="T5" fmla="*/ 0 h 12"/>
                  <a:gd name="T6" fmla="*/ 14 w 14"/>
                  <a:gd name="T7" fmla="*/ 8 h 12"/>
                </a:gdLst>
                <a:ahLst/>
                <a:cxnLst>
                  <a:cxn ang="0">
                    <a:pos x="T0" y="T1"/>
                  </a:cxn>
                  <a:cxn ang="0">
                    <a:pos x="T2" y="T3"/>
                  </a:cxn>
                  <a:cxn ang="0">
                    <a:pos x="T4" y="T5"/>
                  </a:cxn>
                  <a:cxn ang="0">
                    <a:pos x="T6" y="T7"/>
                  </a:cxn>
                </a:cxnLst>
                <a:rect l="0" t="0" r="r" b="b"/>
                <a:pathLst>
                  <a:path w="14" h="12">
                    <a:moveTo>
                      <a:pt x="14" y="8"/>
                    </a:moveTo>
                    <a:cubicBezTo>
                      <a:pt x="14" y="10"/>
                      <a:pt x="12" y="12"/>
                      <a:pt x="10" y="12"/>
                    </a:cubicBezTo>
                    <a:cubicBezTo>
                      <a:pt x="7" y="12"/>
                      <a:pt x="0" y="4"/>
                      <a:pt x="0" y="0"/>
                    </a:cubicBezTo>
                    <a:cubicBezTo>
                      <a:pt x="8" y="0"/>
                      <a:pt x="8" y="6"/>
                      <a:pt x="14" y="8"/>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20" name="Freeform 120"/>
              <p:cNvSpPr>
                <a:spLocks/>
              </p:cNvSpPr>
              <p:nvPr/>
            </p:nvSpPr>
            <p:spPr bwMode="auto">
              <a:xfrm>
                <a:off x="4258394" y="2177695"/>
                <a:ext cx="19597" cy="15677"/>
              </a:xfrm>
              <a:custGeom>
                <a:avLst/>
                <a:gdLst>
                  <a:gd name="T0" fmla="*/ 8 w 10"/>
                  <a:gd name="T1" fmla="*/ 0 h 8"/>
                  <a:gd name="T2" fmla="*/ 10 w 10"/>
                  <a:gd name="T3" fmla="*/ 4 h 8"/>
                  <a:gd name="T4" fmla="*/ 6 w 10"/>
                  <a:gd name="T5" fmla="*/ 8 h 8"/>
                  <a:gd name="T6" fmla="*/ 0 w 10"/>
                  <a:gd name="T7" fmla="*/ 8 h 8"/>
                  <a:gd name="T8" fmla="*/ 8 w 10"/>
                  <a:gd name="T9" fmla="*/ 0 h 8"/>
                </a:gdLst>
                <a:ahLst/>
                <a:cxnLst>
                  <a:cxn ang="0">
                    <a:pos x="T0" y="T1"/>
                  </a:cxn>
                  <a:cxn ang="0">
                    <a:pos x="T2" y="T3"/>
                  </a:cxn>
                  <a:cxn ang="0">
                    <a:pos x="T4" y="T5"/>
                  </a:cxn>
                  <a:cxn ang="0">
                    <a:pos x="T6" y="T7"/>
                  </a:cxn>
                  <a:cxn ang="0">
                    <a:pos x="T8" y="T9"/>
                  </a:cxn>
                </a:cxnLst>
                <a:rect l="0" t="0" r="r" b="b"/>
                <a:pathLst>
                  <a:path w="10" h="8">
                    <a:moveTo>
                      <a:pt x="8" y="0"/>
                    </a:moveTo>
                    <a:cubicBezTo>
                      <a:pt x="9" y="1"/>
                      <a:pt x="10" y="2"/>
                      <a:pt x="10" y="4"/>
                    </a:cubicBezTo>
                    <a:cubicBezTo>
                      <a:pt x="10" y="8"/>
                      <a:pt x="7" y="8"/>
                      <a:pt x="6" y="8"/>
                    </a:cubicBezTo>
                    <a:cubicBezTo>
                      <a:pt x="3" y="8"/>
                      <a:pt x="2" y="7"/>
                      <a:pt x="0" y="8"/>
                    </a:cubicBezTo>
                    <a:cubicBezTo>
                      <a:pt x="1" y="3"/>
                      <a:pt x="4" y="1"/>
                      <a:pt x="8" y="0"/>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21" name="Freeform 121"/>
              <p:cNvSpPr>
                <a:spLocks/>
              </p:cNvSpPr>
              <p:nvPr/>
            </p:nvSpPr>
            <p:spPr bwMode="auto">
              <a:xfrm>
                <a:off x="4249576" y="2046397"/>
                <a:ext cx="101903" cy="55851"/>
              </a:xfrm>
              <a:custGeom>
                <a:avLst/>
                <a:gdLst>
                  <a:gd name="T0" fmla="*/ 35 w 53"/>
                  <a:gd name="T1" fmla="*/ 21 h 29"/>
                  <a:gd name="T2" fmla="*/ 22 w 53"/>
                  <a:gd name="T3" fmla="*/ 20 h 29"/>
                  <a:gd name="T4" fmla="*/ 12 w 53"/>
                  <a:gd name="T5" fmla="*/ 19 h 29"/>
                  <a:gd name="T6" fmla="*/ 4 w 53"/>
                  <a:gd name="T7" fmla="*/ 17 h 29"/>
                  <a:gd name="T8" fmla="*/ 13 w 53"/>
                  <a:gd name="T9" fmla="*/ 13 h 29"/>
                  <a:gd name="T10" fmla="*/ 13 w 53"/>
                  <a:gd name="T11" fmla="*/ 10 h 29"/>
                  <a:gd name="T12" fmla="*/ 3 w 53"/>
                  <a:gd name="T13" fmla="*/ 10 h 29"/>
                  <a:gd name="T14" fmla="*/ 5 w 53"/>
                  <a:gd name="T15" fmla="*/ 7 h 29"/>
                  <a:gd name="T16" fmla="*/ 0 w 53"/>
                  <a:gd name="T17" fmla="*/ 3 h 29"/>
                  <a:gd name="T18" fmla="*/ 9 w 53"/>
                  <a:gd name="T19" fmla="*/ 0 h 29"/>
                  <a:gd name="T20" fmla="*/ 20 w 53"/>
                  <a:gd name="T21" fmla="*/ 6 h 29"/>
                  <a:gd name="T22" fmla="*/ 26 w 53"/>
                  <a:gd name="T23" fmla="*/ 3 h 29"/>
                  <a:gd name="T24" fmla="*/ 35 w 53"/>
                  <a:gd name="T25" fmla="*/ 10 h 29"/>
                  <a:gd name="T26" fmla="*/ 39 w 53"/>
                  <a:gd name="T27" fmla="*/ 8 h 29"/>
                  <a:gd name="T28" fmla="*/ 47 w 53"/>
                  <a:gd name="T29" fmla="*/ 14 h 29"/>
                  <a:gd name="T30" fmla="*/ 45 w 53"/>
                  <a:gd name="T31" fmla="*/ 17 h 29"/>
                  <a:gd name="T32" fmla="*/ 53 w 53"/>
                  <a:gd name="T33" fmla="*/ 25 h 29"/>
                  <a:gd name="T34" fmla="*/ 48 w 53"/>
                  <a:gd name="T35" fmla="*/ 29 h 29"/>
                  <a:gd name="T36" fmla="*/ 35 w 53"/>
                  <a:gd name="T37"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 h="29">
                    <a:moveTo>
                      <a:pt x="35" y="21"/>
                    </a:moveTo>
                    <a:cubicBezTo>
                      <a:pt x="30" y="21"/>
                      <a:pt x="27" y="20"/>
                      <a:pt x="22" y="20"/>
                    </a:cubicBezTo>
                    <a:cubicBezTo>
                      <a:pt x="20" y="18"/>
                      <a:pt x="16" y="19"/>
                      <a:pt x="12" y="19"/>
                    </a:cubicBezTo>
                    <a:cubicBezTo>
                      <a:pt x="8" y="19"/>
                      <a:pt x="7" y="19"/>
                      <a:pt x="4" y="17"/>
                    </a:cubicBezTo>
                    <a:cubicBezTo>
                      <a:pt x="7" y="14"/>
                      <a:pt x="10" y="14"/>
                      <a:pt x="13" y="13"/>
                    </a:cubicBezTo>
                    <a:cubicBezTo>
                      <a:pt x="12" y="12"/>
                      <a:pt x="12" y="11"/>
                      <a:pt x="13" y="10"/>
                    </a:cubicBezTo>
                    <a:cubicBezTo>
                      <a:pt x="7" y="10"/>
                      <a:pt x="5" y="12"/>
                      <a:pt x="3" y="10"/>
                    </a:cubicBezTo>
                    <a:cubicBezTo>
                      <a:pt x="4" y="9"/>
                      <a:pt x="5" y="8"/>
                      <a:pt x="5" y="7"/>
                    </a:cubicBezTo>
                    <a:cubicBezTo>
                      <a:pt x="1" y="7"/>
                      <a:pt x="0" y="6"/>
                      <a:pt x="0" y="3"/>
                    </a:cubicBezTo>
                    <a:cubicBezTo>
                      <a:pt x="4" y="2"/>
                      <a:pt x="6" y="0"/>
                      <a:pt x="9" y="0"/>
                    </a:cubicBezTo>
                    <a:cubicBezTo>
                      <a:pt x="15" y="0"/>
                      <a:pt x="17" y="6"/>
                      <a:pt x="20" y="6"/>
                    </a:cubicBezTo>
                    <a:cubicBezTo>
                      <a:pt x="23" y="6"/>
                      <a:pt x="24" y="3"/>
                      <a:pt x="26" y="3"/>
                    </a:cubicBezTo>
                    <a:cubicBezTo>
                      <a:pt x="32" y="3"/>
                      <a:pt x="31" y="10"/>
                      <a:pt x="35" y="10"/>
                    </a:cubicBezTo>
                    <a:cubicBezTo>
                      <a:pt x="36" y="10"/>
                      <a:pt x="37" y="8"/>
                      <a:pt x="39" y="8"/>
                    </a:cubicBezTo>
                    <a:cubicBezTo>
                      <a:pt x="43" y="8"/>
                      <a:pt x="46" y="13"/>
                      <a:pt x="47" y="14"/>
                    </a:cubicBezTo>
                    <a:cubicBezTo>
                      <a:pt x="47" y="15"/>
                      <a:pt x="46" y="16"/>
                      <a:pt x="45" y="17"/>
                    </a:cubicBezTo>
                    <a:cubicBezTo>
                      <a:pt x="47" y="19"/>
                      <a:pt x="53" y="22"/>
                      <a:pt x="53" y="25"/>
                    </a:cubicBezTo>
                    <a:cubicBezTo>
                      <a:pt x="53" y="28"/>
                      <a:pt x="50" y="29"/>
                      <a:pt x="48" y="29"/>
                    </a:cubicBezTo>
                    <a:cubicBezTo>
                      <a:pt x="41" y="29"/>
                      <a:pt x="42" y="21"/>
                      <a:pt x="35" y="21"/>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22" name="Freeform 122"/>
              <p:cNvSpPr>
                <a:spLocks/>
              </p:cNvSpPr>
              <p:nvPr/>
            </p:nvSpPr>
            <p:spPr bwMode="auto">
              <a:xfrm>
                <a:off x="4289749" y="2094409"/>
                <a:ext cx="27436" cy="7839"/>
              </a:xfrm>
              <a:custGeom>
                <a:avLst/>
                <a:gdLst>
                  <a:gd name="T0" fmla="*/ 5 w 14"/>
                  <a:gd name="T1" fmla="*/ 4 h 4"/>
                  <a:gd name="T2" fmla="*/ 8 w 14"/>
                  <a:gd name="T3" fmla="*/ 0 h 4"/>
                  <a:gd name="T4" fmla="*/ 14 w 14"/>
                  <a:gd name="T5" fmla="*/ 2 h 4"/>
                  <a:gd name="T6" fmla="*/ 5 w 14"/>
                  <a:gd name="T7" fmla="*/ 4 h 4"/>
                </a:gdLst>
                <a:ahLst/>
                <a:cxnLst>
                  <a:cxn ang="0">
                    <a:pos x="T0" y="T1"/>
                  </a:cxn>
                  <a:cxn ang="0">
                    <a:pos x="T2" y="T3"/>
                  </a:cxn>
                  <a:cxn ang="0">
                    <a:pos x="T4" y="T5"/>
                  </a:cxn>
                  <a:cxn ang="0">
                    <a:pos x="T6" y="T7"/>
                  </a:cxn>
                </a:cxnLst>
                <a:rect l="0" t="0" r="r" b="b"/>
                <a:pathLst>
                  <a:path w="14" h="4">
                    <a:moveTo>
                      <a:pt x="5" y="4"/>
                    </a:moveTo>
                    <a:cubicBezTo>
                      <a:pt x="0" y="4"/>
                      <a:pt x="7" y="0"/>
                      <a:pt x="8" y="0"/>
                    </a:cubicBezTo>
                    <a:cubicBezTo>
                      <a:pt x="11" y="0"/>
                      <a:pt x="12" y="1"/>
                      <a:pt x="14" y="2"/>
                    </a:cubicBezTo>
                    <a:cubicBezTo>
                      <a:pt x="13" y="4"/>
                      <a:pt x="10" y="4"/>
                      <a:pt x="5" y="4"/>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23" name="Freeform 124"/>
              <p:cNvSpPr>
                <a:spLocks/>
              </p:cNvSpPr>
              <p:nvPr/>
            </p:nvSpPr>
            <p:spPr bwMode="auto">
              <a:xfrm>
                <a:off x="4394591" y="2171815"/>
                <a:ext cx="48012" cy="37234"/>
              </a:xfrm>
              <a:custGeom>
                <a:avLst/>
                <a:gdLst>
                  <a:gd name="T0" fmla="*/ 4 w 25"/>
                  <a:gd name="T1" fmla="*/ 7 h 19"/>
                  <a:gd name="T2" fmla="*/ 13 w 25"/>
                  <a:gd name="T3" fmla="*/ 0 h 19"/>
                  <a:gd name="T4" fmla="*/ 25 w 25"/>
                  <a:gd name="T5" fmla="*/ 9 h 19"/>
                  <a:gd name="T6" fmla="*/ 19 w 25"/>
                  <a:gd name="T7" fmla="*/ 19 h 19"/>
                  <a:gd name="T8" fmla="*/ 0 w 25"/>
                  <a:gd name="T9" fmla="*/ 11 h 19"/>
                  <a:gd name="T10" fmla="*/ 4 w 25"/>
                  <a:gd name="T11" fmla="*/ 7 h 19"/>
                </a:gdLst>
                <a:ahLst/>
                <a:cxnLst>
                  <a:cxn ang="0">
                    <a:pos x="T0" y="T1"/>
                  </a:cxn>
                  <a:cxn ang="0">
                    <a:pos x="T2" y="T3"/>
                  </a:cxn>
                  <a:cxn ang="0">
                    <a:pos x="T4" y="T5"/>
                  </a:cxn>
                  <a:cxn ang="0">
                    <a:pos x="T6" y="T7"/>
                  </a:cxn>
                  <a:cxn ang="0">
                    <a:pos x="T8" y="T9"/>
                  </a:cxn>
                  <a:cxn ang="0">
                    <a:pos x="T10" y="T11"/>
                  </a:cxn>
                </a:cxnLst>
                <a:rect l="0" t="0" r="r" b="b"/>
                <a:pathLst>
                  <a:path w="25" h="19">
                    <a:moveTo>
                      <a:pt x="4" y="7"/>
                    </a:moveTo>
                    <a:cubicBezTo>
                      <a:pt x="7" y="7"/>
                      <a:pt x="6" y="0"/>
                      <a:pt x="13" y="0"/>
                    </a:cubicBezTo>
                    <a:cubicBezTo>
                      <a:pt x="18" y="0"/>
                      <a:pt x="25" y="6"/>
                      <a:pt x="25" y="9"/>
                    </a:cubicBezTo>
                    <a:cubicBezTo>
                      <a:pt x="25" y="14"/>
                      <a:pt x="23" y="19"/>
                      <a:pt x="19" y="19"/>
                    </a:cubicBezTo>
                    <a:cubicBezTo>
                      <a:pt x="17" y="19"/>
                      <a:pt x="0" y="11"/>
                      <a:pt x="0" y="11"/>
                    </a:cubicBezTo>
                    <a:cubicBezTo>
                      <a:pt x="0" y="8"/>
                      <a:pt x="3" y="7"/>
                      <a:pt x="4" y="7"/>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24" name="Freeform 125"/>
              <p:cNvSpPr>
                <a:spLocks/>
              </p:cNvSpPr>
              <p:nvPr/>
            </p:nvSpPr>
            <p:spPr bwMode="auto">
              <a:xfrm>
                <a:off x="4399490" y="2102248"/>
                <a:ext cx="45072" cy="13718"/>
              </a:xfrm>
              <a:custGeom>
                <a:avLst/>
                <a:gdLst>
                  <a:gd name="T0" fmla="*/ 19 w 23"/>
                  <a:gd name="T1" fmla="*/ 0 h 7"/>
                  <a:gd name="T2" fmla="*/ 23 w 23"/>
                  <a:gd name="T3" fmla="*/ 0 h 7"/>
                  <a:gd name="T4" fmla="*/ 23 w 23"/>
                  <a:gd name="T5" fmla="*/ 4 h 7"/>
                  <a:gd name="T6" fmla="*/ 18 w 23"/>
                  <a:gd name="T7" fmla="*/ 7 h 7"/>
                  <a:gd name="T8" fmla="*/ 0 w 23"/>
                  <a:gd name="T9" fmla="*/ 4 h 7"/>
                  <a:gd name="T10" fmla="*/ 19 w 23"/>
                  <a:gd name="T11" fmla="*/ 0 h 7"/>
                </a:gdLst>
                <a:ahLst/>
                <a:cxnLst>
                  <a:cxn ang="0">
                    <a:pos x="T0" y="T1"/>
                  </a:cxn>
                  <a:cxn ang="0">
                    <a:pos x="T2" y="T3"/>
                  </a:cxn>
                  <a:cxn ang="0">
                    <a:pos x="T4" y="T5"/>
                  </a:cxn>
                  <a:cxn ang="0">
                    <a:pos x="T6" y="T7"/>
                  </a:cxn>
                  <a:cxn ang="0">
                    <a:pos x="T8" y="T9"/>
                  </a:cxn>
                  <a:cxn ang="0">
                    <a:pos x="T10" y="T11"/>
                  </a:cxn>
                </a:cxnLst>
                <a:rect l="0" t="0" r="r" b="b"/>
                <a:pathLst>
                  <a:path w="23" h="7">
                    <a:moveTo>
                      <a:pt x="19" y="0"/>
                    </a:moveTo>
                    <a:cubicBezTo>
                      <a:pt x="22" y="0"/>
                      <a:pt x="20" y="1"/>
                      <a:pt x="23" y="0"/>
                    </a:cubicBezTo>
                    <a:cubicBezTo>
                      <a:pt x="23" y="2"/>
                      <a:pt x="23" y="3"/>
                      <a:pt x="23" y="4"/>
                    </a:cubicBezTo>
                    <a:cubicBezTo>
                      <a:pt x="23" y="5"/>
                      <a:pt x="21" y="7"/>
                      <a:pt x="18" y="7"/>
                    </a:cubicBezTo>
                    <a:cubicBezTo>
                      <a:pt x="17" y="7"/>
                      <a:pt x="0" y="4"/>
                      <a:pt x="0" y="4"/>
                    </a:cubicBezTo>
                    <a:cubicBezTo>
                      <a:pt x="3" y="1"/>
                      <a:pt x="13" y="0"/>
                      <a:pt x="19" y="0"/>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25" name="Freeform 127"/>
              <p:cNvSpPr>
                <a:spLocks/>
              </p:cNvSpPr>
              <p:nvPr/>
            </p:nvSpPr>
            <p:spPr bwMode="auto">
              <a:xfrm>
                <a:off x="4347559" y="2022881"/>
                <a:ext cx="19597" cy="11758"/>
              </a:xfrm>
              <a:custGeom>
                <a:avLst/>
                <a:gdLst>
                  <a:gd name="T0" fmla="*/ 10 w 10"/>
                  <a:gd name="T1" fmla="*/ 0 h 6"/>
                  <a:gd name="T2" fmla="*/ 10 w 10"/>
                  <a:gd name="T3" fmla="*/ 6 h 6"/>
                  <a:gd name="T4" fmla="*/ 5 w 10"/>
                  <a:gd name="T5" fmla="*/ 6 h 6"/>
                  <a:gd name="T6" fmla="*/ 0 w 10"/>
                  <a:gd name="T7" fmla="*/ 0 h 6"/>
                  <a:gd name="T8" fmla="*/ 10 w 10"/>
                  <a:gd name="T9" fmla="*/ 0 h 6"/>
                </a:gdLst>
                <a:ahLst/>
                <a:cxnLst>
                  <a:cxn ang="0">
                    <a:pos x="T0" y="T1"/>
                  </a:cxn>
                  <a:cxn ang="0">
                    <a:pos x="T2" y="T3"/>
                  </a:cxn>
                  <a:cxn ang="0">
                    <a:pos x="T4" y="T5"/>
                  </a:cxn>
                  <a:cxn ang="0">
                    <a:pos x="T6" y="T7"/>
                  </a:cxn>
                  <a:cxn ang="0">
                    <a:pos x="T8" y="T9"/>
                  </a:cxn>
                </a:cxnLst>
                <a:rect l="0" t="0" r="r" b="b"/>
                <a:pathLst>
                  <a:path w="10" h="6">
                    <a:moveTo>
                      <a:pt x="10" y="0"/>
                    </a:moveTo>
                    <a:cubicBezTo>
                      <a:pt x="10" y="6"/>
                      <a:pt x="10" y="6"/>
                      <a:pt x="10" y="6"/>
                    </a:cubicBezTo>
                    <a:cubicBezTo>
                      <a:pt x="5" y="6"/>
                      <a:pt x="5" y="6"/>
                      <a:pt x="5" y="6"/>
                    </a:cubicBezTo>
                    <a:cubicBezTo>
                      <a:pt x="3" y="4"/>
                      <a:pt x="0" y="4"/>
                      <a:pt x="0" y="0"/>
                    </a:cubicBezTo>
                    <a:cubicBezTo>
                      <a:pt x="4" y="0"/>
                      <a:pt x="8" y="0"/>
                      <a:pt x="10" y="0"/>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26" name="Freeform 129"/>
              <p:cNvSpPr>
                <a:spLocks/>
              </p:cNvSpPr>
              <p:nvPr/>
            </p:nvSpPr>
            <p:spPr bwMode="auto">
              <a:xfrm>
                <a:off x="4541566" y="2458907"/>
                <a:ext cx="113661" cy="71528"/>
              </a:xfrm>
              <a:custGeom>
                <a:avLst/>
                <a:gdLst>
                  <a:gd name="T0" fmla="*/ 5 w 59"/>
                  <a:gd name="T1" fmla="*/ 25 h 37"/>
                  <a:gd name="T2" fmla="*/ 8 w 59"/>
                  <a:gd name="T3" fmla="*/ 21 h 37"/>
                  <a:gd name="T4" fmla="*/ 8 w 59"/>
                  <a:gd name="T5" fmla="*/ 17 h 37"/>
                  <a:gd name="T6" fmla="*/ 17 w 59"/>
                  <a:gd name="T7" fmla="*/ 0 h 37"/>
                  <a:gd name="T8" fmla="*/ 21 w 59"/>
                  <a:gd name="T9" fmla="*/ 8 h 37"/>
                  <a:gd name="T10" fmla="*/ 24 w 59"/>
                  <a:gd name="T11" fmla="*/ 6 h 37"/>
                  <a:gd name="T12" fmla="*/ 44 w 59"/>
                  <a:gd name="T13" fmla="*/ 17 h 37"/>
                  <a:gd name="T14" fmla="*/ 46 w 59"/>
                  <a:gd name="T15" fmla="*/ 22 h 37"/>
                  <a:gd name="T16" fmla="*/ 59 w 59"/>
                  <a:gd name="T17" fmla="*/ 28 h 37"/>
                  <a:gd name="T18" fmla="*/ 49 w 59"/>
                  <a:gd name="T19" fmla="*/ 31 h 37"/>
                  <a:gd name="T20" fmla="*/ 41 w 59"/>
                  <a:gd name="T21" fmla="*/ 31 h 37"/>
                  <a:gd name="T22" fmla="*/ 30 w 59"/>
                  <a:gd name="T23" fmla="*/ 24 h 37"/>
                  <a:gd name="T24" fmla="*/ 17 w 59"/>
                  <a:gd name="T25" fmla="*/ 34 h 37"/>
                  <a:gd name="T26" fmla="*/ 15 w 59"/>
                  <a:gd name="T27" fmla="*/ 37 h 37"/>
                  <a:gd name="T28" fmla="*/ 13 w 59"/>
                  <a:gd name="T29" fmla="*/ 31 h 37"/>
                  <a:gd name="T30" fmla="*/ 0 w 59"/>
                  <a:gd name="T31" fmla="*/ 31 h 37"/>
                  <a:gd name="T32" fmla="*/ 5 w 59"/>
                  <a:gd name="T33" fmla="*/ 2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9" h="37">
                    <a:moveTo>
                      <a:pt x="5" y="25"/>
                    </a:moveTo>
                    <a:cubicBezTo>
                      <a:pt x="6" y="24"/>
                      <a:pt x="8" y="23"/>
                      <a:pt x="8" y="21"/>
                    </a:cubicBezTo>
                    <a:cubicBezTo>
                      <a:pt x="8" y="19"/>
                      <a:pt x="8" y="20"/>
                      <a:pt x="8" y="17"/>
                    </a:cubicBezTo>
                    <a:cubicBezTo>
                      <a:pt x="8" y="12"/>
                      <a:pt x="9" y="1"/>
                      <a:pt x="17" y="0"/>
                    </a:cubicBezTo>
                    <a:cubicBezTo>
                      <a:pt x="18" y="4"/>
                      <a:pt x="20" y="5"/>
                      <a:pt x="21" y="8"/>
                    </a:cubicBezTo>
                    <a:cubicBezTo>
                      <a:pt x="22" y="7"/>
                      <a:pt x="23" y="6"/>
                      <a:pt x="24" y="6"/>
                    </a:cubicBezTo>
                    <a:cubicBezTo>
                      <a:pt x="30" y="13"/>
                      <a:pt x="39" y="10"/>
                      <a:pt x="44" y="17"/>
                    </a:cubicBezTo>
                    <a:cubicBezTo>
                      <a:pt x="46" y="19"/>
                      <a:pt x="45" y="21"/>
                      <a:pt x="46" y="22"/>
                    </a:cubicBezTo>
                    <a:cubicBezTo>
                      <a:pt x="51" y="26"/>
                      <a:pt x="56" y="24"/>
                      <a:pt x="59" y="28"/>
                    </a:cubicBezTo>
                    <a:cubicBezTo>
                      <a:pt x="55" y="30"/>
                      <a:pt x="53" y="31"/>
                      <a:pt x="49" y="31"/>
                    </a:cubicBezTo>
                    <a:cubicBezTo>
                      <a:pt x="46" y="31"/>
                      <a:pt x="44" y="31"/>
                      <a:pt x="41" y="31"/>
                    </a:cubicBezTo>
                    <a:cubicBezTo>
                      <a:pt x="41" y="31"/>
                      <a:pt x="32" y="24"/>
                      <a:pt x="30" y="24"/>
                    </a:cubicBezTo>
                    <a:cubicBezTo>
                      <a:pt x="30" y="30"/>
                      <a:pt x="21" y="36"/>
                      <a:pt x="17" y="34"/>
                    </a:cubicBezTo>
                    <a:cubicBezTo>
                      <a:pt x="16" y="36"/>
                      <a:pt x="16" y="37"/>
                      <a:pt x="15" y="37"/>
                    </a:cubicBezTo>
                    <a:cubicBezTo>
                      <a:pt x="11" y="37"/>
                      <a:pt x="12" y="34"/>
                      <a:pt x="13" y="31"/>
                    </a:cubicBezTo>
                    <a:cubicBezTo>
                      <a:pt x="8" y="30"/>
                      <a:pt x="3" y="31"/>
                      <a:pt x="0" y="31"/>
                    </a:cubicBezTo>
                    <a:cubicBezTo>
                      <a:pt x="1" y="26"/>
                      <a:pt x="4" y="26"/>
                      <a:pt x="5" y="25"/>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27" name="Freeform 131"/>
              <p:cNvSpPr>
                <a:spLocks/>
              </p:cNvSpPr>
              <p:nvPr/>
            </p:nvSpPr>
            <p:spPr bwMode="auto">
              <a:xfrm>
                <a:off x="4599377" y="2532395"/>
                <a:ext cx="26456" cy="20577"/>
              </a:xfrm>
              <a:custGeom>
                <a:avLst/>
                <a:gdLst>
                  <a:gd name="T0" fmla="*/ 6 w 14"/>
                  <a:gd name="T1" fmla="*/ 1 h 11"/>
                  <a:gd name="T2" fmla="*/ 14 w 14"/>
                  <a:gd name="T3" fmla="*/ 2 h 11"/>
                  <a:gd name="T4" fmla="*/ 0 w 14"/>
                  <a:gd name="T5" fmla="*/ 11 h 11"/>
                  <a:gd name="T6" fmla="*/ 0 w 14"/>
                  <a:gd name="T7" fmla="*/ 8 h 11"/>
                  <a:gd name="T8" fmla="*/ 6 w 14"/>
                  <a:gd name="T9" fmla="*/ 1 h 11"/>
                </a:gdLst>
                <a:ahLst/>
                <a:cxnLst>
                  <a:cxn ang="0">
                    <a:pos x="T0" y="T1"/>
                  </a:cxn>
                  <a:cxn ang="0">
                    <a:pos x="T2" y="T3"/>
                  </a:cxn>
                  <a:cxn ang="0">
                    <a:pos x="T4" y="T5"/>
                  </a:cxn>
                  <a:cxn ang="0">
                    <a:pos x="T6" y="T7"/>
                  </a:cxn>
                  <a:cxn ang="0">
                    <a:pos x="T8" y="T9"/>
                  </a:cxn>
                </a:cxnLst>
                <a:rect l="0" t="0" r="r" b="b"/>
                <a:pathLst>
                  <a:path w="14" h="11">
                    <a:moveTo>
                      <a:pt x="6" y="1"/>
                    </a:moveTo>
                    <a:cubicBezTo>
                      <a:pt x="12" y="0"/>
                      <a:pt x="11" y="0"/>
                      <a:pt x="14" y="2"/>
                    </a:cubicBezTo>
                    <a:cubicBezTo>
                      <a:pt x="12" y="5"/>
                      <a:pt x="5" y="11"/>
                      <a:pt x="0" y="11"/>
                    </a:cubicBezTo>
                    <a:cubicBezTo>
                      <a:pt x="0" y="8"/>
                      <a:pt x="0" y="8"/>
                      <a:pt x="0" y="8"/>
                    </a:cubicBezTo>
                    <a:cubicBezTo>
                      <a:pt x="2" y="5"/>
                      <a:pt x="6" y="2"/>
                      <a:pt x="6" y="1"/>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28" name="Freeform 132"/>
              <p:cNvSpPr>
                <a:spLocks/>
              </p:cNvSpPr>
              <p:nvPr/>
            </p:nvSpPr>
            <p:spPr bwMode="auto">
              <a:xfrm>
                <a:off x="4643469" y="2233546"/>
                <a:ext cx="75448" cy="31354"/>
              </a:xfrm>
              <a:custGeom>
                <a:avLst/>
                <a:gdLst>
                  <a:gd name="T0" fmla="*/ 14 w 39"/>
                  <a:gd name="T1" fmla="*/ 16 h 16"/>
                  <a:gd name="T2" fmla="*/ 6 w 39"/>
                  <a:gd name="T3" fmla="*/ 10 h 16"/>
                  <a:gd name="T4" fmla="*/ 0 w 39"/>
                  <a:gd name="T5" fmla="*/ 4 h 16"/>
                  <a:gd name="T6" fmla="*/ 5 w 39"/>
                  <a:gd name="T7" fmla="*/ 0 h 16"/>
                  <a:gd name="T8" fmla="*/ 19 w 39"/>
                  <a:gd name="T9" fmla="*/ 2 h 16"/>
                  <a:gd name="T10" fmla="*/ 39 w 39"/>
                  <a:gd name="T11" fmla="*/ 11 h 16"/>
                  <a:gd name="T12" fmla="*/ 33 w 39"/>
                  <a:gd name="T13" fmla="*/ 15 h 16"/>
                  <a:gd name="T14" fmla="*/ 25 w 39"/>
                  <a:gd name="T15" fmla="*/ 13 h 16"/>
                  <a:gd name="T16" fmla="*/ 14 w 39"/>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6">
                    <a:moveTo>
                      <a:pt x="14" y="16"/>
                    </a:moveTo>
                    <a:cubicBezTo>
                      <a:pt x="8" y="16"/>
                      <a:pt x="4" y="15"/>
                      <a:pt x="6" y="10"/>
                    </a:cubicBezTo>
                    <a:cubicBezTo>
                      <a:pt x="3" y="8"/>
                      <a:pt x="0" y="7"/>
                      <a:pt x="0" y="4"/>
                    </a:cubicBezTo>
                    <a:cubicBezTo>
                      <a:pt x="0" y="1"/>
                      <a:pt x="2" y="0"/>
                      <a:pt x="5" y="0"/>
                    </a:cubicBezTo>
                    <a:cubicBezTo>
                      <a:pt x="11" y="0"/>
                      <a:pt x="13" y="2"/>
                      <a:pt x="19" y="2"/>
                    </a:cubicBezTo>
                    <a:cubicBezTo>
                      <a:pt x="27" y="2"/>
                      <a:pt x="33" y="8"/>
                      <a:pt x="39" y="11"/>
                    </a:cubicBezTo>
                    <a:cubicBezTo>
                      <a:pt x="38" y="13"/>
                      <a:pt x="36" y="15"/>
                      <a:pt x="33" y="15"/>
                    </a:cubicBezTo>
                    <a:cubicBezTo>
                      <a:pt x="30" y="15"/>
                      <a:pt x="28" y="13"/>
                      <a:pt x="25" y="13"/>
                    </a:cubicBezTo>
                    <a:cubicBezTo>
                      <a:pt x="22" y="13"/>
                      <a:pt x="19" y="16"/>
                      <a:pt x="14" y="16"/>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29" name="Freeform 133"/>
              <p:cNvSpPr>
                <a:spLocks/>
              </p:cNvSpPr>
              <p:nvPr/>
            </p:nvSpPr>
            <p:spPr bwMode="auto">
              <a:xfrm>
                <a:off x="4649348" y="2545133"/>
                <a:ext cx="19597" cy="19597"/>
              </a:xfrm>
              <a:custGeom>
                <a:avLst/>
                <a:gdLst>
                  <a:gd name="T0" fmla="*/ 10 w 10"/>
                  <a:gd name="T1" fmla="*/ 4 h 10"/>
                  <a:gd name="T2" fmla="*/ 5 w 10"/>
                  <a:gd name="T3" fmla="*/ 10 h 10"/>
                  <a:gd name="T4" fmla="*/ 0 w 10"/>
                  <a:gd name="T5" fmla="*/ 6 h 10"/>
                  <a:gd name="T6" fmla="*/ 10 w 10"/>
                  <a:gd name="T7" fmla="*/ 4 h 10"/>
                </a:gdLst>
                <a:ahLst/>
                <a:cxnLst>
                  <a:cxn ang="0">
                    <a:pos x="T0" y="T1"/>
                  </a:cxn>
                  <a:cxn ang="0">
                    <a:pos x="T2" y="T3"/>
                  </a:cxn>
                  <a:cxn ang="0">
                    <a:pos x="T4" y="T5"/>
                  </a:cxn>
                  <a:cxn ang="0">
                    <a:pos x="T6" y="T7"/>
                  </a:cxn>
                </a:cxnLst>
                <a:rect l="0" t="0" r="r" b="b"/>
                <a:pathLst>
                  <a:path w="10" h="10">
                    <a:moveTo>
                      <a:pt x="10" y="4"/>
                    </a:moveTo>
                    <a:cubicBezTo>
                      <a:pt x="8" y="6"/>
                      <a:pt x="7" y="10"/>
                      <a:pt x="5" y="10"/>
                    </a:cubicBezTo>
                    <a:cubicBezTo>
                      <a:pt x="4" y="10"/>
                      <a:pt x="0" y="6"/>
                      <a:pt x="0" y="6"/>
                    </a:cubicBezTo>
                    <a:cubicBezTo>
                      <a:pt x="0" y="1"/>
                      <a:pt x="7" y="0"/>
                      <a:pt x="10" y="4"/>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30" name="Freeform 138"/>
              <p:cNvSpPr>
                <a:spLocks/>
              </p:cNvSpPr>
              <p:nvPr/>
            </p:nvSpPr>
            <p:spPr bwMode="auto">
              <a:xfrm>
                <a:off x="4589578" y="2453029"/>
                <a:ext cx="11758" cy="10779"/>
              </a:xfrm>
              <a:custGeom>
                <a:avLst/>
                <a:gdLst>
                  <a:gd name="T0" fmla="*/ 1 w 6"/>
                  <a:gd name="T1" fmla="*/ 1 h 6"/>
                  <a:gd name="T2" fmla="*/ 6 w 6"/>
                  <a:gd name="T3" fmla="*/ 6 h 6"/>
                  <a:gd name="T4" fmla="*/ 1 w 6"/>
                  <a:gd name="T5" fmla="*/ 1 h 6"/>
                </a:gdLst>
                <a:ahLst/>
                <a:cxnLst>
                  <a:cxn ang="0">
                    <a:pos x="T0" y="T1"/>
                  </a:cxn>
                  <a:cxn ang="0">
                    <a:pos x="T2" y="T3"/>
                  </a:cxn>
                  <a:cxn ang="0">
                    <a:pos x="T4" y="T5"/>
                  </a:cxn>
                </a:cxnLst>
                <a:rect l="0" t="0" r="r" b="b"/>
                <a:pathLst>
                  <a:path w="6" h="6">
                    <a:moveTo>
                      <a:pt x="1" y="1"/>
                    </a:moveTo>
                    <a:cubicBezTo>
                      <a:pt x="4" y="0"/>
                      <a:pt x="4" y="3"/>
                      <a:pt x="6" y="6"/>
                    </a:cubicBezTo>
                    <a:cubicBezTo>
                      <a:pt x="3" y="6"/>
                      <a:pt x="0" y="3"/>
                      <a:pt x="1" y="1"/>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grpSp>
            <p:nvGrpSpPr>
              <p:cNvPr id="131" name="组合 130"/>
              <p:cNvGrpSpPr/>
              <p:nvPr/>
            </p:nvGrpSpPr>
            <p:grpSpPr>
              <a:xfrm>
                <a:off x="5548836" y="1951353"/>
                <a:ext cx="3373570" cy="2478982"/>
                <a:chOff x="5548836" y="1951353"/>
                <a:chExt cx="3373570" cy="2478982"/>
              </a:xfrm>
              <a:grpFill/>
            </p:grpSpPr>
            <p:sp>
              <p:nvSpPr>
                <p:cNvPr id="151" name="Freeform 6"/>
                <p:cNvSpPr>
                  <a:spLocks/>
                </p:cNvSpPr>
                <p:nvPr/>
              </p:nvSpPr>
              <p:spPr bwMode="auto">
                <a:xfrm>
                  <a:off x="5650739" y="3066405"/>
                  <a:ext cx="1076838" cy="1205197"/>
                </a:xfrm>
                <a:custGeom>
                  <a:avLst/>
                  <a:gdLst>
                    <a:gd name="T0" fmla="*/ 325 w 557"/>
                    <a:gd name="T1" fmla="*/ 43 h 623"/>
                    <a:gd name="T2" fmla="*/ 343 w 557"/>
                    <a:gd name="T3" fmla="*/ 53 h 623"/>
                    <a:gd name="T4" fmla="*/ 396 w 557"/>
                    <a:gd name="T5" fmla="*/ 56 h 623"/>
                    <a:gd name="T6" fmla="*/ 419 w 557"/>
                    <a:gd name="T7" fmla="*/ 57 h 623"/>
                    <a:gd name="T8" fmla="*/ 419 w 557"/>
                    <a:gd name="T9" fmla="*/ 88 h 623"/>
                    <a:gd name="T10" fmla="*/ 403 w 557"/>
                    <a:gd name="T11" fmla="*/ 75 h 623"/>
                    <a:gd name="T12" fmla="*/ 442 w 557"/>
                    <a:gd name="T13" fmla="*/ 145 h 623"/>
                    <a:gd name="T14" fmla="*/ 455 w 557"/>
                    <a:gd name="T15" fmla="*/ 174 h 623"/>
                    <a:gd name="T16" fmla="*/ 475 w 557"/>
                    <a:gd name="T17" fmla="*/ 202 h 623"/>
                    <a:gd name="T18" fmla="*/ 491 w 557"/>
                    <a:gd name="T19" fmla="*/ 226 h 623"/>
                    <a:gd name="T20" fmla="*/ 512 w 557"/>
                    <a:gd name="T21" fmla="*/ 233 h 623"/>
                    <a:gd name="T22" fmla="*/ 555 w 557"/>
                    <a:gd name="T23" fmla="*/ 225 h 623"/>
                    <a:gd name="T24" fmla="*/ 537 w 557"/>
                    <a:gd name="T25" fmla="*/ 276 h 623"/>
                    <a:gd name="T26" fmla="*/ 468 w 557"/>
                    <a:gd name="T27" fmla="*/ 352 h 623"/>
                    <a:gd name="T28" fmla="*/ 460 w 557"/>
                    <a:gd name="T29" fmla="*/ 390 h 623"/>
                    <a:gd name="T30" fmla="*/ 469 w 557"/>
                    <a:gd name="T31" fmla="*/ 415 h 623"/>
                    <a:gd name="T32" fmla="*/ 468 w 557"/>
                    <a:gd name="T33" fmla="*/ 440 h 623"/>
                    <a:gd name="T34" fmla="*/ 429 w 557"/>
                    <a:gd name="T35" fmla="*/ 484 h 623"/>
                    <a:gd name="T36" fmla="*/ 429 w 557"/>
                    <a:gd name="T37" fmla="*/ 512 h 623"/>
                    <a:gd name="T38" fmla="*/ 418 w 557"/>
                    <a:gd name="T39" fmla="*/ 531 h 623"/>
                    <a:gd name="T40" fmla="*/ 408 w 557"/>
                    <a:gd name="T41" fmla="*/ 550 h 623"/>
                    <a:gd name="T42" fmla="*/ 385 w 557"/>
                    <a:gd name="T43" fmla="*/ 587 h 623"/>
                    <a:gd name="T44" fmla="*/ 350 w 557"/>
                    <a:gd name="T45" fmla="*/ 615 h 623"/>
                    <a:gd name="T46" fmla="*/ 333 w 557"/>
                    <a:gd name="T47" fmla="*/ 614 h 623"/>
                    <a:gd name="T48" fmla="*/ 294 w 557"/>
                    <a:gd name="T49" fmla="*/ 617 h 623"/>
                    <a:gd name="T50" fmla="*/ 286 w 557"/>
                    <a:gd name="T51" fmla="*/ 604 h 623"/>
                    <a:gd name="T52" fmla="*/ 280 w 557"/>
                    <a:gd name="T53" fmla="*/ 581 h 623"/>
                    <a:gd name="T54" fmla="*/ 257 w 557"/>
                    <a:gd name="T55" fmla="*/ 513 h 623"/>
                    <a:gd name="T56" fmla="*/ 234 w 557"/>
                    <a:gd name="T57" fmla="*/ 461 h 623"/>
                    <a:gd name="T58" fmla="*/ 249 w 557"/>
                    <a:gd name="T59" fmla="*/ 404 h 623"/>
                    <a:gd name="T60" fmla="*/ 237 w 557"/>
                    <a:gd name="T61" fmla="*/ 363 h 623"/>
                    <a:gd name="T62" fmla="*/ 219 w 557"/>
                    <a:gd name="T63" fmla="*/ 319 h 623"/>
                    <a:gd name="T64" fmla="*/ 222 w 557"/>
                    <a:gd name="T65" fmla="*/ 300 h 623"/>
                    <a:gd name="T66" fmla="*/ 192 w 557"/>
                    <a:gd name="T67" fmla="*/ 288 h 623"/>
                    <a:gd name="T68" fmla="*/ 134 w 557"/>
                    <a:gd name="T69" fmla="*/ 281 h 623"/>
                    <a:gd name="T70" fmla="*/ 106 w 557"/>
                    <a:gd name="T71" fmla="*/ 282 h 623"/>
                    <a:gd name="T72" fmla="*/ 71 w 557"/>
                    <a:gd name="T73" fmla="*/ 286 h 623"/>
                    <a:gd name="T74" fmla="*/ 26 w 557"/>
                    <a:gd name="T75" fmla="*/ 240 h 623"/>
                    <a:gd name="T76" fmla="*/ 5 w 557"/>
                    <a:gd name="T77" fmla="*/ 220 h 623"/>
                    <a:gd name="T78" fmla="*/ 4 w 557"/>
                    <a:gd name="T79" fmla="*/ 210 h 623"/>
                    <a:gd name="T80" fmla="*/ 12 w 557"/>
                    <a:gd name="T81" fmla="*/ 175 h 623"/>
                    <a:gd name="T82" fmla="*/ 14 w 557"/>
                    <a:gd name="T83" fmla="*/ 129 h 623"/>
                    <a:gd name="T84" fmla="*/ 50 w 557"/>
                    <a:gd name="T85" fmla="*/ 86 h 623"/>
                    <a:gd name="T86" fmla="*/ 68 w 557"/>
                    <a:gd name="T87" fmla="*/ 50 h 623"/>
                    <a:gd name="T88" fmla="*/ 92 w 557"/>
                    <a:gd name="T89" fmla="*/ 23 h 623"/>
                    <a:gd name="T90" fmla="*/ 122 w 557"/>
                    <a:gd name="T91" fmla="*/ 22 h 623"/>
                    <a:gd name="T92" fmla="*/ 178 w 557"/>
                    <a:gd name="T93" fmla="*/ 4 h 623"/>
                    <a:gd name="T94" fmla="*/ 200 w 557"/>
                    <a:gd name="T95" fmla="*/ 2 h 623"/>
                    <a:gd name="T96" fmla="*/ 220 w 557"/>
                    <a:gd name="T97" fmla="*/ 0 h 623"/>
                    <a:gd name="T98" fmla="*/ 233 w 557"/>
                    <a:gd name="T99" fmla="*/ 3 h 623"/>
                    <a:gd name="T100" fmla="*/ 232 w 557"/>
                    <a:gd name="T101" fmla="*/ 17 h 623"/>
                    <a:gd name="T102" fmla="*/ 241 w 557"/>
                    <a:gd name="T103" fmla="*/ 42 h 623"/>
                    <a:gd name="T104" fmla="*/ 296 w 557"/>
                    <a:gd name="T105" fmla="*/ 65 h 623"/>
                    <a:gd name="T106" fmla="*/ 302 w 557"/>
                    <a:gd name="T107" fmla="*/ 55 h 623"/>
                    <a:gd name="T108" fmla="*/ 318 w 557"/>
                    <a:gd name="T109" fmla="*/ 43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57" h="623">
                      <a:moveTo>
                        <a:pt x="318" y="43"/>
                      </a:moveTo>
                      <a:cubicBezTo>
                        <a:pt x="325" y="43"/>
                        <a:pt x="325" y="43"/>
                        <a:pt x="325" y="43"/>
                      </a:cubicBezTo>
                      <a:cubicBezTo>
                        <a:pt x="325" y="47"/>
                        <a:pt x="328" y="48"/>
                        <a:pt x="329" y="50"/>
                      </a:cubicBezTo>
                      <a:cubicBezTo>
                        <a:pt x="331" y="53"/>
                        <a:pt x="338" y="51"/>
                        <a:pt x="343" y="53"/>
                      </a:cubicBezTo>
                      <a:cubicBezTo>
                        <a:pt x="352" y="56"/>
                        <a:pt x="365" y="60"/>
                        <a:pt x="375" y="60"/>
                      </a:cubicBezTo>
                      <a:cubicBezTo>
                        <a:pt x="384" y="60"/>
                        <a:pt x="387" y="56"/>
                        <a:pt x="396" y="56"/>
                      </a:cubicBezTo>
                      <a:cubicBezTo>
                        <a:pt x="401" y="56"/>
                        <a:pt x="404" y="60"/>
                        <a:pt x="411" y="60"/>
                      </a:cubicBezTo>
                      <a:cubicBezTo>
                        <a:pt x="415" y="60"/>
                        <a:pt x="415" y="58"/>
                        <a:pt x="419" y="57"/>
                      </a:cubicBezTo>
                      <a:cubicBezTo>
                        <a:pt x="421" y="63"/>
                        <a:pt x="424" y="66"/>
                        <a:pt x="424" y="72"/>
                      </a:cubicBezTo>
                      <a:cubicBezTo>
                        <a:pt x="424" y="74"/>
                        <a:pt x="420" y="85"/>
                        <a:pt x="419" y="88"/>
                      </a:cubicBezTo>
                      <a:cubicBezTo>
                        <a:pt x="413" y="88"/>
                        <a:pt x="408" y="75"/>
                        <a:pt x="403" y="70"/>
                      </a:cubicBezTo>
                      <a:cubicBezTo>
                        <a:pt x="403" y="75"/>
                        <a:pt x="403" y="75"/>
                        <a:pt x="403" y="75"/>
                      </a:cubicBezTo>
                      <a:cubicBezTo>
                        <a:pt x="430" y="123"/>
                        <a:pt x="430" y="123"/>
                        <a:pt x="430" y="123"/>
                      </a:cubicBezTo>
                      <a:cubicBezTo>
                        <a:pt x="429" y="129"/>
                        <a:pt x="437" y="142"/>
                        <a:pt x="442" y="145"/>
                      </a:cubicBezTo>
                      <a:cubicBezTo>
                        <a:pt x="442" y="160"/>
                        <a:pt x="442" y="160"/>
                        <a:pt x="442" y="160"/>
                      </a:cubicBezTo>
                      <a:cubicBezTo>
                        <a:pt x="445" y="168"/>
                        <a:pt x="450" y="168"/>
                        <a:pt x="455" y="174"/>
                      </a:cubicBezTo>
                      <a:cubicBezTo>
                        <a:pt x="460" y="181"/>
                        <a:pt x="457" y="188"/>
                        <a:pt x="462" y="193"/>
                      </a:cubicBezTo>
                      <a:cubicBezTo>
                        <a:pt x="466" y="198"/>
                        <a:pt x="470" y="198"/>
                        <a:pt x="475" y="202"/>
                      </a:cubicBezTo>
                      <a:cubicBezTo>
                        <a:pt x="479" y="205"/>
                        <a:pt x="482" y="217"/>
                        <a:pt x="491" y="217"/>
                      </a:cubicBezTo>
                      <a:cubicBezTo>
                        <a:pt x="491" y="222"/>
                        <a:pt x="494" y="223"/>
                        <a:pt x="491" y="226"/>
                      </a:cubicBezTo>
                      <a:cubicBezTo>
                        <a:pt x="495" y="229"/>
                        <a:pt x="499" y="238"/>
                        <a:pt x="503" y="238"/>
                      </a:cubicBezTo>
                      <a:cubicBezTo>
                        <a:pt x="508" y="238"/>
                        <a:pt x="508" y="234"/>
                        <a:pt x="512" y="233"/>
                      </a:cubicBezTo>
                      <a:cubicBezTo>
                        <a:pt x="516" y="232"/>
                        <a:pt x="519" y="234"/>
                        <a:pt x="523" y="233"/>
                      </a:cubicBezTo>
                      <a:cubicBezTo>
                        <a:pt x="534" y="232"/>
                        <a:pt x="545" y="227"/>
                        <a:pt x="555" y="225"/>
                      </a:cubicBezTo>
                      <a:cubicBezTo>
                        <a:pt x="556" y="226"/>
                        <a:pt x="557" y="227"/>
                        <a:pt x="557" y="229"/>
                      </a:cubicBezTo>
                      <a:cubicBezTo>
                        <a:pt x="557" y="245"/>
                        <a:pt x="544" y="267"/>
                        <a:pt x="537" y="276"/>
                      </a:cubicBezTo>
                      <a:cubicBezTo>
                        <a:pt x="528" y="288"/>
                        <a:pt x="525" y="298"/>
                        <a:pt x="514" y="307"/>
                      </a:cubicBezTo>
                      <a:cubicBezTo>
                        <a:pt x="495" y="321"/>
                        <a:pt x="475" y="326"/>
                        <a:pt x="468" y="352"/>
                      </a:cubicBezTo>
                      <a:cubicBezTo>
                        <a:pt x="466" y="359"/>
                        <a:pt x="458" y="361"/>
                        <a:pt x="458" y="369"/>
                      </a:cubicBezTo>
                      <a:cubicBezTo>
                        <a:pt x="458" y="378"/>
                        <a:pt x="460" y="382"/>
                        <a:pt x="460" y="390"/>
                      </a:cubicBezTo>
                      <a:cubicBezTo>
                        <a:pt x="460" y="400"/>
                        <a:pt x="471" y="405"/>
                        <a:pt x="471" y="410"/>
                      </a:cubicBezTo>
                      <a:cubicBezTo>
                        <a:pt x="471" y="412"/>
                        <a:pt x="469" y="414"/>
                        <a:pt x="469" y="415"/>
                      </a:cubicBezTo>
                      <a:cubicBezTo>
                        <a:pt x="469" y="422"/>
                        <a:pt x="469" y="422"/>
                        <a:pt x="469" y="422"/>
                      </a:cubicBezTo>
                      <a:cubicBezTo>
                        <a:pt x="469" y="426"/>
                        <a:pt x="468" y="432"/>
                        <a:pt x="468" y="440"/>
                      </a:cubicBezTo>
                      <a:cubicBezTo>
                        <a:pt x="470" y="442"/>
                        <a:pt x="470" y="443"/>
                        <a:pt x="470" y="446"/>
                      </a:cubicBezTo>
                      <a:cubicBezTo>
                        <a:pt x="470" y="468"/>
                        <a:pt x="433" y="466"/>
                        <a:pt x="429" y="484"/>
                      </a:cubicBezTo>
                      <a:cubicBezTo>
                        <a:pt x="425" y="485"/>
                        <a:pt x="421" y="490"/>
                        <a:pt x="421" y="493"/>
                      </a:cubicBezTo>
                      <a:cubicBezTo>
                        <a:pt x="421" y="499"/>
                        <a:pt x="429" y="504"/>
                        <a:pt x="429" y="512"/>
                      </a:cubicBezTo>
                      <a:cubicBezTo>
                        <a:pt x="429" y="517"/>
                        <a:pt x="428" y="526"/>
                        <a:pt x="426" y="529"/>
                      </a:cubicBezTo>
                      <a:cubicBezTo>
                        <a:pt x="425" y="531"/>
                        <a:pt x="420" y="530"/>
                        <a:pt x="418" y="531"/>
                      </a:cubicBezTo>
                      <a:cubicBezTo>
                        <a:pt x="411" y="534"/>
                        <a:pt x="407" y="537"/>
                        <a:pt x="404" y="544"/>
                      </a:cubicBezTo>
                      <a:cubicBezTo>
                        <a:pt x="406" y="546"/>
                        <a:pt x="408" y="548"/>
                        <a:pt x="408" y="550"/>
                      </a:cubicBezTo>
                      <a:cubicBezTo>
                        <a:pt x="408" y="558"/>
                        <a:pt x="400" y="565"/>
                        <a:pt x="396" y="568"/>
                      </a:cubicBezTo>
                      <a:cubicBezTo>
                        <a:pt x="390" y="575"/>
                        <a:pt x="389" y="581"/>
                        <a:pt x="385" y="587"/>
                      </a:cubicBezTo>
                      <a:cubicBezTo>
                        <a:pt x="378" y="596"/>
                        <a:pt x="375" y="604"/>
                        <a:pt x="363" y="610"/>
                      </a:cubicBezTo>
                      <a:cubicBezTo>
                        <a:pt x="358" y="612"/>
                        <a:pt x="351" y="610"/>
                        <a:pt x="350" y="615"/>
                      </a:cubicBezTo>
                      <a:cubicBezTo>
                        <a:pt x="346" y="615"/>
                        <a:pt x="344" y="617"/>
                        <a:pt x="341" y="617"/>
                      </a:cubicBezTo>
                      <a:cubicBezTo>
                        <a:pt x="338" y="617"/>
                        <a:pt x="336" y="614"/>
                        <a:pt x="333" y="614"/>
                      </a:cubicBezTo>
                      <a:cubicBezTo>
                        <a:pt x="321" y="614"/>
                        <a:pt x="314" y="623"/>
                        <a:pt x="303" y="623"/>
                      </a:cubicBezTo>
                      <a:cubicBezTo>
                        <a:pt x="298" y="623"/>
                        <a:pt x="296" y="620"/>
                        <a:pt x="294" y="617"/>
                      </a:cubicBezTo>
                      <a:cubicBezTo>
                        <a:pt x="292" y="617"/>
                        <a:pt x="292" y="618"/>
                        <a:pt x="291" y="618"/>
                      </a:cubicBezTo>
                      <a:cubicBezTo>
                        <a:pt x="291" y="613"/>
                        <a:pt x="288" y="606"/>
                        <a:pt x="286" y="604"/>
                      </a:cubicBezTo>
                      <a:cubicBezTo>
                        <a:pt x="288" y="602"/>
                        <a:pt x="290" y="600"/>
                        <a:pt x="290" y="596"/>
                      </a:cubicBezTo>
                      <a:cubicBezTo>
                        <a:pt x="290" y="592"/>
                        <a:pt x="282" y="583"/>
                        <a:pt x="280" y="581"/>
                      </a:cubicBezTo>
                      <a:cubicBezTo>
                        <a:pt x="270" y="563"/>
                        <a:pt x="257" y="546"/>
                        <a:pt x="257" y="521"/>
                      </a:cubicBezTo>
                      <a:cubicBezTo>
                        <a:pt x="257" y="516"/>
                        <a:pt x="257" y="515"/>
                        <a:pt x="257" y="513"/>
                      </a:cubicBezTo>
                      <a:cubicBezTo>
                        <a:pt x="257" y="509"/>
                        <a:pt x="253" y="508"/>
                        <a:pt x="251" y="504"/>
                      </a:cubicBezTo>
                      <a:cubicBezTo>
                        <a:pt x="243" y="490"/>
                        <a:pt x="234" y="479"/>
                        <a:pt x="234" y="461"/>
                      </a:cubicBezTo>
                      <a:cubicBezTo>
                        <a:pt x="234" y="441"/>
                        <a:pt x="252" y="436"/>
                        <a:pt x="252" y="420"/>
                      </a:cubicBezTo>
                      <a:cubicBezTo>
                        <a:pt x="252" y="413"/>
                        <a:pt x="249" y="410"/>
                        <a:pt x="249" y="404"/>
                      </a:cubicBezTo>
                      <a:cubicBezTo>
                        <a:pt x="247" y="392"/>
                        <a:pt x="244" y="387"/>
                        <a:pt x="241" y="380"/>
                      </a:cubicBezTo>
                      <a:cubicBezTo>
                        <a:pt x="239" y="375"/>
                        <a:pt x="240" y="368"/>
                        <a:pt x="237" y="363"/>
                      </a:cubicBezTo>
                      <a:cubicBezTo>
                        <a:pt x="229" y="354"/>
                        <a:pt x="213" y="344"/>
                        <a:pt x="213" y="330"/>
                      </a:cubicBezTo>
                      <a:cubicBezTo>
                        <a:pt x="213" y="327"/>
                        <a:pt x="217" y="320"/>
                        <a:pt x="219" y="319"/>
                      </a:cubicBezTo>
                      <a:cubicBezTo>
                        <a:pt x="218" y="316"/>
                        <a:pt x="219" y="315"/>
                        <a:pt x="219" y="314"/>
                      </a:cubicBezTo>
                      <a:cubicBezTo>
                        <a:pt x="219" y="311"/>
                        <a:pt x="219" y="302"/>
                        <a:pt x="222" y="300"/>
                      </a:cubicBezTo>
                      <a:cubicBezTo>
                        <a:pt x="219" y="294"/>
                        <a:pt x="214" y="288"/>
                        <a:pt x="204" y="288"/>
                      </a:cubicBezTo>
                      <a:cubicBezTo>
                        <a:pt x="199" y="288"/>
                        <a:pt x="195" y="288"/>
                        <a:pt x="192" y="288"/>
                      </a:cubicBezTo>
                      <a:cubicBezTo>
                        <a:pt x="183" y="288"/>
                        <a:pt x="181" y="271"/>
                        <a:pt x="170" y="271"/>
                      </a:cubicBezTo>
                      <a:cubicBezTo>
                        <a:pt x="155" y="271"/>
                        <a:pt x="145" y="278"/>
                        <a:pt x="134" y="281"/>
                      </a:cubicBezTo>
                      <a:cubicBezTo>
                        <a:pt x="129" y="283"/>
                        <a:pt x="128" y="286"/>
                        <a:pt x="124" y="286"/>
                      </a:cubicBezTo>
                      <a:cubicBezTo>
                        <a:pt x="119" y="286"/>
                        <a:pt x="112" y="282"/>
                        <a:pt x="106" y="282"/>
                      </a:cubicBezTo>
                      <a:cubicBezTo>
                        <a:pt x="95" y="282"/>
                        <a:pt x="90" y="288"/>
                        <a:pt x="79" y="288"/>
                      </a:cubicBezTo>
                      <a:cubicBezTo>
                        <a:pt x="76" y="288"/>
                        <a:pt x="72" y="286"/>
                        <a:pt x="71" y="286"/>
                      </a:cubicBezTo>
                      <a:cubicBezTo>
                        <a:pt x="63" y="280"/>
                        <a:pt x="46" y="270"/>
                        <a:pt x="40" y="261"/>
                      </a:cubicBezTo>
                      <a:cubicBezTo>
                        <a:pt x="34" y="252"/>
                        <a:pt x="33" y="245"/>
                        <a:pt x="26" y="240"/>
                      </a:cubicBezTo>
                      <a:cubicBezTo>
                        <a:pt x="24" y="238"/>
                        <a:pt x="8" y="225"/>
                        <a:pt x="8" y="224"/>
                      </a:cubicBezTo>
                      <a:cubicBezTo>
                        <a:pt x="7" y="222"/>
                        <a:pt x="6" y="221"/>
                        <a:pt x="5" y="220"/>
                      </a:cubicBezTo>
                      <a:cubicBezTo>
                        <a:pt x="5" y="220"/>
                        <a:pt x="5" y="220"/>
                        <a:pt x="5" y="220"/>
                      </a:cubicBezTo>
                      <a:cubicBezTo>
                        <a:pt x="5" y="215"/>
                        <a:pt x="4" y="213"/>
                        <a:pt x="4" y="210"/>
                      </a:cubicBezTo>
                      <a:cubicBezTo>
                        <a:pt x="4" y="206"/>
                        <a:pt x="2" y="205"/>
                        <a:pt x="0" y="201"/>
                      </a:cubicBezTo>
                      <a:cubicBezTo>
                        <a:pt x="6" y="198"/>
                        <a:pt x="12" y="182"/>
                        <a:pt x="12" y="175"/>
                      </a:cubicBezTo>
                      <a:cubicBezTo>
                        <a:pt x="12" y="162"/>
                        <a:pt x="6" y="154"/>
                        <a:pt x="6" y="143"/>
                      </a:cubicBezTo>
                      <a:cubicBezTo>
                        <a:pt x="6" y="137"/>
                        <a:pt x="13" y="134"/>
                        <a:pt x="14" y="129"/>
                      </a:cubicBezTo>
                      <a:cubicBezTo>
                        <a:pt x="18" y="118"/>
                        <a:pt x="26" y="103"/>
                        <a:pt x="33" y="93"/>
                      </a:cubicBezTo>
                      <a:cubicBezTo>
                        <a:pt x="37" y="88"/>
                        <a:pt x="45" y="88"/>
                        <a:pt x="50" y="86"/>
                      </a:cubicBezTo>
                      <a:cubicBezTo>
                        <a:pt x="54" y="83"/>
                        <a:pt x="61" y="77"/>
                        <a:pt x="63" y="73"/>
                      </a:cubicBezTo>
                      <a:cubicBezTo>
                        <a:pt x="66" y="62"/>
                        <a:pt x="62" y="57"/>
                        <a:pt x="68" y="50"/>
                      </a:cubicBezTo>
                      <a:cubicBezTo>
                        <a:pt x="75" y="41"/>
                        <a:pt x="85" y="32"/>
                        <a:pt x="92" y="23"/>
                      </a:cubicBezTo>
                      <a:cubicBezTo>
                        <a:pt x="92" y="23"/>
                        <a:pt x="92" y="23"/>
                        <a:pt x="92" y="23"/>
                      </a:cubicBezTo>
                      <a:cubicBezTo>
                        <a:pt x="94" y="20"/>
                        <a:pt x="94" y="18"/>
                        <a:pt x="97" y="15"/>
                      </a:cubicBezTo>
                      <a:cubicBezTo>
                        <a:pt x="104" y="20"/>
                        <a:pt x="112" y="22"/>
                        <a:pt x="122" y="22"/>
                      </a:cubicBezTo>
                      <a:cubicBezTo>
                        <a:pt x="128" y="22"/>
                        <a:pt x="129" y="19"/>
                        <a:pt x="132" y="17"/>
                      </a:cubicBezTo>
                      <a:cubicBezTo>
                        <a:pt x="144" y="12"/>
                        <a:pt x="165" y="4"/>
                        <a:pt x="178" y="4"/>
                      </a:cubicBezTo>
                      <a:cubicBezTo>
                        <a:pt x="182" y="4"/>
                        <a:pt x="185" y="7"/>
                        <a:pt x="188" y="7"/>
                      </a:cubicBezTo>
                      <a:cubicBezTo>
                        <a:pt x="191" y="7"/>
                        <a:pt x="195" y="2"/>
                        <a:pt x="200" y="2"/>
                      </a:cubicBezTo>
                      <a:cubicBezTo>
                        <a:pt x="203" y="2"/>
                        <a:pt x="205" y="4"/>
                        <a:pt x="208" y="4"/>
                      </a:cubicBezTo>
                      <a:cubicBezTo>
                        <a:pt x="214" y="4"/>
                        <a:pt x="214" y="0"/>
                        <a:pt x="220" y="0"/>
                      </a:cubicBezTo>
                      <a:cubicBezTo>
                        <a:pt x="225" y="0"/>
                        <a:pt x="224" y="5"/>
                        <a:pt x="228" y="5"/>
                      </a:cubicBezTo>
                      <a:cubicBezTo>
                        <a:pt x="230" y="5"/>
                        <a:pt x="231" y="4"/>
                        <a:pt x="233" y="3"/>
                      </a:cubicBezTo>
                      <a:cubicBezTo>
                        <a:pt x="232" y="8"/>
                        <a:pt x="228" y="7"/>
                        <a:pt x="228" y="11"/>
                      </a:cubicBezTo>
                      <a:cubicBezTo>
                        <a:pt x="228" y="14"/>
                        <a:pt x="232" y="15"/>
                        <a:pt x="232" y="17"/>
                      </a:cubicBezTo>
                      <a:cubicBezTo>
                        <a:pt x="232" y="22"/>
                        <a:pt x="228" y="24"/>
                        <a:pt x="228" y="28"/>
                      </a:cubicBezTo>
                      <a:cubicBezTo>
                        <a:pt x="228" y="35"/>
                        <a:pt x="236" y="42"/>
                        <a:pt x="241" y="42"/>
                      </a:cubicBezTo>
                      <a:cubicBezTo>
                        <a:pt x="245" y="42"/>
                        <a:pt x="247" y="42"/>
                        <a:pt x="249" y="42"/>
                      </a:cubicBezTo>
                      <a:cubicBezTo>
                        <a:pt x="268" y="42"/>
                        <a:pt x="275" y="65"/>
                        <a:pt x="296" y="65"/>
                      </a:cubicBezTo>
                      <a:cubicBezTo>
                        <a:pt x="298" y="65"/>
                        <a:pt x="302" y="62"/>
                        <a:pt x="302" y="60"/>
                      </a:cubicBezTo>
                      <a:cubicBezTo>
                        <a:pt x="302" y="58"/>
                        <a:pt x="302" y="57"/>
                        <a:pt x="302" y="55"/>
                      </a:cubicBezTo>
                      <a:cubicBezTo>
                        <a:pt x="302" y="45"/>
                        <a:pt x="309" y="45"/>
                        <a:pt x="317" y="43"/>
                      </a:cubicBezTo>
                      <a:lnTo>
                        <a:pt x="318" y="43"/>
                      </a:lnTo>
                      <a:close/>
                    </a:path>
                  </a:pathLst>
                </a:custGeom>
                <a:grpFill/>
                <a:ln>
                  <a:noFill/>
                </a:ln>
                <a:extLst/>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grpSp>
              <p:nvGrpSpPr>
                <p:cNvPr id="152" name="Group 3"/>
                <p:cNvGrpSpPr/>
                <p:nvPr/>
              </p:nvGrpSpPr>
              <p:grpSpPr>
                <a:xfrm>
                  <a:off x="7460493" y="3652346"/>
                  <a:ext cx="980814" cy="777989"/>
                  <a:chOff x="6329473" y="3053436"/>
                  <a:chExt cx="1240440" cy="983926"/>
                </a:xfrm>
                <a:grpFill/>
              </p:grpSpPr>
              <p:sp>
                <p:nvSpPr>
                  <p:cNvPr id="226" name="Freeform 12"/>
                  <p:cNvSpPr>
                    <a:spLocks/>
                  </p:cNvSpPr>
                  <p:nvPr/>
                </p:nvSpPr>
                <p:spPr bwMode="auto">
                  <a:xfrm>
                    <a:off x="6753280" y="3065828"/>
                    <a:ext cx="126399" cy="146226"/>
                  </a:xfrm>
                  <a:custGeom>
                    <a:avLst/>
                    <a:gdLst>
                      <a:gd name="T0" fmla="*/ 21 w 52"/>
                      <a:gd name="T1" fmla="*/ 22 h 60"/>
                      <a:gd name="T2" fmla="*/ 17 w 52"/>
                      <a:gd name="T3" fmla="*/ 25 h 60"/>
                      <a:gd name="T4" fmla="*/ 11 w 52"/>
                      <a:gd name="T5" fmla="*/ 15 h 60"/>
                      <a:gd name="T6" fmla="*/ 21 w 52"/>
                      <a:gd name="T7" fmla="*/ 10 h 60"/>
                      <a:gd name="T8" fmla="*/ 32 w 52"/>
                      <a:gd name="T9" fmla="*/ 9 h 60"/>
                      <a:gd name="T10" fmla="*/ 42 w 52"/>
                      <a:gd name="T11" fmla="*/ 11 h 60"/>
                      <a:gd name="T12" fmla="*/ 50 w 52"/>
                      <a:gd name="T13" fmla="*/ 2 h 60"/>
                      <a:gd name="T14" fmla="*/ 52 w 52"/>
                      <a:gd name="T15" fmla="*/ 0 h 60"/>
                      <a:gd name="T16" fmla="*/ 50 w 52"/>
                      <a:gd name="T17" fmla="*/ 0 h 60"/>
                      <a:gd name="T18" fmla="*/ 41 w 52"/>
                      <a:gd name="T19" fmla="*/ 6 h 60"/>
                      <a:gd name="T20" fmla="*/ 39 w 52"/>
                      <a:gd name="T21" fmla="*/ 6 h 60"/>
                      <a:gd name="T22" fmla="*/ 19 w 52"/>
                      <a:gd name="T23" fmla="*/ 3 h 60"/>
                      <a:gd name="T24" fmla="*/ 8 w 52"/>
                      <a:gd name="T25" fmla="*/ 19 h 60"/>
                      <a:gd name="T26" fmla="*/ 5 w 52"/>
                      <a:gd name="T27" fmla="*/ 23 h 60"/>
                      <a:gd name="T28" fmla="*/ 0 w 52"/>
                      <a:gd name="T29" fmla="*/ 39 h 60"/>
                      <a:gd name="T30" fmla="*/ 6 w 52"/>
                      <a:gd name="T31" fmla="*/ 43 h 60"/>
                      <a:gd name="T32" fmla="*/ 6 w 52"/>
                      <a:gd name="T33" fmla="*/ 56 h 60"/>
                      <a:gd name="T34" fmla="*/ 10 w 52"/>
                      <a:gd name="T35" fmla="*/ 60 h 60"/>
                      <a:gd name="T36" fmla="*/ 15 w 52"/>
                      <a:gd name="T37" fmla="*/ 49 h 60"/>
                      <a:gd name="T38" fmla="*/ 12 w 52"/>
                      <a:gd name="T39" fmla="*/ 39 h 60"/>
                      <a:gd name="T40" fmla="*/ 16 w 52"/>
                      <a:gd name="T41" fmla="*/ 36 h 60"/>
                      <a:gd name="T42" fmla="*/ 19 w 52"/>
                      <a:gd name="T43" fmla="*/ 36 h 60"/>
                      <a:gd name="T44" fmla="*/ 17 w 52"/>
                      <a:gd name="T45" fmla="*/ 42 h 60"/>
                      <a:gd name="T46" fmla="*/ 22 w 52"/>
                      <a:gd name="T47" fmla="*/ 51 h 60"/>
                      <a:gd name="T48" fmla="*/ 22 w 52"/>
                      <a:gd name="T49" fmla="*/ 53 h 60"/>
                      <a:gd name="T50" fmla="*/ 26 w 52"/>
                      <a:gd name="T51" fmla="*/ 53 h 60"/>
                      <a:gd name="T52" fmla="*/ 32 w 52"/>
                      <a:gd name="T53" fmla="*/ 47 h 60"/>
                      <a:gd name="T54" fmla="*/ 28 w 52"/>
                      <a:gd name="T55" fmla="*/ 42 h 60"/>
                      <a:gd name="T56" fmla="*/ 29 w 52"/>
                      <a:gd name="T57" fmla="*/ 40 h 60"/>
                      <a:gd name="T58" fmla="*/ 22 w 52"/>
                      <a:gd name="T59" fmla="*/ 28 h 60"/>
                      <a:gd name="T60" fmla="*/ 37 w 52"/>
                      <a:gd name="T61" fmla="*/ 20 h 60"/>
                      <a:gd name="T62" fmla="*/ 37 w 52"/>
                      <a:gd name="T63" fmla="*/ 18 h 60"/>
                      <a:gd name="T64" fmla="*/ 20 w 52"/>
                      <a:gd name="T65" fmla="*/ 23 h 60"/>
                      <a:gd name="T66" fmla="*/ 21 w 52"/>
                      <a:gd name="T67" fmla="*/ 2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 h="60">
                        <a:moveTo>
                          <a:pt x="21" y="22"/>
                        </a:moveTo>
                        <a:cubicBezTo>
                          <a:pt x="19" y="23"/>
                          <a:pt x="19" y="25"/>
                          <a:pt x="17" y="25"/>
                        </a:cubicBezTo>
                        <a:cubicBezTo>
                          <a:pt x="13" y="25"/>
                          <a:pt x="11" y="19"/>
                          <a:pt x="11" y="15"/>
                        </a:cubicBezTo>
                        <a:cubicBezTo>
                          <a:pt x="11" y="9"/>
                          <a:pt x="16" y="10"/>
                          <a:pt x="21" y="10"/>
                        </a:cubicBezTo>
                        <a:cubicBezTo>
                          <a:pt x="26" y="10"/>
                          <a:pt x="28" y="9"/>
                          <a:pt x="32" y="9"/>
                        </a:cubicBezTo>
                        <a:cubicBezTo>
                          <a:pt x="35" y="9"/>
                          <a:pt x="38" y="11"/>
                          <a:pt x="42" y="11"/>
                        </a:cubicBezTo>
                        <a:cubicBezTo>
                          <a:pt x="48" y="11"/>
                          <a:pt x="50" y="6"/>
                          <a:pt x="50" y="2"/>
                        </a:cubicBezTo>
                        <a:cubicBezTo>
                          <a:pt x="51" y="2"/>
                          <a:pt x="52" y="1"/>
                          <a:pt x="52" y="0"/>
                        </a:cubicBezTo>
                        <a:cubicBezTo>
                          <a:pt x="50" y="0"/>
                          <a:pt x="50" y="0"/>
                          <a:pt x="50" y="0"/>
                        </a:cubicBezTo>
                        <a:cubicBezTo>
                          <a:pt x="47" y="2"/>
                          <a:pt x="43" y="5"/>
                          <a:pt x="41" y="6"/>
                        </a:cubicBezTo>
                        <a:cubicBezTo>
                          <a:pt x="39" y="6"/>
                          <a:pt x="39" y="6"/>
                          <a:pt x="39" y="6"/>
                        </a:cubicBezTo>
                        <a:cubicBezTo>
                          <a:pt x="19" y="3"/>
                          <a:pt x="19" y="3"/>
                          <a:pt x="19" y="3"/>
                        </a:cubicBezTo>
                        <a:cubicBezTo>
                          <a:pt x="11" y="3"/>
                          <a:pt x="8" y="12"/>
                          <a:pt x="8" y="19"/>
                        </a:cubicBezTo>
                        <a:cubicBezTo>
                          <a:pt x="8" y="21"/>
                          <a:pt x="5" y="22"/>
                          <a:pt x="5" y="23"/>
                        </a:cubicBezTo>
                        <a:cubicBezTo>
                          <a:pt x="3" y="30"/>
                          <a:pt x="0" y="33"/>
                          <a:pt x="0" y="39"/>
                        </a:cubicBezTo>
                        <a:cubicBezTo>
                          <a:pt x="0" y="42"/>
                          <a:pt x="4" y="42"/>
                          <a:pt x="6" y="43"/>
                        </a:cubicBezTo>
                        <a:cubicBezTo>
                          <a:pt x="6" y="47"/>
                          <a:pt x="6" y="53"/>
                          <a:pt x="6" y="56"/>
                        </a:cubicBezTo>
                        <a:cubicBezTo>
                          <a:pt x="6" y="58"/>
                          <a:pt x="8" y="60"/>
                          <a:pt x="10" y="60"/>
                        </a:cubicBezTo>
                        <a:cubicBezTo>
                          <a:pt x="13" y="60"/>
                          <a:pt x="15" y="50"/>
                          <a:pt x="15" y="49"/>
                        </a:cubicBezTo>
                        <a:cubicBezTo>
                          <a:pt x="15" y="45"/>
                          <a:pt x="12" y="43"/>
                          <a:pt x="12" y="39"/>
                        </a:cubicBezTo>
                        <a:cubicBezTo>
                          <a:pt x="12" y="37"/>
                          <a:pt x="14" y="36"/>
                          <a:pt x="16" y="36"/>
                        </a:cubicBezTo>
                        <a:cubicBezTo>
                          <a:pt x="17" y="36"/>
                          <a:pt x="18" y="36"/>
                          <a:pt x="19" y="36"/>
                        </a:cubicBezTo>
                        <a:cubicBezTo>
                          <a:pt x="17" y="42"/>
                          <a:pt x="17" y="42"/>
                          <a:pt x="17" y="42"/>
                        </a:cubicBezTo>
                        <a:cubicBezTo>
                          <a:pt x="17" y="46"/>
                          <a:pt x="22" y="47"/>
                          <a:pt x="22" y="51"/>
                        </a:cubicBezTo>
                        <a:cubicBezTo>
                          <a:pt x="22" y="52"/>
                          <a:pt x="22" y="52"/>
                          <a:pt x="22" y="53"/>
                        </a:cubicBezTo>
                        <a:cubicBezTo>
                          <a:pt x="26" y="53"/>
                          <a:pt x="26" y="53"/>
                          <a:pt x="26" y="53"/>
                        </a:cubicBezTo>
                        <a:cubicBezTo>
                          <a:pt x="26" y="50"/>
                          <a:pt x="32" y="50"/>
                          <a:pt x="32" y="47"/>
                        </a:cubicBezTo>
                        <a:cubicBezTo>
                          <a:pt x="31" y="47"/>
                          <a:pt x="28" y="44"/>
                          <a:pt x="28" y="42"/>
                        </a:cubicBezTo>
                        <a:cubicBezTo>
                          <a:pt x="28" y="42"/>
                          <a:pt x="29" y="41"/>
                          <a:pt x="29" y="40"/>
                        </a:cubicBezTo>
                        <a:cubicBezTo>
                          <a:pt x="27" y="40"/>
                          <a:pt x="22" y="29"/>
                          <a:pt x="22" y="28"/>
                        </a:cubicBezTo>
                        <a:cubicBezTo>
                          <a:pt x="30" y="28"/>
                          <a:pt x="31" y="22"/>
                          <a:pt x="37" y="20"/>
                        </a:cubicBezTo>
                        <a:cubicBezTo>
                          <a:pt x="37" y="18"/>
                          <a:pt x="37" y="18"/>
                          <a:pt x="37" y="18"/>
                        </a:cubicBezTo>
                        <a:cubicBezTo>
                          <a:pt x="35" y="17"/>
                          <a:pt x="20" y="22"/>
                          <a:pt x="20" y="23"/>
                        </a:cubicBezTo>
                        <a:lnTo>
                          <a:pt x="21" y="22"/>
                        </a:ln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27" name="Freeform 13"/>
                  <p:cNvSpPr>
                    <a:spLocks/>
                  </p:cNvSpPr>
                  <p:nvPr/>
                </p:nvSpPr>
                <p:spPr bwMode="auto">
                  <a:xfrm>
                    <a:off x="6485612" y="3214533"/>
                    <a:ext cx="205707" cy="61960"/>
                  </a:xfrm>
                  <a:custGeom>
                    <a:avLst/>
                    <a:gdLst>
                      <a:gd name="T0" fmla="*/ 81 w 84"/>
                      <a:gd name="T1" fmla="*/ 24 h 25"/>
                      <a:gd name="T2" fmla="*/ 75 w 84"/>
                      <a:gd name="T3" fmla="*/ 22 h 25"/>
                      <a:gd name="T4" fmla="*/ 75 w 84"/>
                      <a:gd name="T5" fmla="*/ 25 h 25"/>
                      <a:gd name="T6" fmla="*/ 44 w 84"/>
                      <a:gd name="T7" fmla="*/ 20 h 25"/>
                      <a:gd name="T8" fmla="*/ 37 w 84"/>
                      <a:gd name="T9" fmla="*/ 17 h 25"/>
                      <a:gd name="T10" fmla="*/ 21 w 84"/>
                      <a:gd name="T11" fmla="*/ 15 h 25"/>
                      <a:gd name="T12" fmla="*/ 10 w 84"/>
                      <a:gd name="T13" fmla="*/ 13 h 25"/>
                      <a:gd name="T14" fmla="*/ 0 w 84"/>
                      <a:gd name="T15" fmla="*/ 7 h 25"/>
                      <a:gd name="T16" fmla="*/ 8 w 84"/>
                      <a:gd name="T17" fmla="*/ 1 h 25"/>
                      <a:gd name="T18" fmla="*/ 10 w 84"/>
                      <a:gd name="T19" fmla="*/ 2 h 25"/>
                      <a:gd name="T20" fmla="*/ 14 w 84"/>
                      <a:gd name="T21" fmla="*/ 0 h 25"/>
                      <a:gd name="T22" fmla="*/ 36 w 84"/>
                      <a:gd name="T23" fmla="*/ 10 h 25"/>
                      <a:gd name="T24" fmla="*/ 45 w 84"/>
                      <a:gd name="T25" fmla="*/ 5 h 25"/>
                      <a:gd name="T26" fmla="*/ 58 w 84"/>
                      <a:gd name="T27" fmla="*/ 10 h 25"/>
                      <a:gd name="T28" fmla="*/ 66 w 84"/>
                      <a:gd name="T29" fmla="*/ 9 h 25"/>
                      <a:gd name="T30" fmla="*/ 69 w 84"/>
                      <a:gd name="T31" fmla="*/ 9 h 25"/>
                      <a:gd name="T32" fmla="*/ 58 w 84"/>
                      <a:gd name="T33" fmla="*/ 11 h 25"/>
                      <a:gd name="T34" fmla="*/ 70 w 84"/>
                      <a:gd name="T35" fmla="*/ 15 h 25"/>
                      <a:gd name="T36" fmla="*/ 72 w 84"/>
                      <a:gd name="T37" fmla="*/ 18 h 25"/>
                      <a:gd name="T38" fmla="*/ 79 w 84"/>
                      <a:gd name="T39" fmla="*/ 18 h 25"/>
                      <a:gd name="T40" fmla="*/ 84 w 84"/>
                      <a:gd name="T41" fmla="*/ 21 h 25"/>
                      <a:gd name="T42" fmla="*/ 81 w 84"/>
                      <a:gd name="T4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 h="25">
                        <a:moveTo>
                          <a:pt x="81" y="24"/>
                        </a:moveTo>
                        <a:cubicBezTo>
                          <a:pt x="78" y="24"/>
                          <a:pt x="78" y="22"/>
                          <a:pt x="75" y="22"/>
                        </a:cubicBezTo>
                        <a:cubicBezTo>
                          <a:pt x="74" y="22"/>
                          <a:pt x="74" y="24"/>
                          <a:pt x="75" y="25"/>
                        </a:cubicBezTo>
                        <a:cubicBezTo>
                          <a:pt x="65" y="21"/>
                          <a:pt x="56" y="20"/>
                          <a:pt x="44" y="20"/>
                        </a:cubicBezTo>
                        <a:cubicBezTo>
                          <a:pt x="41" y="20"/>
                          <a:pt x="40" y="17"/>
                          <a:pt x="37" y="17"/>
                        </a:cubicBezTo>
                        <a:cubicBezTo>
                          <a:pt x="32" y="17"/>
                          <a:pt x="27" y="16"/>
                          <a:pt x="21" y="15"/>
                        </a:cubicBezTo>
                        <a:cubicBezTo>
                          <a:pt x="17" y="13"/>
                          <a:pt x="13" y="16"/>
                          <a:pt x="10" y="13"/>
                        </a:cubicBezTo>
                        <a:cubicBezTo>
                          <a:pt x="7" y="10"/>
                          <a:pt x="5" y="7"/>
                          <a:pt x="0" y="7"/>
                        </a:cubicBezTo>
                        <a:cubicBezTo>
                          <a:pt x="1" y="6"/>
                          <a:pt x="6" y="1"/>
                          <a:pt x="8" y="1"/>
                        </a:cubicBezTo>
                        <a:cubicBezTo>
                          <a:pt x="8" y="1"/>
                          <a:pt x="9" y="2"/>
                          <a:pt x="10" y="2"/>
                        </a:cubicBezTo>
                        <a:cubicBezTo>
                          <a:pt x="12" y="2"/>
                          <a:pt x="13" y="0"/>
                          <a:pt x="14" y="0"/>
                        </a:cubicBezTo>
                        <a:cubicBezTo>
                          <a:pt x="23" y="0"/>
                          <a:pt x="27" y="10"/>
                          <a:pt x="36" y="10"/>
                        </a:cubicBezTo>
                        <a:cubicBezTo>
                          <a:pt x="41" y="10"/>
                          <a:pt x="41" y="5"/>
                          <a:pt x="45" y="5"/>
                        </a:cubicBezTo>
                        <a:cubicBezTo>
                          <a:pt x="51" y="5"/>
                          <a:pt x="53" y="10"/>
                          <a:pt x="58" y="10"/>
                        </a:cubicBezTo>
                        <a:cubicBezTo>
                          <a:pt x="66" y="9"/>
                          <a:pt x="66" y="9"/>
                          <a:pt x="66" y="9"/>
                        </a:cubicBezTo>
                        <a:cubicBezTo>
                          <a:pt x="69" y="9"/>
                          <a:pt x="69" y="9"/>
                          <a:pt x="69" y="9"/>
                        </a:cubicBezTo>
                        <a:cubicBezTo>
                          <a:pt x="68" y="11"/>
                          <a:pt x="59" y="12"/>
                          <a:pt x="58" y="11"/>
                        </a:cubicBezTo>
                        <a:cubicBezTo>
                          <a:pt x="61" y="14"/>
                          <a:pt x="65" y="15"/>
                          <a:pt x="70" y="15"/>
                        </a:cubicBezTo>
                        <a:cubicBezTo>
                          <a:pt x="72" y="15"/>
                          <a:pt x="72" y="17"/>
                          <a:pt x="72" y="18"/>
                        </a:cubicBezTo>
                        <a:cubicBezTo>
                          <a:pt x="74" y="20"/>
                          <a:pt x="77" y="17"/>
                          <a:pt x="79" y="18"/>
                        </a:cubicBezTo>
                        <a:cubicBezTo>
                          <a:pt x="82" y="19"/>
                          <a:pt x="82" y="20"/>
                          <a:pt x="84" y="21"/>
                        </a:cubicBezTo>
                        <a:cubicBezTo>
                          <a:pt x="83" y="22"/>
                          <a:pt x="81" y="24"/>
                          <a:pt x="81" y="24"/>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28" name="Freeform 14"/>
                  <p:cNvSpPr>
                    <a:spLocks/>
                  </p:cNvSpPr>
                  <p:nvPr/>
                </p:nvSpPr>
                <p:spPr bwMode="auto">
                  <a:xfrm>
                    <a:off x="6774346" y="3264101"/>
                    <a:ext cx="61960" cy="14870"/>
                  </a:xfrm>
                  <a:custGeom>
                    <a:avLst/>
                    <a:gdLst>
                      <a:gd name="T0" fmla="*/ 17 w 25"/>
                      <a:gd name="T1" fmla="*/ 6 h 6"/>
                      <a:gd name="T2" fmla="*/ 7 w 25"/>
                      <a:gd name="T3" fmla="*/ 6 h 6"/>
                      <a:gd name="T4" fmla="*/ 0 w 25"/>
                      <a:gd name="T5" fmla="*/ 3 h 6"/>
                      <a:gd name="T6" fmla="*/ 6 w 25"/>
                      <a:gd name="T7" fmla="*/ 1 h 6"/>
                      <a:gd name="T8" fmla="*/ 17 w 25"/>
                      <a:gd name="T9" fmla="*/ 3 h 6"/>
                      <a:gd name="T10" fmla="*/ 25 w 25"/>
                      <a:gd name="T11" fmla="*/ 0 h 6"/>
                      <a:gd name="T12" fmla="*/ 17 w 25"/>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25" h="6">
                        <a:moveTo>
                          <a:pt x="17" y="6"/>
                        </a:moveTo>
                        <a:cubicBezTo>
                          <a:pt x="13" y="6"/>
                          <a:pt x="9" y="6"/>
                          <a:pt x="7" y="6"/>
                        </a:cubicBezTo>
                        <a:cubicBezTo>
                          <a:pt x="5" y="6"/>
                          <a:pt x="0" y="6"/>
                          <a:pt x="0" y="3"/>
                        </a:cubicBezTo>
                        <a:cubicBezTo>
                          <a:pt x="0" y="0"/>
                          <a:pt x="4" y="1"/>
                          <a:pt x="6" y="1"/>
                        </a:cubicBezTo>
                        <a:cubicBezTo>
                          <a:pt x="11" y="1"/>
                          <a:pt x="13" y="3"/>
                          <a:pt x="17" y="3"/>
                        </a:cubicBezTo>
                        <a:cubicBezTo>
                          <a:pt x="21" y="3"/>
                          <a:pt x="23" y="1"/>
                          <a:pt x="25" y="0"/>
                        </a:cubicBezTo>
                        <a:cubicBezTo>
                          <a:pt x="23" y="4"/>
                          <a:pt x="21" y="4"/>
                          <a:pt x="17" y="6"/>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29" name="Freeform 15"/>
                  <p:cNvSpPr>
                    <a:spLocks/>
                  </p:cNvSpPr>
                  <p:nvPr/>
                </p:nvSpPr>
                <p:spPr bwMode="auto">
                  <a:xfrm>
                    <a:off x="6713625" y="3266579"/>
                    <a:ext cx="44611" cy="14870"/>
                  </a:xfrm>
                  <a:custGeom>
                    <a:avLst/>
                    <a:gdLst>
                      <a:gd name="T0" fmla="*/ 18 w 18"/>
                      <a:gd name="T1" fmla="*/ 4 h 6"/>
                      <a:gd name="T2" fmla="*/ 15 w 18"/>
                      <a:gd name="T3" fmla="*/ 4 h 6"/>
                      <a:gd name="T4" fmla="*/ 13 w 18"/>
                      <a:gd name="T5" fmla="*/ 3 h 6"/>
                      <a:gd name="T6" fmla="*/ 6 w 18"/>
                      <a:gd name="T7" fmla="*/ 6 h 6"/>
                      <a:gd name="T8" fmla="*/ 0 w 18"/>
                      <a:gd name="T9" fmla="*/ 4 h 6"/>
                      <a:gd name="T10" fmla="*/ 5 w 18"/>
                      <a:gd name="T11" fmla="*/ 1 h 6"/>
                      <a:gd name="T12" fmla="*/ 11 w 18"/>
                      <a:gd name="T13" fmla="*/ 2 h 6"/>
                      <a:gd name="T14" fmla="*/ 11 w 18"/>
                      <a:gd name="T15" fmla="*/ 0 h 6"/>
                      <a:gd name="T16" fmla="*/ 18 w 18"/>
                      <a:gd name="T17" fmla="*/ 0 h 6"/>
                      <a:gd name="T18" fmla="*/ 18 w 18"/>
                      <a:gd name="T19"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6">
                        <a:moveTo>
                          <a:pt x="18" y="4"/>
                        </a:moveTo>
                        <a:cubicBezTo>
                          <a:pt x="15" y="4"/>
                          <a:pt x="15" y="4"/>
                          <a:pt x="15" y="4"/>
                        </a:cubicBezTo>
                        <a:cubicBezTo>
                          <a:pt x="13" y="3"/>
                          <a:pt x="13" y="3"/>
                          <a:pt x="13" y="3"/>
                        </a:cubicBezTo>
                        <a:cubicBezTo>
                          <a:pt x="10" y="4"/>
                          <a:pt x="9" y="6"/>
                          <a:pt x="6" y="6"/>
                        </a:cubicBezTo>
                        <a:cubicBezTo>
                          <a:pt x="4" y="6"/>
                          <a:pt x="0" y="5"/>
                          <a:pt x="0" y="4"/>
                        </a:cubicBezTo>
                        <a:cubicBezTo>
                          <a:pt x="0" y="1"/>
                          <a:pt x="3" y="1"/>
                          <a:pt x="5" y="1"/>
                        </a:cubicBezTo>
                        <a:cubicBezTo>
                          <a:pt x="8" y="1"/>
                          <a:pt x="9" y="2"/>
                          <a:pt x="11" y="2"/>
                        </a:cubicBezTo>
                        <a:cubicBezTo>
                          <a:pt x="11" y="1"/>
                          <a:pt x="11" y="1"/>
                          <a:pt x="11" y="0"/>
                        </a:cubicBezTo>
                        <a:cubicBezTo>
                          <a:pt x="18" y="0"/>
                          <a:pt x="18" y="0"/>
                          <a:pt x="18" y="0"/>
                        </a:cubicBezTo>
                        <a:cubicBezTo>
                          <a:pt x="18" y="2"/>
                          <a:pt x="17" y="4"/>
                          <a:pt x="18" y="4"/>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30" name="Freeform 16"/>
                  <p:cNvSpPr>
                    <a:spLocks/>
                  </p:cNvSpPr>
                  <p:nvPr/>
                </p:nvSpPr>
                <p:spPr bwMode="auto">
                  <a:xfrm>
                    <a:off x="6760715" y="3283928"/>
                    <a:ext cx="30980" cy="24784"/>
                  </a:xfrm>
                  <a:custGeom>
                    <a:avLst/>
                    <a:gdLst>
                      <a:gd name="T0" fmla="*/ 9 w 13"/>
                      <a:gd name="T1" fmla="*/ 10 h 10"/>
                      <a:gd name="T2" fmla="*/ 8 w 13"/>
                      <a:gd name="T3" fmla="*/ 6 h 10"/>
                      <a:gd name="T4" fmla="*/ 0 w 13"/>
                      <a:gd name="T5" fmla="*/ 3 h 10"/>
                      <a:gd name="T6" fmla="*/ 6 w 13"/>
                      <a:gd name="T7" fmla="*/ 1 h 10"/>
                      <a:gd name="T8" fmla="*/ 8 w 13"/>
                      <a:gd name="T9" fmla="*/ 1 h 10"/>
                      <a:gd name="T10" fmla="*/ 13 w 13"/>
                      <a:gd name="T11" fmla="*/ 8 h 10"/>
                      <a:gd name="T12" fmla="*/ 10 w 13"/>
                      <a:gd name="T13" fmla="*/ 10 h 10"/>
                      <a:gd name="T14" fmla="*/ 9 w 13"/>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0">
                        <a:moveTo>
                          <a:pt x="9" y="10"/>
                        </a:moveTo>
                        <a:cubicBezTo>
                          <a:pt x="8" y="10"/>
                          <a:pt x="8" y="7"/>
                          <a:pt x="8" y="6"/>
                        </a:cubicBezTo>
                        <a:cubicBezTo>
                          <a:pt x="5" y="6"/>
                          <a:pt x="0" y="6"/>
                          <a:pt x="0" y="3"/>
                        </a:cubicBezTo>
                        <a:cubicBezTo>
                          <a:pt x="0" y="0"/>
                          <a:pt x="4" y="1"/>
                          <a:pt x="6" y="1"/>
                        </a:cubicBezTo>
                        <a:cubicBezTo>
                          <a:pt x="6" y="1"/>
                          <a:pt x="8" y="1"/>
                          <a:pt x="8" y="1"/>
                        </a:cubicBezTo>
                        <a:cubicBezTo>
                          <a:pt x="8" y="5"/>
                          <a:pt x="13" y="4"/>
                          <a:pt x="13" y="8"/>
                        </a:cubicBezTo>
                        <a:cubicBezTo>
                          <a:pt x="13" y="9"/>
                          <a:pt x="11" y="10"/>
                          <a:pt x="10" y="10"/>
                        </a:cubicBezTo>
                        <a:cubicBezTo>
                          <a:pt x="10" y="10"/>
                          <a:pt x="10" y="10"/>
                          <a:pt x="9" y="10"/>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31" name="Freeform 17"/>
                  <p:cNvSpPr>
                    <a:spLocks/>
                  </p:cNvSpPr>
                  <p:nvPr/>
                </p:nvSpPr>
                <p:spPr bwMode="auto">
                  <a:xfrm>
                    <a:off x="6698755" y="3266579"/>
                    <a:ext cx="12392" cy="12392"/>
                  </a:xfrm>
                  <a:custGeom>
                    <a:avLst/>
                    <a:gdLst>
                      <a:gd name="T0" fmla="*/ 0 w 5"/>
                      <a:gd name="T1" fmla="*/ 0 h 5"/>
                      <a:gd name="T2" fmla="*/ 2 w 5"/>
                      <a:gd name="T3" fmla="*/ 0 h 5"/>
                      <a:gd name="T4" fmla="*/ 5 w 5"/>
                      <a:gd name="T5" fmla="*/ 2 h 5"/>
                      <a:gd name="T6" fmla="*/ 2 w 5"/>
                      <a:gd name="T7" fmla="*/ 5 h 5"/>
                      <a:gd name="T8" fmla="*/ 0 w 5"/>
                      <a:gd name="T9" fmla="*/ 3 h 5"/>
                      <a:gd name="T10" fmla="*/ 0 w 5"/>
                      <a:gd name="T11" fmla="*/ 0 h 5"/>
                    </a:gdLst>
                    <a:ahLst/>
                    <a:cxnLst>
                      <a:cxn ang="0">
                        <a:pos x="T0" y="T1"/>
                      </a:cxn>
                      <a:cxn ang="0">
                        <a:pos x="T2" y="T3"/>
                      </a:cxn>
                      <a:cxn ang="0">
                        <a:pos x="T4" y="T5"/>
                      </a:cxn>
                      <a:cxn ang="0">
                        <a:pos x="T6" y="T7"/>
                      </a:cxn>
                      <a:cxn ang="0">
                        <a:pos x="T8" y="T9"/>
                      </a:cxn>
                      <a:cxn ang="0">
                        <a:pos x="T10" y="T11"/>
                      </a:cxn>
                    </a:cxnLst>
                    <a:rect l="0" t="0" r="r" b="b"/>
                    <a:pathLst>
                      <a:path w="5" h="5">
                        <a:moveTo>
                          <a:pt x="0" y="0"/>
                        </a:moveTo>
                        <a:cubicBezTo>
                          <a:pt x="1" y="0"/>
                          <a:pt x="2" y="0"/>
                          <a:pt x="2" y="0"/>
                        </a:cubicBezTo>
                        <a:cubicBezTo>
                          <a:pt x="4" y="0"/>
                          <a:pt x="4" y="1"/>
                          <a:pt x="5" y="2"/>
                        </a:cubicBezTo>
                        <a:cubicBezTo>
                          <a:pt x="5" y="3"/>
                          <a:pt x="4" y="5"/>
                          <a:pt x="2" y="5"/>
                        </a:cubicBezTo>
                        <a:cubicBezTo>
                          <a:pt x="1" y="5"/>
                          <a:pt x="0" y="3"/>
                          <a:pt x="0" y="3"/>
                        </a:cubicBezTo>
                        <a:cubicBezTo>
                          <a:pt x="0" y="2"/>
                          <a:pt x="0" y="1"/>
                          <a:pt x="0" y="0"/>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32" name="Freeform 18"/>
                  <p:cNvSpPr>
                    <a:spLocks/>
                  </p:cNvSpPr>
                  <p:nvPr/>
                </p:nvSpPr>
                <p:spPr bwMode="auto">
                  <a:xfrm>
                    <a:off x="6848699" y="3266579"/>
                    <a:ext cx="70635" cy="42133"/>
                  </a:xfrm>
                  <a:custGeom>
                    <a:avLst/>
                    <a:gdLst>
                      <a:gd name="T0" fmla="*/ 12 w 29"/>
                      <a:gd name="T1" fmla="*/ 9 h 17"/>
                      <a:gd name="T2" fmla="*/ 11 w 29"/>
                      <a:gd name="T3" fmla="*/ 12 h 17"/>
                      <a:gd name="T4" fmla="*/ 2 w 29"/>
                      <a:gd name="T5" fmla="*/ 17 h 17"/>
                      <a:gd name="T6" fmla="*/ 0 w 29"/>
                      <a:gd name="T7" fmla="*/ 15 h 17"/>
                      <a:gd name="T8" fmla="*/ 10 w 29"/>
                      <a:gd name="T9" fmla="*/ 7 h 17"/>
                      <a:gd name="T10" fmla="*/ 11 w 29"/>
                      <a:gd name="T11" fmla="*/ 4 h 17"/>
                      <a:gd name="T12" fmla="*/ 29 w 29"/>
                      <a:gd name="T13" fmla="*/ 2 h 17"/>
                      <a:gd name="T14" fmla="*/ 12 w 29"/>
                      <a:gd name="T15" fmla="*/ 9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7">
                        <a:moveTo>
                          <a:pt x="12" y="9"/>
                        </a:moveTo>
                        <a:cubicBezTo>
                          <a:pt x="11" y="9"/>
                          <a:pt x="12" y="11"/>
                          <a:pt x="11" y="12"/>
                        </a:cubicBezTo>
                        <a:cubicBezTo>
                          <a:pt x="10" y="14"/>
                          <a:pt x="5" y="17"/>
                          <a:pt x="2" y="17"/>
                        </a:cubicBezTo>
                        <a:cubicBezTo>
                          <a:pt x="1" y="17"/>
                          <a:pt x="0" y="16"/>
                          <a:pt x="0" y="15"/>
                        </a:cubicBezTo>
                        <a:cubicBezTo>
                          <a:pt x="0" y="8"/>
                          <a:pt x="5" y="8"/>
                          <a:pt x="10" y="7"/>
                        </a:cubicBezTo>
                        <a:cubicBezTo>
                          <a:pt x="11" y="7"/>
                          <a:pt x="11" y="5"/>
                          <a:pt x="11" y="4"/>
                        </a:cubicBezTo>
                        <a:cubicBezTo>
                          <a:pt x="14" y="1"/>
                          <a:pt x="27" y="0"/>
                          <a:pt x="29" y="2"/>
                        </a:cubicBezTo>
                        <a:cubicBezTo>
                          <a:pt x="26" y="6"/>
                          <a:pt x="17" y="9"/>
                          <a:pt x="12" y="9"/>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33" name="Freeform 19"/>
                  <p:cNvSpPr>
                    <a:spLocks/>
                  </p:cNvSpPr>
                  <p:nvPr/>
                </p:nvSpPr>
                <p:spPr bwMode="auto">
                  <a:xfrm>
                    <a:off x="7058123" y="3210815"/>
                    <a:ext cx="12392" cy="28502"/>
                  </a:xfrm>
                  <a:custGeom>
                    <a:avLst/>
                    <a:gdLst>
                      <a:gd name="T0" fmla="*/ 4 w 5"/>
                      <a:gd name="T1" fmla="*/ 0 h 12"/>
                      <a:gd name="T2" fmla="*/ 5 w 5"/>
                      <a:gd name="T3" fmla="*/ 3 h 12"/>
                      <a:gd name="T4" fmla="*/ 3 w 5"/>
                      <a:gd name="T5" fmla="*/ 6 h 12"/>
                      <a:gd name="T6" fmla="*/ 1 w 5"/>
                      <a:gd name="T7" fmla="*/ 12 h 12"/>
                      <a:gd name="T8" fmla="*/ 0 w 5"/>
                      <a:gd name="T9" fmla="*/ 10 h 12"/>
                      <a:gd name="T10" fmla="*/ 3 w 5"/>
                      <a:gd name="T11" fmla="*/ 5 h 12"/>
                      <a:gd name="T12" fmla="*/ 4 w 5"/>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5" h="12">
                        <a:moveTo>
                          <a:pt x="4" y="0"/>
                        </a:moveTo>
                        <a:cubicBezTo>
                          <a:pt x="5" y="2"/>
                          <a:pt x="5" y="1"/>
                          <a:pt x="5" y="3"/>
                        </a:cubicBezTo>
                        <a:cubicBezTo>
                          <a:pt x="5" y="5"/>
                          <a:pt x="5" y="6"/>
                          <a:pt x="3" y="6"/>
                        </a:cubicBezTo>
                        <a:cubicBezTo>
                          <a:pt x="3" y="9"/>
                          <a:pt x="4" y="12"/>
                          <a:pt x="1" y="12"/>
                        </a:cubicBezTo>
                        <a:cubicBezTo>
                          <a:pt x="1" y="12"/>
                          <a:pt x="0" y="10"/>
                          <a:pt x="0" y="10"/>
                        </a:cubicBezTo>
                        <a:cubicBezTo>
                          <a:pt x="0" y="7"/>
                          <a:pt x="3" y="6"/>
                          <a:pt x="3" y="5"/>
                        </a:cubicBezTo>
                        <a:cubicBezTo>
                          <a:pt x="3" y="3"/>
                          <a:pt x="2" y="0"/>
                          <a:pt x="4" y="0"/>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34" name="Freeform 20"/>
                  <p:cNvSpPr>
                    <a:spLocks/>
                  </p:cNvSpPr>
                  <p:nvPr/>
                </p:nvSpPr>
                <p:spPr bwMode="auto">
                  <a:xfrm>
                    <a:off x="6899505" y="3156290"/>
                    <a:ext cx="19827" cy="22306"/>
                  </a:xfrm>
                  <a:custGeom>
                    <a:avLst/>
                    <a:gdLst>
                      <a:gd name="T0" fmla="*/ 8 w 8"/>
                      <a:gd name="T1" fmla="*/ 5 h 9"/>
                      <a:gd name="T2" fmla="*/ 5 w 8"/>
                      <a:gd name="T3" fmla="*/ 9 h 9"/>
                      <a:gd name="T4" fmla="*/ 0 w 8"/>
                      <a:gd name="T5" fmla="*/ 3 h 9"/>
                      <a:gd name="T6" fmla="*/ 8 w 8"/>
                      <a:gd name="T7" fmla="*/ 5 h 9"/>
                    </a:gdLst>
                    <a:ahLst/>
                    <a:cxnLst>
                      <a:cxn ang="0">
                        <a:pos x="T0" y="T1"/>
                      </a:cxn>
                      <a:cxn ang="0">
                        <a:pos x="T2" y="T3"/>
                      </a:cxn>
                      <a:cxn ang="0">
                        <a:pos x="T4" y="T5"/>
                      </a:cxn>
                      <a:cxn ang="0">
                        <a:pos x="T6" y="T7"/>
                      </a:cxn>
                    </a:cxnLst>
                    <a:rect l="0" t="0" r="r" b="b"/>
                    <a:pathLst>
                      <a:path w="8" h="9">
                        <a:moveTo>
                          <a:pt x="8" y="5"/>
                        </a:moveTo>
                        <a:cubicBezTo>
                          <a:pt x="8" y="5"/>
                          <a:pt x="6" y="9"/>
                          <a:pt x="5" y="9"/>
                        </a:cubicBezTo>
                        <a:cubicBezTo>
                          <a:pt x="3" y="9"/>
                          <a:pt x="0" y="5"/>
                          <a:pt x="0" y="3"/>
                        </a:cubicBezTo>
                        <a:cubicBezTo>
                          <a:pt x="0" y="0"/>
                          <a:pt x="8" y="2"/>
                          <a:pt x="8" y="5"/>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35" name="Freeform 21"/>
                  <p:cNvSpPr>
                    <a:spLocks/>
                  </p:cNvSpPr>
                  <p:nvPr/>
                </p:nvSpPr>
                <p:spPr bwMode="auto">
                  <a:xfrm>
                    <a:off x="6936681" y="3158768"/>
                    <a:ext cx="55764" cy="14870"/>
                  </a:xfrm>
                  <a:custGeom>
                    <a:avLst/>
                    <a:gdLst>
                      <a:gd name="T0" fmla="*/ 20 w 23"/>
                      <a:gd name="T1" fmla="*/ 0 h 6"/>
                      <a:gd name="T2" fmla="*/ 23 w 23"/>
                      <a:gd name="T3" fmla="*/ 6 h 6"/>
                      <a:gd name="T4" fmla="*/ 21 w 23"/>
                      <a:gd name="T5" fmla="*/ 6 h 6"/>
                      <a:gd name="T6" fmla="*/ 11 w 23"/>
                      <a:gd name="T7" fmla="*/ 3 h 6"/>
                      <a:gd name="T8" fmla="*/ 5 w 23"/>
                      <a:gd name="T9" fmla="*/ 3 h 6"/>
                      <a:gd name="T10" fmla="*/ 0 w 23"/>
                      <a:gd name="T11" fmla="*/ 2 h 6"/>
                      <a:gd name="T12" fmla="*/ 2 w 23"/>
                      <a:gd name="T13" fmla="*/ 0 h 6"/>
                      <a:gd name="T14" fmla="*/ 14 w 23"/>
                      <a:gd name="T15" fmla="*/ 0 h 6"/>
                      <a:gd name="T16" fmla="*/ 19 w 23"/>
                      <a:gd name="T17" fmla="*/ 1 h 6"/>
                      <a:gd name="T18" fmla="*/ 20 w 23"/>
                      <a:gd name="T19"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
                        <a:moveTo>
                          <a:pt x="20" y="0"/>
                        </a:moveTo>
                        <a:cubicBezTo>
                          <a:pt x="20" y="3"/>
                          <a:pt x="23" y="3"/>
                          <a:pt x="23" y="6"/>
                        </a:cubicBezTo>
                        <a:cubicBezTo>
                          <a:pt x="23" y="6"/>
                          <a:pt x="22" y="6"/>
                          <a:pt x="21" y="6"/>
                        </a:cubicBezTo>
                        <a:cubicBezTo>
                          <a:pt x="17" y="6"/>
                          <a:pt x="15" y="3"/>
                          <a:pt x="11" y="3"/>
                        </a:cubicBezTo>
                        <a:cubicBezTo>
                          <a:pt x="8" y="3"/>
                          <a:pt x="7" y="3"/>
                          <a:pt x="5" y="3"/>
                        </a:cubicBezTo>
                        <a:cubicBezTo>
                          <a:pt x="4" y="3"/>
                          <a:pt x="0" y="2"/>
                          <a:pt x="0" y="2"/>
                        </a:cubicBezTo>
                        <a:cubicBezTo>
                          <a:pt x="0" y="1"/>
                          <a:pt x="1" y="0"/>
                          <a:pt x="2" y="0"/>
                        </a:cubicBezTo>
                        <a:cubicBezTo>
                          <a:pt x="14" y="0"/>
                          <a:pt x="14" y="0"/>
                          <a:pt x="14" y="0"/>
                        </a:cubicBezTo>
                        <a:cubicBezTo>
                          <a:pt x="15" y="2"/>
                          <a:pt x="17" y="1"/>
                          <a:pt x="19" y="1"/>
                        </a:cubicBezTo>
                        <a:lnTo>
                          <a:pt x="20" y="0"/>
                        </a:ln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36" name="Freeform 22"/>
                  <p:cNvSpPr>
                    <a:spLocks/>
                  </p:cNvSpPr>
                  <p:nvPr/>
                </p:nvSpPr>
                <p:spPr bwMode="auto">
                  <a:xfrm>
                    <a:off x="6926768" y="3053436"/>
                    <a:ext cx="23545" cy="54525"/>
                  </a:xfrm>
                  <a:custGeom>
                    <a:avLst/>
                    <a:gdLst>
                      <a:gd name="T0" fmla="*/ 3 w 10"/>
                      <a:gd name="T1" fmla="*/ 18 h 22"/>
                      <a:gd name="T2" fmla="*/ 3 w 10"/>
                      <a:gd name="T3" fmla="*/ 16 h 22"/>
                      <a:gd name="T4" fmla="*/ 9 w 10"/>
                      <a:gd name="T5" fmla="*/ 15 h 22"/>
                      <a:gd name="T6" fmla="*/ 7 w 10"/>
                      <a:gd name="T7" fmla="*/ 11 h 22"/>
                      <a:gd name="T8" fmla="*/ 10 w 10"/>
                      <a:gd name="T9" fmla="*/ 7 h 22"/>
                      <a:gd name="T10" fmla="*/ 2 w 10"/>
                      <a:gd name="T11" fmla="*/ 0 h 22"/>
                      <a:gd name="T12" fmla="*/ 0 w 10"/>
                      <a:gd name="T13" fmla="*/ 5 h 22"/>
                      <a:gd name="T14" fmla="*/ 2 w 10"/>
                      <a:gd name="T15" fmla="*/ 13 h 22"/>
                      <a:gd name="T16" fmla="*/ 2 w 10"/>
                      <a:gd name="T17" fmla="*/ 17 h 22"/>
                      <a:gd name="T18" fmla="*/ 6 w 10"/>
                      <a:gd name="T19" fmla="*/ 22 h 22"/>
                      <a:gd name="T20" fmla="*/ 3 w 10"/>
                      <a:gd name="T21"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22">
                        <a:moveTo>
                          <a:pt x="3" y="18"/>
                        </a:moveTo>
                        <a:cubicBezTo>
                          <a:pt x="3" y="16"/>
                          <a:pt x="3" y="16"/>
                          <a:pt x="3" y="16"/>
                        </a:cubicBezTo>
                        <a:cubicBezTo>
                          <a:pt x="5" y="16"/>
                          <a:pt x="8" y="15"/>
                          <a:pt x="9" y="15"/>
                        </a:cubicBezTo>
                        <a:cubicBezTo>
                          <a:pt x="9" y="13"/>
                          <a:pt x="7" y="12"/>
                          <a:pt x="7" y="11"/>
                        </a:cubicBezTo>
                        <a:cubicBezTo>
                          <a:pt x="7" y="9"/>
                          <a:pt x="10" y="9"/>
                          <a:pt x="10" y="7"/>
                        </a:cubicBezTo>
                        <a:cubicBezTo>
                          <a:pt x="5" y="6"/>
                          <a:pt x="3" y="4"/>
                          <a:pt x="2" y="0"/>
                        </a:cubicBezTo>
                        <a:cubicBezTo>
                          <a:pt x="0" y="1"/>
                          <a:pt x="0" y="3"/>
                          <a:pt x="0" y="5"/>
                        </a:cubicBezTo>
                        <a:cubicBezTo>
                          <a:pt x="0" y="9"/>
                          <a:pt x="2" y="10"/>
                          <a:pt x="2" y="13"/>
                        </a:cubicBezTo>
                        <a:cubicBezTo>
                          <a:pt x="2" y="16"/>
                          <a:pt x="2" y="15"/>
                          <a:pt x="2" y="17"/>
                        </a:cubicBezTo>
                        <a:cubicBezTo>
                          <a:pt x="2" y="19"/>
                          <a:pt x="3" y="22"/>
                          <a:pt x="6" y="22"/>
                        </a:cubicBezTo>
                        <a:cubicBezTo>
                          <a:pt x="4" y="20"/>
                          <a:pt x="4" y="19"/>
                          <a:pt x="3" y="18"/>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37" name="Freeform 23"/>
                  <p:cNvSpPr>
                    <a:spLocks/>
                  </p:cNvSpPr>
                  <p:nvPr/>
                </p:nvSpPr>
                <p:spPr bwMode="auto">
                  <a:xfrm>
                    <a:off x="7349336" y="3181074"/>
                    <a:ext cx="78070" cy="45851"/>
                  </a:xfrm>
                  <a:custGeom>
                    <a:avLst/>
                    <a:gdLst>
                      <a:gd name="T0" fmla="*/ 8 w 32"/>
                      <a:gd name="T1" fmla="*/ 18 h 19"/>
                      <a:gd name="T2" fmla="*/ 0 w 32"/>
                      <a:gd name="T3" fmla="*/ 12 h 19"/>
                      <a:gd name="T4" fmla="*/ 9 w 32"/>
                      <a:gd name="T5" fmla="*/ 12 h 19"/>
                      <a:gd name="T6" fmla="*/ 12 w 32"/>
                      <a:gd name="T7" fmla="*/ 11 h 19"/>
                      <a:gd name="T8" fmla="*/ 23 w 32"/>
                      <a:gd name="T9" fmla="*/ 9 h 19"/>
                      <a:gd name="T10" fmla="*/ 29 w 32"/>
                      <a:gd name="T11" fmla="*/ 0 h 19"/>
                      <a:gd name="T12" fmla="*/ 32 w 32"/>
                      <a:gd name="T13" fmla="*/ 5 h 19"/>
                      <a:gd name="T14" fmla="*/ 26 w 32"/>
                      <a:gd name="T15" fmla="*/ 15 h 19"/>
                      <a:gd name="T16" fmla="*/ 12 w 32"/>
                      <a:gd name="T17" fmla="*/ 19 h 19"/>
                      <a:gd name="T18" fmla="*/ 7 w 32"/>
                      <a:gd name="T19" fmla="*/ 16 h 19"/>
                      <a:gd name="T20" fmla="*/ 8 w 32"/>
                      <a:gd name="T2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19">
                        <a:moveTo>
                          <a:pt x="8" y="18"/>
                        </a:moveTo>
                        <a:cubicBezTo>
                          <a:pt x="6" y="15"/>
                          <a:pt x="1" y="16"/>
                          <a:pt x="0" y="12"/>
                        </a:cubicBezTo>
                        <a:cubicBezTo>
                          <a:pt x="9" y="12"/>
                          <a:pt x="9" y="12"/>
                          <a:pt x="9" y="12"/>
                        </a:cubicBezTo>
                        <a:cubicBezTo>
                          <a:pt x="9" y="12"/>
                          <a:pt x="12" y="11"/>
                          <a:pt x="12" y="11"/>
                        </a:cubicBezTo>
                        <a:cubicBezTo>
                          <a:pt x="16" y="9"/>
                          <a:pt x="21" y="10"/>
                          <a:pt x="23" y="9"/>
                        </a:cubicBezTo>
                        <a:cubicBezTo>
                          <a:pt x="27" y="7"/>
                          <a:pt x="25" y="0"/>
                          <a:pt x="29" y="0"/>
                        </a:cubicBezTo>
                        <a:cubicBezTo>
                          <a:pt x="31" y="0"/>
                          <a:pt x="32" y="3"/>
                          <a:pt x="32" y="5"/>
                        </a:cubicBezTo>
                        <a:cubicBezTo>
                          <a:pt x="32" y="11"/>
                          <a:pt x="26" y="9"/>
                          <a:pt x="26" y="15"/>
                        </a:cubicBezTo>
                        <a:cubicBezTo>
                          <a:pt x="21" y="16"/>
                          <a:pt x="18" y="19"/>
                          <a:pt x="12" y="19"/>
                        </a:cubicBezTo>
                        <a:cubicBezTo>
                          <a:pt x="11" y="19"/>
                          <a:pt x="7" y="17"/>
                          <a:pt x="7" y="16"/>
                        </a:cubicBezTo>
                        <a:lnTo>
                          <a:pt x="8" y="18"/>
                        </a:ln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38" name="Freeform 24"/>
                  <p:cNvSpPr>
                    <a:spLocks/>
                  </p:cNvSpPr>
                  <p:nvPr/>
                </p:nvSpPr>
                <p:spPr bwMode="auto">
                  <a:xfrm>
                    <a:off x="6992446" y="3103004"/>
                    <a:ext cx="406458" cy="211904"/>
                  </a:xfrm>
                  <a:custGeom>
                    <a:avLst/>
                    <a:gdLst>
                      <a:gd name="T0" fmla="*/ 83 w 166"/>
                      <a:gd name="T1" fmla="*/ 18 h 87"/>
                      <a:gd name="T2" fmla="*/ 104 w 166"/>
                      <a:gd name="T3" fmla="*/ 25 h 87"/>
                      <a:gd name="T4" fmla="*/ 112 w 166"/>
                      <a:gd name="T5" fmla="*/ 29 h 87"/>
                      <a:gd name="T6" fmla="*/ 116 w 166"/>
                      <a:gd name="T7" fmla="*/ 32 h 87"/>
                      <a:gd name="T8" fmla="*/ 132 w 166"/>
                      <a:gd name="T9" fmla="*/ 46 h 87"/>
                      <a:gd name="T10" fmla="*/ 141 w 166"/>
                      <a:gd name="T11" fmla="*/ 51 h 87"/>
                      <a:gd name="T12" fmla="*/ 135 w 166"/>
                      <a:gd name="T13" fmla="*/ 56 h 87"/>
                      <a:gd name="T14" fmla="*/ 141 w 166"/>
                      <a:gd name="T15" fmla="*/ 62 h 87"/>
                      <a:gd name="T16" fmla="*/ 145 w 166"/>
                      <a:gd name="T17" fmla="*/ 71 h 87"/>
                      <a:gd name="T18" fmla="*/ 152 w 166"/>
                      <a:gd name="T19" fmla="*/ 74 h 87"/>
                      <a:gd name="T20" fmla="*/ 154 w 166"/>
                      <a:gd name="T21" fmla="*/ 77 h 87"/>
                      <a:gd name="T22" fmla="*/ 157 w 166"/>
                      <a:gd name="T23" fmla="*/ 77 h 87"/>
                      <a:gd name="T24" fmla="*/ 160 w 166"/>
                      <a:gd name="T25" fmla="*/ 81 h 87"/>
                      <a:gd name="T26" fmla="*/ 166 w 166"/>
                      <a:gd name="T27" fmla="*/ 82 h 87"/>
                      <a:gd name="T28" fmla="*/ 162 w 166"/>
                      <a:gd name="T29" fmla="*/ 87 h 87"/>
                      <a:gd name="T30" fmla="*/ 160 w 166"/>
                      <a:gd name="T31" fmla="*/ 87 h 87"/>
                      <a:gd name="T32" fmla="*/ 155 w 166"/>
                      <a:gd name="T33" fmla="*/ 83 h 87"/>
                      <a:gd name="T34" fmla="*/ 148 w 166"/>
                      <a:gd name="T35" fmla="*/ 83 h 87"/>
                      <a:gd name="T36" fmla="*/ 137 w 166"/>
                      <a:gd name="T37" fmla="*/ 76 h 87"/>
                      <a:gd name="T38" fmla="*/ 134 w 166"/>
                      <a:gd name="T39" fmla="*/ 74 h 87"/>
                      <a:gd name="T40" fmla="*/ 113 w 166"/>
                      <a:gd name="T41" fmla="*/ 60 h 87"/>
                      <a:gd name="T42" fmla="*/ 103 w 166"/>
                      <a:gd name="T43" fmla="*/ 67 h 87"/>
                      <a:gd name="T44" fmla="*/ 101 w 166"/>
                      <a:gd name="T45" fmla="*/ 74 h 87"/>
                      <a:gd name="T46" fmla="*/ 90 w 166"/>
                      <a:gd name="T47" fmla="*/ 74 h 87"/>
                      <a:gd name="T48" fmla="*/ 74 w 166"/>
                      <a:gd name="T49" fmla="*/ 65 h 87"/>
                      <a:gd name="T50" fmla="*/ 69 w 166"/>
                      <a:gd name="T51" fmla="*/ 67 h 87"/>
                      <a:gd name="T52" fmla="*/ 63 w 166"/>
                      <a:gd name="T53" fmla="*/ 67 h 87"/>
                      <a:gd name="T54" fmla="*/ 59 w 166"/>
                      <a:gd name="T55" fmla="*/ 64 h 87"/>
                      <a:gd name="T56" fmla="*/ 66 w 166"/>
                      <a:gd name="T57" fmla="*/ 59 h 87"/>
                      <a:gd name="T58" fmla="*/ 62 w 166"/>
                      <a:gd name="T59" fmla="*/ 46 h 87"/>
                      <a:gd name="T60" fmla="*/ 50 w 166"/>
                      <a:gd name="T61" fmla="*/ 38 h 87"/>
                      <a:gd name="T62" fmla="*/ 34 w 166"/>
                      <a:gd name="T63" fmla="*/ 35 h 87"/>
                      <a:gd name="T64" fmla="*/ 24 w 166"/>
                      <a:gd name="T65" fmla="*/ 29 h 87"/>
                      <a:gd name="T66" fmla="*/ 24 w 166"/>
                      <a:gd name="T67" fmla="*/ 27 h 87"/>
                      <a:gd name="T68" fmla="*/ 20 w 166"/>
                      <a:gd name="T69" fmla="*/ 32 h 87"/>
                      <a:gd name="T70" fmla="*/ 17 w 166"/>
                      <a:gd name="T71" fmla="*/ 31 h 87"/>
                      <a:gd name="T72" fmla="*/ 15 w 166"/>
                      <a:gd name="T73" fmla="*/ 25 h 87"/>
                      <a:gd name="T74" fmla="*/ 10 w 166"/>
                      <a:gd name="T75" fmla="*/ 21 h 87"/>
                      <a:gd name="T76" fmla="*/ 25 w 166"/>
                      <a:gd name="T77" fmla="*/ 17 h 87"/>
                      <a:gd name="T78" fmla="*/ 23 w 166"/>
                      <a:gd name="T79" fmla="*/ 17 h 87"/>
                      <a:gd name="T80" fmla="*/ 14 w 166"/>
                      <a:gd name="T81" fmla="*/ 18 h 87"/>
                      <a:gd name="T82" fmla="*/ 10 w 166"/>
                      <a:gd name="T83" fmla="*/ 17 h 87"/>
                      <a:gd name="T84" fmla="*/ 9 w 166"/>
                      <a:gd name="T85" fmla="*/ 14 h 87"/>
                      <a:gd name="T86" fmla="*/ 0 w 166"/>
                      <a:gd name="T87" fmla="*/ 8 h 87"/>
                      <a:gd name="T88" fmla="*/ 4 w 166"/>
                      <a:gd name="T89" fmla="*/ 5 h 87"/>
                      <a:gd name="T90" fmla="*/ 14 w 166"/>
                      <a:gd name="T91" fmla="*/ 0 h 87"/>
                      <a:gd name="T92" fmla="*/ 28 w 166"/>
                      <a:gd name="T93" fmla="*/ 6 h 87"/>
                      <a:gd name="T94" fmla="*/ 28 w 166"/>
                      <a:gd name="T95" fmla="*/ 17 h 87"/>
                      <a:gd name="T96" fmla="*/ 32 w 166"/>
                      <a:gd name="T97" fmla="*/ 19 h 87"/>
                      <a:gd name="T98" fmla="*/ 38 w 166"/>
                      <a:gd name="T99" fmla="*/ 25 h 87"/>
                      <a:gd name="T100" fmla="*/ 43 w 166"/>
                      <a:gd name="T101" fmla="*/ 20 h 87"/>
                      <a:gd name="T102" fmla="*/ 50 w 166"/>
                      <a:gd name="T103" fmla="*/ 16 h 87"/>
                      <a:gd name="T104" fmla="*/ 60 w 166"/>
                      <a:gd name="T105" fmla="*/ 10 h 87"/>
                      <a:gd name="T106" fmla="*/ 63 w 166"/>
                      <a:gd name="T107" fmla="*/ 11 h 87"/>
                      <a:gd name="T108" fmla="*/ 71 w 166"/>
                      <a:gd name="T109" fmla="*/ 17 h 87"/>
                      <a:gd name="T110" fmla="*/ 78 w 166"/>
                      <a:gd name="T111" fmla="*/ 17 h 87"/>
                      <a:gd name="T112" fmla="*/ 84 w 166"/>
                      <a:gd name="T113" fmla="*/ 19 h 87"/>
                      <a:gd name="T114" fmla="*/ 84 w 166"/>
                      <a:gd name="T115" fmla="*/ 20 h 87"/>
                      <a:gd name="T116" fmla="*/ 83 w 166"/>
                      <a:gd name="T117" fmla="*/ 1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6" h="87">
                        <a:moveTo>
                          <a:pt x="83" y="18"/>
                        </a:moveTo>
                        <a:cubicBezTo>
                          <a:pt x="86" y="22"/>
                          <a:pt x="96" y="25"/>
                          <a:pt x="104" y="25"/>
                        </a:cubicBezTo>
                        <a:cubicBezTo>
                          <a:pt x="107" y="25"/>
                          <a:pt x="109" y="29"/>
                          <a:pt x="112" y="29"/>
                        </a:cubicBezTo>
                        <a:cubicBezTo>
                          <a:pt x="112" y="32"/>
                          <a:pt x="115" y="32"/>
                          <a:pt x="116" y="32"/>
                        </a:cubicBezTo>
                        <a:cubicBezTo>
                          <a:pt x="125" y="35"/>
                          <a:pt x="125" y="43"/>
                          <a:pt x="132" y="46"/>
                        </a:cubicBezTo>
                        <a:cubicBezTo>
                          <a:pt x="135" y="48"/>
                          <a:pt x="141" y="45"/>
                          <a:pt x="141" y="51"/>
                        </a:cubicBezTo>
                        <a:cubicBezTo>
                          <a:pt x="141" y="54"/>
                          <a:pt x="135" y="53"/>
                          <a:pt x="135" y="56"/>
                        </a:cubicBezTo>
                        <a:cubicBezTo>
                          <a:pt x="135" y="57"/>
                          <a:pt x="140" y="62"/>
                          <a:pt x="141" y="62"/>
                        </a:cubicBezTo>
                        <a:cubicBezTo>
                          <a:pt x="144" y="65"/>
                          <a:pt x="143" y="67"/>
                          <a:pt x="145" y="71"/>
                        </a:cubicBezTo>
                        <a:cubicBezTo>
                          <a:pt x="146" y="72"/>
                          <a:pt x="150" y="74"/>
                          <a:pt x="152" y="74"/>
                        </a:cubicBezTo>
                        <a:cubicBezTo>
                          <a:pt x="152" y="74"/>
                          <a:pt x="153" y="76"/>
                          <a:pt x="154" y="77"/>
                        </a:cubicBezTo>
                        <a:cubicBezTo>
                          <a:pt x="154" y="78"/>
                          <a:pt x="156" y="77"/>
                          <a:pt x="157" y="77"/>
                        </a:cubicBezTo>
                        <a:cubicBezTo>
                          <a:pt x="159" y="78"/>
                          <a:pt x="160" y="80"/>
                          <a:pt x="160" y="81"/>
                        </a:cubicBezTo>
                        <a:cubicBezTo>
                          <a:pt x="161" y="82"/>
                          <a:pt x="165" y="82"/>
                          <a:pt x="166" y="82"/>
                        </a:cubicBezTo>
                        <a:cubicBezTo>
                          <a:pt x="164" y="83"/>
                          <a:pt x="162" y="85"/>
                          <a:pt x="162" y="87"/>
                        </a:cubicBezTo>
                        <a:cubicBezTo>
                          <a:pt x="162" y="87"/>
                          <a:pt x="161" y="87"/>
                          <a:pt x="160" y="87"/>
                        </a:cubicBezTo>
                        <a:cubicBezTo>
                          <a:pt x="160" y="87"/>
                          <a:pt x="156" y="84"/>
                          <a:pt x="155" y="83"/>
                        </a:cubicBezTo>
                        <a:cubicBezTo>
                          <a:pt x="148" y="83"/>
                          <a:pt x="148" y="83"/>
                          <a:pt x="148" y="83"/>
                        </a:cubicBezTo>
                        <a:cubicBezTo>
                          <a:pt x="143" y="82"/>
                          <a:pt x="137" y="79"/>
                          <a:pt x="137" y="76"/>
                        </a:cubicBezTo>
                        <a:cubicBezTo>
                          <a:pt x="137" y="75"/>
                          <a:pt x="134" y="74"/>
                          <a:pt x="134" y="74"/>
                        </a:cubicBezTo>
                        <a:cubicBezTo>
                          <a:pt x="128" y="68"/>
                          <a:pt x="123" y="60"/>
                          <a:pt x="113" y="60"/>
                        </a:cubicBezTo>
                        <a:cubicBezTo>
                          <a:pt x="106" y="60"/>
                          <a:pt x="107" y="65"/>
                          <a:pt x="103" y="67"/>
                        </a:cubicBezTo>
                        <a:cubicBezTo>
                          <a:pt x="104" y="71"/>
                          <a:pt x="101" y="72"/>
                          <a:pt x="101" y="74"/>
                        </a:cubicBezTo>
                        <a:cubicBezTo>
                          <a:pt x="95" y="74"/>
                          <a:pt x="94" y="74"/>
                          <a:pt x="90" y="74"/>
                        </a:cubicBezTo>
                        <a:cubicBezTo>
                          <a:pt x="83" y="74"/>
                          <a:pt x="81" y="65"/>
                          <a:pt x="74" y="65"/>
                        </a:cubicBezTo>
                        <a:cubicBezTo>
                          <a:pt x="72" y="65"/>
                          <a:pt x="69" y="65"/>
                          <a:pt x="69" y="67"/>
                        </a:cubicBezTo>
                        <a:cubicBezTo>
                          <a:pt x="63" y="67"/>
                          <a:pt x="63" y="67"/>
                          <a:pt x="63" y="67"/>
                        </a:cubicBezTo>
                        <a:cubicBezTo>
                          <a:pt x="61" y="67"/>
                          <a:pt x="59" y="67"/>
                          <a:pt x="59" y="64"/>
                        </a:cubicBezTo>
                        <a:cubicBezTo>
                          <a:pt x="59" y="61"/>
                          <a:pt x="64" y="60"/>
                          <a:pt x="66" y="59"/>
                        </a:cubicBezTo>
                        <a:cubicBezTo>
                          <a:pt x="62" y="55"/>
                          <a:pt x="63" y="51"/>
                          <a:pt x="62" y="46"/>
                        </a:cubicBezTo>
                        <a:cubicBezTo>
                          <a:pt x="61" y="43"/>
                          <a:pt x="53" y="40"/>
                          <a:pt x="50" y="38"/>
                        </a:cubicBezTo>
                        <a:cubicBezTo>
                          <a:pt x="47" y="37"/>
                          <a:pt x="39" y="35"/>
                          <a:pt x="34" y="35"/>
                        </a:cubicBezTo>
                        <a:cubicBezTo>
                          <a:pt x="30" y="35"/>
                          <a:pt x="28" y="28"/>
                          <a:pt x="24" y="29"/>
                        </a:cubicBezTo>
                        <a:cubicBezTo>
                          <a:pt x="24" y="27"/>
                          <a:pt x="24" y="27"/>
                          <a:pt x="24" y="27"/>
                        </a:cubicBezTo>
                        <a:cubicBezTo>
                          <a:pt x="23" y="29"/>
                          <a:pt x="22" y="32"/>
                          <a:pt x="20" y="32"/>
                        </a:cubicBezTo>
                        <a:cubicBezTo>
                          <a:pt x="19" y="32"/>
                          <a:pt x="17" y="32"/>
                          <a:pt x="17" y="31"/>
                        </a:cubicBezTo>
                        <a:cubicBezTo>
                          <a:pt x="15" y="28"/>
                          <a:pt x="17" y="27"/>
                          <a:pt x="15" y="25"/>
                        </a:cubicBezTo>
                        <a:cubicBezTo>
                          <a:pt x="14" y="23"/>
                          <a:pt x="11" y="24"/>
                          <a:pt x="10" y="21"/>
                        </a:cubicBezTo>
                        <a:cubicBezTo>
                          <a:pt x="14" y="19"/>
                          <a:pt x="23" y="20"/>
                          <a:pt x="25" y="17"/>
                        </a:cubicBezTo>
                        <a:cubicBezTo>
                          <a:pt x="23" y="17"/>
                          <a:pt x="23" y="17"/>
                          <a:pt x="23" y="17"/>
                        </a:cubicBezTo>
                        <a:cubicBezTo>
                          <a:pt x="20" y="17"/>
                          <a:pt x="18" y="18"/>
                          <a:pt x="14" y="18"/>
                        </a:cubicBezTo>
                        <a:cubicBezTo>
                          <a:pt x="13" y="18"/>
                          <a:pt x="12" y="17"/>
                          <a:pt x="10" y="17"/>
                        </a:cubicBezTo>
                        <a:cubicBezTo>
                          <a:pt x="10" y="17"/>
                          <a:pt x="9" y="15"/>
                          <a:pt x="9" y="14"/>
                        </a:cubicBezTo>
                        <a:cubicBezTo>
                          <a:pt x="7" y="10"/>
                          <a:pt x="0" y="12"/>
                          <a:pt x="0" y="8"/>
                        </a:cubicBezTo>
                        <a:cubicBezTo>
                          <a:pt x="0" y="6"/>
                          <a:pt x="2" y="5"/>
                          <a:pt x="4" y="5"/>
                        </a:cubicBezTo>
                        <a:cubicBezTo>
                          <a:pt x="7" y="5"/>
                          <a:pt x="9" y="0"/>
                          <a:pt x="14" y="0"/>
                        </a:cubicBezTo>
                        <a:cubicBezTo>
                          <a:pt x="19" y="0"/>
                          <a:pt x="23" y="5"/>
                          <a:pt x="28" y="6"/>
                        </a:cubicBezTo>
                        <a:cubicBezTo>
                          <a:pt x="28" y="10"/>
                          <a:pt x="28" y="14"/>
                          <a:pt x="28" y="17"/>
                        </a:cubicBezTo>
                        <a:cubicBezTo>
                          <a:pt x="28" y="18"/>
                          <a:pt x="30" y="19"/>
                          <a:pt x="32" y="19"/>
                        </a:cubicBezTo>
                        <a:cubicBezTo>
                          <a:pt x="32" y="20"/>
                          <a:pt x="36" y="25"/>
                          <a:pt x="38" y="25"/>
                        </a:cubicBezTo>
                        <a:cubicBezTo>
                          <a:pt x="40" y="25"/>
                          <a:pt x="43" y="21"/>
                          <a:pt x="43" y="20"/>
                        </a:cubicBezTo>
                        <a:cubicBezTo>
                          <a:pt x="46" y="18"/>
                          <a:pt x="46" y="17"/>
                          <a:pt x="50" y="16"/>
                        </a:cubicBezTo>
                        <a:cubicBezTo>
                          <a:pt x="53" y="15"/>
                          <a:pt x="56" y="10"/>
                          <a:pt x="60" y="10"/>
                        </a:cubicBezTo>
                        <a:cubicBezTo>
                          <a:pt x="60" y="11"/>
                          <a:pt x="62" y="11"/>
                          <a:pt x="63" y="11"/>
                        </a:cubicBezTo>
                        <a:cubicBezTo>
                          <a:pt x="67" y="12"/>
                          <a:pt x="69" y="16"/>
                          <a:pt x="71" y="17"/>
                        </a:cubicBezTo>
                        <a:cubicBezTo>
                          <a:pt x="78" y="17"/>
                          <a:pt x="78" y="17"/>
                          <a:pt x="78" y="17"/>
                        </a:cubicBezTo>
                        <a:cubicBezTo>
                          <a:pt x="80" y="18"/>
                          <a:pt x="83" y="19"/>
                          <a:pt x="84" y="19"/>
                        </a:cubicBezTo>
                        <a:cubicBezTo>
                          <a:pt x="84" y="20"/>
                          <a:pt x="84" y="20"/>
                          <a:pt x="84" y="20"/>
                        </a:cubicBezTo>
                        <a:lnTo>
                          <a:pt x="83" y="18"/>
                        </a:ln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39" name="Freeform 25"/>
                  <p:cNvSpPr>
                    <a:spLocks/>
                  </p:cNvSpPr>
                  <p:nvPr/>
                </p:nvSpPr>
                <p:spPr bwMode="auto">
                  <a:xfrm>
                    <a:off x="7405100" y="3148855"/>
                    <a:ext cx="39654" cy="42133"/>
                  </a:xfrm>
                  <a:custGeom>
                    <a:avLst/>
                    <a:gdLst>
                      <a:gd name="T0" fmla="*/ 14 w 16"/>
                      <a:gd name="T1" fmla="*/ 16 h 17"/>
                      <a:gd name="T2" fmla="*/ 12 w 16"/>
                      <a:gd name="T3" fmla="*/ 11 h 17"/>
                      <a:gd name="T4" fmla="*/ 5 w 16"/>
                      <a:gd name="T5" fmla="*/ 4 h 17"/>
                      <a:gd name="T6" fmla="*/ 0 w 16"/>
                      <a:gd name="T7" fmla="*/ 0 h 17"/>
                      <a:gd name="T8" fmla="*/ 11 w 16"/>
                      <a:gd name="T9" fmla="*/ 9 h 17"/>
                      <a:gd name="T10" fmla="*/ 16 w 16"/>
                      <a:gd name="T11" fmla="*/ 14 h 17"/>
                      <a:gd name="T12" fmla="*/ 16 w 16"/>
                      <a:gd name="T13" fmla="*/ 16 h 17"/>
                      <a:gd name="T14" fmla="*/ 14 w 16"/>
                      <a:gd name="T15" fmla="*/ 16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7">
                        <a:moveTo>
                          <a:pt x="14" y="16"/>
                        </a:moveTo>
                        <a:cubicBezTo>
                          <a:pt x="11" y="16"/>
                          <a:pt x="11" y="14"/>
                          <a:pt x="12" y="11"/>
                        </a:cubicBezTo>
                        <a:cubicBezTo>
                          <a:pt x="8" y="9"/>
                          <a:pt x="8" y="6"/>
                          <a:pt x="5" y="4"/>
                        </a:cubicBezTo>
                        <a:cubicBezTo>
                          <a:pt x="2" y="2"/>
                          <a:pt x="0" y="3"/>
                          <a:pt x="0" y="0"/>
                        </a:cubicBezTo>
                        <a:cubicBezTo>
                          <a:pt x="5" y="2"/>
                          <a:pt x="8" y="6"/>
                          <a:pt x="11" y="9"/>
                        </a:cubicBezTo>
                        <a:cubicBezTo>
                          <a:pt x="13" y="11"/>
                          <a:pt x="16" y="10"/>
                          <a:pt x="16" y="14"/>
                        </a:cubicBezTo>
                        <a:cubicBezTo>
                          <a:pt x="16" y="15"/>
                          <a:pt x="16" y="16"/>
                          <a:pt x="16" y="16"/>
                        </a:cubicBezTo>
                        <a:cubicBezTo>
                          <a:pt x="16" y="16"/>
                          <a:pt x="15" y="17"/>
                          <a:pt x="14" y="16"/>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40" name="Freeform 26"/>
                  <p:cNvSpPr>
                    <a:spLocks/>
                  </p:cNvSpPr>
                  <p:nvPr/>
                </p:nvSpPr>
                <p:spPr bwMode="auto">
                  <a:xfrm>
                    <a:off x="7476973" y="3208336"/>
                    <a:ext cx="18588" cy="26024"/>
                  </a:xfrm>
                  <a:custGeom>
                    <a:avLst/>
                    <a:gdLst>
                      <a:gd name="T0" fmla="*/ 4 w 8"/>
                      <a:gd name="T1" fmla="*/ 6 h 11"/>
                      <a:gd name="T2" fmla="*/ 0 w 8"/>
                      <a:gd name="T3" fmla="*/ 0 h 11"/>
                      <a:gd name="T4" fmla="*/ 8 w 8"/>
                      <a:gd name="T5" fmla="*/ 8 h 11"/>
                      <a:gd name="T6" fmla="*/ 6 w 8"/>
                      <a:gd name="T7" fmla="*/ 11 h 11"/>
                      <a:gd name="T8" fmla="*/ 4 w 8"/>
                      <a:gd name="T9" fmla="*/ 9 h 11"/>
                      <a:gd name="T10" fmla="*/ 4 w 8"/>
                      <a:gd name="T11" fmla="*/ 6 h 11"/>
                    </a:gdLst>
                    <a:ahLst/>
                    <a:cxnLst>
                      <a:cxn ang="0">
                        <a:pos x="T0" y="T1"/>
                      </a:cxn>
                      <a:cxn ang="0">
                        <a:pos x="T2" y="T3"/>
                      </a:cxn>
                      <a:cxn ang="0">
                        <a:pos x="T4" y="T5"/>
                      </a:cxn>
                      <a:cxn ang="0">
                        <a:pos x="T6" y="T7"/>
                      </a:cxn>
                      <a:cxn ang="0">
                        <a:pos x="T8" y="T9"/>
                      </a:cxn>
                      <a:cxn ang="0">
                        <a:pos x="T10" y="T11"/>
                      </a:cxn>
                    </a:cxnLst>
                    <a:rect l="0" t="0" r="r" b="b"/>
                    <a:pathLst>
                      <a:path w="8" h="11">
                        <a:moveTo>
                          <a:pt x="4" y="6"/>
                        </a:moveTo>
                        <a:cubicBezTo>
                          <a:pt x="1" y="6"/>
                          <a:pt x="0" y="3"/>
                          <a:pt x="0" y="0"/>
                        </a:cubicBezTo>
                        <a:cubicBezTo>
                          <a:pt x="2" y="1"/>
                          <a:pt x="8" y="7"/>
                          <a:pt x="8" y="8"/>
                        </a:cubicBezTo>
                        <a:cubicBezTo>
                          <a:pt x="8" y="9"/>
                          <a:pt x="7" y="11"/>
                          <a:pt x="6" y="11"/>
                        </a:cubicBezTo>
                        <a:cubicBezTo>
                          <a:pt x="5" y="11"/>
                          <a:pt x="4" y="9"/>
                          <a:pt x="4" y="9"/>
                        </a:cubicBezTo>
                        <a:cubicBezTo>
                          <a:pt x="4" y="8"/>
                          <a:pt x="4" y="7"/>
                          <a:pt x="4" y="6"/>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41" name="Freeform 27"/>
                  <p:cNvSpPr>
                    <a:spLocks/>
                  </p:cNvSpPr>
                  <p:nvPr/>
                </p:nvSpPr>
                <p:spPr bwMode="auto">
                  <a:xfrm>
                    <a:off x="7542651" y="3246752"/>
                    <a:ext cx="27262" cy="14870"/>
                  </a:xfrm>
                  <a:custGeom>
                    <a:avLst/>
                    <a:gdLst>
                      <a:gd name="T0" fmla="*/ 1 w 11"/>
                      <a:gd name="T1" fmla="*/ 0 h 6"/>
                      <a:gd name="T2" fmla="*/ 11 w 11"/>
                      <a:gd name="T3" fmla="*/ 5 h 6"/>
                      <a:gd name="T4" fmla="*/ 9 w 11"/>
                      <a:gd name="T5" fmla="*/ 6 h 6"/>
                      <a:gd name="T6" fmla="*/ 0 w 11"/>
                      <a:gd name="T7" fmla="*/ 1 h 6"/>
                      <a:gd name="T8" fmla="*/ 1 w 11"/>
                      <a:gd name="T9" fmla="*/ 1 h 6"/>
                      <a:gd name="T10" fmla="*/ 1 w 11"/>
                      <a:gd name="T11" fmla="*/ 0 h 6"/>
                    </a:gdLst>
                    <a:ahLst/>
                    <a:cxnLst>
                      <a:cxn ang="0">
                        <a:pos x="T0" y="T1"/>
                      </a:cxn>
                      <a:cxn ang="0">
                        <a:pos x="T2" y="T3"/>
                      </a:cxn>
                      <a:cxn ang="0">
                        <a:pos x="T4" y="T5"/>
                      </a:cxn>
                      <a:cxn ang="0">
                        <a:pos x="T6" y="T7"/>
                      </a:cxn>
                      <a:cxn ang="0">
                        <a:pos x="T8" y="T9"/>
                      </a:cxn>
                      <a:cxn ang="0">
                        <a:pos x="T10" y="T11"/>
                      </a:cxn>
                    </a:cxnLst>
                    <a:rect l="0" t="0" r="r" b="b"/>
                    <a:pathLst>
                      <a:path w="11" h="6">
                        <a:moveTo>
                          <a:pt x="1" y="0"/>
                        </a:moveTo>
                        <a:cubicBezTo>
                          <a:pt x="4" y="1"/>
                          <a:pt x="10" y="3"/>
                          <a:pt x="11" y="5"/>
                        </a:cubicBezTo>
                        <a:cubicBezTo>
                          <a:pt x="11" y="6"/>
                          <a:pt x="10" y="6"/>
                          <a:pt x="9" y="6"/>
                        </a:cubicBezTo>
                        <a:cubicBezTo>
                          <a:pt x="7" y="6"/>
                          <a:pt x="0" y="4"/>
                          <a:pt x="0" y="1"/>
                        </a:cubicBezTo>
                        <a:cubicBezTo>
                          <a:pt x="1" y="1"/>
                          <a:pt x="1" y="1"/>
                          <a:pt x="1" y="1"/>
                        </a:cubicBezTo>
                        <a:lnTo>
                          <a:pt x="1" y="0"/>
                        </a:ln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42" name="Freeform 28"/>
                  <p:cNvSpPr>
                    <a:spLocks/>
                  </p:cNvSpPr>
                  <p:nvPr/>
                </p:nvSpPr>
                <p:spPr bwMode="auto">
                  <a:xfrm>
                    <a:off x="7510432" y="3229403"/>
                    <a:ext cx="17349" cy="9914"/>
                  </a:xfrm>
                  <a:custGeom>
                    <a:avLst/>
                    <a:gdLst>
                      <a:gd name="T0" fmla="*/ 0 w 7"/>
                      <a:gd name="T1" fmla="*/ 0 h 4"/>
                      <a:gd name="T2" fmla="*/ 7 w 7"/>
                      <a:gd name="T3" fmla="*/ 4 h 4"/>
                      <a:gd name="T4" fmla="*/ 4 w 7"/>
                      <a:gd name="T5" fmla="*/ 4 h 4"/>
                      <a:gd name="T6" fmla="*/ 0 w 7"/>
                      <a:gd name="T7" fmla="*/ 1 h 4"/>
                      <a:gd name="T8" fmla="*/ 2 w 7"/>
                      <a:gd name="T9" fmla="*/ 0 h 4"/>
                      <a:gd name="T10" fmla="*/ 0 w 7"/>
                      <a:gd name="T11" fmla="*/ 0 h 4"/>
                    </a:gdLst>
                    <a:ahLst/>
                    <a:cxnLst>
                      <a:cxn ang="0">
                        <a:pos x="T0" y="T1"/>
                      </a:cxn>
                      <a:cxn ang="0">
                        <a:pos x="T2" y="T3"/>
                      </a:cxn>
                      <a:cxn ang="0">
                        <a:pos x="T4" y="T5"/>
                      </a:cxn>
                      <a:cxn ang="0">
                        <a:pos x="T6" y="T7"/>
                      </a:cxn>
                      <a:cxn ang="0">
                        <a:pos x="T8" y="T9"/>
                      </a:cxn>
                      <a:cxn ang="0">
                        <a:pos x="T10" y="T11"/>
                      </a:cxn>
                    </a:cxnLst>
                    <a:rect l="0" t="0" r="r" b="b"/>
                    <a:pathLst>
                      <a:path w="7" h="4">
                        <a:moveTo>
                          <a:pt x="0" y="0"/>
                        </a:moveTo>
                        <a:cubicBezTo>
                          <a:pt x="3" y="2"/>
                          <a:pt x="5" y="1"/>
                          <a:pt x="7" y="4"/>
                        </a:cubicBezTo>
                        <a:cubicBezTo>
                          <a:pt x="4" y="4"/>
                          <a:pt x="4" y="4"/>
                          <a:pt x="4" y="4"/>
                        </a:cubicBezTo>
                        <a:cubicBezTo>
                          <a:pt x="0" y="1"/>
                          <a:pt x="0" y="1"/>
                          <a:pt x="0" y="1"/>
                        </a:cubicBezTo>
                        <a:cubicBezTo>
                          <a:pt x="0" y="1"/>
                          <a:pt x="2" y="1"/>
                          <a:pt x="2" y="0"/>
                        </a:cubicBezTo>
                        <a:lnTo>
                          <a:pt x="0" y="0"/>
                        </a:ln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43" name="Freeform 29"/>
                  <p:cNvSpPr>
                    <a:spLocks/>
                  </p:cNvSpPr>
                  <p:nvPr/>
                </p:nvSpPr>
                <p:spPr bwMode="auto">
                  <a:xfrm>
                    <a:off x="7268787" y="3959292"/>
                    <a:ext cx="78070" cy="78070"/>
                  </a:xfrm>
                  <a:custGeom>
                    <a:avLst/>
                    <a:gdLst>
                      <a:gd name="T0" fmla="*/ 16 w 32"/>
                      <a:gd name="T1" fmla="*/ 4 h 32"/>
                      <a:gd name="T2" fmla="*/ 29 w 32"/>
                      <a:gd name="T3" fmla="*/ 1 h 32"/>
                      <a:gd name="T4" fmla="*/ 32 w 32"/>
                      <a:gd name="T5" fmla="*/ 10 h 32"/>
                      <a:gd name="T6" fmla="*/ 18 w 32"/>
                      <a:gd name="T7" fmla="*/ 32 h 32"/>
                      <a:gd name="T8" fmla="*/ 0 w 32"/>
                      <a:gd name="T9" fmla="*/ 4 h 32"/>
                      <a:gd name="T10" fmla="*/ 16 w 32"/>
                      <a:gd name="T11" fmla="*/ 4 h 32"/>
                    </a:gdLst>
                    <a:ahLst/>
                    <a:cxnLst>
                      <a:cxn ang="0">
                        <a:pos x="T0" y="T1"/>
                      </a:cxn>
                      <a:cxn ang="0">
                        <a:pos x="T2" y="T3"/>
                      </a:cxn>
                      <a:cxn ang="0">
                        <a:pos x="T4" y="T5"/>
                      </a:cxn>
                      <a:cxn ang="0">
                        <a:pos x="T6" y="T7"/>
                      </a:cxn>
                      <a:cxn ang="0">
                        <a:pos x="T8" y="T9"/>
                      </a:cxn>
                      <a:cxn ang="0">
                        <a:pos x="T10" y="T11"/>
                      </a:cxn>
                    </a:cxnLst>
                    <a:rect l="0" t="0" r="r" b="b"/>
                    <a:pathLst>
                      <a:path w="32" h="32">
                        <a:moveTo>
                          <a:pt x="16" y="4"/>
                        </a:moveTo>
                        <a:cubicBezTo>
                          <a:pt x="20" y="4"/>
                          <a:pt x="25" y="3"/>
                          <a:pt x="29" y="1"/>
                        </a:cubicBezTo>
                        <a:cubicBezTo>
                          <a:pt x="30" y="5"/>
                          <a:pt x="32" y="7"/>
                          <a:pt x="32" y="10"/>
                        </a:cubicBezTo>
                        <a:cubicBezTo>
                          <a:pt x="32" y="16"/>
                          <a:pt x="24" y="32"/>
                          <a:pt x="18" y="32"/>
                        </a:cubicBezTo>
                        <a:cubicBezTo>
                          <a:pt x="10" y="32"/>
                          <a:pt x="0" y="10"/>
                          <a:pt x="0" y="4"/>
                        </a:cubicBezTo>
                        <a:cubicBezTo>
                          <a:pt x="0" y="0"/>
                          <a:pt x="16" y="4"/>
                          <a:pt x="16" y="4"/>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44" name="Freeform 30"/>
                  <p:cNvSpPr>
                    <a:spLocks/>
                  </p:cNvSpPr>
                  <p:nvPr/>
                </p:nvSpPr>
                <p:spPr bwMode="auto">
                  <a:xfrm>
                    <a:off x="7336944" y="3944422"/>
                    <a:ext cx="7435" cy="12392"/>
                  </a:xfrm>
                  <a:custGeom>
                    <a:avLst/>
                    <a:gdLst>
                      <a:gd name="T0" fmla="*/ 3 w 3"/>
                      <a:gd name="T1" fmla="*/ 0 h 5"/>
                      <a:gd name="T2" fmla="*/ 3 w 3"/>
                      <a:gd name="T3" fmla="*/ 5 h 5"/>
                      <a:gd name="T4" fmla="*/ 0 w 3"/>
                      <a:gd name="T5" fmla="*/ 0 h 5"/>
                      <a:gd name="T6" fmla="*/ 3 w 3"/>
                      <a:gd name="T7" fmla="*/ 0 h 5"/>
                    </a:gdLst>
                    <a:ahLst/>
                    <a:cxnLst>
                      <a:cxn ang="0">
                        <a:pos x="T0" y="T1"/>
                      </a:cxn>
                      <a:cxn ang="0">
                        <a:pos x="T2" y="T3"/>
                      </a:cxn>
                      <a:cxn ang="0">
                        <a:pos x="T4" y="T5"/>
                      </a:cxn>
                      <a:cxn ang="0">
                        <a:pos x="T6" y="T7"/>
                      </a:cxn>
                    </a:cxnLst>
                    <a:rect l="0" t="0" r="r" b="b"/>
                    <a:pathLst>
                      <a:path w="3" h="5">
                        <a:moveTo>
                          <a:pt x="3" y="0"/>
                        </a:moveTo>
                        <a:cubicBezTo>
                          <a:pt x="3" y="3"/>
                          <a:pt x="3" y="3"/>
                          <a:pt x="3" y="5"/>
                        </a:cubicBezTo>
                        <a:cubicBezTo>
                          <a:pt x="0" y="4"/>
                          <a:pt x="0" y="2"/>
                          <a:pt x="0" y="0"/>
                        </a:cubicBezTo>
                        <a:cubicBezTo>
                          <a:pt x="1" y="0"/>
                          <a:pt x="3" y="0"/>
                          <a:pt x="3" y="0"/>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45" name="Freeform 31"/>
                  <p:cNvSpPr>
                    <a:spLocks/>
                  </p:cNvSpPr>
                  <p:nvPr/>
                </p:nvSpPr>
                <p:spPr bwMode="auto">
                  <a:xfrm>
                    <a:off x="7107691" y="3846525"/>
                    <a:ext cx="23545" cy="12392"/>
                  </a:xfrm>
                  <a:custGeom>
                    <a:avLst/>
                    <a:gdLst>
                      <a:gd name="T0" fmla="*/ 10 w 10"/>
                      <a:gd name="T1" fmla="*/ 2 h 5"/>
                      <a:gd name="T2" fmla="*/ 0 w 10"/>
                      <a:gd name="T3" fmla="*/ 2 h 5"/>
                      <a:gd name="T4" fmla="*/ 10 w 10"/>
                      <a:gd name="T5" fmla="*/ 2 h 5"/>
                    </a:gdLst>
                    <a:ahLst/>
                    <a:cxnLst>
                      <a:cxn ang="0">
                        <a:pos x="T0" y="T1"/>
                      </a:cxn>
                      <a:cxn ang="0">
                        <a:pos x="T2" y="T3"/>
                      </a:cxn>
                      <a:cxn ang="0">
                        <a:pos x="T4" y="T5"/>
                      </a:cxn>
                    </a:cxnLst>
                    <a:rect l="0" t="0" r="r" b="b"/>
                    <a:pathLst>
                      <a:path w="10" h="5">
                        <a:moveTo>
                          <a:pt x="10" y="2"/>
                        </a:moveTo>
                        <a:cubicBezTo>
                          <a:pt x="7" y="4"/>
                          <a:pt x="3" y="5"/>
                          <a:pt x="0" y="2"/>
                        </a:cubicBezTo>
                        <a:cubicBezTo>
                          <a:pt x="6" y="0"/>
                          <a:pt x="6" y="0"/>
                          <a:pt x="10" y="2"/>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46" name="Freeform 32"/>
                  <p:cNvSpPr>
                    <a:spLocks/>
                  </p:cNvSpPr>
                  <p:nvPr/>
                </p:nvSpPr>
                <p:spPr bwMode="auto">
                  <a:xfrm>
                    <a:off x="6977575" y="3324821"/>
                    <a:ext cx="27262" cy="12392"/>
                  </a:xfrm>
                  <a:custGeom>
                    <a:avLst/>
                    <a:gdLst>
                      <a:gd name="T0" fmla="*/ 11 w 11"/>
                      <a:gd name="T1" fmla="*/ 1 h 5"/>
                      <a:gd name="T2" fmla="*/ 11 w 11"/>
                      <a:gd name="T3" fmla="*/ 5 h 5"/>
                      <a:gd name="T4" fmla="*/ 8 w 11"/>
                      <a:gd name="T5" fmla="*/ 5 h 5"/>
                      <a:gd name="T6" fmla="*/ 0 w 11"/>
                      <a:gd name="T7" fmla="*/ 2 h 5"/>
                      <a:gd name="T8" fmla="*/ 11 w 11"/>
                      <a:gd name="T9" fmla="*/ 1 h 5"/>
                    </a:gdLst>
                    <a:ahLst/>
                    <a:cxnLst>
                      <a:cxn ang="0">
                        <a:pos x="T0" y="T1"/>
                      </a:cxn>
                      <a:cxn ang="0">
                        <a:pos x="T2" y="T3"/>
                      </a:cxn>
                      <a:cxn ang="0">
                        <a:pos x="T4" y="T5"/>
                      </a:cxn>
                      <a:cxn ang="0">
                        <a:pos x="T6" y="T7"/>
                      </a:cxn>
                      <a:cxn ang="0">
                        <a:pos x="T8" y="T9"/>
                      </a:cxn>
                    </a:cxnLst>
                    <a:rect l="0" t="0" r="r" b="b"/>
                    <a:pathLst>
                      <a:path w="11" h="5">
                        <a:moveTo>
                          <a:pt x="11" y="1"/>
                        </a:moveTo>
                        <a:cubicBezTo>
                          <a:pt x="11" y="5"/>
                          <a:pt x="11" y="5"/>
                          <a:pt x="11" y="5"/>
                        </a:cubicBezTo>
                        <a:cubicBezTo>
                          <a:pt x="10" y="5"/>
                          <a:pt x="9" y="5"/>
                          <a:pt x="8" y="5"/>
                        </a:cubicBezTo>
                        <a:cubicBezTo>
                          <a:pt x="5" y="5"/>
                          <a:pt x="1" y="3"/>
                          <a:pt x="0" y="2"/>
                        </a:cubicBezTo>
                        <a:cubicBezTo>
                          <a:pt x="5" y="1"/>
                          <a:pt x="7" y="0"/>
                          <a:pt x="11" y="1"/>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47" name="Freeform 33"/>
                  <p:cNvSpPr>
                    <a:spLocks/>
                  </p:cNvSpPr>
                  <p:nvPr/>
                </p:nvSpPr>
                <p:spPr bwMode="auto">
                  <a:xfrm>
                    <a:off x="6642991" y="3314908"/>
                    <a:ext cx="806720" cy="612166"/>
                  </a:xfrm>
                  <a:custGeom>
                    <a:avLst/>
                    <a:gdLst>
                      <a:gd name="T0" fmla="*/ 330 w 330"/>
                      <a:gd name="T1" fmla="*/ 152 h 250"/>
                      <a:gd name="T2" fmla="*/ 326 w 330"/>
                      <a:gd name="T3" fmla="*/ 177 h 250"/>
                      <a:gd name="T4" fmla="*/ 310 w 330"/>
                      <a:gd name="T5" fmla="*/ 203 h 250"/>
                      <a:gd name="T6" fmla="*/ 302 w 330"/>
                      <a:gd name="T7" fmla="*/ 229 h 250"/>
                      <a:gd name="T8" fmla="*/ 259 w 330"/>
                      <a:gd name="T9" fmla="*/ 241 h 250"/>
                      <a:gd name="T10" fmla="*/ 218 w 330"/>
                      <a:gd name="T11" fmla="*/ 228 h 250"/>
                      <a:gd name="T12" fmla="*/ 213 w 330"/>
                      <a:gd name="T13" fmla="*/ 215 h 250"/>
                      <a:gd name="T14" fmla="*/ 204 w 330"/>
                      <a:gd name="T15" fmla="*/ 217 h 250"/>
                      <a:gd name="T16" fmla="*/ 203 w 330"/>
                      <a:gd name="T17" fmla="*/ 205 h 250"/>
                      <a:gd name="T18" fmla="*/ 196 w 330"/>
                      <a:gd name="T19" fmla="*/ 214 h 250"/>
                      <a:gd name="T20" fmla="*/ 201 w 330"/>
                      <a:gd name="T21" fmla="*/ 191 h 250"/>
                      <a:gd name="T22" fmla="*/ 180 w 330"/>
                      <a:gd name="T23" fmla="*/ 206 h 250"/>
                      <a:gd name="T24" fmla="*/ 139 w 330"/>
                      <a:gd name="T25" fmla="*/ 180 h 250"/>
                      <a:gd name="T26" fmla="*/ 85 w 330"/>
                      <a:gd name="T27" fmla="*/ 201 h 250"/>
                      <a:gd name="T28" fmla="*/ 60 w 330"/>
                      <a:gd name="T29" fmla="*/ 203 h 250"/>
                      <a:gd name="T30" fmla="*/ 14 w 330"/>
                      <a:gd name="T31" fmla="*/ 202 h 250"/>
                      <a:gd name="T32" fmla="*/ 15 w 330"/>
                      <a:gd name="T33" fmla="*/ 171 h 250"/>
                      <a:gd name="T34" fmla="*/ 1 w 330"/>
                      <a:gd name="T35" fmla="*/ 133 h 250"/>
                      <a:gd name="T36" fmla="*/ 5 w 330"/>
                      <a:gd name="T37" fmla="*/ 133 h 250"/>
                      <a:gd name="T38" fmla="*/ 2 w 330"/>
                      <a:gd name="T39" fmla="*/ 115 h 250"/>
                      <a:gd name="T40" fmla="*/ 5 w 330"/>
                      <a:gd name="T41" fmla="*/ 95 h 250"/>
                      <a:gd name="T42" fmla="*/ 21 w 330"/>
                      <a:gd name="T43" fmla="*/ 87 h 250"/>
                      <a:gd name="T44" fmla="*/ 74 w 330"/>
                      <a:gd name="T45" fmla="*/ 62 h 250"/>
                      <a:gd name="T46" fmla="*/ 77 w 330"/>
                      <a:gd name="T47" fmla="*/ 50 h 250"/>
                      <a:gd name="T48" fmla="*/ 85 w 330"/>
                      <a:gd name="T49" fmla="*/ 46 h 250"/>
                      <a:gd name="T50" fmla="*/ 97 w 330"/>
                      <a:gd name="T51" fmla="*/ 33 h 250"/>
                      <a:gd name="T52" fmla="*/ 121 w 330"/>
                      <a:gd name="T53" fmla="*/ 38 h 250"/>
                      <a:gd name="T54" fmla="*/ 132 w 330"/>
                      <a:gd name="T55" fmla="*/ 37 h 250"/>
                      <a:gd name="T56" fmla="*/ 137 w 330"/>
                      <a:gd name="T57" fmla="*/ 20 h 250"/>
                      <a:gd name="T58" fmla="*/ 158 w 330"/>
                      <a:gd name="T59" fmla="*/ 11 h 250"/>
                      <a:gd name="T60" fmla="*/ 179 w 330"/>
                      <a:gd name="T61" fmla="*/ 13 h 250"/>
                      <a:gd name="T62" fmla="*/ 193 w 330"/>
                      <a:gd name="T63" fmla="*/ 16 h 250"/>
                      <a:gd name="T64" fmla="*/ 183 w 330"/>
                      <a:gd name="T65" fmla="*/ 36 h 250"/>
                      <a:gd name="T66" fmla="*/ 191 w 330"/>
                      <a:gd name="T67" fmla="*/ 44 h 250"/>
                      <a:gd name="T68" fmla="*/ 221 w 330"/>
                      <a:gd name="T69" fmla="*/ 59 h 250"/>
                      <a:gd name="T70" fmla="*/ 233 w 330"/>
                      <a:gd name="T71" fmla="*/ 10 h 250"/>
                      <a:gd name="T72" fmla="*/ 248 w 330"/>
                      <a:gd name="T73" fmla="*/ 18 h 250"/>
                      <a:gd name="T74" fmla="*/ 260 w 330"/>
                      <a:gd name="T75" fmla="*/ 33 h 250"/>
                      <a:gd name="T76" fmla="*/ 272 w 330"/>
                      <a:gd name="T77" fmla="*/ 68 h 250"/>
                      <a:gd name="T78" fmla="*/ 297 w 330"/>
                      <a:gd name="T79" fmla="*/ 95 h 250"/>
                      <a:gd name="T80" fmla="*/ 323 w 330"/>
                      <a:gd name="T81" fmla="*/ 121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30" h="250">
                        <a:moveTo>
                          <a:pt x="322" y="122"/>
                        </a:moveTo>
                        <a:cubicBezTo>
                          <a:pt x="327" y="128"/>
                          <a:pt x="330" y="143"/>
                          <a:pt x="330" y="152"/>
                        </a:cubicBezTo>
                        <a:cubicBezTo>
                          <a:pt x="330" y="158"/>
                          <a:pt x="328" y="167"/>
                          <a:pt x="326" y="169"/>
                        </a:cubicBezTo>
                        <a:cubicBezTo>
                          <a:pt x="326" y="177"/>
                          <a:pt x="326" y="177"/>
                          <a:pt x="326" y="177"/>
                        </a:cubicBezTo>
                        <a:cubicBezTo>
                          <a:pt x="324" y="180"/>
                          <a:pt x="325" y="181"/>
                          <a:pt x="324" y="183"/>
                        </a:cubicBezTo>
                        <a:cubicBezTo>
                          <a:pt x="318" y="191"/>
                          <a:pt x="313" y="194"/>
                          <a:pt x="310" y="203"/>
                        </a:cubicBezTo>
                        <a:cubicBezTo>
                          <a:pt x="308" y="210"/>
                          <a:pt x="302" y="219"/>
                          <a:pt x="302" y="229"/>
                        </a:cubicBezTo>
                        <a:cubicBezTo>
                          <a:pt x="302" y="229"/>
                          <a:pt x="302" y="229"/>
                          <a:pt x="302" y="229"/>
                        </a:cubicBezTo>
                        <a:cubicBezTo>
                          <a:pt x="299" y="242"/>
                          <a:pt x="275" y="236"/>
                          <a:pt x="273" y="250"/>
                        </a:cubicBezTo>
                        <a:cubicBezTo>
                          <a:pt x="271" y="249"/>
                          <a:pt x="259" y="243"/>
                          <a:pt x="259" y="241"/>
                        </a:cubicBezTo>
                        <a:cubicBezTo>
                          <a:pt x="252" y="241"/>
                          <a:pt x="254" y="247"/>
                          <a:pt x="247" y="247"/>
                        </a:cubicBezTo>
                        <a:cubicBezTo>
                          <a:pt x="236" y="247"/>
                          <a:pt x="218" y="240"/>
                          <a:pt x="218" y="228"/>
                        </a:cubicBezTo>
                        <a:cubicBezTo>
                          <a:pt x="218" y="224"/>
                          <a:pt x="214" y="220"/>
                          <a:pt x="214" y="217"/>
                        </a:cubicBezTo>
                        <a:cubicBezTo>
                          <a:pt x="214" y="217"/>
                          <a:pt x="213" y="215"/>
                          <a:pt x="213" y="215"/>
                        </a:cubicBezTo>
                        <a:cubicBezTo>
                          <a:pt x="211" y="216"/>
                          <a:pt x="210" y="217"/>
                          <a:pt x="208" y="217"/>
                        </a:cubicBezTo>
                        <a:cubicBezTo>
                          <a:pt x="204" y="217"/>
                          <a:pt x="204" y="217"/>
                          <a:pt x="204" y="217"/>
                        </a:cubicBezTo>
                        <a:cubicBezTo>
                          <a:pt x="205" y="215"/>
                          <a:pt x="206" y="214"/>
                          <a:pt x="206" y="211"/>
                        </a:cubicBezTo>
                        <a:cubicBezTo>
                          <a:pt x="206" y="207"/>
                          <a:pt x="204" y="206"/>
                          <a:pt x="203" y="205"/>
                        </a:cubicBezTo>
                        <a:cubicBezTo>
                          <a:pt x="203" y="206"/>
                          <a:pt x="203" y="207"/>
                          <a:pt x="203" y="208"/>
                        </a:cubicBezTo>
                        <a:cubicBezTo>
                          <a:pt x="200" y="209"/>
                          <a:pt x="200" y="214"/>
                          <a:pt x="196" y="214"/>
                        </a:cubicBezTo>
                        <a:cubicBezTo>
                          <a:pt x="194" y="214"/>
                          <a:pt x="193" y="213"/>
                          <a:pt x="193" y="211"/>
                        </a:cubicBezTo>
                        <a:cubicBezTo>
                          <a:pt x="200" y="210"/>
                          <a:pt x="201" y="195"/>
                          <a:pt x="201" y="191"/>
                        </a:cubicBezTo>
                        <a:cubicBezTo>
                          <a:pt x="196" y="196"/>
                          <a:pt x="189" y="211"/>
                          <a:pt x="183" y="211"/>
                        </a:cubicBezTo>
                        <a:cubicBezTo>
                          <a:pt x="179" y="211"/>
                          <a:pt x="180" y="206"/>
                          <a:pt x="180" y="206"/>
                        </a:cubicBezTo>
                        <a:cubicBezTo>
                          <a:pt x="178" y="206"/>
                          <a:pt x="172" y="192"/>
                          <a:pt x="170" y="188"/>
                        </a:cubicBezTo>
                        <a:cubicBezTo>
                          <a:pt x="165" y="183"/>
                          <a:pt x="148" y="180"/>
                          <a:pt x="139" y="180"/>
                        </a:cubicBezTo>
                        <a:cubicBezTo>
                          <a:pt x="128" y="180"/>
                          <a:pt x="126" y="184"/>
                          <a:pt x="120" y="186"/>
                        </a:cubicBezTo>
                        <a:cubicBezTo>
                          <a:pt x="105" y="191"/>
                          <a:pt x="87" y="186"/>
                          <a:pt x="85" y="201"/>
                        </a:cubicBezTo>
                        <a:cubicBezTo>
                          <a:pt x="79" y="201"/>
                          <a:pt x="74" y="203"/>
                          <a:pt x="68" y="203"/>
                        </a:cubicBezTo>
                        <a:cubicBezTo>
                          <a:pt x="63" y="200"/>
                          <a:pt x="63" y="203"/>
                          <a:pt x="60" y="203"/>
                        </a:cubicBezTo>
                        <a:cubicBezTo>
                          <a:pt x="50" y="203"/>
                          <a:pt x="45" y="212"/>
                          <a:pt x="33" y="212"/>
                        </a:cubicBezTo>
                        <a:cubicBezTo>
                          <a:pt x="28" y="212"/>
                          <a:pt x="14" y="206"/>
                          <a:pt x="14" y="202"/>
                        </a:cubicBezTo>
                        <a:cubicBezTo>
                          <a:pt x="14" y="198"/>
                          <a:pt x="21" y="196"/>
                          <a:pt x="21" y="189"/>
                        </a:cubicBezTo>
                        <a:cubicBezTo>
                          <a:pt x="21" y="181"/>
                          <a:pt x="16" y="176"/>
                          <a:pt x="15" y="171"/>
                        </a:cubicBezTo>
                        <a:cubicBezTo>
                          <a:pt x="11" y="159"/>
                          <a:pt x="10" y="155"/>
                          <a:pt x="7" y="143"/>
                        </a:cubicBezTo>
                        <a:cubicBezTo>
                          <a:pt x="5" y="139"/>
                          <a:pt x="0" y="138"/>
                          <a:pt x="1" y="133"/>
                        </a:cubicBezTo>
                        <a:cubicBezTo>
                          <a:pt x="2" y="132"/>
                          <a:pt x="2" y="131"/>
                          <a:pt x="3" y="130"/>
                        </a:cubicBezTo>
                        <a:cubicBezTo>
                          <a:pt x="3" y="131"/>
                          <a:pt x="4" y="132"/>
                          <a:pt x="5" y="133"/>
                        </a:cubicBezTo>
                        <a:cubicBezTo>
                          <a:pt x="6" y="132"/>
                          <a:pt x="5" y="131"/>
                          <a:pt x="5" y="130"/>
                        </a:cubicBezTo>
                        <a:cubicBezTo>
                          <a:pt x="5" y="125"/>
                          <a:pt x="2" y="122"/>
                          <a:pt x="2" y="115"/>
                        </a:cubicBezTo>
                        <a:cubicBezTo>
                          <a:pt x="2" y="106"/>
                          <a:pt x="2" y="105"/>
                          <a:pt x="2" y="98"/>
                        </a:cubicBezTo>
                        <a:cubicBezTo>
                          <a:pt x="2" y="96"/>
                          <a:pt x="4" y="95"/>
                          <a:pt x="5" y="95"/>
                        </a:cubicBezTo>
                        <a:cubicBezTo>
                          <a:pt x="5" y="95"/>
                          <a:pt x="5" y="97"/>
                          <a:pt x="5" y="97"/>
                        </a:cubicBezTo>
                        <a:cubicBezTo>
                          <a:pt x="11" y="97"/>
                          <a:pt x="17" y="90"/>
                          <a:pt x="21" y="87"/>
                        </a:cubicBezTo>
                        <a:cubicBezTo>
                          <a:pt x="24" y="83"/>
                          <a:pt x="34" y="82"/>
                          <a:pt x="40" y="82"/>
                        </a:cubicBezTo>
                        <a:cubicBezTo>
                          <a:pt x="50" y="80"/>
                          <a:pt x="74" y="72"/>
                          <a:pt x="74" y="62"/>
                        </a:cubicBezTo>
                        <a:cubicBezTo>
                          <a:pt x="74" y="60"/>
                          <a:pt x="74" y="59"/>
                          <a:pt x="74" y="57"/>
                        </a:cubicBezTo>
                        <a:cubicBezTo>
                          <a:pt x="74" y="54"/>
                          <a:pt x="74" y="51"/>
                          <a:pt x="77" y="50"/>
                        </a:cubicBezTo>
                        <a:cubicBezTo>
                          <a:pt x="79" y="53"/>
                          <a:pt x="80" y="54"/>
                          <a:pt x="82" y="56"/>
                        </a:cubicBezTo>
                        <a:cubicBezTo>
                          <a:pt x="85" y="54"/>
                          <a:pt x="83" y="49"/>
                          <a:pt x="85" y="46"/>
                        </a:cubicBezTo>
                        <a:cubicBezTo>
                          <a:pt x="87" y="47"/>
                          <a:pt x="89" y="49"/>
                          <a:pt x="91" y="49"/>
                        </a:cubicBezTo>
                        <a:cubicBezTo>
                          <a:pt x="91" y="41"/>
                          <a:pt x="97" y="39"/>
                          <a:pt x="97" y="33"/>
                        </a:cubicBezTo>
                        <a:cubicBezTo>
                          <a:pt x="105" y="33"/>
                          <a:pt x="106" y="27"/>
                          <a:pt x="112" y="27"/>
                        </a:cubicBezTo>
                        <a:cubicBezTo>
                          <a:pt x="118" y="27"/>
                          <a:pt x="120" y="33"/>
                          <a:pt x="121" y="38"/>
                        </a:cubicBezTo>
                        <a:cubicBezTo>
                          <a:pt x="122" y="36"/>
                          <a:pt x="125" y="35"/>
                          <a:pt x="127" y="35"/>
                        </a:cubicBezTo>
                        <a:cubicBezTo>
                          <a:pt x="129" y="35"/>
                          <a:pt x="131" y="37"/>
                          <a:pt x="132" y="37"/>
                        </a:cubicBezTo>
                        <a:cubicBezTo>
                          <a:pt x="133" y="35"/>
                          <a:pt x="132" y="33"/>
                          <a:pt x="132" y="30"/>
                        </a:cubicBezTo>
                        <a:cubicBezTo>
                          <a:pt x="132" y="26"/>
                          <a:pt x="137" y="24"/>
                          <a:pt x="137" y="20"/>
                        </a:cubicBezTo>
                        <a:cubicBezTo>
                          <a:pt x="137" y="16"/>
                          <a:pt x="148" y="13"/>
                          <a:pt x="153" y="13"/>
                        </a:cubicBezTo>
                        <a:cubicBezTo>
                          <a:pt x="155" y="13"/>
                          <a:pt x="157" y="12"/>
                          <a:pt x="158" y="11"/>
                        </a:cubicBezTo>
                        <a:cubicBezTo>
                          <a:pt x="157" y="9"/>
                          <a:pt x="154" y="8"/>
                          <a:pt x="153" y="5"/>
                        </a:cubicBezTo>
                        <a:cubicBezTo>
                          <a:pt x="163" y="9"/>
                          <a:pt x="169" y="13"/>
                          <a:pt x="179" y="13"/>
                        </a:cubicBezTo>
                        <a:cubicBezTo>
                          <a:pt x="183" y="13"/>
                          <a:pt x="184" y="10"/>
                          <a:pt x="187" y="10"/>
                        </a:cubicBezTo>
                        <a:cubicBezTo>
                          <a:pt x="189" y="10"/>
                          <a:pt x="193" y="13"/>
                          <a:pt x="193" y="16"/>
                        </a:cubicBezTo>
                        <a:cubicBezTo>
                          <a:pt x="193" y="19"/>
                          <a:pt x="188" y="20"/>
                          <a:pt x="186" y="21"/>
                        </a:cubicBezTo>
                        <a:cubicBezTo>
                          <a:pt x="183" y="36"/>
                          <a:pt x="183" y="36"/>
                          <a:pt x="183" y="36"/>
                        </a:cubicBezTo>
                        <a:cubicBezTo>
                          <a:pt x="183" y="38"/>
                          <a:pt x="187" y="37"/>
                          <a:pt x="188" y="39"/>
                        </a:cubicBezTo>
                        <a:cubicBezTo>
                          <a:pt x="190" y="40"/>
                          <a:pt x="190" y="44"/>
                          <a:pt x="191" y="44"/>
                        </a:cubicBezTo>
                        <a:cubicBezTo>
                          <a:pt x="199" y="47"/>
                          <a:pt x="203" y="49"/>
                          <a:pt x="210" y="51"/>
                        </a:cubicBezTo>
                        <a:cubicBezTo>
                          <a:pt x="215" y="53"/>
                          <a:pt x="216" y="59"/>
                          <a:pt x="221" y="59"/>
                        </a:cubicBezTo>
                        <a:cubicBezTo>
                          <a:pt x="230" y="59"/>
                          <a:pt x="232" y="42"/>
                          <a:pt x="233" y="36"/>
                        </a:cubicBezTo>
                        <a:cubicBezTo>
                          <a:pt x="233" y="10"/>
                          <a:pt x="233" y="10"/>
                          <a:pt x="233" y="10"/>
                        </a:cubicBezTo>
                        <a:cubicBezTo>
                          <a:pt x="238" y="6"/>
                          <a:pt x="237" y="3"/>
                          <a:pt x="241" y="0"/>
                        </a:cubicBezTo>
                        <a:cubicBezTo>
                          <a:pt x="242" y="8"/>
                          <a:pt x="246" y="13"/>
                          <a:pt x="248" y="18"/>
                        </a:cubicBezTo>
                        <a:cubicBezTo>
                          <a:pt x="249" y="22"/>
                          <a:pt x="248" y="28"/>
                          <a:pt x="251" y="30"/>
                        </a:cubicBezTo>
                        <a:cubicBezTo>
                          <a:pt x="254" y="31"/>
                          <a:pt x="259" y="33"/>
                          <a:pt x="260" y="33"/>
                        </a:cubicBezTo>
                        <a:cubicBezTo>
                          <a:pt x="264" y="35"/>
                          <a:pt x="264" y="45"/>
                          <a:pt x="265" y="49"/>
                        </a:cubicBezTo>
                        <a:cubicBezTo>
                          <a:pt x="268" y="57"/>
                          <a:pt x="270" y="61"/>
                          <a:pt x="272" y="68"/>
                        </a:cubicBezTo>
                        <a:cubicBezTo>
                          <a:pt x="274" y="75"/>
                          <a:pt x="287" y="77"/>
                          <a:pt x="292" y="82"/>
                        </a:cubicBezTo>
                        <a:cubicBezTo>
                          <a:pt x="295" y="86"/>
                          <a:pt x="296" y="91"/>
                          <a:pt x="297" y="95"/>
                        </a:cubicBezTo>
                        <a:cubicBezTo>
                          <a:pt x="298" y="99"/>
                          <a:pt x="303" y="99"/>
                          <a:pt x="306" y="99"/>
                        </a:cubicBezTo>
                        <a:cubicBezTo>
                          <a:pt x="306" y="110"/>
                          <a:pt x="317" y="115"/>
                          <a:pt x="323" y="121"/>
                        </a:cubicBezTo>
                        <a:lnTo>
                          <a:pt x="322" y="122"/>
                        </a:ln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48" name="Freeform 48"/>
                  <p:cNvSpPr>
                    <a:spLocks/>
                  </p:cNvSpPr>
                  <p:nvPr/>
                </p:nvSpPr>
                <p:spPr bwMode="auto">
                  <a:xfrm>
                    <a:off x="6481895" y="3126549"/>
                    <a:ext cx="33459" cy="32219"/>
                  </a:xfrm>
                  <a:custGeom>
                    <a:avLst/>
                    <a:gdLst>
                      <a:gd name="T0" fmla="*/ 8 w 14"/>
                      <a:gd name="T1" fmla="*/ 11 h 13"/>
                      <a:gd name="T2" fmla="*/ 6 w 14"/>
                      <a:gd name="T3" fmla="*/ 7 h 13"/>
                      <a:gd name="T4" fmla="*/ 0 w 14"/>
                      <a:gd name="T5" fmla="*/ 4 h 13"/>
                      <a:gd name="T6" fmla="*/ 6 w 14"/>
                      <a:gd name="T7" fmla="*/ 0 h 13"/>
                      <a:gd name="T8" fmla="*/ 14 w 14"/>
                      <a:gd name="T9" fmla="*/ 10 h 13"/>
                      <a:gd name="T10" fmla="*/ 14 w 14"/>
                      <a:gd name="T11" fmla="*/ 13 h 13"/>
                      <a:gd name="T12" fmla="*/ 12 w 14"/>
                      <a:gd name="T13" fmla="*/ 13 h 13"/>
                      <a:gd name="T14" fmla="*/ 8 w 14"/>
                      <a:gd name="T15" fmla="*/ 11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3">
                        <a:moveTo>
                          <a:pt x="8" y="11"/>
                        </a:moveTo>
                        <a:cubicBezTo>
                          <a:pt x="8" y="11"/>
                          <a:pt x="6" y="8"/>
                          <a:pt x="6" y="7"/>
                        </a:cubicBezTo>
                        <a:cubicBezTo>
                          <a:pt x="5" y="5"/>
                          <a:pt x="0" y="6"/>
                          <a:pt x="0" y="4"/>
                        </a:cubicBezTo>
                        <a:cubicBezTo>
                          <a:pt x="0" y="2"/>
                          <a:pt x="4" y="0"/>
                          <a:pt x="6" y="0"/>
                        </a:cubicBezTo>
                        <a:cubicBezTo>
                          <a:pt x="8" y="4"/>
                          <a:pt x="10" y="10"/>
                          <a:pt x="14" y="10"/>
                        </a:cubicBezTo>
                        <a:cubicBezTo>
                          <a:pt x="14" y="11"/>
                          <a:pt x="14" y="12"/>
                          <a:pt x="14" y="13"/>
                        </a:cubicBezTo>
                        <a:cubicBezTo>
                          <a:pt x="13" y="13"/>
                          <a:pt x="12" y="13"/>
                          <a:pt x="12" y="13"/>
                        </a:cubicBezTo>
                        <a:cubicBezTo>
                          <a:pt x="10" y="13"/>
                          <a:pt x="9" y="11"/>
                          <a:pt x="8" y="11"/>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49" name="Freeform 49"/>
                  <p:cNvSpPr>
                    <a:spLocks/>
                  </p:cNvSpPr>
                  <p:nvPr/>
                </p:nvSpPr>
                <p:spPr bwMode="auto">
                  <a:xfrm>
                    <a:off x="6532702" y="3148855"/>
                    <a:ext cx="14870" cy="12392"/>
                  </a:xfrm>
                  <a:custGeom>
                    <a:avLst/>
                    <a:gdLst>
                      <a:gd name="T0" fmla="*/ 0 w 6"/>
                      <a:gd name="T1" fmla="*/ 0 h 5"/>
                      <a:gd name="T2" fmla="*/ 3 w 6"/>
                      <a:gd name="T3" fmla="*/ 0 h 5"/>
                      <a:gd name="T4" fmla="*/ 6 w 6"/>
                      <a:gd name="T5" fmla="*/ 2 h 5"/>
                      <a:gd name="T6" fmla="*/ 2 w 6"/>
                      <a:gd name="T7" fmla="*/ 5 h 5"/>
                      <a:gd name="T8" fmla="*/ 0 w 6"/>
                      <a:gd name="T9" fmla="*/ 2 h 5"/>
                      <a:gd name="T10" fmla="*/ 0 w 6"/>
                      <a:gd name="T11" fmla="*/ 0 h 5"/>
                    </a:gdLst>
                    <a:ahLst/>
                    <a:cxnLst>
                      <a:cxn ang="0">
                        <a:pos x="T0" y="T1"/>
                      </a:cxn>
                      <a:cxn ang="0">
                        <a:pos x="T2" y="T3"/>
                      </a:cxn>
                      <a:cxn ang="0">
                        <a:pos x="T4" y="T5"/>
                      </a:cxn>
                      <a:cxn ang="0">
                        <a:pos x="T6" y="T7"/>
                      </a:cxn>
                      <a:cxn ang="0">
                        <a:pos x="T8" y="T9"/>
                      </a:cxn>
                      <a:cxn ang="0">
                        <a:pos x="T10" y="T11"/>
                      </a:cxn>
                    </a:cxnLst>
                    <a:rect l="0" t="0" r="r" b="b"/>
                    <a:pathLst>
                      <a:path w="6" h="5">
                        <a:moveTo>
                          <a:pt x="0" y="0"/>
                        </a:moveTo>
                        <a:cubicBezTo>
                          <a:pt x="1" y="0"/>
                          <a:pt x="2" y="0"/>
                          <a:pt x="3" y="0"/>
                        </a:cubicBezTo>
                        <a:cubicBezTo>
                          <a:pt x="4" y="0"/>
                          <a:pt x="5" y="2"/>
                          <a:pt x="6" y="2"/>
                        </a:cubicBezTo>
                        <a:cubicBezTo>
                          <a:pt x="5" y="4"/>
                          <a:pt x="4" y="5"/>
                          <a:pt x="2" y="5"/>
                        </a:cubicBezTo>
                        <a:cubicBezTo>
                          <a:pt x="1" y="5"/>
                          <a:pt x="0" y="3"/>
                          <a:pt x="0" y="2"/>
                        </a:cubicBezTo>
                        <a:cubicBezTo>
                          <a:pt x="0" y="2"/>
                          <a:pt x="0" y="0"/>
                          <a:pt x="0" y="0"/>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50" name="Freeform 50"/>
                  <p:cNvSpPr>
                    <a:spLocks/>
                  </p:cNvSpPr>
                  <p:nvPr/>
                </p:nvSpPr>
                <p:spPr bwMode="auto">
                  <a:xfrm>
                    <a:off x="6354257" y="3119114"/>
                    <a:ext cx="14870" cy="19827"/>
                  </a:xfrm>
                  <a:custGeom>
                    <a:avLst/>
                    <a:gdLst>
                      <a:gd name="T0" fmla="*/ 1 w 6"/>
                      <a:gd name="T1" fmla="*/ 0 h 8"/>
                      <a:gd name="T2" fmla="*/ 5 w 6"/>
                      <a:gd name="T3" fmla="*/ 8 h 8"/>
                      <a:gd name="T4" fmla="*/ 0 w 6"/>
                      <a:gd name="T5" fmla="*/ 1 h 8"/>
                      <a:gd name="T6" fmla="*/ 0 w 6"/>
                      <a:gd name="T7" fmla="*/ 0 h 8"/>
                      <a:gd name="T8" fmla="*/ 2 w 6"/>
                      <a:gd name="T9" fmla="*/ 0 h 8"/>
                      <a:gd name="T10" fmla="*/ 2 w 6"/>
                      <a:gd name="T11" fmla="*/ 1 h 8"/>
                      <a:gd name="T12" fmla="*/ 1 w 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6" h="8">
                        <a:moveTo>
                          <a:pt x="1" y="0"/>
                        </a:moveTo>
                        <a:cubicBezTo>
                          <a:pt x="4" y="3"/>
                          <a:pt x="6" y="4"/>
                          <a:pt x="5" y="8"/>
                        </a:cubicBezTo>
                        <a:cubicBezTo>
                          <a:pt x="4" y="8"/>
                          <a:pt x="0" y="3"/>
                          <a:pt x="0" y="1"/>
                        </a:cubicBezTo>
                        <a:cubicBezTo>
                          <a:pt x="0" y="1"/>
                          <a:pt x="0" y="0"/>
                          <a:pt x="0" y="0"/>
                        </a:cubicBezTo>
                        <a:cubicBezTo>
                          <a:pt x="2" y="0"/>
                          <a:pt x="2" y="0"/>
                          <a:pt x="2" y="0"/>
                        </a:cubicBezTo>
                        <a:cubicBezTo>
                          <a:pt x="2" y="0"/>
                          <a:pt x="2" y="1"/>
                          <a:pt x="2" y="1"/>
                        </a:cubicBezTo>
                        <a:lnTo>
                          <a:pt x="1" y="0"/>
                        </a:ln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51" name="Freeform 51"/>
                  <p:cNvSpPr>
                    <a:spLocks/>
                  </p:cNvSpPr>
                  <p:nvPr/>
                </p:nvSpPr>
                <p:spPr bwMode="auto">
                  <a:xfrm>
                    <a:off x="6329473" y="3075742"/>
                    <a:ext cx="19827" cy="17349"/>
                  </a:xfrm>
                  <a:custGeom>
                    <a:avLst/>
                    <a:gdLst>
                      <a:gd name="T0" fmla="*/ 1 w 8"/>
                      <a:gd name="T1" fmla="*/ 0 h 7"/>
                      <a:gd name="T2" fmla="*/ 5 w 8"/>
                      <a:gd name="T3" fmla="*/ 7 h 7"/>
                      <a:gd name="T4" fmla="*/ 0 w 8"/>
                      <a:gd name="T5" fmla="*/ 1 h 7"/>
                      <a:gd name="T6" fmla="*/ 0 w 8"/>
                      <a:gd name="T7" fmla="*/ 1 h 7"/>
                      <a:gd name="T8" fmla="*/ 1 w 8"/>
                      <a:gd name="T9" fmla="*/ 0 h 7"/>
                    </a:gdLst>
                    <a:ahLst/>
                    <a:cxnLst>
                      <a:cxn ang="0">
                        <a:pos x="T0" y="T1"/>
                      </a:cxn>
                      <a:cxn ang="0">
                        <a:pos x="T2" y="T3"/>
                      </a:cxn>
                      <a:cxn ang="0">
                        <a:pos x="T4" y="T5"/>
                      </a:cxn>
                      <a:cxn ang="0">
                        <a:pos x="T6" y="T7"/>
                      </a:cxn>
                      <a:cxn ang="0">
                        <a:pos x="T8" y="T9"/>
                      </a:cxn>
                    </a:cxnLst>
                    <a:rect l="0" t="0" r="r" b="b"/>
                    <a:pathLst>
                      <a:path w="8" h="7">
                        <a:moveTo>
                          <a:pt x="1" y="0"/>
                        </a:moveTo>
                        <a:cubicBezTo>
                          <a:pt x="3" y="1"/>
                          <a:pt x="8" y="7"/>
                          <a:pt x="5" y="7"/>
                        </a:cubicBezTo>
                        <a:cubicBezTo>
                          <a:pt x="4" y="7"/>
                          <a:pt x="0" y="3"/>
                          <a:pt x="0" y="1"/>
                        </a:cubicBezTo>
                        <a:cubicBezTo>
                          <a:pt x="0" y="1"/>
                          <a:pt x="0" y="1"/>
                          <a:pt x="0" y="1"/>
                        </a:cubicBezTo>
                        <a:lnTo>
                          <a:pt x="1" y="0"/>
                        </a:ln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grpSp>
            <p:grpSp>
              <p:nvGrpSpPr>
                <p:cNvPr id="153" name="Group 5"/>
                <p:cNvGrpSpPr/>
                <p:nvPr/>
              </p:nvGrpSpPr>
              <p:grpSpPr>
                <a:xfrm>
                  <a:off x="5765379" y="1999365"/>
                  <a:ext cx="649631" cy="1093496"/>
                  <a:chOff x="4185654" y="962903"/>
                  <a:chExt cx="821591" cy="1382949"/>
                </a:xfrm>
                <a:grpFill/>
              </p:grpSpPr>
              <p:sp>
                <p:nvSpPr>
                  <p:cNvPr id="210" name="Freeform 61"/>
                  <p:cNvSpPr>
                    <a:spLocks/>
                  </p:cNvSpPr>
                  <p:nvPr/>
                </p:nvSpPr>
                <p:spPr bwMode="auto">
                  <a:xfrm>
                    <a:off x="4199286" y="1793168"/>
                    <a:ext cx="773262" cy="552684"/>
                  </a:xfrm>
                  <a:custGeom>
                    <a:avLst/>
                    <a:gdLst>
                      <a:gd name="T0" fmla="*/ 308 w 316"/>
                      <a:gd name="T1" fmla="*/ 151 h 226"/>
                      <a:gd name="T2" fmla="*/ 306 w 316"/>
                      <a:gd name="T3" fmla="*/ 178 h 226"/>
                      <a:gd name="T4" fmla="*/ 278 w 316"/>
                      <a:gd name="T5" fmla="*/ 178 h 226"/>
                      <a:gd name="T6" fmla="*/ 261 w 316"/>
                      <a:gd name="T7" fmla="*/ 184 h 226"/>
                      <a:gd name="T8" fmla="*/ 262 w 316"/>
                      <a:gd name="T9" fmla="*/ 197 h 226"/>
                      <a:gd name="T10" fmla="*/ 268 w 316"/>
                      <a:gd name="T11" fmla="*/ 209 h 226"/>
                      <a:gd name="T12" fmla="*/ 260 w 316"/>
                      <a:gd name="T13" fmla="*/ 207 h 226"/>
                      <a:gd name="T14" fmla="*/ 258 w 316"/>
                      <a:gd name="T15" fmla="*/ 219 h 226"/>
                      <a:gd name="T16" fmla="*/ 248 w 316"/>
                      <a:gd name="T17" fmla="*/ 205 h 226"/>
                      <a:gd name="T18" fmla="*/ 233 w 316"/>
                      <a:gd name="T19" fmla="*/ 180 h 226"/>
                      <a:gd name="T20" fmla="*/ 214 w 316"/>
                      <a:gd name="T21" fmla="*/ 155 h 226"/>
                      <a:gd name="T22" fmla="*/ 188 w 316"/>
                      <a:gd name="T23" fmla="*/ 138 h 226"/>
                      <a:gd name="T24" fmla="*/ 176 w 316"/>
                      <a:gd name="T25" fmla="*/ 137 h 226"/>
                      <a:gd name="T26" fmla="*/ 188 w 316"/>
                      <a:gd name="T27" fmla="*/ 159 h 226"/>
                      <a:gd name="T28" fmla="*/ 205 w 316"/>
                      <a:gd name="T29" fmla="*/ 171 h 226"/>
                      <a:gd name="T30" fmla="*/ 215 w 316"/>
                      <a:gd name="T31" fmla="*/ 184 h 226"/>
                      <a:gd name="T32" fmla="*/ 210 w 316"/>
                      <a:gd name="T33" fmla="*/ 198 h 226"/>
                      <a:gd name="T34" fmla="*/ 205 w 316"/>
                      <a:gd name="T35" fmla="*/ 197 h 226"/>
                      <a:gd name="T36" fmla="*/ 189 w 316"/>
                      <a:gd name="T37" fmla="*/ 178 h 226"/>
                      <a:gd name="T38" fmla="*/ 149 w 316"/>
                      <a:gd name="T39" fmla="*/ 145 h 226"/>
                      <a:gd name="T40" fmla="*/ 109 w 316"/>
                      <a:gd name="T41" fmla="*/ 154 h 226"/>
                      <a:gd name="T42" fmla="*/ 88 w 316"/>
                      <a:gd name="T43" fmla="*/ 177 h 226"/>
                      <a:gd name="T44" fmla="*/ 66 w 316"/>
                      <a:gd name="T45" fmla="*/ 212 h 226"/>
                      <a:gd name="T46" fmla="*/ 47 w 316"/>
                      <a:gd name="T47" fmla="*/ 220 h 226"/>
                      <a:gd name="T48" fmla="*/ 6 w 316"/>
                      <a:gd name="T49" fmla="*/ 217 h 226"/>
                      <a:gd name="T50" fmla="*/ 0 w 316"/>
                      <a:gd name="T51" fmla="*/ 199 h 226"/>
                      <a:gd name="T52" fmla="*/ 2 w 316"/>
                      <a:gd name="T53" fmla="*/ 160 h 226"/>
                      <a:gd name="T54" fmla="*/ 31 w 316"/>
                      <a:gd name="T55" fmla="*/ 153 h 226"/>
                      <a:gd name="T56" fmla="*/ 58 w 316"/>
                      <a:gd name="T57" fmla="*/ 156 h 226"/>
                      <a:gd name="T58" fmla="*/ 68 w 316"/>
                      <a:gd name="T59" fmla="*/ 134 h 226"/>
                      <a:gd name="T60" fmla="*/ 67 w 316"/>
                      <a:gd name="T61" fmla="*/ 125 h 226"/>
                      <a:gd name="T62" fmla="*/ 39 w 316"/>
                      <a:gd name="T63" fmla="*/ 106 h 226"/>
                      <a:gd name="T64" fmla="*/ 57 w 316"/>
                      <a:gd name="T65" fmla="*/ 102 h 226"/>
                      <a:gd name="T66" fmla="*/ 62 w 316"/>
                      <a:gd name="T67" fmla="*/ 93 h 226"/>
                      <a:gd name="T68" fmla="*/ 74 w 316"/>
                      <a:gd name="T69" fmla="*/ 94 h 226"/>
                      <a:gd name="T70" fmla="*/ 95 w 316"/>
                      <a:gd name="T71" fmla="*/ 76 h 226"/>
                      <a:gd name="T72" fmla="*/ 114 w 316"/>
                      <a:gd name="T73" fmla="*/ 58 h 226"/>
                      <a:gd name="T74" fmla="*/ 135 w 316"/>
                      <a:gd name="T75" fmla="*/ 47 h 226"/>
                      <a:gd name="T76" fmla="*/ 147 w 316"/>
                      <a:gd name="T77" fmla="*/ 35 h 226"/>
                      <a:gd name="T78" fmla="*/ 159 w 316"/>
                      <a:gd name="T79" fmla="*/ 3 h 226"/>
                      <a:gd name="T80" fmla="*/ 163 w 316"/>
                      <a:gd name="T81" fmla="*/ 16 h 226"/>
                      <a:gd name="T82" fmla="*/ 156 w 316"/>
                      <a:gd name="T83" fmla="*/ 35 h 226"/>
                      <a:gd name="T84" fmla="*/ 165 w 316"/>
                      <a:gd name="T85" fmla="*/ 42 h 226"/>
                      <a:gd name="T86" fmla="*/ 188 w 316"/>
                      <a:gd name="T87" fmla="*/ 44 h 226"/>
                      <a:gd name="T88" fmla="*/ 217 w 316"/>
                      <a:gd name="T89" fmla="*/ 32 h 226"/>
                      <a:gd name="T90" fmla="*/ 246 w 316"/>
                      <a:gd name="T91" fmla="*/ 35 h 226"/>
                      <a:gd name="T92" fmla="*/ 265 w 316"/>
                      <a:gd name="T93" fmla="*/ 61 h 226"/>
                      <a:gd name="T94" fmla="*/ 260 w 316"/>
                      <a:gd name="T95" fmla="*/ 100 h 226"/>
                      <a:gd name="T96" fmla="*/ 306 w 316"/>
                      <a:gd name="T97" fmla="*/ 117 h 226"/>
                      <a:gd name="T98" fmla="*/ 308 w 316"/>
                      <a:gd name="T99" fmla="*/ 133 h 226"/>
                      <a:gd name="T100" fmla="*/ 310 w 316"/>
                      <a:gd name="T101" fmla="*/ 14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6" h="226">
                        <a:moveTo>
                          <a:pt x="310" y="140"/>
                        </a:moveTo>
                        <a:cubicBezTo>
                          <a:pt x="309" y="145"/>
                          <a:pt x="309" y="142"/>
                          <a:pt x="308" y="144"/>
                        </a:cubicBezTo>
                        <a:cubicBezTo>
                          <a:pt x="308" y="151"/>
                          <a:pt x="308" y="151"/>
                          <a:pt x="308" y="151"/>
                        </a:cubicBezTo>
                        <a:cubicBezTo>
                          <a:pt x="305" y="154"/>
                          <a:pt x="300" y="160"/>
                          <a:pt x="300" y="164"/>
                        </a:cubicBezTo>
                        <a:cubicBezTo>
                          <a:pt x="300" y="170"/>
                          <a:pt x="308" y="174"/>
                          <a:pt x="309" y="176"/>
                        </a:cubicBezTo>
                        <a:cubicBezTo>
                          <a:pt x="308" y="178"/>
                          <a:pt x="307" y="177"/>
                          <a:pt x="306" y="178"/>
                        </a:cubicBezTo>
                        <a:cubicBezTo>
                          <a:pt x="303" y="178"/>
                          <a:pt x="301" y="177"/>
                          <a:pt x="298" y="178"/>
                        </a:cubicBezTo>
                        <a:cubicBezTo>
                          <a:pt x="295" y="180"/>
                          <a:pt x="294" y="184"/>
                          <a:pt x="290" y="184"/>
                        </a:cubicBezTo>
                        <a:cubicBezTo>
                          <a:pt x="286" y="184"/>
                          <a:pt x="283" y="178"/>
                          <a:pt x="278" y="178"/>
                        </a:cubicBezTo>
                        <a:cubicBezTo>
                          <a:pt x="273" y="178"/>
                          <a:pt x="272" y="181"/>
                          <a:pt x="268" y="182"/>
                        </a:cubicBezTo>
                        <a:cubicBezTo>
                          <a:pt x="269" y="184"/>
                          <a:pt x="269" y="186"/>
                          <a:pt x="268" y="188"/>
                        </a:cubicBezTo>
                        <a:cubicBezTo>
                          <a:pt x="264" y="188"/>
                          <a:pt x="264" y="184"/>
                          <a:pt x="261" y="184"/>
                        </a:cubicBezTo>
                        <a:cubicBezTo>
                          <a:pt x="260" y="184"/>
                          <a:pt x="258" y="186"/>
                          <a:pt x="258" y="187"/>
                        </a:cubicBezTo>
                        <a:cubicBezTo>
                          <a:pt x="263" y="193"/>
                          <a:pt x="263" y="193"/>
                          <a:pt x="263" y="193"/>
                        </a:cubicBezTo>
                        <a:cubicBezTo>
                          <a:pt x="263" y="195"/>
                          <a:pt x="262" y="196"/>
                          <a:pt x="262" y="197"/>
                        </a:cubicBezTo>
                        <a:cubicBezTo>
                          <a:pt x="262" y="198"/>
                          <a:pt x="270" y="205"/>
                          <a:pt x="272" y="205"/>
                        </a:cubicBezTo>
                        <a:cubicBezTo>
                          <a:pt x="272" y="206"/>
                          <a:pt x="273" y="207"/>
                          <a:pt x="273" y="207"/>
                        </a:cubicBezTo>
                        <a:cubicBezTo>
                          <a:pt x="272" y="208"/>
                          <a:pt x="269" y="207"/>
                          <a:pt x="268" y="209"/>
                        </a:cubicBezTo>
                        <a:cubicBezTo>
                          <a:pt x="268" y="209"/>
                          <a:pt x="268" y="209"/>
                          <a:pt x="268" y="209"/>
                        </a:cubicBezTo>
                        <a:cubicBezTo>
                          <a:pt x="265" y="209"/>
                          <a:pt x="262" y="206"/>
                          <a:pt x="260" y="205"/>
                        </a:cubicBezTo>
                        <a:cubicBezTo>
                          <a:pt x="260" y="207"/>
                          <a:pt x="260" y="207"/>
                          <a:pt x="260" y="207"/>
                        </a:cubicBezTo>
                        <a:cubicBezTo>
                          <a:pt x="261" y="209"/>
                          <a:pt x="262" y="210"/>
                          <a:pt x="262" y="212"/>
                        </a:cubicBezTo>
                        <a:cubicBezTo>
                          <a:pt x="262" y="214"/>
                          <a:pt x="259" y="217"/>
                          <a:pt x="262" y="219"/>
                        </a:cubicBezTo>
                        <a:cubicBezTo>
                          <a:pt x="261" y="219"/>
                          <a:pt x="258" y="219"/>
                          <a:pt x="258" y="219"/>
                        </a:cubicBezTo>
                        <a:cubicBezTo>
                          <a:pt x="254" y="219"/>
                          <a:pt x="250" y="214"/>
                          <a:pt x="250" y="209"/>
                        </a:cubicBezTo>
                        <a:cubicBezTo>
                          <a:pt x="250" y="207"/>
                          <a:pt x="252" y="206"/>
                          <a:pt x="253" y="205"/>
                        </a:cubicBezTo>
                        <a:cubicBezTo>
                          <a:pt x="252" y="205"/>
                          <a:pt x="250" y="205"/>
                          <a:pt x="248" y="205"/>
                        </a:cubicBezTo>
                        <a:cubicBezTo>
                          <a:pt x="247" y="205"/>
                          <a:pt x="247" y="202"/>
                          <a:pt x="247" y="202"/>
                        </a:cubicBezTo>
                        <a:cubicBezTo>
                          <a:pt x="246" y="198"/>
                          <a:pt x="243" y="195"/>
                          <a:pt x="241" y="193"/>
                        </a:cubicBezTo>
                        <a:cubicBezTo>
                          <a:pt x="237" y="189"/>
                          <a:pt x="233" y="186"/>
                          <a:pt x="233" y="180"/>
                        </a:cubicBezTo>
                        <a:cubicBezTo>
                          <a:pt x="233" y="177"/>
                          <a:pt x="233" y="175"/>
                          <a:pt x="233" y="173"/>
                        </a:cubicBezTo>
                        <a:cubicBezTo>
                          <a:pt x="233" y="169"/>
                          <a:pt x="226" y="163"/>
                          <a:pt x="222" y="161"/>
                        </a:cubicBezTo>
                        <a:cubicBezTo>
                          <a:pt x="218" y="159"/>
                          <a:pt x="214" y="159"/>
                          <a:pt x="214" y="155"/>
                        </a:cubicBezTo>
                        <a:cubicBezTo>
                          <a:pt x="212" y="155"/>
                          <a:pt x="211" y="155"/>
                          <a:pt x="210" y="155"/>
                        </a:cubicBezTo>
                        <a:cubicBezTo>
                          <a:pt x="203" y="155"/>
                          <a:pt x="196" y="145"/>
                          <a:pt x="196" y="138"/>
                        </a:cubicBezTo>
                        <a:cubicBezTo>
                          <a:pt x="193" y="138"/>
                          <a:pt x="191" y="138"/>
                          <a:pt x="188" y="138"/>
                        </a:cubicBezTo>
                        <a:cubicBezTo>
                          <a:pt x="184" y="138"/>
                          <a:pt x="186" y="132"/>
                          <a:pt x="184" y="131"/>
                        </a:cubicBezTo>
                        <a:cubicBezTo>
                          <a:pt x="181" y="133"/>
                          <a:pt x="174" y="133"/>
                          <a:pt x="174" y="136"/>
                        </a:cubicBezTo>
                        <a:cubicBezTo>
                          <a:pt x="174" y="136"/>
                          <a:pt x="175" y="137"/>
                          <a:pt x="176" y="137"/>
                        </a:cubicBezTo>
                        <a:cubicBezTo>
                          <a:pt x="175" y="139"/>
                          <a:pt x="175" y="141"/>
                          <a:pt x="175" y="143"/>
                        </a:cubicBezTo>
                        <a:cubicBezTo>
                          <a:pt x="175" y="147"/>
                          <a:pt x="177" y="149"/>
                          <a:pt x="181" y="150"/>
                        </a:cubicBezTo>
                        <a:cubicBezTo>
                          <a:pt x="185" y="151"/>
                          <a:pt x="187" y="156"/>
                          <a:pt x="188" y="159"/>
                        </a:cubicBezTo>
                        <a:cubicBezTo>
                          <a:pt x="189" y="163"/>
                          <a:pt x="191" y="167"/>
                          <a:pt x="194" y="168"/>
                        </a:cubicBezTo>
                        <a:cubicBezTo>
                          <a:pt x="198" y="170"/>
                          <a:pt x="201" y="169"/>
                          <a:pt x="205" y="169"/>
                        </a:cubicBezTo>
                        <a:cubicBezTo>
                          <a:pt x="205" y="170"/>
                          <a:pt x="205" y="171"/>
                          <a:pt x="205" y="171"/>
                        </a:cubicBezTo>
                        <a:cubicBezTo>
                          <a:pt x="203" y="175"/>
                          <a:pt x="210" y="176"/>
                          <a:pt x="212" y="177"/>
                        </a:cubicBezTo>
                        <a:cubicBezTo>
                          <a:pt x="218" y="180"/>
                          <a:pt x="225" y="182"/>
                          <a:pt x="224" y="188"/>
                        </a:cubicBezTo>
                        <a:cubicBezTo>
                          <a:pt x="221" y="188"/>
                          <a:pt x="219" y="184"/>
                          <a:pt x="215" y="184"/>
                        </a:cubicBezTo>
                        <a:cubicBezTo>
                          <a:pt x="211" y="184"/>
                          <a:pt x="208" y="186"/>
                          <a:pt x="208" y="188"/>
                        </a:cubicBezTo>
                        <a:cubicBezTo>
                          <a:pt x="208" y="192"/>
                          <a:pt x="213" y="193"/>
                          <a:pt x="213" y="197"/>
                        </a:cubicBezTo>
                        <a:cubicBezTo>
                          <a:pt x="213" y="198"/>
                          <a:pt x="210" y="198"/>
                          <a:pt x="210" y="198"/>
                        </a:cubicBezTo>
                        <a:cubicBezTo>
                          <a:pt x="207" y="201"/>
                          <a:pt x="208" y="207"/>
                          <a:pt x="204" y="207"/>
                        </a:cubicBezTo>
                        <a:cubicBezTo>
                          <a:pt x="202" y="207"/>
                          <a:pt x="200" y="206"/>
                          <a:pt x="200" y="205"/>
                        </a:cubicBezTo>
                        <a:cubicBezTo>
                          <a:pt x="204" y="205"/>
                          <a:pt x="205" y="201"/>
                          <a:pt x="205" y="197"/>
                        </a:cubicBezTo>
                        <a:cubicBezTo>
                          <a:pt x="205" y="193"/>
                          <a:pt x="203" y="192"/>
                          <a:pt x="202" y="189"/>
                        </a:cubicBezTo>
                        <a:cubicBezTo>
                          <a:pt x="202" y="189"/>
                          <a:pt x="195" y="182"/>
                          <a:pt x="194" y="181"/>
                        </a:cubicBezTo>
                        <a:cubicBezTo>
                          <a:pt x="193" y="181"/>
                          <a:pt x="189" y="179"/>
                          <a:pt x="189" y="178"/>
                        </a:cubicBezTo>
                        <a:cubicBezTo>
                          <a:pt x="180" y="176"/>
                          <a:pt x="178" y="173"/>
                          <a:pt x="173" y="168"/>
                        </a:cubicBezTo>
                        <a:cubicBezTo>
                          <a:pt x="171" y="166"/>
                          <a:pt x="167" y="165"/>
                          <a:pt x="166" y="163"/>
                        </a:cubicBezTo>
                        <a:cubicBezTo>
                          <a:pt x="161" y="156"/>
                          <a:pt x="159" y="145"/>
                          <a:pt x="149" y="145"/>
                        </a:cubicBezTo>
                        <a:cubicBezTo>
                          <a:pt x="143" y="145"/>
                          <a:pt x="143" y="148"/>
                          <a:pt x="141" y="149"/>
                        </a:cubicBezTo>
                        <a:cubicBezTo>
                          <a:pt x="135" y="152"/>
                          <a:pt x="131" y="157"/>
                          <a:pt x="125" y="157"/>
                        </a:cubicBezTo>
                        <a:cubicBezTo>
                          <a:pt x="119" y="157"/>
                          <a:pt x="115" y="154"/>
                          <a:pt x="109" y="154"/>
                        </a:cubicBezTo>
                        <a:cubicBezTo>
                          <a:pt x="105" y="154"/>
                          <a:pt x="100" y="157"/>
                          <a:pt x="100" y="161"/>
                        </a:cubicBezTo>
                        <a:cubicBezTo>
                          <a:pt x="102" y="168"/>
                          <a:pt x="102" y="168"/>
                          <a:pt x="102" y="168"/>
                        </a:cubicBezTo>
                        <a:cubicBezTo>
                          <a:pt x="100" y="173"/>
                          <a:pt x="94" y="175"/>
                          <a:pt x="88" y="177"/>
                        </a:cubicBezTo>
                        <a:cubicBezTo>
                          <a:pt x="83" y="178"/>
                          <a:pt x="74" y="190"/>
                          <a:pt x="74" y="196"/>
                        </a:cubicBezTo>
                        <a:cubicBezTo>
                          <a:pt x="74" y="198"/>
                          <a:pt x="76" y="199"/>
                          <a:pt x="77" y="200"/>
                        </a:cubicBezTo>
                        <a:cubicBezTo>
                          <a:pt x="73" y="205"/>
                          <a:pt x="72" y="209"/>
                          <a:pt x="66" y="212"/>
                        </a:cubicBezTo>
                        <a:cubicBezTo>
                          <a:pt x="62" y="213"/>
                          <a:pt x="62" y="221"/>
                          <a:pt x="56" y="219"/>
                        </a:cubicBezTo>
                        <a:cubicBezTo>
                          <a:pt x="56" y="219"/>
                          <a:pt x="56" y="219"/>
                          <a:pt x="56" y="219"/>
                        </a:cubicBezTo>
                        <a:cubicBezTo>
                          <a:pt x="53" y="218"/>
                          <a:pt x="48" y="220"/>
                          <a:pt x="47" y="220"/>
                        </a:cubicBezTo>
                        <a:cubicBezTo>
                          <a:pt x="40" y="220"/>
                          <a:pt x="36" y="226"/>
                          <a:pt x="30" y="226"/>
                        </a:cubicBezTo>
                        <a:cubicBezTo>
                          <a:pt x="26" y="226"/>
                          <a:pt x="25" y="215"/>
                          <a:pt x="19" y="215"/>
                        </a:cubicBezTo>
                        <a:cubicBezTo>
                          <a:pt x="14" y="215"/>
                          <a:pt x="11" y="217"/>
                          <a:pt x="6" y="217"/>
                        </a:cubicBezTo>
                        <a:cubicBezTo>
                          <a:pt x="5" y="217"/>
                          <a:pt x="4" y="215"/>
                          <a:pt x="4" y="215"/>
                        </a:cubicBezTo>
                        <a:cubicBezTo>
                          <a:pt x="4" y="209"/>
                          <a:pt x="4" y="207"/>
                          <a:pt x="4" y="203"/>
                        </a:cubicBezTo>
                        <a:cubicBezTo>
                          <a:pt x="2" y="203"/>
                          <a:pt x="0" y="201"/>
                          <a:pt x="0" y="199"/>
                        </a:cubicBezTo>
                        <a:cubicBezTo>
                          <a:pt x="0" y="195"/>
                          <a:pt x="3" y="195"/>
                          <a:pt x="3" y="193"/>
                        </a:cubicBezTo>
                        <a:cubicBezTo>
                          <a:pt x="3" y="185"/>
                          <a:pt x="5" y="178"/>
                          <a:pt x="5" y="170"/>
                        </a:cubicBezTo>
                        <a:cubicBezTo>
                          <a:pt x="5" y="166"/>
                          <a:pt x="2" y="162"/>
                          <a:pt x="2" y="160"/>
                        </a:cubicBezTo>
                        <a:cubicBezTo>
                          <a:pt x="2" y="158"/>
                          <a:pt x="12" y="152"/>
                          <a:pt x="14" y="152"/>
                        </a:cubicBezTo>
                        <a:cubicBezTo>
                          <a:pt x="15" y="152"/>
                          <a:pt x="16" y="153"/>
                          <a:pt x="18" y="153"/>
                        </a:cubicBezTo>
                        <a:cubicBezTo>
                          <a:pt x="31" y="153"/>
                          <a:pt x="31" y="153"/>
                          <a:pt x="31" y="153"/>
                        </a:cubicBezTo>
                        <a:cubicBezTo>
                          <a:pt x="32" y="154"/>
                          <a:pt x="34" y="154"/>
                          <a:pt x="36" y="155"/>
                        </a:cubicBezTo>
                        <a:cubicBezTo>
                          <a:pt x="50" y="155"/>
                          <a:pt x="50" y="155"/>
                          <a:pt x="50" y="155"/>
                        </a:cubicBezTo>
                        <a:cubicBezTo>
                          <a:pt x="53" y="154"/>
                          <a:pt x="55" y="156"/>
                          <a:pt x="58" y="156"/>
                        </a:cubicBezTo>
                        <a:cubicBezTo>
                          <a:pt x="60" y="156"/>
                          <a:pt x="64" y="154"/>
                          <a:pt x="65" y="154"/>
                        </a:cubicBezTo>
                        <a:cubicBezTo>
                          <a:pt x="65" y="149"/>
                          <a:pt x="68" y="147"/>
                          <a:pt x="68" y="141"/>
                        </a:cubicBezTo>
                        <a:cubicBezTo>
                          <a:pt x="68" y="140"/>
                          <a:pt x="68" y="135"/>
                          <a:pt x="68" y="134"/>
                        </a:cubicBezTo>
                        <a:cubicBezTo>
                          <a:pt x="68" y="134"/>
                          <a:pt x="68" y="134"/>
                          <a:pt x="68" y="134"/>
                        </a:cubicBezTo>
                        <a:cubicBezTo>
                          <a:pt x="68" y="133"/>
                          <a:pt x="69" y="131"/>
                          <a:pt x="69" y="130"/>
                        </a:cubicBezTo>
                        <a:cubicBezTo>
                          <a:pt x="69" y="127"/>
                          <a:pt x="67" y="128"/>
                          <a:pt x="67" y="125"/>
                        </a:cubicBezTo>
                        <a:cubicBezTo>
                          <a:pt x="61" y="125"/>
                          <a:pt x="60" y="120"/>
                          <a:pt x="60" y="116"/>
                        </a:cubicBezTo>
                        <a:cubicBezTo>
                          <a:pt x="58" y="115"/>
                          <a:pt x="58" y="114"/>
                          <a:pt x="56" y="114"/>
                        </a:cubicBezTo>
                        <a:cubicBezTo>
                          <a:pt x="52" y="112"/>
                          <a:pt x="39" y="110"/>
                          <a:pt x="39" y="106"/>
                        </a:cubicBezTo>
                        <a:cubicBezTo>
                          <a:pt x="39" y="106"/>
                          <a:pt x="39" y="105"/>
                          <a:pt x="39" y="104"/>
                        </a:cubicBezTo>
                        <a:cubicBezTo>
                          <a:pt x="39" y="102"/>
                          <a:pt x="47" y="100"/>
                          <a:pt x="50" y="99"/>
                        </a:cubicBezTo>
                        <a:cubicBezTo>
                          <a:pt x="50" y="101"/>
                          <a:pt x="55" y="102"/>
                          <a:pt x="57" y="102"/>
                        </a:cubicBezTo>
                        <a:cubicBezTo>
                          <a:pt x="60" y="102"/>
                          <a:pt x="63" y="101"/>
                          <a:pt x="64" y="101"/>
                        </a:cubicBezTo>
                        <a:cubicBezTo>
                          <a:pt x="64" y="99"/>
                          <a:pt x="64" y="99"/>
                          <a:pt x="64" y="99"/>
                        </a:cubicBezTo>
                        <a:cubicBezTo>
                          <a:pt x="62" y="98"/>
                          <a:pt x="63" y="94"/>
                          <a:pt x="62" y="93"/>
                        </a:cubicBezTo>
                        <a:cubicBezTo>
                          <a:pt x="62" y="91"/>
                          <a:pt x="62" y="91"/>
                          <a:pt x="62" y="91"/>
                        </a:cubicBezTo>
                        <a:cubicBezTo>
                          <a:pt x="65" y="91"/>
                          <a:pt x="65" y="91"/>
                          <a:pt x="65" y="91"/>
                        </a:cubicBezTo>
                        <a:cubicBezTo>
                          <a:pt x="68" y="93"/>
                          <a:pt x="70" y="94"/>
                          <a:pt x="74" y="94"/>
                        </a:cubicBezTo>
                        <a:cubicBezTo>
                          <a:pt x="76" y="94"/>
                          <a:pt x="78" y="92"/>
                          <a:pt x="79" y="90"/>
                        </a:cubicBezTo>
                        <a:cubicBezTo>
                          <a:pt x="87" y="90"/>
                          <a:pt x="90" y="84"/>
                          <a:pt x="91" y="77"/>
                        </a:cubicBezTo>
                        <a:cubicBezTo>
                          <a:pt x="93" y="77"/>
                          <a:pt x="94" y="77"/>
                          <a:pt x="95" y="76"/>
                        </a:cubicBezTo>
                        <a:cubicBezTo>
                          <a:pt x="97" y="76"/>
                          <a:pt x="109" y="71"/>
                          <a:pt x="110" y="70"/>
                        </a:cubicBezTo>
                        <a:cubicBezTo>
                          <a:pt x="112" y="68"/>
                          <a:pt x="111" y="64"/>
                          <a:pt x="111" y="61"/>
                        </a:cubicBezTo>
                        <a:cubicBezTo>
                          <a:pt x="111" y="60"/>
                          <a:pt x="114" y="58"/>
                          <a:pt x="114" y="58"/>
                        </a:cubicBezTo>
                        <a:cubicBezTo>
                          <a:pt x="118" y="54"/>
                          <a:pt x="122" y="49"/>
                          <a:pt x="129" y="49"/>
                        </a:cubicBezTo>
                        <a:cubicBezTo>
                          <a:pt x="132" y="49"/>
                          <a:pt x="131" y="50"/>
                          <a:pt x="133" y="49"/>
                        </a:cubicBezTo>
                        <a:cubicBezTo>
                          <a:pt x="134" y="50"/>
                          <a:pt x="134" y="48"/>
                          <a:pt x="135" y="47"/>
                        </a:cubicBezTo>
                        <a:cubicBezTo>
                          <a:pt x="137" y="45"/>
                          <a:pt x="140" y="47"/>
                          <a:pt x="142" y="47"/>
                        </a:cubicBezTo>
                        <a:cubicBezTo>
                          <a:pt x="144" y="47"/>
                          <a:pt x="149" y="44"/>
                          <a:pt x="149" y="42"/>
                        </a:cubicBezTo>
                        <a:cubicBezTo>
                          <a:pt x="149" y="40"/>
                          <a:pt x="147" y="35"/>
                          <a:pt x="147" y="35"/>
                        </a:cubicBezTo>
                        <a:cubicBezTo>
                          <a:pt x="145" y="27"/>
                          <a:pt x="141" y="25"/>
                          <a:pt x="141" y="18"/>
                        </a:cubicBezTo>
                        <a:cubicBezTo>
                          <a:pt x="141" y="6"/>
                          <a:pt x="152" y="5"/>
                          <a:pt x="159" y="0"/>
                        </a:cubicBezTo>
                        <a:cubicBezTo>
                          <a:pt x="159" y="3"/>
                          <a:pt x="159" y="3"/>
                          <a:pt x="159" y="3"/>
                        </a:cubicBezTo>
                        <a:cubicBezTo>
                          <a:pt x="158" y="6"/>
                          <a:pt x="157" y="8"/>
                          <a:pt x="157" y="11"/>
                        </a:cubicBezTo>
                        <a:cubicBezTo>
                          <a:pt x="157" y="13"/>
                          <a:pt x="161" y="14"/>
                          <a:pt x="163" y="14"/>
                        </a:cubicBezTo>
                        <a:cubicBezTo>
                          <a:pt x="163" y="15"/>
                          <a:pt x="163" y="15"/>
                          <a:pt x="163" y="16"/>
                        </a:cubicBezTo>
                        <a:cubicBezTo>
                          <a:pt x="163" y="17"/>
                          <a:pt x="160" y="18"/>
                          <a:pt x="159" y="19"/>
                        </a:cubicBezTo>
                        <a:cubicBezTo>
                          <a:pt x="157" y="22"/>
                          <a:pt x="153" y="24"/>
                          <a:pt x="153" y="30"/>
                        </a:cubicBezTo>
                        <a:cubicBezTo>
                          <a:pt x="153" y="32"/>
                          <a:pt x="155" y="34"/>
                          <a:pt x="156" y="35"/>
                        </a:cubicBezTo>
                        <a:cubicBezTo>
                          <a:pt x="156" y="36"/>
                          <a:pt x="157" y="37"/>
                          <a:pt x="156" y="38"/>
                        </a:cubicBezTo>
                        <a:cubicBezTo>
                          <a:pt x="159" y="38"/>
                          <a:pt x="161" y="39"/>
                          <a:pt x="163" y="39"/>
                        </a:cubicBezTo>
                        <a:cubicBezTo>
                          <a:pt x="164" y="40"/>
                          <a:pt x="164" y="42"/>
                          <a:pt x="165" y="42"/>
                        </a:cubicBezTo>
                        <a:cubicBezTo>
                          <a:pt x="173" y="42"/>
                          <a:pt x="178" y="36"/>
                          <a:pt x="185" y="37"/>
                        </a:cubicBezTo>
                        <a:cubicBezTo>
                          <a:pt x="185" y="38"/>
                          <a:pt x="183" y="39"/>
                          <a:pt x="183" y="40"/>
                        </a:cubicBezTo>
                        <a:cubicBezTo>
                          <a:pt x="183" y="40"/>
                          <a:pt x="188" y="44"/>
                          <a:pt x="188" y="44"/>
                        </a:cubicBezTo>
                        <a:cubicBezTo>
                          <a:pt x="191" y="44"/>
                          <a:pt x="192" y="42"/>
                          <a:pt x="193" y="41"/>
                        </a:cubicBezTo>
                        <a:cubicBezTo>
                          <a:pt x="198" y="39"/>
                          <a:pt x="202" y="40"/>
                          <a:pt x="206" y="38"/>
                        </a:cubicBezTo>
                        <a:cubicBezTo>
                          <a:pt x="209" y="37"/>
                          <a:pt x="213" y="32"/>
                          <a:pt x="217" y="32"/>
                        </a:cubicBezTo>
                        <a:cubicBezTo>
                          <a:pt x="220" y="32"/>
                          <a:pt x="224" y="33"/>
                          <a:pt x="226" y="34"/>
                        </a:cubicBezTo>
                        <a:cubicBezTo>
                          <a:pt x="226" y="35"/>
                          <a:pt x="225" y="36"/>
                          <a:pt x="225" y="37"/>
                        </a:cubicBezTo>
                        <a:cubicBezTo>
                          <a:pt x="233" y="37"/>
                          <a:pt x="240" y="35"/>
                          <a:pt x="246" y="35"/>
                        </a:cubicBezTo>
                        <a:cubicBezTo>
                          <a:pt x="251" y="35"/>
                          <a:pt x="255" y="35"/>
                          <a:pt x="260" y="35"/>
                        </a:cubicBezTo>
                        <a:cubicBezTo>
                          <a:pt x="266" y="35"/>
                          <a:pt x="269" y="46"/>
                          <a:pt x="269" y="52"/>
                        </a:cubicBezTo>
                        <a:cubicBezTo>
                          <a:pt x="269" y="56"/>
                          <a:pt x="265" y="58"/>
                          <a:pt x="265" y="61"/>
                        </a:cubicBezTo>
                        <a:cubicBezTo>
                          <a:pt x="265" y="67"/>
                          <a:pt x="271" y="71"/>
                          <a:pt x="271" y="77"/>
                        </a:cubicBezTo>
                        <a:cubicBezTo>
                          <a:pt x="271" y="80"/>
                          <a:pt x="265" y="81"/>
                          <a:pt x="264" y="83"/>
                        </a:cubicBezTo>
                        <a:cubicBezTo>
                          <a:pt x="261" y="88"/>
                          <a:pt x="260" y="93"/>
                          <a:pt x="260" y="100"/>
                        </a:cubicBezTo>
                        <a:cubicBezTo>
                          <a:pt x="260" y="108"/>
                          <a:pt x="265" y="106"/>
                          <a:pt x="272" y="106"/>
                        </a:cubicBezTo>
                        <a:cubicBezTo>
                          <a:pt x="281" y="106"/>
                          <a:pt x="285" y="102"/>
                          <a:pt x="292" y="102"/>
                        </a:cubicBezTo>
                        <a:cubicBezTo>
                          <a:pt x="300" y="102"/>
                          <a:pt x="298" y="117"/>
                          <a:pt x="306" y="117"/>
                        </a:cubicBezTo>
                        <a:cubicBezTo>
                          <a:pt x="306" y="129"/>
                          <a:pt x="306" y="129"/>
                          <a:pt x="306" y="129"/>
                        </a:cubicBezTo>
                        <a:cubicBezTo>
                          <a:pt x="306" y="130"/>
                          <a:pt x="306" y="130"/>
                          <a:pt x="307" y="131"/>
                        </a:cubicBezTo>
                        <a:cubicBezTo>
                          <a:pt x="308" y="133"/>
                          <a:pt x="308" y="133"/>
                          <a:pt x="308" y="133"/>
                        </a:cubicBezTo>
                        <a:cubicBezTo>
                          <a:pt x="310" y="133"/>
                          <a:pt x="313" y="131"/>
                          <a:pt x="315" y="131"/>
                        </a:cubicBezTo>
                        <a:cubicBezTo>
                          <a:pt x="316" y="132"/>
                          <a:pt x="315" y="134"/>
                          <a:pt x="316" y="135"/>
                        </a:cubicBezTo>
                        <a:cubicBezTo>
                          <a:pt x="313" y="136"/>
                          <a:pt x="310" y="137"/>
                          <a:pt x="310" y="140"/>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11" name="Freeform 62"/>
                  <p:cNvSpPr>
                    <a:spLocks/>
                  </p:cNvSpPr>
                  <p:nvPr/>
                </p:nvSpPr>
                <p:spPr bwMode="auto">
                  <a:xfrm>
                    <a:off x="4485541" y="1352012"/>
                    <a:ext cx="521704" cy="506834"/>
                  </a:xfrm>
                  <a:custGeom>
                    <a:avLst/>
                    <a:gdLst>
                      <a:gd name="T0" fmla="*/ 43 w 213"/>
                      <a:gd name="T1" fmla="*/ 154 h 207"/>
                      <a:gd name="T2" fmla="*/ 3 w 213"/>
                      <a:gd name="T3" fmla="*/ 165 h 207"/>
                      <a:gd name="T4" fmla="*/ 8 w 213"/>
                      <a:gd name="T5" fmla="*/ 157 h 207"/>
                      <a:gd name="T6" fmla="*/ 5 w 213"/>
                      <a:gd name="T7" fmla="*/ 151 h 207"/>
                      <a:gd name="T8" fmla="*/ 6 w 213"/>
                      <a:gd name="T9" fmla="*/ 124 h 207"/>
                      <a:gd name="T10" fmla="*/ 36 w 213"/>
                      <a:gd name="T11" fmla="*/ 106 h 207"/>
                      <a:gd name="T12" fmla="*/ 55 w 213"/>
                      <a:gd name="T13" fmla="*/ 84 h 207"/>
                      <a:gd name="T14" fmla="*/ 63 w 213"/>
                      <a:gd name="T15" fmla="*/ 66 h 207"/>
                      <a:gd name="T16" fmla="*/ 92 w 213"/>
                      <a:gd name="T17" fmla="*/ 36 h 207"/>
                      <a:gd name="T18" fmla="*/ 81 w 213"/>
                      <a:gd name="T19" fmla="*/ 37 h 207"/>
                      <a:gd name="T20" fmla="*/ 81 w 213"/>
                      <a:gd name="T21" fmla="*/ 32 h 207"/>
                      <a:gd name="T22" fmla="*/ 86 w 213"/>
                      <a:gd name="T23" fmla="*/ 29 h 207"/>
                      <a:gd name="T24" fmla="*/ 96 w 213"/>
                      <a:gd name="T25" fmla="*/ 37 h 207"/>
                      <a:gd name="T26" fmla="*/ 97 w 213"/>
                      <a:gd name="T27" fmla="*/ 29 h 207"/>
                      <a:gd name="T28" fmla="*/ 109 w 213"/>
                      <a:gd name="T29" fmla="*/ 24 h 207"/>
                      <a:gd name="T30" fmla="*/ 119 w 213"/>
                      <a:gd name="T31" fmla="*/ 18 h 207"/>
                      <a:gd name="T32" fmla="*/ 130 w 213"/>
                      <a:gd name="T33" fmla="*/ 14 h 207"/>
                      <a:gd name="T34" fmla="*/ 143 w 213"/>
                      <a:gd name="T35" fmla="*/ 11 h 207"/>
                      <a:gd name="T36" fmla="*/ 145 w 213"/>
                      <a:gd name="T37" fmla="*/ 3 h 207"/>
                      <a:gd name="T38" fmla="*/ 166 w 213"/>
                      <a:gd name="T39" fmla="*/ 4 h 207"/>
                      <a:gd name="T40" fmla="*/ 173 w 213"/>
                      <a:gd name="T41" fmla="*/ 5 h 207"/>
                      <a:gd name="T42" fmla="*/ 185 w 213"/>
                      <a:gd name="T43" fmla="*/ 2 h 207"/>
                      <a:gd name="T44" fmla="*/ 192 w 213"/>
                      <a:gd name="T45" fmla="*/ 4 h 207"/>
                      <a:gd name="T46" fmla="*/ 191 w 213"/>
                      <a:gd name="T47" fmla="*/ 16 h 207"/>
                      <a:gd name="T48" fmla="*/ 205 w 213"/>
                      <a:gd name="T49" fmla="*/ 21 h 207"/>
                      <a:gd name="T50" fmla="*/ 201 w 213"/>
                      <a:gd name="T51" fmla="*/ 47 h 207"/>
                      <a:gd name="T52" fmla="*/ 201 w 213"/>
                      <a:gd name="T53" fmla="*/ 73 h 207"/>
                      <a:gd name="T54" fmla="*/ 207 w 213"/>
                      <a:gd name="T55" fmla="*/ 96 h 207"/>
                      <a:gd name="T56" fmla="*/ 213 w 213"/>
                      <a:gd name="T57" fmla="*/ 112 h 207"/>
                      <a:gd name="T58" fmla="*/ 166 w 213"/>
                      <a:gd name="T59" fmla="*/ 146 h 207"/>
                      <a:gd name="T60" fmla="*/ 142 w 213"/>
                      <a:gd name="T61" fmla="*/ 147 h 207"/>
                      <a:gd name="T62" fmla="*/ 134 w 213"/>
                      <a:gd name="T63" fmla="*/ 130 h 207"/>
                      <a:gd name="T64" fmla="*/ 128 w 213"/>
                      <a:gd name="T65" fmla="*/ 114 h 207"/>
                      <a:gd name="T66" fmla="*/ 165 w 213"/>
                      <a:gd name="T67" fmla="*/ 85 h 207"/>
                      <a:gd name="T68" fmla="*/ 131 w 213"/>
                      <a:gd name="T69" fmla="*/ 88 h 207"/>
                      <a:gd name="T70" fmla="*/ 112 w 213"/>
                      <a:gd name="T71" fmla="*/ 110 h 207"/>
                      <a:gd name="T72" fmla="*/ 95 w 213"/>
                      <a:gd name="T73" fmla="*/ 131 h 207"/>
                      <a:gd name="T74" fmla="*/ 98 w 213"/>
                      <a:gd name="T75" fmla="*/ 142 h 207"/>
                      <a:gd name="T76" fmla="*/ 99 w 213"/>
                      <a:gd name="T77" fmla="*/ 165 h 207"/>
                      <a:gd name="T78" fmla="*/ 95 w 213"/>
                      <a:gd name="T79" fmla="*/ 184 h 207"/>
                      <a:gd name="T80" fmla="*/ 79 w 213"/>
                      <a:gd name="T81" fmla="*/ 198 h 207"/>
                      <a:gd name="T82" fmla="*/ 59 w 213"/>
                      <a:gd name="T83" fmla="*/ 193 h 207"/>
                      <a:gd name="T84" fmla="*/ 53 w 213"/>
                      <a:gd name="T85" fmla="*/ 175 h 207"/>
                      <a:gd name="T86" fmla="*/ 49 w 213"/>
                      <a:gd name="T87" fmla="*/ 16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3" h="207">
                        <a:moveTo>
                          <a:pt x="49" y="161"/>
                        </a:moveTo>
                        <a:cubicBezTo>
                          <a:pt x="46" y="159"/>
                          <a:pt x="45" y="157"/>
                          <a:pt x="43" y="154"/>
                        </a:cubicBezTo>
                        <a:cubicBezTo>
                          <a:pt x="37" y="162"/>
                          <a:pt x="28" y="173"/>
                          <a:pt x="16" y="173"/>
                        </a:cubicBezTo>
                        <a:cubicBezTo>
                          <a:pt x="14" y="173"/>
                          <a:pt x="3" y="166"/>
                          <a:pt x="3" y="165"/>
                        </a:cubicBezTo>
                        <a:cubicBezTo>
                          <a:pt x="3" y="163"/>
                          <a:pt x="7" y="162"/>
                          <a:pt x="8" y="161"/>
                        </a:cubicBezTo>
                        <a:cubicBezTo>
                          <a:pt x="8" y="157"/>
                          <a:pt x="8" y="157"/>
                          <a:pt x="8" y="157"/>
                        </a:cubicBezTo>
                        <a:cubicBezTo>
                          <a:pt x="4" y="157"/>
                          <a:pt x="4" y="157"/>
                          <a:pt x="0" y="158"/>
                        </a:cubicBezTo>
                        <a:cubicBezTo>
                          <a:pt x="0" y="156"/>
                          <a:pt x="3" y="153"/>
                          <a:pt x="5" y="151"/>
                        </a:cubicBezTo>
                        <a:cubicBezTo>
                          <a:pt x="1" y="146"/>
                          <a:pt x="0" y="138"/>
                          <a:pt x="0" y="130"/>
                        </a:cubicBezTo>
                        <a:cubicBezTo>
                          <a:pt x="0" y="126"/>
                          <a:pt x="5" y="126"/>
                          <a:pt x="6" y="124"/>
                        </a:cubicBezTo>
                        <a:cubicBezTo>
                          <a:pt x="10" y="119"/>
                          <a:pt x="13" y="115"/>
                          <a:pt x="19" y="114"/>
                        </a:cubicBezTo>
                        <a:cubicBezTo>
                          <a:pt x="24" y="112"/>
                          <a:pt x="26" y="105"/>
                          <a:pt x="36" y="106"/>
                        </a:cubicBezTo>
                        <a:cubicBezTo>
                          <a:pt x="33" y="106"/>
                          <a:pt x="32" y="105"/>
                          <a:pt x="29" y="104"/>
                        </a:cubicBezTo>
                        <a:cubicBezTo>
                          <a:pt x="42" y="101"/>
                          <a:pt x="46" y="91"/>
                          <a:pt x="55" y="84"/>
                        </a:cubicBezTo>
                        <a:cubicBezTo>
                          <a:pt x="59" y="82"/>
                          <a:pt x="58" y="73"/>
                          <a:pt x="60" y="73"/>
                        </a:cubicBezTo>
                        <a:cubicBezTo>
                          <a:pt x="60" y="73"/>
                          <a:pt x="63" y="67"/>
                          <a:pt x="63" y="66"/>
                        </a:cubicBezTo>
                        <a:cubicBezTo>
                          <a:pt x="67" y="61"/>
                          <a:pt x="71" y="57"/>
                          <a:pt x="77" y="54"/>
                        </a:cubicBezTo>
                        <a:cubicBezTo>
                          <a:pt x="83" y="52"/>
                          <a:pt x="91" y="42"/>
                          <a:pt x="92" y="36"/>
                        </a:cubicBezTo>
                        <a:cubicBezTo>
                          <a:pt x="85" y="38"/>
                          <a:pt x="82" y="41"/>
                          <a:pt x="75" y="41"/>
                        </a:cubicBezTo>
                        <a:cubicBezTo>
                          <a:pt x="77" y="39"/>
                          <a:pt x="80" y="38"/>
                          <a:pt x="81" y="37"/>
                        </a:cubicBezTo>
                        <a:cubicBezTo>
                          <a:pt x="79" y="37"/>
                          <a:pt x="77" y="36"/>
                          <a:pt x="77" y="36"/>
                        </a:cubicBezTo>
                        <a:cubicBezTo>
                          <a:pt x="77" y="34"/>
                          <a:pt x="79" y="32"/>
                          <a:pt x="81" y="32"/>
                        </a:cubicBezTo>
                        <a:cubicBezTo>
                          <a:pt x="82" y="32"/>
                          <a:pt x="82" y="33"/>
                          <a:pt x="83" y="33"/>
                        </a:cubicBezTo>
                        <a:cubicBezTo>
                          <a:pt x="84" y="31"/>
                          <a:pt x="85" y="30"/>
                          <a:pt x="86" y="29"/>
                        </a:cubicBezTo>
                        <a:cubicBezTo>
                          <a:pt x="87" y="31"/>
                          <a:pt x="88" y="32"/>
                          <a:pt x="87" y="34"/>
                        </a:cubicBezTo>
                        <a:cubicBezTo>
                          <a:pt x="91" y="34"/>
                          <a:pt x="92" y="37"/>
                          <a:pt x="96" y="37"/>
                        </a:cubicBezTo>
                        <a:cubicBezTo>
                          <a:pt x="98" y="37"/>
                          <a:pt x="101" y="30"/>
                          <a:pt x="101" y="30"/>
                        </a:cubicBezTo>
                        <a:cubicBezTo>
                          <a:pt x="99" y="29"/>
                          <a:pt x="99" y="29"/>
                          <a:pt x="97" y="29"/>
                        </a:cubicBezTo>
                        <a:cubicBezTo>
                          <a:pt x="98" y="27"/>
                          <a:pt x="100" y="25"/>
                          <a:pt x="103" y="25"/>
                        </a:cubicBezTo>
                        <a:cubicBezTo>
                          <a:pt x="105" y="25"/>
                          <a:pt x="107" y="25"/>
                          <a:pt x="109" y="24"/>
                        </a:cubicBezTo>
                        <a:cubicBezTo>
                          <a:pt x="108" y="23"/>
                          <a:pt x="108" y="23"/>
                          <a:pt x="107" y="22"/>
                        </a:cubicBezTo>
                        <a:cubicBezTo>
                          <a:pt x="110" y="19"/>
                          <a:pt x="115" y="19"/>
                          <a:pt x="119" y="18"/>
                        </a:cubicBezTo>
                        <a:cubicBezTo>
                          <a:pt x="119" y="22"/>
                          <a:pt x="119" y="22"/>
                          <a:pt x="119" y="22"/>
                        </a:cubicBezTo>
                        <a:cubicBezTo>
                          <a:pt x="123" y="21"/>
                          <a:pt x="124" y="14"/>
                          <a:pt x="130" y="14"/>
                        </a:cubicBezTo>
                        <a:cubicBezTo>
                          <a:pt x="130" y="19"/>
                          <a:pt x="130" y="19"/>
                          <a:pt x="130" y="19"/>
                        </a:cubicBezTo>
                        <a:cubicBezTo>
                          <a:pt x="133" y="12"/>
                          <a:pt x="138" y="14"/>
                          <a:pt x="143" y="11"/>
                        </a:cubicBezTo>
                        <a:cubicBezTo>
                          <a:pt x="141" y="10"/>
                          <a:pt x="139" y="9"/>
                          <a:pt x="139" y="7"/>
                        </a:cubicBezTo>
                        <a:cubicBezTo>
                          <a:pt x="139" y="6"/>
                          <a:pt x="144" y="5"/>
                          <a:pt x="145" y="3"/>
                        </a:cubicBezTo>
                        <a:cubicBezTo>
                          <a:pt x="147" y="5"/>
                          <a:pt x="149" y="7"/>
                          <a:pt x="151" y="7"/>
                        </a:cubicBezTo>
                        <a:cubicBezTo>
                          <a:pt x="156" y="7"/>
                          <a:pt x="166" y="0"/>
                          <a:pt x="166" y="4"/>
                        </a:cubicBezTo>
                        <a:cubicBezTo>
                          <a:pt x="166" y="8"/>
                          <a:pt x="162" y="9"/>
                          <a:pt x="160" y="13"/>
                        </a:cubicBezTo>
                        <a:cubicBezTo>
                          <a:pt x="166" y="14"/>
                          <a:pt x="168" y="7"/>
                          <a:pt x="173" y="5"/>
                        </a:cubicBezTo>
                        <a:cubicBezTo>
                          <a:pt x="174" y="7"/>
                          <a:pt x="174" y="8"/>
                          <a:pt x="174" y="10"/>
                        </a:cubicBezTo>
                        <a:cubicBezTo>
                          <a:pt x="178" y="6"/>
                          <a:pt x="180" y="5"/>
                          <a:pt x="185" y="2"/>
                        </a:cubicBezTo>
                        <a:cubicBezTo>
                          <a:pt x="185" y="5"/>
                          <a:pt x="185" y="8"/>
                          <a:pt x="188" y="8"/>
                        </a:cubicBezTo>
                        <a:cubicBezTo>
                          <a:pt x="189" y="6"/>
                          <a:pt x="190" y="4"/>
                          <a:pt x="192" y="4"/>
                        </a:cubicBezTo>
                        <a:cubicBezTo>
                          <a:pt x="194" y="4"/>
                          <a:pt x="200" y="7"/>
                          <a:pt x="202" y="9"/>
                        </a:cubicBezTo>
                        <a:cubicBezTo>
                          <a:pt x="200" y="16"/>
                          <a:pt x="197" y="13"/>
                          <a:pt x="191" y="16"/>
                        </a:cubicBezTo>
                        <a:cubicBezTo>
                          <a:pt x="194" y="18"/>
                          <a:pt x="196" y="18"/>
                          <a:pt x="196" y="20"/>
                        </a:cubicBezTo>
                        <a:cubicBezTo>
                          <a:pt x="198" y="20"/>
                          <a:pt x="204" y="21"/>
                          <a:pt x="205" y="21"/>
                        </a:cubicBezTo>
                        <a:cubicBezTo>
                          <a:pt x="201" y="24"/>
                          <a:pt x="191" y="29"/>
                          <a:pt x="191" y="36"/>
                        </a:cubicBezTo>
                        <a:cubicBezTo>
                          <a:pt x="191" y="41"/>
                          <a:pt x="201" y="41"/>
                          <a:pt x="201" y="47"/>
                        </a:cubicBezTo>
                        <a:cubicBezTo>
                          <a:pt x="201" y="52"/>
                          <a:pt x="196" y="54"/>
                          <a:pt x="196" y="59"/>
                        </a:cubicBezTo>
                        <a:cubicBezTo>
                          <a:pt x="196" y="65"/>
                          <a:pt x="201" y="68"/>
                          <a:pt x="201" y="73"/>
                        </a:cubicBezTo>
                        <a:cubicBezTo>
                          <a:pt x="201" y="77"/>
                          <a:pt x="199" y="79"/>
                          <a:pt x="199" y="82"/>
                        </a:cubicBezTo>
                        <a:cubicBezTo>
                          <a:pt x="199" y="88"/>
                          <a:pt x="207" y="90"/>
                          <a:pt x="207" y="96"/>
                        </a:cubicBezTo>
                        <a:cubicBezTo>
                          <a:pt x="207" y="98"/>
                          <a:pt x="205" y="100"/>
                          <a:pt x="204" y="100"/>
                        </a:cubicBezTo>
                        <a:cubicBezTo>
                          <a:pt x="206" y="105"/>
                          <a:pt x="213" y="106"/>
                          <a:pt x="213" y="112"/>
                        </a:cubicBezTo>
                        <a:cubicBezTo>
                          <a:pt x="213" y="122"/>
                          <a:pt x="193" y="132"/>
                          <a:pt x="187" y="140"/>
                        </a:cubicBezTo>
                        <a:cubicBezTo>
                          <a:pt x="184" y="146"/>
                          <a:pt x="171" y="147"/>
                          <a:pt x="166" y="146"/>
                        </a:cubicBezTo>
                        <a:cubicBezTo>
                          <a:pt x="160" y="148"/>
                          <a:pt x="153" y="150"/>
                          <a:pt x="148" y="150"/>
                        </a:cubicBezTo>
                        <a:cubicBezTo>
                          <a:pt x="145" y="150"/>
                          <a:pt x="142" y="150"/>
                          <a:pt x="142" y="147"/>
                        </a:cubicBezTo>
                        <a:cubicBezTo>
                          <a:pt x="136" y="147"/>
                          <a:pt x="130" y="143"/>
                          <a:pt x="130" y="137"/>
                        </a:cubicBezTo>
                        <a:cubicBezTo>
                          <a:pt x="130" y="134"/>
                          <a:pt x="133" y="132"/>
                          <a:pt x="134" y="130"/>
                        </a:cubicBezTo>
                        <a:cubicBezTo>
                          <a:pt x="131" y="129"/>
                          <a:pt x="128" y="123"/>
                          <a:pt x="128" y="119"/>
                        </a:cubicBezTo>
                        <a:cubicBezTo>
                          <a:pt x="128" y="117"/>
                          <a:pt x="129" y="116"/>
                          <a:pt x="128" y="114"/>
                        </a:cubicBezTo>
                        <a:cubicBezTo>
                          <a:pt x="140" y="114"/>
                          <a:pt x="147" y="98"/>
                          <a:pt x="154" y="94"/>
                        </a:cubicBezTo>
                        <a:cubicBezTo>
                          <a:pt x="158" y="91"/>
                          <a:pt x="165" y="90"/>
                          <a:pt x="165" y="85"/>
                        </a:cubicBezTo>
                        <a:cubicBezTo>
                          <a:pt x="165" y="78"/>
                          <a:pt x="156" y="76"/>
                          <a:pt x="148" y="76"/>
                        </a:cubicBezTo>
                        <a:cubicBezTo>
                          <a:pt x="139" y="76"/>
                          <a:pt x="131" y="80"/>
                          <a:pt x="131" y="88"/>
                        </a:cubicBezTo>
                        <a:cubicBezTo>
                          <a:pt x="131" y="91"/>
                          <a:pt x="132" y="93"/>
                          <a:pt x="131" y="94"/>
                        </a:cubicBezTo>
                        <a:cubicBezTo>
                          <a:pt x="131" y="101"/>
                          <a:pt x="118" y="107"/>
                          <a:pt x="112" y="110"/>
                        </a:cubicBezTo>
                        <a:cubicBezTo>
                          <a:pt x="107" y="113"/>
                          <a:pt x="102" y="114"/>
                          <a:pt x="99" y="119"/>
                        </a:cubicBezTo>
                        <a:cubicBezTo>
                          <a:pt x="97" y="123"/>
                          <a:pt x="100" y="129"/>
                          <a:pt x="95" y="131"/>
                        </a:cubicBezTo>
                        <a:cubicBezTo>
                          <a:pt x="95" y="137"/>
                          <a:pt x="95" y="137"/>
                          <a:pt x="95" y="137"/>
                        </a:cubicBezTo>
                        <a:cubicBezTo>
                          <a:pt x="97" y="138"/>
                          <a:pt x="98" y="140"/>
                          <a:pt x="98" y="142"/>
                        </a:cubicBezTo>
                        <a:cubicBezTo>
                          <a:pt x="103" y="143"/>
                          <a:pt x="110" y="148"/>
                          <a:pt x="110" y="153"/>
                        </a:cubicBezTo>
                        <a:cubicBezTo>
                          <a:pt x="110" y="158"/>
                          <a:pt x="102" y="165"/>
                          <a:pt x="99" y="165"/>
                        </a:cubicBezTo>
                        <a:cubicBezTo>
                          <a:pt x="93" y="165"/>
                          <a:pt x="91" y="173"/>
                          <a:pt x="91" y="179"/>
                        </a:cubicBezTo>
                        <a:cubicBezTo>
                          <a:pt x="91" y="183"/>
                          <a:pt x="94" y="184"/>
                          <a:pt x="95" y="184"/>
                        </a:cubicBezTo>
                        <a:cubicBezTo>
                          <a:pt x="94" y="192"/>
                          <a:pt x="88" y="192"/>
                          <a:pt x="87" y="198"/>
                        </a:cubicBezTo>
                        <a:cubicBezTo>
                          <a:pt x="83" y="198"/>
                          <a:pt x="81" y="198"/>
                          <a:pt x="79" y="198"/>
                        </a:cubicBezTo>
                        <a:cubicBezTo>
                          <a:pt x="74" y="198"/>
                          <a:pt x="72" y="207"/>
                          <a:pt x="65" y="207"/>
                        </a:cubicBezTo>
                        <a:cubicBezTo>
                          <a:pt x="63" y="207"/>
                          <a:pt x="59" y="195"/>
                          <a:pt x="59" y="193"/>
                        </a:cubicBezTo>
                        <a:cubicBezTo>
                          <a:pt x="59" y="193"/>
                          <a:pt x="59" y="191"/>
                          <a:pt x="59" y="191"/>
                        </a:cubicBezTo>
                        <a:cubicBezTo>
                          <a:pt x="55" y="186"/>
                          <a:pt x="55" y="182"/>
                          <a:pt x="53" y="175"/>
                        </a:cubicBezTo>
                        <a:cubicBezTo>
                          <a:pt x="52" y="171"/>
                          <a:pt x="47" y="170"/>
                          <a:pt x="47" y="165"/>
                        </a:cubicBezTo>
                        <a:cubicBezTo>
                          <a:pt x="47" y="163"/>
                          <a:pt x="49" y="160"/>
                          <a:pt x="49" y="160"/>
                        </a:cubicBezTo>
                        <a:lnTo>
                          <a:pt x="49" y="161"/>
                        </a:ln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12" name="Freeform 80"/>
                  <p:cNvSpPr>
                    <a:spLocks/>
                  </p:cNvSpPr>
                  <p:nvPr/>
                </p:nvSpPr>
                <p:spPr bwMode="auto">
                  <a:xfrm>
                    <a:off x="4593352" y="987687"/>
                    <a:ext cx="278821" cy="154901"/>
                  </a:xfrm>
                  <a:custGeom>
                    <a:avLst/>
                    <a:gdLst>
                      <a:gd name="T0" fmla="*/ 96 w 114"/>
                      <a:gd name="T1" fmla="*/ 51 h 63"/>
                      <a:gd name="T2" fmla="*/ 96 w 114"/>
                      <a:gd name="T3" fmla="*/ 46 h 63"/>
                      <a:gd name="T4" fmla="*/ 83 w 114"/>
                      <a:gd name="T5" fmla="*/ 45 h 63"/>
                      <a:gd name="T6" fmla="*/ 87 w 114"/>
                      <a:gd name="T7" fmla="*/ 37 h 63"/>
                      <a:gd name="T8" fmla="*/ 81 w 114"/>
                      <a:gd name="T9" fmla="*/ 29 h 63"/>
                      <a:gd name="T10" fmla="*/ 85 w 114"/>
                      <a:gd name="T11" fmla="*/ 29 h 63"/>
                      <a:gd name="T12" fmla="*/ 78 w 114"/>
                      <a:gd name="T13" fmla="*/ 24 h 63"/>
                      <a:gd name="T14" fmla="*/ 63 w 114"/>
                      <a:gd name="T15" fmla="*/ 45 h 63"/>
                      <a:gd name="T16" fmla="*/ 58 w 114"/>
                      <a:gd name="T17" fmla="*/ 47 h 63"/>
                      <a:gd name="T18" fmla="*/ 50 w 114"/>
                      <a:gd name="T19" fmla="*/ 63 h 63"/>
                      <a:gd name="T20" fmla="*/ 28 w 114"/>
                      <a:gd name="T21" fmla="*/ 45 h 63"/>
                      <a:gd name="T22" fmla="*/ 38 w 114"/>
                      <a:gd name="T23" fmla="*/ 45 h 63"/>
                      <a:gd name="T24" fmla="*/ 48 w 114"/>
                      <a:gd name="T25" fmla="*/ 43 h 63"/>
                      <a:gd name="T26" fmla="*/ 35 w 114"/>
                      <a:gd name="T27" fmla="*/ 41 h 63"/>
                      <a:gd name="T28" fmla="*/ 24 w 114"/>
                      <a:gd name="T29" fmla="*/ 37 h 63"/>
                      <a:gd name="T30" fmla="*/ 32 w 114"/>
                      <a:gd name="T31" fmla="*/ 35 h 63"/>
                      <a:gd name="T32" fmla="*/ 47 w 114"/>
                      <a:gd name="T33" fmla="*/ 27 h 63"/>
                      <a:gd name="T34" fmla="*/ 39 w 114"/>
                      <a:gd name="T35" fmla="*/ 27 h 63"/>
                      <a:gd name="T36" fmla="*/ 35 w 114"/>
                      <a:gd name="T37" fmla="*/ 25 h 63"/>
                      <a:gd name="T38" fmla="*/ 33 w 114"/>
                      <a:gd name="T39" fmla="*/ 25 h 63"/>
                      <a:gd name="T40" fmla="*/ 24 w 114"/>
                      <a:gd name="T41" fmla="*/ 32 h 63"/>
                      <a:gd name="T42" fmla="*/ 15 w 114"/>
                      <a:gd name="T43" fmla="*/ 28 h 63"/>
                      <a:gd name="T44" fmla="*/ 17 w 114"/>
                      <a:gd name="T45" fmla="*/ 27 h 63"/>
                      <a:gd name="T46" fmla="*/ 9 w 114"/>
                      <a:gd name="T47" fmla="*/ 18 h 63"/>
                      <a:gd name="T48" fmla="*/ 7 w 114"/>
                      <a:gd name="T49" fmla="*/ 17 h 63"/>
                      <a:gd name="T50" fmla="*/ 0 w 114"/>
                      <a:gd name="T51" fmla="*/ 10 h 63"/>
                      <a:gd name="T52" fmla="*/ 10 w 114"/>
                      <a:gd name="T53" fmla="*/ 3 h 63"/>
                      <a:gd name="T54" fmla="*/ 24 w 114"/>
                      <a:gd name="T55" fmla="*/ 4 h 63"/>
                      <a:gd name="T56" fmla="*/ 21 w 114"/>
                      <a:gd name="T57" fmla="*/ 8 h 63"/>
                      <a:gd name="T58" fmla="*/ 28 w 114"/>
                      <a:gd name="T59" fmla="*/ 12 h 63"/>
                      <a:gd name="T60" fmla="*/ 26 w 114"/>
                      <a:gd name="T61" fmla="*/ 9 h 63"/>
                      <a:gd name="T62" fmla="*/ 31 w 114"/>
                      <a:gd name="T63" fmla="*/ 4 h 63"/>
                      <a:gd name="T64" fmla="*/ 44 w 114"/>
                      <a:gd name="T65" fmla="*/ 16 h 63"/>
                      <a:gd name="T66" fmla="*/ 41 w 114"/>
                      <a:gd name="T67" fmla="*/ 4 h 63"/>
                      <a:gd name="T68" fmla="*/ 46 w 114"/>
                      <a:gd name="T69" fmla="*/ 0 h 63"/>
                      <a:gd name="T70" fmla="*/ 58 w 114"/>
                      <a:gd name="T71" fmla="*/ 5 h 63"/>
                      <a:gd name="T72" fmla="*/ 57 w 114"/>
                      <a:gd name="T73" fmla="*/ 11 h 63"/>
                      <a:gd name="T74" fmla="*/ 62 w 114"/>
                      <a:gd name="T75" fmla="*/ 7 h 63"/>
                      <a:gd name="T76" fmla="*/ 66 w 114"/>
                      <a:gd name="T77" fmla="*/ 14 h 63"/>
                      <a:gd name="T78" fmla="*/ 68 w 114"/>
                      <a:gd name="T79" fmla="*/ 14 h 63"/>
                      <a:gd name="T80" fmla="*/ 91 w 114"/>
                      <a:gd name="T81" fmla="*/ 26 h 63"/>
                      <a:gd name="T82" fmla="*/ 89 w 114"/>
                      <a:gd name="T83" fmla="*/ 27 h 63"/>
                      <a:gd name="T84" fmla="*/ 94 w 114"/>
                      <a:gd name="T85" fmla="*/ 27 h 63"/>
                      <a:gd name="T86" fmla="*/ 94 w 114"/>
                      <a:gd name="T87" fmla="*/ 31 h 63"/>
                      <a:gd name="T88" fmla="*/ 103 w 114"/>
                      <a:gd name="T89" fmla="*/ 31 h 63"/>
                      <a:gd name="T90" fmla="*/ 114 w 114"/>
                      <a:gd name="T91" fmla="*/ 41 h 63"/>
                      <a:gd name="T92" fmla="*/ 96 w 114"/>
                      <a:gd name="T93" fmla="*/ 5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4" h="63">
                        <a:moveTo>
                          <a:pt x="96" y="51"/>
                        </a:moveTo>
                        <a:cubicBezTo>
                          <a:pt x="95" y="49"/>
                          <a:pt x="95" y="47"/>
                          <a:pt x="96" y="46"/>
                        </a:cubicBezTo>
                        <a:cubicBezTo>
                          <a:pt x="93" y="45"/>
                          <a:pt x="87" y="46"/>
                          <a:pt x="83" y="45"/>
                        </a:cubicBezTo>
                        <a:cubicBezTo>
                          <a:pt x="83" y="40"/>
                          <a:pt x="87" y="42"/>
                          <a:pt x="87" y="37"/>
                        </a:cubicBezTo>
                        <a:cubicBezTo>
                          <a:pt x="85" y="37"/>
                          <a:pt x="83" y="32"/>
                          <a:pt x="81" y="29"/>
                        </a:cubicBezTo>
                        <a:cubicBezTo>
                          <a:pt x="83" y="29"/>
                          <a:pt x="84" y="29"/>
                          <a:pt x="85" y="29"/>
                        </a:cubicBezTo>
                        <a:cubicBezTo>
                          <a:pt x="81" y="28"/>
                          <a:pt x="78" y="24"/>
                          <a:pt x="78" y="24"/>
                        </a:cubicBezTo>
                        <a:cubicBezTo>
                          <a:pt x="69" y="24"/>
                          <a:pt x="66" y="37"/>
                          <a:pt x="63" y="45"/>
                        </a:cubicBezTo>
                        <a:cubicBezTo>
                          <a:pt x="62" y="46"/>
                          <a:pt x="60" y="46"/>
                          <a:pt x="58" y="47"/>
                        </a:cubicBezTo>
                        <a:cubicBezTo>
                          <a:pt x="54" y="51"/>
                          <a:pt x="54" y="59"/>
                          <a:pt x="50" y="63"/>
                        </a:cubicBezTo>
                        <a:cubicBezTo>
                          <a:pt x="43" y="58"/>
                          <a:pt x="28" y="54"/>
                          <a:pt x="28" y="45"/>
                        </a:cubicBezTo>
                        <a:cubicBezTo>
                          <a:pt x="32" y="44"/>
                          <a:pt x="38" y="45"/>
                          <a:pt x="38" y="45"/>
                        </a:cubicBezTo>
                        <a:cubicBezTo>
                          <a:pt x="41" y="43"/>
                          <a:pt x="44" y="43"/>
                          <a:pt x="48" y="43"/>
                        </a:cubicBezTo>
                        <a:cubicBezTo>
                          <a:pt x="46" y="41"/>
                          <a:pt x="37" y="41"/>
                          <a:pt x="35" y="41"/>
                        </a:cubicBezTo>
                        <a:cubicBezTo>
                          <a:pt x="31" y="41"/>
                          <a:pt x="24" y="44"/>
                          <a:pt x="24" y="37"/>
                        </a:cubicBezTo>
                        <a:cubicBezTo>
                          <a:pt x="24" y="35"/>
                          <a:pt x="31" y="35"/>
                          <a:pt x="32" y="35"/>
                        </a:cubicBezTo>
                        <a:cubicBezTo>
                          <a:pt x="36" y="33"/>
                          <a:pt x="44" y="30"/>
                          <a:pt x="47" y="27"/>
                        </a:cubicBezTo>
                        <a:cubicBezTo>
                          <a:pt x="43" y="27"/>
                          <a:pt x="40" y="27"/>
                          <a:pt x="39" y="27"/>
                        </a:cubicBezTo>
                        <a:cubicBezTo>
                          <a:pt x="39" y="27"/>
                          <a:pt x="36" y="26"/>
                          <a:pt x="35" y="25"/>
                        </a:cubicBezTo>
                        <a:cubicBezTo>
                          <a:pt x="34" y="25"/>
                          <a:pt x="33" y="25"/>
                          <a:pt x="33" y="25"/>
                        </a:cubicBezTo>
                        <a:cubicBezTo>
                          <a:pt x="30" y="26"/>
                          <a:pt x="30" y="32"/>
                          <a:pt x="24" y="32"/>
                        </a:cubicBezTo>
                        <a:cubicBezTo>
                          <a:pt x="19" y="32"/>
                          <a:pt x="16" y="31"/>
                          <a:pt x="15" y="28"/>
                        </a:cubicBezTo>
                        <a:cubicBezTo>
                          <a:pt x="16" y="28"/>
                          <a:pt x="16" y="27"/>
                          <a:pt x="17" y="27"/>
                        </a:cubicBezTo>
                        <a:cubicBezTo>
                          <a:pt x="12" y="25"/>
                          <a:pt x="8" y="22"/>
                          <a:pt x="9" y="18"/>
                        </a:cubicBezTo>
                        <a:cubicBezTo>
                          <a:pt x="8" y="18"/>
                          <a:pt x="8" y="17"/>
                          <a:pt x="7" y="17"/>
                        </a:cubicBezTo>
                        <a:cubicBezTo>
                          <a:pt x="5" y="17"/>
                          <a:pt x="2" y="12"/>
                          <a:pt x="0" y="10"/>
                        </a:cubicBezTo>
                        <a:cubicBezTo>
                          <a:pt x="1" y="8"/>
                          <a:pt x="7" y="3"/>
                          <a:pt x="10" y="3"/>
                        </a:cubicBezTo>
                        <a:cubicBezTo>
                          <a:pt x="14" y="3"/>
                          <a:pt x="17" y="3"/>
                          <a:pt x="24" y="4"/>
                        </a:cubicBezTo>
                        <a:cubicBezTo>
                          <a:pt x="23" y="6"/>
                          <a:pt x="21" y="7"/>
                          <a:pt x="21" y="8"/>
                        </a:cubicBezTo>
                        <a:cubicBezTo>
                          <a:pt x="23" y="10"/>
                          <a:pt x="26" y="10"/>
                          <a:pt x="28" y="12"/>
                        </a:cubicBezTo>
                        <a:cubicBezTo>
                          <a:pt x="27" y="12"/>
                          <a:pt x="26" y="10"/>
                          <a:pt x="26" y="9"/>
                        </a:cubicBezTo>
                        <a:cubicBezTo>
                          <a:pt x="26" y="6"/>
                          <a:pt x="29" y="4"/>
                          <a:pt x="31" y="4"/>
                        </a:cubicBezTo>
                        <a:cubicBezTo>
                          <a:pt x="39" y="4"/>
                          <a:pt x="37" y="14"/>
                          <a:pt x="44" y="16"/>
                        </a:cubicBezTo>
                        <a:cubicBezTo>
                          <a:pt x="42" y="12"/>
                          <a:pt x="41" y="9"/>
                          <a:pt x="41" y="4"/>
                        </a:cubicBezTo>
                        <a:cubicBezTo>
                          <a:pt x="41" y="0"/>
                          <a:pt x="43" y="0"/>
                          <a:pt x="46" y="0"/>
                        </a:cubicBezTo>
                        <a:cubicBezTo>
                          <a:pt x="50" y="0"/>
                          <a:pt x="58" y="2"/>
                          <a:pt x="58" y="5"/>
                        </a:cubicBezTo>
                        <a:cubicBezTo>
                          <a:pt x="58" y="7"/>
                          <a:pt x="57" y="9"/>
                          <a:pt x="57" y="11"/>
                        </a:cubicBezTo>
                        <a:cubicBezTo>
                          <a:pt x="59" y="10"/>
                          <a:pt x="60" y="7"/>
                          <a:pt x="62" y="7"/>
                        </a:cubicBezTo>
                        <a:cubicBezTo>
                          <a:pt x="67" y="7"/>
                          <a:pt x="66" y="12"/>
                          <a:pt x="66" y="14"/>
                        </a:cubicBezTo>
                        <a:cubicBezTo>
                          <a:pt x="66" y="14"/>
                          <a:pt x="68" y="14"/>
                          <a:pt x="68" y="14"/>
                        </a:cubicBezTo>
                        <a:cubicBezTo>
                          <a:pt x="73" y="14"/>
                          <a:pt x="89" y="23"/>
                          <a:pt x="91" y="26"/>
                        </a:cubicBezTo>
                        <a:cubicBezTo>
                          <a:pt x="91" y="27"/>
                          <a:pt x="89" y="27"/>
                          <a:pt x="89" y="27"/>
                        </a:cubicBezTo>
                        <a:cubicBezTo>
                          <a:pt x="91" y="27"/>
                          <a:pt x="92" y="27"/>
                          <a:pt x="94" y="27"/>
                        </a:cubicBezTo>
                        <a:cubicBezTo>
                          <a:pt x="94" y="28"/>
                          <a:pt x="95" y="30"/>
                          <a:pt x="94" y="31"/>
                        </a:cubicBezTo>
                        <a:cubicBezTo>
                          <a:pt x="98" y="31"/>
                          <a:pt x="99" y="31"/>
                          <a:pt x="103" y="31"/>
                        </a:cubicBezTo>
                        <a:cubicBezTo>
                          <a:pt x="103" y="40"/>
                          <a:pt x="111" y="38"/>
                          <a:pt x="114" y="41"/>
                        </a:cubicBezTo>
                        <a:cubicBezTo>
                          <a:pt x="106" y="44"/>
                          <a:pt x="103" y="49"/>
                          <a:pt x="96" y="51"/>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13" name="Freeform 81"/>
                  <p:cNvSpPr>
                    <a:spLocks/>
                  </p:cNvSpPr>
                  <p:nvPr/>
                </p:nvSpPr>
                <p:spPr bwMode="auto">
                  <a:xfrm>
                    <a:off x="4738338" y="962903"/>
                    <a:ext cx="183402" cy="66917"/>
                  </a:xfrm>
                  <a:custGeom>
                    <a:avLst/>
                    <a:gdLst>
                      <a:gd name="T0" fmla="*/ 75 w 75"/>
                      <a:gd name="T1" fmla="*/ 12 h 27"/>
                      <a:gd name="T2" fmla="*/ 45 w 75"/>
                      <a:gd name="T3" fmla="*/ 27 h 27"/>
                      <a:gd name="T4" fmla="*/ 35 w 75"/>
                      <a:gd name="T5" fmla="*/ 22 h 27"/>
                      <a:gd name="T6" fmla="*/ 19 w 75"/>
                      <a:gd name="T7" fmla="*/ 22 h 27"/>
                      <a:gd name="T8" fmla="*/ 15 w 75"/>
                      <a:gd name="T9" fmla="*/ 17 h 27"/>
                      <a:gd name="T10" fmla="*/ 21 w 75"/>
                      <a:gd name="T11" fmla="*/ 17 h 27"/>
                      <a:gd name="T12" fmla="*/ 28 w 75"/>
                      <a:gd name="T13" fmla="*/ 15 h 27"/>
                      <a:gd name="T14" fmla="*/ 15 w 75"/>
                      <a:gd name="T15" fmla="*/ 14 h 27"/>
                      <a:gd name="T16" fmla="*/ 5 w 75"/>
                      <a:gd name="T17" fmla="*/ 11 h 27"/>
                      <a:gd name="T18" fmla="*/ 0 w 75"/>
                      <a:gd name="T19" fmla="*/ 4 h 27"/>
                      <a:gd name="T20" fmla="*/ 5 w 75"/>
                      <a:gd name="T21" fmla="*/ 4 h 27"/>
                      <a:gd name="T22" fmla="*/ 10 w 75"/>
                      <a:gd name="T23" fmla="*/ 5 h 27"/>
                      <a:gd name="T24" fmla="*/ 10 w 75"/>
                      <a:gd name="T25" fmla="*/ 4 h 27"/>
                      <a:gd name="T26" fmla="*/ 15 w 75"/>
                      <a:gd name="T27" fmla="*/ 4 h 27"/>
                      <a:gd name="T28" fmla="*/ 14 w 75"/>
                      <a:gd name="T29" fmla="*/ 1 h 27"/>
                      <a:gd name="T30" fmla="*/ 22 w 75"/>
                      <a:gd name="T31" fmla="*/ 1 h 27"/>
                      <a:gd name="T32" fmla="*/ 33 w 75"/>
                      <a:gd name="T33" fmla="*/ 7 h 27"/>
                      <a:gd name="T34" fmla="*/ 40 w 75"/>
                      <a:gd name="T35" fmla="*/ 0 h 27"/>
                      <a:gd name="T36" fmla="*/ 44 w 75"/>
                      <a:gd name="T37" fmla="*/ 0 h 27"/>
                      <a:gd name="T38" fmla="*/ 44 w 75"/>
                      <a:gd name="T39" fmla="*/ 7 h 27"/>
                      <a:gd name="T40" fmla="*/ 53 w 75"/>
                      <a:gd name="T41" fmla="*/ 4 h 27"/>
                      <a:gd name="T42" fmla="*/ 62 w 75"/>
                      <a:gd name="T43" fmla="*/ 4 h 27"/>
                      <a:gd name="T44" fmla="*/ 75 w 75"/>
                      <a:gd name="T45" fmla="*/ 1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5" h="27">
                        <a:moveTo>
                          <a:pt x="75" y="12"/>
                        </a:moveTo>
                        <a:cubicBezTo>
                          <a:pt x="68" y="17"/>
                          <a:pt x="54" y="27"/>
                          <a:pt x="45" y="27"/>
                        </a:cubicBezTo>
                        <a:cubicBezTo>
                          <a:pt x="40" y="27"/>
                          <a:pt x="37" y="25"/>
                          <a:pt x="35" y="22"/>
                        </a:cubicBezTo>
                        <a:cubicBezTo>
                          <a:pt x="19" y="22"/>
                          <a:pt x="19" y="22"/>
                          <a:pt x="19" y="22"/>
                        </a:cubicBezTo>
                        <a:cubicBezTo>
                          <a:pt x="16" y="21"/>
                          <a:pt x="16" y="19"/>
                          <a:pt x="15" y="17"/>
                        </a:cubicBezTo>
                        <a:cubicBezTo>
                          <a:pt x="17" y="17"/>
                          <a:pt x="20" y="17"/>
                          <a:pt x="21" y="17"/>
                        </a:cubicBezTo>
                        <a:cubicBezTo>
                          <a:pt x="24" y="16"/>
                          <a:pt x="27" y="16"/>
                          <a:pt x="28" y="15"/>
                        </a:cubicBezTo>
                        <a:cubicBezTo>
                          <a:pt x="27" y="15"/>
                          <a:pt x="15" y="14"/>
                          <a:pt x="15" y="14"/>
                        </a:cubicBezTo>
                        <a:cubicBezTo>
                          <a:pt x="10" y="14"/>
                          <a:pt x="4" y="18"/>
                          <a:pt x="5" y="11"/>
                        </a:cubicBezTo>
                        <a:cubicBezTo>
                          <a:pt x="2" y="10"/>
                          <a:pt x="1" y="7"/>
                          <a:pt x="0" y="4"/>
                        </a:cubicBezTo>
                        <a:cubicBezTo>
                          <a:pt x="5" y="4"/>
                          <a:pt x="5" y="4"/>
                          <a:pt x="5" y="4"/>
                        </a:cubicBezTo>
                        <a:cubicBezTo>
                          <a:pt x="6" y="5"/>
                          <a:pt x="9" y="6"/>
                          <a:pt x="10" y="5"/>
                        </a:cubicBezTo>
                        <a:cubicBezTo>
                          <a:pt x="10" y="4"/>
                          <a:pt x="10" y="4"/>
                          <a:pt x="10" y="4"/>
                        </a:cubicBezTo>
                        <a:cubicBezTo>
                          <a:pt x="15" y="4"/>
                          <a:pt x="15" y="4"/>
                          <a:pt x="15" y="4"/>
                        </a:cubicBezTo>
                        <a:cubicBezTo>
                          <a:pt x="14" y="1"/>
                          <a:pt x="14" y="1"/>
                          <a:pt x="14" y="1"/>
                        </a:cubicBezTo>
                        <a:cubicBezTo>
                          <a:pt x="22" y="1"/>
                          <a:pt x="22" y="1"/>
                          <a:pt x="22" y="1"/>
                        </a:cubicBezTo>
                        <a:cubicBezTo>
                          <a:pt x="24" y="3"/>
                          <a:pt x="32" y="7"/>
                          <a:pt x="33" y="7"/>
                        </a:cubicBezTo>
                        <a:cubicBezTo>
                          <a:pt x="37" y="7"/>
                          <a:pt x="39" y="1"/>
                          <a:pt x="40" y="0"/>
                        </a:cubicBezTo>
                        <a:cubicBezTo>
                          <a:pt x="44" y="0"/>
                          <a:pt x="44" y="0"/>
                          <a:pt x="44" y="0"/>
                        </a:cubicBezTo>
                        <a:cubicBezTo>
                          <a:pt x="44" y="4"/>
                          <a:pt x="43" y="5"/>
                          <a:pt x="44" y="7"/>
                        </a:cubicBezTo>
                        <a:cubicBezTo>
                          <a:pt x="46" y="7"/>
                          <a:pt x="48" y="4"/>
                          <a:pt x="53" y="4"/>
                        </a:cubicBezTo>
                        <a:cubicBezTo>
                          <a:pt x="59" y="4"/>
                          <a:pt x="58" y="4"/>
                          <a:pt x="62" y="4"/>
                        </a:cubicBezTo>
                        <a:cubicBezTo>
                          <a:pt x="68" y="4"/>
                          <a:pt x="73" y="9"/>
                          <a:pt x="75" y="12"/>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14" name="Freeform 82"/>
                  <p:cNvSpPr>
                    <a:spLocks/>
                  </p:cNvSpPr>
                  <p:nvPr/>
                </p:nvSpPr>
                <p:spPr bwMode="auto">
                  <a:xfrm>
                    <a:off x="4580960" y="1037255"/>
                    <a:ext cx="34698" cy="28502"/>
                  </a:xfrm>
                  <a:custGeom>
                    <a:avLst/>
                    <a:gdLst>
                      <a:gd name="T0" fmla="*/ 5 w 14"/>
                      <a:gd name="T1" fmla="*/ 0 h 12"/>
                      <a:gd name="T2" fmla="*/ 14 w 14"/>
                      <a:gd name="T3" fmla="*/ 12 h 12"/>
                      <a:gd name="T4" fmla="*/ 5 w 14"/>
                      <a:gd name="T5" fmla="*/ 0 h 12"/>
                      <a:gd name="T6" fmla="*/ 5 w 14"/>
                      <a:gd name="T7" fmla="*/ 1 h 12"/>
                      <a:gd name="T8" fmla="*/ 5 w 14"/>
                      <a:gd name="T9" fmla="*/ 0 h 12"/>
                    </a:gdLst>
                    <a:ahLst/>
                    <a:cxnLst>
                      <a:cxn ang="0">
                        <a:pos x="T0" y="T1"/>
                      </a:cxn>
                      <a:cxn ang="0">
                        <a:pos x="T2" y="T3"/>
                      </a:cxn>
                      <a:cxn ang="0">
                        <a:pos x="T4" y="T5"/>
                      </a:cxn>
                      <a:cxn ang="0">
                        <a:pos x="T6" y="T7"/>
                      </a:cxn>
                      <a:cxn ang="0">
                        <a:pos x="T8" y="T9"/>
                      </a:cxn>
                    </a:cxnLst>
                    <a:rect l="0" t="0" r="r" b="b"/>
                    <a:pathLst>
                      <a:path w="14" h="12">
                        <a:moveTo>
                          <a:pt x="5" y="0"/>
                        </a:moveTo>
                        <a:cubicBezTo>
                          <a:pt x="8" y="5"/>
                          <a:pt x="12" y="6"/>
                          <a:pt x="14" y="12"/>
                        </a:cubicBezTo>
                        <a:cubicBezTo>
                          <a:pt x="9" y="11"/>
                          <a:pt x="0" y="2"/>
                          <a:pt x="5" y="0"/>
                        </a:cubicBezTo>
                        <a:cubicBezTo>
                          <a:pt x="5" y="1"/>
                          <a:pt x="5" y="1"/>
                          <a:pt x="5" y="1"/>
                        </a:cubicBezTo>
                        <a:lnTo>
                          <a:pt x="5" y="0"/>
                        </a:ln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15" name="Freeform 83"/>
                  <p:cNvSpPr>
                    <a:spLocks/>
                  </p:cNvSpPr>
                  <p:nvPr/>
                </p:nvSpPr>
                <p:spPr bwMode="auto">
                  <a:xfrm>
                    <a:off x="4185654" y="1861325"/>
                    <a:ext cx="87984" cy="105333"/>
                  </a:xfrm>
                  <a:custGeom>
                    <a:avLst/>
                    <a:gdLst>
                      <a:gd name="T0" fmla="*/ 6 w 36"/>
                      <a:gd name="T1" fmla="*/ 12 h 43"/>
                      <a:gd name="T2" fmla="*/ 14 w 36"/>
                      <a:gd name="T3" fmla="*/ 9 h 43"/>
                      <a:gd name="T4" fmla="*/ 12 w 36"/>
                      <a:gd name="T5" fmla="*/ 6 h 43"/>
                      <a:gd name="T6" fmla="*/ 21 w 36"/>
                      <a:gd name="T7" fmla="*/ 0 h 43"/>
                      <a:gd name="T8" fmla="*/ 26 w 36"/>
                      <a:gd name="T9" fmla="*/ 0 h 43"/>
                      <a:gd name="T10" fmla="*/ 36 w 36"/>
                      <a:gd name="T11" fmla="*/ 12 h 43"/>
                      <a:gd name="T12" fmla="*/ 31 w 36"/>
                      <a:gd name="T13" fmla="*/ 16 h 43"/>
                      <a:gd name="T14" fmla="*/ 31 w 36"/>
                      <a:gd name="T15" fmla="*/ 26 h 43"/>
                      <a:gd name="T16" fmla="*/ 30 w 36"/>
                      <a:gd name="T17" fmla="*/ 34 h 43"/>
                      <a:gd name="T18" fmla="*/ 23 w 36"/>
                      <a:gd name="T19" fmla="*/ 35 h 43"/>
                      <a:gd name="T20" fmla="*/ 12 w 36"/>
                      <a:gd name="T21" fmla="*/ 42 h 43"/>
                      <a:gd name="T22" fmla="*/ 7 w 36"/>
                      <a:gd name="T23" fmla="*/ 43 h 43"/>
                      <a:gd name="T24" fmla="*/ 0 w 36"/>
                      <a:gd name="T25" fmla="*/ 36 h 43"/>
                      <a:gd name="T26" fmla="*/ 8 w 36"/>
                      <a:gd name="T27" fmla="*/ 22 h 43"/>
                      <a:gd name="T28" fmla="*/ 3 w 36"/>
                      <a:gd name="T29" fmla="*/ 16 h 43"/>
                      <a:gd name="T30" fmla="*/ 6 w 36"/>
                      <a:gd name="T31" fmla="*/ 1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 h="43">
                        <a:moveTo>
                          <a:pt x="6" y="12"/>
                        </a:moveTo>
                        <a:cubicBezTo>
                          <a:pt x="8" y="12"/>
                          <a:pt x="12" y="11"/>
                          <a:pt x="14" y="9"/>
                        </a:cubicBezTo>
                        <a:cubicBezTo>
                          <a:pt x="13" y="8"/>
                          <a:pt x="12" y="7"/>
                          <a:pt x="12" y="6"/>
                        </a:cubicBezTo>
                        <a:cubicBezTo>
                          <a:pt x="12" y="4"/>
                          <a:pt x="18" y="0"/>
                          <a:pt x="21" y="0"/>
                        </a:cubicBezTo>
                        <a:cubicBezTo>
                          <a:pt x="23" y="0"/>
                          <a:pt x="24" y="0"/>
                          <a:pt x="26" y="0"/>
                        </a:cubicBezTo>
                        <a:cubicBezTo>
                          <a:pt x="33" y="0"/>
                          <a:pt x="36" y="7"/>
                          <a:pt x="36" y="12"/>
                        </a:cubicBezTo>
                        <a:cubicBezTo>
                          <a:pt x="36" y="14"/>
                          <a:pt x="31" y="14"/>
                          <a:pt x="31" y="16"/>
                        </a:cubicBezTo>
                        <a:cubicBezTo>
                          <a:pt x="31" y="18"/>
                          <a:pt x="31" y="26"/>
                          <a:pt x="31" y="26"/>
                        </a:cubicBezTo>
                        <a:cubicBezTo>
                          <a:pt x="31" y="28"/>
                          <a:pt x="33" y="32"/>
                          <a:pt x="30" y="34"/>
                        </a:cubicBezTo>
                        <a:cubicBezTo>
                          <a:pt x="29" y="36"/>
                          <a:pt x="26" y="35"/>
                          <a:pt x="23" y="35"/>
                        </a:cubicBezTo>
                        <a:cubicBezTo>
                          <a:pt x="18" y="35"/>
                          <a:pt x="15" y="40"/>
                          <a:pt x="12" y="42"/>
                        </a:cubicBezTo>
                        <a:cubicBezTo>
                          <a:pt x="11" y="43"/>
                          <a:pt x="9" y="43"/>
                          <a:pt x="7" y="43"/>
                        </a:cubicBezTo>
                        <a:cubicBezTo>
                          <a:pt x="4" y="43"/>
                          <a:pt x="0" y="40"/>
                          <a:pt x="0" y="36"/>
                        </a:cubicBezTo>
                        <a:cubicBezTo>
                          <a:pt x="0" y="29"/>
                          <a:pt x="7" y="28"/>
                          <a:pt x="8" y="22"/>
                        </a:cubicBezTo>
                        <a:cubicBezTo>
                          <a:pt x="5" y="20"/>
                          <a:pt x="3" y="18"/>
                          <a:pt x="3" y="16"/>
                        </a:cubicBezTo>
                        <a:cubicBezTo>
                          <a:pt x="3" y="12"/>
                          <a:pt x="5" y="12"/>
                          <a:pt x="6" y="12"/>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16" name="Freeform 84"/>
                  <p:cNvSpPr>
                    <a:spLocks/>
                  </p:cNvSpPr>
                  <p:nvPr/>
                </p:nvSpPr>
                <p:spPr bwMode="auto">
                  <a:xfrm>
                    <a:off x="4243897" y="1773341"/>
                    <a:ext cx="17349" cy="14870"/>
                  </a:xfrm>
                  <a:custGeom>
                    <a:avLst/>
                    <a:gdLst>
                      <a:gd name="T0" fmla="*/ 2 w 7"/>
                      <a:gd name="T1" fmla="*/ 6 h 6"/>
                      <a:gd name="T2" fmla="*/ 0 w 7"/>
                      <a:gd name="T3" fmla="*/ 3 h 6"/>
                      <a:gd name="T4" fmla="*/ 7 w 7"/>
                      <a:gd name="T5" fmla="*/ 0 h 6"/>
                      <a:gd name="T6" fmla="*/ 2 w 7"/>
                      <a:gd name="T7" fmla="*/ 6 h 6"/>
                    </a:gdLst>
                    <a:ahLst/>
                    <a:cxnLst>
                      <a:cxn ang="0">
                        <a:pos x="T0" y="T1"/>
                      </a:cxn>
                      <a:cxn ang="0">
                        <a:pos x="T2" y="T3"/>
                      </a:cxn>
                      <a:cxn ang="0">
                        <a:pos x="T4" y="T5"/>
                      </a:cxn>
                      <a:cxn ang="0">
                        <a:pos x="T6" y="T7"/>
                      </a:cxn>
                    </a:cxnLst>
                    <a:rect l="0" t="0" r="r" b="b"/>
                    <a:pathLst>
                      <a:path w="7" h="6">
                        <a:moveTo>
                          <a:pt x="2" y="6"/>
                        </a:moveTo>
                        <a:cubicBezTo>
                          <a:pt x="1" y="6"/>
                          <a:pt x="0" y="4"/>
                          <a:pt x="0" y="3"/>
                        </a:cubicBezTo>
                        <a:cubicBezTo>
                          <a:pt x="0" y="1"/>
                          <a:pt x="5" y="0"/>
                          <a:pt x="7" y="0"/>
                        </a:cubicBezTo>
                        <a:cubicBezTo>
                          <a:pt x="7" y="3"/>
                          <a:pt x="5" y="6"/>
                          <a:pt x="2" y="6"/>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17" name="Freeform 85"/>
                  <p:cNvSpPr>
                    <a:spLocks/>
                  </p:cNvSpPr>
                  <p:nvPr/>
                </p:nvSpPr>
                <p:spPr bwMode="auto">
                  <a:xfrm>
                    <a:off x="4253811" y="1763427"/>
                    <a:ext cx="166053" cy="242884"/>
                  </a:xfrm>
                  <a:custGeom>
                    <a:avLst/>
                    <a:gdLst>
                      <a:gd name="T0" fmla="*/ 62 w 68"/>
                      <a:gd name="T1" fmla="*/ 66 h 99"/>
                      <a:gd name="T2" fmla="*/ 59 w 68"/>
                      <a:gd name="T3" fmla="*/ 83 h 99"/>
                      <a:gd name="T4" fmla="*/ 65 w 68"/>
                      <a:gd name="T5" fmla="*/ 86 h 99"/>
                      <a:gd name="T6" fmla="*/ 45 w 68"/>
                      <a:gd name="T7" fmla="*/ 91 h 99"/>
                      <a:gd name="T8" fmla="*/ 25 w 68"/>
                      <a:gd name="T9" fmla="*/ 91 h 99"/>
                      <a:gd name="T10" fmla="*/ 17 w 68"/>
                      <a:gd name="T11" fmla="*/ 96 h 99"/>
                      <a:gd name="T12" fmla="*/ 11 w 68"/>
                      <a:gd name="T13" fmla="*/ 99 h 99"/>
                      <a:gd name="T14" fmla="*/ 21 w 68"/>
                      <a:gd name="T15" fmla="*/ 86 h 99"/>
                      <a:gd name="T16" fmla="*/ 30 w 68"/>
                      <a:gd name="T17" fmla="*/ 81 h 99"/>
                      <a:gd name="T18" fmla="*/ 17 w 68"/>
                      <a:gd name="T19" fmla="*/ 80 h 99"/>
                      <a:gd name="T20" fmla="*/ 12 w 68"/>
                      <a:gd name="T21" fmla="*/ 80 h 99"/>
                      <a:gd name="T22" fmla="*/ 18 w 68"/>
                      <a:gd name="T23" fmla="*/ 63 h 99"/>
                      <a:gd name="T24" fmla="*/ 31 w 68"/>
                      <a:gd name="T25" fmla="*/ 53 h 99"/>
                      <a:gd name="T26" fmla="*/ 26 w 68"/>
                      <a:gd name="T27" fmla="*/ 46 h 99"/>
                      <a:gd name="T28" fmla="*/ 17 w 68"/>
                      <a:gd name="T29" fmla="*/ 47 h 99"/>
                      <a:gd name="T30" fmla="*/ 15 w 68"/>
                      <a:gd name="T31" fmla="*/ 39 h 99"/>
                      <a:gd name="T32" fmla="*/ 10 w 68"/>
                      <a:gd name="T33" fmla="*/ 32 h 99"/>
                      <a:gd name="T34" fmla="*/ 8 w 68"/>
                      <a:gd name="T35" fmla="*/ 36 h 99"/>
                      <a:gd name="T36" fmla="*/ 9 w 68"/>
                      <a:gd name="T37" fmla="*/ 29 h 99"/>
                      <a:gd name="T38" fmla="*/ 5 w 68"/>
                      <a:gd name="T39" fmla="*/ 25 h 99"/>
                      <a:gd name="T40" fmla="*/ 7 w 68"/>
                      <a:gd name="T41" fmla="*/ 19 h 99"/>
                      <a:gd name="T42" fmla="*/ 5 w 68"/>
                      <a:gd name="T43" fmla="*/ 13 h 99"/>
                      <a:gd name="T44" fmla="*/ 8 w 68"/>
                      <a:gd name="T45" fmla="*/ 14 h 99"/>
                      <a:gd name="T46" fmla="*/ 11 w 68"/>
                      <a:gd name="T47" fmla="*/ 9 h 99"/>
                      <a:gd name="T48" fmla="*/ 16 w 68"/>
                      <a:gd name="T49" fmla="*/ 0 h 99"/>
                      <a:gd name="T50" fmla="*/ 28 w 68"/>
                      <a:gd name="T51" fmla="*/ 3 h 99"/>
                      <a:gd name="T52" fmla="*/ 21 w 68"/>
                      <a:gd name="T53" fmla="*/ 13 h 99"/>
                      <a:gd name="T54" fmla="*/ 30 w 68"/>
                      <a:gd name="T55" fmla="*/ 30 h 99"/>
                      <a:gd name="T56" fmla="*/ 35 w 68"/>
                      <a:gd name="T57" fmla="*/ 33 h 99"/>
                      <a:gd name="T58" fmla="*/ 55 w 68"/>
                      <a:gd name="T59" fmla="*/ 58 h 99"/>
                      <a:gd name="T60" fmla="*/ 57 w 68"/>
                      <a:gd name="T61" fmla="*/ 66 h 99"/>
                      <a:gd name="T62" fmla="*/ 60 w 68"/>
                      <a:gd name="T63" fmla="*/ 6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 h="99">
                        <a:moveTo>
                          <a:pt x="59" y="67"/>
                        </a:moveTo>
                        <a:cubicBezTo>
                          <a:pt x="61" y="66"/>
                          <a:pt x="60" y="66"/>
                          <a:pt x="62" y="66"/>
                        </a:cubicBezTo>
                        <a:cubicBezTo>
                          <a:pt x="66" y="66"/>
                          <a:pt x="68" y="69"/>
                          <a:pt x="68" y="72"/>
                        </a:cubicBezTo>
                        <a:cubicBezTo>
                          <a:pt x="68" y="77"/>
                          <a:pt x="61" y="79"/>
                          <a:pt x="59" y="83"/>
                        </a:cubicBezTo>
                        <a:cubicBezTo>
                          <a:pt x="62" y="84"/>
                          <a:pt x="63" y="84"/>
                          <a:pt x="65" y="84"/>
                        </a:cubicBezTo>
                        <a:cubicBezTo>
                          <a:pt x="65" y="86"/>
                          <a:pt x="65" y="86"/>
                          <a:pt x="65" y="86"/>
                        </a:cubicBezTo>
                        <a:cubicBezTo>
                          <a:pt x="62" y="89"/>
                          <a:pt x="60" y="91"/>
                          <a:pt x="57" y="91"/>
                        </a:cubicBezTo>
                        <a:cubicBezTo>
                          <a:pt x="53" y="91"/>
                          <a:pt x="47" y="91"/>
                          <a:pt x="45" y="91"/>
                        </a:cubicBezTo>
                        <a:cubicBezTo>
                          <a:pt x="42" y="91"/>
                          <a:pt x="35" y="93"/>
                          <a:pt x="30" y="93"/>
                        </a:cubicBezTo>
                        <a:cubicBezTo>
                          <a:pt x="28" y="93"/>
                          <a:pt x="27" y="91"/>
                          <a:pt x="25" y="91"/>
                        </a:cubicBezTo>
                        <a:cubicBezTo>
                          <a:pt x="22" y="91"/>
                          <a:pt x="21" y="94"/>
                          <a:pt x="21" y="96"/>
                        </a:cubicBezTo>
                        <a:cubicBezTo>
                          <a:pt x="17" y="96"/>
                          <a:pt x="17" y="96"/>
                          <a:pt x="17" y="96"/>
                        </a:cubicBezTo>
                        <a:cubicBezTo>
                          <a:pt x="15" y="96"/>
                          <a:pt x="14" y="97"/>
                          <a:pt x="13" y="99"/>
                        </a:cubicBezTo>
                        <a:cubicBezTo>
                          <a:pt x="11" y="99"/>
                          <a:pt x="11" y="99"/>
                          <a:pt x="11" y="99"/>
                        </a:cubicBezTo>
                        <a:cubicBezTo>
                          <a:pt x="11" y="97"/>
                          <a:pt x="11" y="97"/>
                          <a:pt x="11" y="97"/>
                        </a:cubicBezTo>
                        <a:cubicBezTo>
                          <a:pt x="11" y="96"/>
                          <a:pt x="20" y="87"/>
                          <a:pt x="21" y="86"/>
                        </a:cubicBezTo>
                        <a:cubicBezTo>
                          <a:pt x="25" y="85"/>
                          <a:pt x="30" y="87"/>
                          <a:pt x="30" y="83"/>
                        </a:cubicBezTo>
                        <a:cubicBezTo>
                          <a:pt x="30" y="82"/>
                          <a:pt x="30" y="81"/>
                          <a:pt x="30" y="81"/>
                        </a:cubicBezTo>
                        <a:cubicBezTo>
                          <a:pt x="29" y="82"/>
                          <a:pt x="27" y="83"/>
                          <a:pt x="25" y="83"/>
                        </a:cubicBezTo>
                        <a:cubicBezTo>
                          <a:pt x="21" y="83"/>
                          <a:pt x="20" y="80"/>
                          <a:pt x="17" y="80"/>
                        </a:cubicBezTo>
                        <a:cubicBezTo>
                          <a:pt x="15" y="80"/>
                          <a:pt x="15" y="81"/>
                          <a:pt x="14" y="81"/>
                        </a:cubicBezTo>
                        <a:cubicBezTo>
                          <a:pt x="13" y="81"/>
                          <a:pt x="12" y="81"/>
                          <a:pt x="12" y="80"/>
                        </a:cubicBezTo>
                        <a:cubicBezTo>
                          <a:pt x="12" y="76"/>
                          <a:pt x="20" y="75"/>
                          <a:pt x="20" y="71"/>
                        </a:cubicBezTo>
                        <a:cubicBezTo>
                          <a:pt x="20" y="67"/>
                          <a:pt x="18" y="66"/>
                          <a:pt x="18" y="63"/>
                        </a:cubicBezTo>
                        <a:cubicBezTo>
                          <a:pt x="23" y="63"/>
                          <a:pt x="30" y="60"/>
                          <a:pt x="31" y="57"/>
                        </a:cubicBezTo>
                        <a:cubicBezTo>
                          <a:pt x="31" y="53"/>
                          <a:pt x="31" y="53"/>
                          <a:pt x="31" y="53"/>
                        </a:cubicBezTo>
                        <a:cubicBezTo>
                          <a:pt x="28" y="53"/>
                          <a:pt x="24" y="53"/>
                          <a:pt x="24" y="50"/>
                        </a:cubicBezTo>
                        <a:cubicBezTo>
                          <a:pt x="24" y="48"/>
                          <a:pt x="26" y="47"/>
                          <a:pt x="26" y="46"/>
                        </a:cubicBezTo>
                        <a:cubicBezTo>
                          <a:pt x="25" y="46"/>
                          <a:pt x="24" y="46"/>
                          <a:pt x="24" y="46"/>
                        </a:cubicBezTo>
                        <a:cubicBezTo>
                          <a:pt x="21" y="46"/>
                          <a:pt x="19" y="47"/>
                          <a:pt x="17" y="47"/>
                        </a:cubicBezTo>
                        <a:cubicBezTo>
                          <a:pt x="14" y="47"/>
                          <a:pt x="12" y="47"/>
                          <a:pt x="12" y="45"/>
                        </a:cubicBezTo>
                        <a:cubicBezTo>
                          <a:pt x="12" y="42"/>
                          <a:pt x="15" y="41"/>
                          <a:pt x="15" y="39"/>
                        </a:cubicBezTo>
                        <a:cubicBezTo>
                          <a:pt x="15" y="36"/>
                          <a:pt x="14" y="35"/>
                          <a:pt x="15" y="33"/>
                        </a:cubicBezTo>
                        <a:cubicBezTo>
                          <a:pt x="13" y="33"/>
                          <a:pt x="11" y="32"/>
                          <a:pt x="10" y="32"/>
                        </a:cubicBezTo>
                        <a:cubicBezTo>
                          <a:pt x="9" y="34"/>
                          <a:pt x="10" y="35"/>
                          <a:pt x="10" y="36"/>
                        </a:cubicBezTo>
                        <a:cubicBezTo>
                          <a:pt x="8" y="36"/>
                          <a:pt x="8" y="36"/>
                          <a:pt x="8" y="36"/>
                        </a:cubicBezTo>
                        <a:cubicBezTo>
                          <a:pt x="8" y="34"/>
                          <a:pt x="8" y="33"/>
                          <a:pt x="8" y="31"/>
                        </a:cubicBezTo>
                        <a:cubicBezTo>
                          <a:pt x="8" y="31"/>
                          <a:pt x="8" y="30"/>
                          <a:pt x="9" y="29"/>
                        </a:cubicBezTo>
                        <a:cubicBezTo>
                          <a:pt x="9" y="27"/>
                          <a:pt x="9" y="27"/>
                          <a:pt x="9" y="27"/>
                        </a:cubicBezTo>
                        <a:cubicBezTo>
                          <a:pt x="7" y="27"/>
                          <a:pt x="5" y="26"/>
                          <a:pt x="5" y="25"/>
                        </a:cubicBezTo>
                        <a:cubicBezTo>
                          <a:pt x="5" y="23"/>
                          <a:pt x="7" y="21"/>
                          <a:pt x="7" y="21"/>
                        </a:cubicBezTo>
                        <a:cubicBezTo>
                          <a:pt x="7" y="19"/>
                          <a:pt x="7" y="19"/>
                          <a:pt x="7" y="19"/>
                        </a:cubicBezTo>
                        <a:cubicBezTo>
                          <a:pt x="3" y="18"/>
                          <a:pt x="0" y="17"/>
                          <a:pt x="0" y="13"/>
                        </a:cubicBezTo>
                        <a:cubicBezTo>
                          <a:pt x="5" y="13"/>
                          <a:pt x="5" y="13"/>
                          <a:pt x="5" y="13"/>
                        </a:cubicBezTo>
                        <a:cubicBezTo>
                          <a:pt x="5" y="15"/>
                          <a:pt x="6" y="16"/>
                          <a:pt x="7" y="16"/>
                        </a:cubicBezTo>
                        <a:cubicBezTo>
                          <a:pt x="7" y="16"/>
                          <a:pt x="8" y="15"/>
                          <a:pt x="8" y="14"/>
                        </a:cubicBezTo>
                        <a:cubicBezTo>
                          <a:pt x="7" y="14"/>
                          <a:pt x="7" y="13"/>
                          <a:pt x="7" y="12"/>
                        </a:cubicBezTo>
                        <a:cubicBezTo>
                          <a:pt x="7" y="10"/>
                          <a:pt x="9" y="9"/>
                          <a:pt x="11" y="9"/>
                        </a:cubicBezTo>
                        <a:cubicBezTo>
                          <a:pt x="11" y="6"/>
                          <a:pt x="12" y="5"/>
                          <a:pt x="12" y="4"/>
                        </a:cubicBezTo>
                        <a:cubicBezTo>
                          <a:pt x="12" y="2"/>
                          <a:pt x="15" y="0"/>
                          <a:pt x="16" y="0"/>
                        </a:cubicBezTo>
                        <a:cubicBezTo>
                          <a:pt x="19" y="0"/>
                          <a:pt x="23" y="0"/>
                          <a:pt x="25" y="0"/>
                        </a:cubicBezTo>
                        <a:cubicBezTo>
                          <a:pt x="26" y="0"/>
                          <a:pt x="28" y="2"/>
                          <a:pt x="28" y="3"/>
                        </a:cubicBezTo>
                        <a:cubicBezTo>
                          <a:pt x="28" y="7"/>
                          <a:pt x="21" y="6"/>
                          <a:pt x="20" y="10"/>
                        </a:cubicBezTo>
                        <a:cubicBezTo>
                          <a:pt x="20" y="11"/>
                          <a:pt x="21" y="12"/>
                          <a:pt x="21" y="13"/>
                        </a:cubicBezTo>
                        <a:cubicBezTo>
                          <a:pt x="38" y="13"/>
                          <a:pt x="38" y="13"/>
                          <a:pt x="38" y="13"/>
                        </a:cubicBezTo>
                        <a:cubicBezTo>
                          <a:pt x="39" y="21"/>
                          <a:pt x="30" y="24"/>
                          <a:pt x="30" y="30"/>
                        </a:cubicBezTo>
                        <a:cubicBezTo>
                          <a:pt x="29" y="30"/>
                          <a:pt x="28" y="31"/>
                          <a:pt x="28" y="32"/>
                        </a:cubicBezTo>
                        <a:cubicBezTo>
                          <a:pt x="31" y="33"/>
                          <a:pt x="32" y="32"/>
                          <a:pt x="35" y="33"/>
                        </a:cubicBezTo>
                        <a:cubicBezTo>
                          <a:pt x="40" y="34"/>
                          <a:pt x="39" y="41"/>
                          <a:pt x="43" y="45"/>
                        </a:cubicBezTo>
                        <a:cubicBezTo>
                          <a:pt x="47" y="49"/>
                          <a:pt x="55" y="51"/>
                          <a:pt x="55" y="58"/>
                        </a:cubicBezTo>
                        <a:cubicBezTo>
                          <a:pt x="55" y="60"/>
                          <a:pt x="58" y="62"/>
                          <a:pt x="58" y="64"/>
                        </a:cubicBezTo>
                        <a:cubicBezTo>
                          <a:pt x="58" y="65"/>
                          <a:pt x="57" y="66"/>
                          <a:pt x="57" y="66"/>
                        </a:cubicBezTo>
                        <a:cubicBezTo>
                          <a:pt x="57" y="68"/>
                          <a:pt x="57" y="68"/>
                          <a:pt x="57" y="68"/>
                        </a:cubicBezTo>
                        <a:cubicBezTo>
                          <a:pt x="59" y="68"/>
                          <a:pt x="59" y="67"/>
                          <a:pt x="60" y="66"/>
                        </a:cubicBezTo>
                        <a:lnTo>
                          <a:pt x="59" y="67"/>
                        </a:ln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18" name="Freeform 86"/>
                  <p:cNvSpPr>
                    <a:spLocks/>
                  </p:cNvSpPr>
                  <p:nvPr/>
                </p:nvSpPr>
                <p:spPr bwMode="auto">
                  <a:xfrm>
                    <a:off x="4289747" y="1888587"/>
                    <a:ext cx="7435" cy="7435"/>
                  </a:xfrm>
                  <a:custGeom>
                    <a:avLst/>
                    <a:gdLst>
                      <a:gd name="T0" fmla="*/ 2 w 3"/>
                      <a:gd name="T1" fmla="*/ 0 h 3"/>
                      <a:gd name="T2" fmla="*/ 0 w 3"/>
                      <a:gd name="T3" fmla="*/ 3 h 3"/>
                      <a:gd name="T4" fmla="*/ 3 w 3"/>
                      <a:gd name="T5" fmla="*/ 3 h 3"/>
                      <a:gd name="T6" fmla="*/ 3 w 3"/>
                      <a:gd name="T7" fmla="*/ 0 h 3"/>
                      <a:gd name="T8" fmla="*/ 2 w 3"/>
                      <a:gd name="T9" fmla="*/ 0 h 3"/>
                    </a:gdLst>
                    <a:ahLst/>
                    <a:cxnLst>
                      <a:cxn ang="0">
                        <a:pos x="T0" y="T1"/>
                      </a:cxn>
                      <a:cxn ang="0">
                        <a:pos x="T2" y="T3"/>
                      </a:cxn>
                      <a:cxn ang="0">
                        <a:pos x="T4" y="T5"/>
                      </a:cxn>
                      <a:cxn ang="0">
                        <a:pos x="T6" y="T7"/>
                      </a:cxn>
                      <a:cxn ang="0">
                        <a:pos x="T8" y="T9"/>
                      </a:cxn>
                    </a:cxnLst>
                    <a:rect l="0" t="0" r="r" b="b"/>
                    <a:pathLst>
                      <a:path w="3" h="3">
                        <a:moveTo>
                          <a:pt x="2" y="0"/>
                        </a:moveTo>
                        <a:cubicBezTo>
                          <a:pt x="0" y="1"/>
                          <a:pt x="0" y="2"/>
                          <a:pt x="0" y="3"/>
                        </a:cubicBezTo>
                        <a:cubicBezTo>
                          <a:pt x="1" y="3"/>
                          <a:pt x="2" y="3"/>
                          <a:pt x="3" y="3"/>
                        </a:cubicBezTo>
                        <a:cubicBezTo>
                          <a:pt x="3" y="2"/>
                          <a:pt x="3" y="1"/>
                          <a:pt x="3" y="0"/>
                        </a:cubicBezTo>
                        <a:cubicBezTo>
                          <a:pt x="3" y="0"/>
                          <a:pt x="2" y="0"/>
                          <a:pt x="2" y="0"/>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19" name="Freeform 150"/>
                  <p:cNvSpPr>
                    <a:spLocks/>
                  </p:cNvSpPr>
                  <p:nvPr/>
                </p:nvSpPr>
                <p:spPr bwMode="auto">
                  <a:xfrm>
                    <a:off x="4630528" y="2295045"/>
                    <a:ext cx="55764" cy="35937"/>
                  </a:xfrm>
                  <a:custGeom>
                    <a:avLst/>
                    <a:gdLst>
                      <a:gd name="T0" fmla="*/ 0 w 23"/>
                      <a:gd name="T1" fmla="*/ 3 h 15"/>
                      <a:gd name="T2" fmla="*/ 0 w 23"/>
                      <a:gd name="T3" fmla="*/ 5 h 15"/>
                      <a:gd name="T4" fmla="*/ 4 w 23"/>
                      <a:gd name="T5" fmla="*/ 6 h 15"/>
                      <a:gd name="T6" fmla="*/ 18 w 23"/>
                      <a:gd name="T7" fmla="*/ 14 h 15"/>
                      <a:gd name="T8" fmla="*/ 20 w 23"/>
                      <a:gd name="T9" fmla="*/ 15 h 15"/>
                      <a:gd name="T10" fmla="*/ 22 w 23"/>
                      <a:gd name="T11" fmla="*/ 13 h 15"/>
                      <a:gd name="T12" fmla="*/ 20 w 23"/>
                      <a:gd name="T13" fmla="*/ 8 h 15"/>
                      <a:gd name="T14" fmla="*/ 22 w 23"/>
                      <a:gd name="T15" fmla="*/ 5 h 15"/>
                      <a:gd name="T16" fmla="*/ 23 w 23"/>
                      <a:gd name="T17" fmla="*/ 2 h 15"/>
                      <a:gd name="T18" fmla="*/ 13 w 23"/>
                      <a:gd name="T19" fmla="*/ 4 h 15"/>
                      <a:gd name="T20" fmla="*/ 0 w 23"/>
                      <a:gd name="T21" fmla="*/ 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15">
                        <a:moveTo>
                          <a:pt x="0" y="3"/>
                        </a:moveTo>
                        <a:cubicBezTo>
                          <a:pt x="0" y="5"/>
                          <a:pt x="0" y="5"/>
                          <a:pt x="0" y="5"/>
                        </a:cubicBezTo>
                        <a:cubicBezTo>
                          <a:pt x="1" y="6"/>
                          <a:pt x="4" y="6"/>
                          <a:pt x="4" y="6"/>
                        </a:cubicBezTo>
                        <a:cubicBezTo>
                          <a:pt x="9" y="8"/>
                          <a:pt x="13" y="12"/>
                          <a:pt x="18" y="14"/>
                        </a:cubicBezTo>
                        <a:cubicBezTo>
                          <a:pt x="18" y="14"/>
                          <a:pt x="19" y="15"/>
                          <a:pt x="20" y="15"/>
                        </a:cubicBezTo>
                        <a:cubicBezTo>
                          <a:pt x="21" y="15"/>
                          <a:pt x="22" y="14"/>
                          <a:pt x="22" y="13"/>
                        </a:cubicBezTo>
                        <a:cubicBezTo>
                          <a:pt x="22" y="10"/>
                          <a:pt x="20" y="10"/>
                          <a:pt x="20" y="8"/>
                        </a:cubicBezTo>
                        <a:cubicBezTo>
                          <a:pt x="20" y="7"/>
                          <a:pt x="22" y="5"/>
                          <a:pt x="22" y="5"/>
                        </a:cubicBezTo>
                        <a:cubicBezTo>
                          <a:pt x="23" y="2"/>
                          <a:pt x="23" y="2"/>
                          <a:pt x="23" y="2"/>
                        </a:cubicBezTo>
                        <a:cubicBezTo>
                          <a:pt x="18" y="1"/>
                          <a:pt x="17" y="4"/>
                          <a:pt x="13" y="4"/>
                        </a:cubicBezTo>
                        <a:cubicBezTo>
                          <a:pt x="9" y="4"/>
                          <a:pt x="6" y="0"/>
                          <a:pt x="0" y="3"/>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20" name="Freeform 151"/>
                  <p:cNvSpPr>
                    <a:spLocks/>
                  </p:cNvSpPr>
                  <p:nvPr/>
                </p:nvSpPr>
                <p:spPr bwMode="auto">
                  <a:xfrm>
                    <a:off x="4554936" y="2184756"/>
                    <a:ext cx="18588" cy="37176"/>
                  </a:xfrm>
                  <a:custGeom>
                    <a:avLst/>
                    <a:gdLst>
                      <a:gd name="T0" fmla="*/ 2 w 8"/>
                      <a:gd name="T1" fmla="*/ 3 h 15"/>
                      <a:gd name="T2" fmla="*/ 7 w 8"/>
                      <a:gd name="T3" fmla="*/ 0 h 15"/>
                      <a:gd name="T4" fmla="*/ 8 w 8"/>
                      <a:gd name="T5" fmla="*/ 3 h 15"/>
                      <a:gd name="T6" fmla="*/ 5 w 8"/>
                      <a:gd name="T7" fmla="*/ 15 h 15"/>
                      <a:gd name="T8" fmla="*/ 0 w 8"/>
                      <a:gd name="T9" fmla="*/ 4 h 15"/>
                      <a:gd name="T10" fmla="*/ 2 w 8"/>
                      <a:gd name="T11" fmla="*/ 3 h 15"/>
                    </a:gdLst>
                    <a:ahLst/>
                    <a:cxnLst>
                      <a:cxn ang="0">
                        <a:pos x="T0" y="T1"/>
                      </a:cxn>
                      <a:cxn ang="0">
                        <a:pos x="T2" y="T3"/>
                      </a:cxn>
                      <a:cxn ang="0">
                        <a:pos x="T4" y="T5"/>
                      </a:cxn>
                      <a:cxn ang="0">
                        <a:pos x="T6" y="T7"/>
                      </a:cxn>
                      <a:cxn ang="0">
                        <a:pos x="T8" y="T9"/>
                      </a:cxn>
                      <a:cxn ang="0">
                        <a:pos x="T10" y="T11"/>
                      </a:cxn>
                    </a:cxnLst>
                    <a:rect l="0" t="0" r="r" b="b"/>
                    <a:pathLst>
                      <a:path w="8" h="15">
                        <a:moveTo>
                          <a:pt x="2" y="3"/>
                        </a:moveTo>
                        <a:cubicBezTo>
                          <a:pt x="4" y="3"/>
                          <a:pt x="5" y="0"/>
                          <a:pt x="7" y="0"/>
                        </a:cubicBezTo>
                        <a:cubicBezTo>
                          <a:pt x="7" y="2"/>
                          <a:pt x="7" y="3"/>
                          <a:pt x="8" y="3"/>
                        </a:cubicBezTo>
                        <a:cubicBezTo>
                          <a:pt x="7" y="7"/>
                          <a:pt x="6" y="13"/>
                          <a:pt x="5" y="15"/>
                        </a:cubicBezTo>
                        <a:cubicBezTo>
                          <a:pt x="2" y="14"/>
                          <a:pt x="2" y="6"/>
                          <a:pt x="0" y="4"/>
                        </a:cubicBezTo>
                        <a:cubicBezTo>
                          <a:pt x="1" y="4"/>
                          <a:pt x="2" y="3"/>
                          <a:pt x="2" y="3"/>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21" name="Freeform 152"/>
                  <p:cNvSpPr>
                    <a:spLocks/>
                  </p:cNvSpPr>
                  <p:nvPr/>
                </p:nvSpPr>
                <p:spPr bwMode="auto">
                  <a:xfrm>
                    <a:off x="4549980" y="2226889"/>
                    <a:ext cx="28502" cy="50808"/>
                  </a:xfrm>
                  <a:custGeom>
                    <a:avLst/>
                    <a:gdLst>
                      <a:gd name="T0" fmla="*/ 3 w 12"/>
                      <a:gd name="T1" fmla="*/ 9 h 21"/>
                      <a:gd name="T2" fmla="*/ 0 w 12"/>
                      <a:gd name="T3" fmla="*/ 3 h 21"/>
                      <a:gd name="T4" fmla="*/ 6 w 12"/>
                      <a:gd name="T5" fmla="*/ 0 h 21"/>
                      <a:gd name="T6" fmla="*/ 10 w 12"/>
                      <a:gd name="T7" fmla="*/ 1 h 21"/>
                      <a:gd name="T8" fmla="*/ 12 w 12"/>
                      <a:gd name="T9" fmla="*/ 13 h 21"/>
                      <a:gd name="T10" fmla="*/ 4 w 12"/>
                      <a:gd name="T11" fmla="*/ 21 h 21"/>
                      <a:gd name="T12" fmla="*/ 1 w 12"/>
                      <a:gd name="T13" fmla="*/ 15 h 21"/>
                      <a:gd name="T14" fmla="*/ 3 w 12"/>
                      <a:gd name="T15" fmla="*/ 9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1">
                        <a:moveTo>
                          <a:pt x="3" y="9"/>
                        </a:moveTo>
                        <a:cubicBezTo>
                          <a:pt x="3" y="7"/>
                          <a:pt x="0" y="6"/>
                          <a:pt x="0" y="3"/>
                        </a:cubicBezTo>
                        <a:cubicBezTo>
                          <a:pt x="3" y="3"/>
                          <a:pt x="4" y="0"/>
                          <a:pt x="6" y="0"/>
                        </a:cubicBezTo>
                        <a:cubicBezTo>
                          <a:pt x="8" y="0"/>
                          <a:pt x="9" y="1"/>
                          <a:pt x="10" y="1"/>
                        </a:cubicBezTo>
                        <a:cubicBezTo>
                          <a:pt x="12" y="6"/>
                          <a:pt x="12" y="9"/>
                          <a:pt x="12" y="13"/>
                        </a:cubicBezTo>
                        <a:cubicBezTo>
                          <a:pt x="12" y="17"/>
                          <a:pt x="6" y="21"/>
                          <a:pt x="4" y="21"/>
                        </a:cubicBezTo>
                        <a:cubicBezTo>
                          <a:pt x="1" y="21"/>
                          <a:pt x="1" y="18"/>
                          <a:pt x="1" y="15"/>
                        </a:cubicBezTo>
                        <a:cubicBezTo>
                          <a:pt x="2" y="13"/>
                          <a:pt x="3" y="11"/>
                          <a:pt x="3" y="9"/>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22" name="Freeform 153"/>
                  <p:cNvSpPr>
                    <a:spLocks/>
                  </p:cNvSpPr>
                  <p:nvPr/>
                </p:nvSpPr>
                <p:spPr bwMode="auto">
                  <a:xfrm>
                    <a:off x="4437213" y="2257869"/>
                    <a:ext cx="14870" cy="9914"/>
                  </a:xfrm>
                  <a:custGeom>
                    <a:avLst/>
                    <a:gdLst>
                      <a:gd name="T0" fmla="*/ 6 w 6"/>
                      <a:gd name="T1" fmla="*/ 3 h 4"/>
                      <a:gd name="T2" fmla="*/ 4 w 6"/>
                      <a:gd name="T3" fmla="*/ 4 h 4"/>
                      <a:gd name="T4" fmla="*/ 0 w 6"/>
                      <a:gd name="T5" fmla="*/ 2 h 4"/>
                      <a:gd name="T6" fmla="*/ 4 w 6"/>
                      <a:gd name="T7" fmla="*/ 0 h 4"/>
                      <a:gd name="T8" fmla="*/ 6 w 6"/>
                      <a:gd name="T9" fmla="*/ 3 h 4"/>
                    </a:gdLst>
                    <a:ahLst/>
                    <a:cxnLst>
                      <a:cxn ang="0">
                        <a:pos x="T0" y="T1"/>
                      </a:cxn>
                      <a:cxn ang="0">
                        <a:pos x="T2" y="T3"/>
                      </a:cxn>
                      <a:cxn ang="0">
                        <a:pos x="T4" y="T5"/>
                      </a:cxn>
                      <a:cxn ang="0">
                        <a:pos x="T6" y="T7"/>
                      </a:cxn>
                      <a:cxn ang="0">
                        <a:pos x="T8" y="T9"/>
                      </a:cxn>
                    </a:cxnLst>
                    <a:rect l="0" t="0" r="r" b="b"/>
                    <a:pathLst>
                      <a:path w="6" h="4">
                        <a:moveTo>
                          <a:pt x="6" y="3"/>
                        </a:moveTo>
                        <a:cubicBezTo>
                          <a:pt x="6" y="4"/>
                          <a:pt x="4" y="4"/>
                          <a:pt x="4" y="4"/>
                        </a:cubicBezTo>
                        <a:cubicBezTo>
                          <a:pt x="2" y="4"/>
                          <a:pt x="0" y="2"/>
                          <a:pt x="0" y="2"/>
                        </a:cubicBezTo>
                        <a:cubicBezTo>
                          <a:pt x="2" y="1"/>
                          <a:pt x="3" y="0"/>
                          <a:pt x="4" y="0"/>
                        </a:cubicBezTo>
                        <a:cubicBezTo>
                          <a:pt x="4" y="0"/>
                          <a:pt x="6" y="2"/>
                          <a:pt x="6" y="3"/>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23" name="Freeform 154"/>
                  <p:cNvSpPr>
                    <a:spLocks/>
                  </p:cNvSpPr>
                  <p:nvPr/>
                </p:nvSpPr>
                <p:spPr bwMode="auto">
                  <a:xfrm>
                    <a:off x="4580960" y="1853889"/>
                    <a:ext cx="19827" cy="22306"/>
                  </a:xfrm>
                  <a:custGeom>
                    <a:avLst/>
                    <a:gdLst>
                      <a:gd name="T0" fmla="*/ 7 w 8"/>
                      <a:gd name="T1" fmla="*/ 6 h 9"/>
                      <a:gd name="T2" fmla="*/ 0 w 8"/>
                      <a:gd name="T3" fmla="*/ 3 h 9"/>
                      <a:gd name="T4" fmla="*/ 0 w 8"/>
                      <a:gd name="T5" fmla="*/ 0 h 9"/>
                      <a:gd name="T6" fmla="*/ 6 w 8"/>
                      <a:gd name="T7" fmla="*/ 0 h 9"/>
                      <a:gd name="T8" fmla="*/ 8 w 8"/>
                      <a:gd name="T9" fmla="*/ 5 h 9"/>
                      <a:gd name="T10" fmla="*/ 7 w 8"/>
                      <a:gd name="T11" fmla="*/ 9 h 9"/>
                      <a:gd name="T12" fmla="*/ 7 w 8"/>
                      <a:gd name="T13" fmla="*/ 6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7" y="6"/>
                        </a:moveTo>
                        <a:cubicBezTo>
                          <a:pt x="3" y="6"/>
                          <a:pt x="0" y="5"/>
                          <a:pt x="0" y="3"/>
                        </a:cubicBezTo>
                        <a:cubicBezTo>
                          <a:pt x="0" y="2"/>
                          <a:pt x="0" y="0"/>
                          <a:pt x="0" y="0"/>
                        </a:cubicBezTo>
                        <a:cubicBezTo>
                          <a:pt x="6" y="0"/>
                          <a:pt x="6" y="0"/>
                          <a:pt x="6" y="0"/>
                        </a:cubicBezTo>
                        <a:cubicBezTo>
                          <a:pt x="6" y="3"/>
                          <a:pt x="8" y="3"/>
                          <a:pt x="8" y="5"/>
                        </a:cubicBezTo>
                        <a:cubicBezTo>
                          <a:pt x="8" y="8"/>
                          <a:pt x="7" y="7"/>
                          <a:pt x="7" y="9"/>
                        </a:cubicBezTo>
                        <a:cubicBezTo>
                          <a:pt x="7" y="8"/>
                          <a:pt x="7" y="7"/>
                          <a:pt x="7" y="6"/>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24" name="Freeform 155"/>
                  <p:cNvSpPr>
                    <a:spLocks/>
                  </p:cNvSpPr>
                  <p:nvPr/>
                </p:nvSpPr>
                <p:spPr bwMode="auto">
                  <a:xfrm>
                    <a:off x="4603266" y="1832822"/>
                    <a:ext cx="32219" cy="45851"/>
                  </a:xfrm>
                  <a:custGeom>
                    <a:avLst/>
                    <a:gdLst>
                      <a:gd name="T0" fmla="*/ 2 w 13"/>
                      <a:gd name="T1" fmla="*/ 17 h 19"/>
                      <a:gd name="T2" fmla="*/ 6 w 13"/>
                      <a:gd name="T3" fmla="*/ 14 h 19"/>
                      <a:gd name="T4" fmla="*/ 0 w 13"/>
                      <a:gd name="T5" fmla="*/ 9 h 19"/>
                      <a:gd name="T6" fmla="*/ 6 w 13"/>
                      <a:gd name="T7" fmla="*/ 0 h 19"/>
                      <a:gd name="T8" fmla="*/ 13 w 13"/>
                      <a:gd name="T9" fmla="*/ 8 h 19"/>
                      <a:gd name="T10" fmla="*/ 4 w 13"/>
                      <a:gd name="T11" fmla="*/ 19 h 19"/>
                      <a:gd name="T12" fmla="*/ 0 w 13"/>
                      <a:gd name="T13" fmla="*/ 18 h 19"/>
                      <a:gd name="T14" fmla="*/ 2 w 13"/>
                      <a:gd name="T15" fmla="*/ 16 h 19"/>
                      <a:gd name="T16" fmla="*/ 2 w 13"/>
                      <a:gd name="T17"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9">
                        <a:moveTo>
                          <a:pt x="2" y="17"/>
                        </a:moveTo>
                        <a:cubicBezTo>
                          <a:pt x="4" y="17"/>
                          <a:pt x="6" y="15"/>
                          <a:pt x="6" y="14"/>
                        </a:cubicBezTo>
                        <a:cubicBezTo>
                          <a:pt x="3" y="13"/>
                          <a:pt x="0" y="11"/>
                          <a:pt x="0" y="9"/>
                        </a:cubicBezTo>
                        <a:cubicBezTo>
                          <a:pt x="0" y="8"/>
                          <a:pt x="4" y="0"/>
                          <a:pt x="6" y="0"/>
                        </a:cubicBezTo>
                        <a:cubicBezTo>
                          <a:pt x="11" y="0"/>
                          <a:pt x="12" y="3"/>
                          <a:pt x="13" y="8"/>
                        </a:cubicBezTo>
                        <a:cubicBezTo>
                          <a:pt x="8" y="9"/>
                          <a:pt x="11" y="19"/>
                          <a:pt x="4" y="19"/>
                        </a:cubicBezTo>
                        <a:cubicBezTo>
                          <a:pt x="2" y="19"/>
                          <a:pt x="0" y="18"/>
                          <a:pt x="0" y="18"/>
                        </a:cubicBezTo>
                        <a:cubicBezTo>
                          <a:pt x="0" y="17"/>
                          <a:pt x="1" y="16"/>
                          <a:pt x="2" y="16"/>
                        </a:cubicBezTo>
                        <a:lnTo>
                          <a:pt x="2" y="17"/>
                        </a:ln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25" name="Freeform 156"/>
                  <p:cNvSpPr>
                    <a:spLocks/>
                  </p:cNvSpPr>
                  <p:nvPr/>
                </p:nvSpPr>
                <p:spPr bwMode="auto">
                  <a:xfrm>
                    <a:off x="4740817" y="1780776"/>
                    <a:ext cx="18588" cy="27262"/>
                  </a:xfrm>
                  <a:custGeom>
                    <a:avLst/>
                    <a:gdLst>
                      <a:gd name="T0" fmla="*/ 6 w 8"/>
                      <a:gd name="T1" fmla="*/ 4 h 11"/>
                      <a:gd name="T2" fmla="*/ 1 w 8"/>
                      <a:gd name="T3" fmla="*/ 11 h 11"/>
                      <a:gd name="T4" fmla="*/ 1 w 8"/>
                      <a:gd name="T5" fmla="*/ 8 h 11"/>
                      <a:gd name="T6" fmla="*/ 8 w 8"/>
                      <a:gd name="T7" fmla="*/ 0 h 11"/>
                      <a:gd name="T8" fmla="*/ 6 w 8"/>
                      <a:gd name="T9" fmla="*/ 4 h 11"/>
                    </a:gdLst>
                    <a:ahLst/>
                    <a:cxnLst>
                      <a:cxn ang="0">
                        <a:pos x="T0" y="T1"/>
                      </a:cxn>
                      <a:cxn ang="0">
                        <a:pos x="T2" y="T3"/>
                      </a:cxn>
                      <a:cxn ang="0">
                        <a:pos x="T4" y="T5"/>
                      </a:cxn>
                      <a:cxn ang="0">
                        <a:pos x="T6" y="T7"/>
                      </a:cxn>
                      <a:cxn ang="0">
                        <a:pos x="T8" y="T9"/>
                      </a:cxn>
                    </a:cxnLst>
                    <a:rect l="0" t="0" r="r" b="b"/>
                    <a:pathLst>
                      <a:path w="8" h="11">
                        <a:moveTo>
                          <a:pt x="6" y="4"/>
                        </a:moveTo>
                        <a:cubicBezTo>
                          <a:pt x="6" y="7"/>
                          <a:pt x="3" y="9"/>
                          <a:pt x="1" y="11"/>
                        </a:cubicBezTo>
                        <a:cubicBezTo>
                          <a:pt x="0" y="10"/>
                          <a:pt x="1" y="9"/>
                          <a:pt x="1" y="8"/>
                        </a:cubicBezTo>
                        <a:cubicBezTo>
                          <a:pt x="1" y="6"/>
                          <a:pt x="3" y="1"/>
                          <a:pt x="8" y="0"/>
                        </a:cubicBezTo>
                        <a:cubicBezTo>
                          <a:pt x="7" y="2"/>
                          <a:pt x="6" y="3"/>
                          <a:pt x="6" y="4"/>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grpSp>
            <p:sp>
              <p:nvSpPr>
                <p:cNvPr id="154" name="Freeform 87"/>
                <p:cNvSpPr>
                  <a:spLocks/>
                </p:cNvSpPr>
                <p:nvPr/>
              </p:nvSpPr>
              <p:spPr bwMode="auto">
                <a:xfrm>
                  <a:off x="5548836" y="2437351"/>
                  <a:ext cx="159713" cy="73488"/>
                </a:xfrm>
                <a:custGeom>
                  <a:avLst/>
                  <a:gdLst>
                    <a:gd name="T0" fmla="*/ 82 w 83"/>
                    <a:gd name="T1" fmla="*/ 21 h 38"/>
                    <a:gd name="T2" fmla="*/ 69 w 83"/>
                    <a:gd name="T3" fmla="*/ 31 h 38"/>
                    <a:gd name="T4" fmla="*/ 47 w 83"/>
                    <a:gd name="T5" fmla="*/ 38 h 38"/>
                    <a:gd name="T6" fmla="*/ 21 w 83"/>
                    <a:gd name="T7" fmla="*/ 33 h 38"/>
                    <a:gd name="T8" fmla="*/ 9 w 83"/>
                    <a:gd name="T9" fmla="*/ 28 h 38"/>
                    <a:gd name="T10" fmla="*/ 11 w 83"/>
                    <a:gd name="T11" fmla="*/ 26 h 38"/>
                    <a:gd name="T12" fmla="*/ 13 w 83"/>
                    <a:gd name="T13" fmla="*/ 18 h 38"/>
                    <a:gd name="T14" fmla="*/ 1 w 83"/>
                    <a:gd name="T15" fmla="*/ 17 h 38"/>
                    <a:gd name="T16" fmla="*/ 15 w 83"/>
                    <a:gd name="T17" fmla="*/ 14 h 38"/>
                    <a:gd name="T18" fmla="*/ 14 w 83"/>
                    <a:gd name="T19" fmla="*/ 12 h 38"/>
                    <a:gd name="T20" fmla="*/ 0 w 83"/>
                    <a:gd name="T21" fmla="*/ 5 h 38"/>
                    <a:gd name="T22" fmla="*/ 5 w 83"/>
                    <a:gd name="T23" fmla="*/ 6 h 38"/>
                    <a:gd name="T24" fmla="*/ 5 w 83"/>
                    <a:gd name="T25" fmla="*/ 4 h 38"/>
                    <a:gd name="T26" fmla="*/ 11 w 83"/>
                    <a:gd name="T27" fmla="*/ 0 h 38"/>
                    <a:gd name="T28" fmla="*/ 13 w 83"/>
                    <a:gd name="T29" fmla="*/ 0 h 38"/>
                    <a:gd name="T30" fmla="*/ 15 w 83"/>
                    <a:gd name="T31" fmla="*/ 5 h 38"/>
                    <a:gd name="T32" fmla="*/ 19 w 83"/>
                    <a:gd name="T33" fmla="*/ 11 h 38"/>
                    <a:gd name="T34" fmla="*/ 24 w 83"/>
                    <a:gd name="T35" fmla="*/ 9 h 38"/>
                    <a:gd name="T36" fmla="*/ 24 w 83"/>
                    <a:gd name="T37" fmla="*/ 5 h 38"/>
                    <a:gd name="T38" fmla="*/ 28 w 83"/>
                    <a:gd name="T39" fmla="*/ 8 h 38"/>
                    <a:gd name="T40" fmla="*/ 35 w 83"/>
                    <a:gd name="T41" fmla="*/ 6 h 38"/>
                    <a:gd name="T42" fmla="*/ 39 w 83"/>
                    <a:gd name="T43" fmla="*/ 8 h 38"/>
                    <a:gd name="T44" fmla="*/ 39 w 83"/>
                    <a:gd name="T45" fmla="*/ 5 h 38"/>
                    <a:gd name="T46" fmla="*/ 48 w 83"/>
                    <a:gd name="T47" fmla="*/ 6 h 38"/>
                    <a:gd name="T48" fmla="*/ 58 w 83"/>
                    <a:gd name="T49" fmla="*/ 5 h 38"/>
                    <a:gd name="T50" fmla="*/ 59 w 83"/>
                    <a:gd name="T51" fmla="*/ 1 h 38"/>
                    <a:gd name="T52" fmla="*/ 62 w 83"/>
                    <a:gd name="T53" fmla="*/ 1 h 38"/>
                    <a:gd name="T54" fmla="*/ 67 w 83"/>
                    <a:gd name="T55" fmla="*/ 4 h 38"/>
                    <a:gd name="T56" fmla="*/ 74 w 83"/>
                    <a:gd name="T57" fmla="*/ 3 h 38"/>
                    <a:gd name="T58" fmla="*/ 72 w 83"/>
                    <a:gd name="T59" fmla="*/ 6 h 38"/>
                    <a:gd name="T60" fmla="*/ 83 w 83"/>
                    <a:gd name="T61" fmla="*/ 20 h 38"/>
                    <a:gd name="T62" fmla="*/ 82 w 83"/>
                    <a:gd name="T63" fmla="*/ 2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3" h="38">
                      <a:moveTo>
                        <a:pt x="82" y="21"/>
                      </a:moveTo>
                      <a:cubicBezTo>
                        <a:pt x="80" y="25"/>
                        <a:pt x="73" y="30"/>
                        <a:pt x="69" y="31"/>
                      </a:cubicBezTo>
                      <a:cubicBezTo>
                        <a:pt x="62" y="33"/>
                        <a:pt x="57" y="38"/>
                        <a:pt x="47" y="38"/>
                      </a:cubicBezTo>
                      <a:cubicBezTo>
                        <a:pt x="37" y="38"/>
                        <a:pt x="29" y="35"/>
                        <a:pt x="21" y="33"/>
                      </a:cubicBezTo>
                      <a:cubicBezTo>
                        <a:pt x="17" y="32"/>
                        <a:pt x="15" y="28"/>
                        <a:pt x="9" y="28"/>
                      </a:cubicBezTo>
                      <a:cubicBezTo>
                        <a:pt x="10" y="27"/>
                        <a:pt x="11" y="26"/>
                        <a:pt x="11" y="26"/>
                      </a:cubicBezTo>
                      <a:cubicBezTo>
                        <a:pt x="11" y="23"/>
                        <a:pt x="12" y="21"/>
                        <a:pt x="13" y="18"/>
                      </a:cubicBezTo>
                      <a:cubicBezTo>
                        <a:pt x="8" y="17"/>
                        <a:pt x="3" y="19"/>
                        <a:pt x="1" y="17"/>
                      </a:cubicBezTo>
                      <a:cubicBezTo>
                        <a:pt x="5" y="17"/>
                        <a:pt x="12" y="15"/>
                        <a:pt x="15" y="14"/>
                      </a:cubicBezTo>
                      <a:cubicBezTo>
                        <a:pt x="15" y="13"/>
                        <a:pt x="14" y="13"/>
                        <a:pt x="14" y="12"/>
                      </a:cubicBezTo>
                      <a:cubicBezTo>
                        <a:pt x="11" y="12"/>
                        <a:pt x="0" y="8"/>
                        <a:pt x="0" y="5"/>
                      </a:cubicBezTo>
                      <a:cubicBezTo>
                        <a:pt x="2" y="4"/>
                        <a:pt x="4" y="5"/>
                        <a:pt x="5" y="6"/>
                      </a:cubicBezTo>
                      <a:cubicBezTo>
                        <a:pt x="5" y="5"/>
                        <a:pt x="5" y="4"/>
                        <a:pt x="5" y="4"/>
                      </a:cubicBezTo>
                      <a:cubicBezTo>
                        <a:pt x="8" y="4"/>
                        <a:pt x="8" y="0"/>
                        <a:pt x="11" y="0"/>
                      </a:cubicBezTo>
                      <a:cubicBezTo>
                        <a:pt x="11" y="0"/>
                        <a:pt x="12" y="0"/>
                        <a:pt x="13" y="0"/>
                      </a:cubicBezTo>
                      <a:cubicBezTo>
                        <a:pt x="13" y="2"/>
                        <a:pt x="14" y="3"/>
                        <a:pt x="15" y="5"/>
                      </a:cubicBezTo>
                      <a:cubicBezTo>
                        <a:pt x="14" y="7"/>
                        <a:pt x="17" y="11"/>
                        <a:pt x="19" y="11"/>
                      </a:cubicBezTo>
                      <a:cubicBezTo>
                        <a:pt x="21" y="11"/>
                        <a:pt x="23" y="9"/>
                        <a:pt x="24" y="9"/>
                      </a:cubicBezTo>
                      <a:cubicBezTo>
                        <a:pt x="23" y="7"/>
                        <a:pt x="23" y="6"/>
                        <a:pt x="24" y="5"/>
                      </a:cubicBezTo>
                      <a:cubicBezTo>
                        <a:pt x="25" y="6"/>
                        <a:pt x="26" y="8"/>
                        <a:pt x="28" y="8"/>
                      </a:cubicBezTo>
                      <a:cubicBezTo>
                        <a:pt x="35" y="6"/>
                        <a:pt x="35" y="6"/>
                        <a:pt x="35" y="6"/>
                      </a:cubicBezTo>
                      <a:cubicBezTo>
                        <a:pt x="37" y="6"/>
                        <a:pt x="38" y="7"/>
                        <a:pt x="39" y="8"/>
                      </a:cubicBezTo>
                      <a:cubicBezTo>
                        <a:pt x="38" y="7"/>
                        <a:pt x="39" y="6"/>
                        <a:pt x="39" y="5"/>
                      </a:cubicBezTo>
                      <a:cubicBezTo>
                        <a:pt x="43" y="5"/>
                        <a:pt x="45" y="6"/>
                        <a:pt x="48" y="6"/>
                      </a:cubicBezTo>
                      <a:cubicBezTo>
                        <a:pt x="52" y="6"/>
                        <a:pt x="55" y="2"/>
                        <a:pt x="58" y="5"/>
                      </a:cubicBezTo>
                      <a:cubicBezTo>
                        <a:pt x="58" y="3"/>
                        <a:pt x="58" y="2"/>
                        <a:pt x="59" y="1"/>
                      </a:cubicBezTo>
                      <a:cubicBezTo>
                        <a:pt x="61" y="1"/>
                        <a:pt x="61" y="2"/>
                        <a:pt x="62" y="1"/>
                      </a:cubicBezTo>
                      <a:cubicBezTo>
                        <a:pt x="62" y="4"/>
                        <a:pt x="64" y="4"/>
                        <a:pt x="67" y="4"/>
                      </a:cubicBezTo>
                      <a:cubicBezTo>
                        <a:pt x="70" y="4"/>
                        <a:pt x="71" y="3"/>
                        <a:pt x="74" y="3"/>
                      </a:cubicBezTo>
                      <a:cubicBezTo>
                        <a:pt x="73" y="4"/>
                        <a:pt x="72" y="5"/>
                        <a:pt x="72" y="6"/>
                      </a:cubicBezTo>
                      <a:cubicBezTo>
                        <a:pt x="72" y="14"/>
                        <a:pt x="83" y="12"/>
                        <a:pt x="83" y="20"/>
                      </a:cubicBezTo>
                      <a:lnTo>
                        <a:pt x="82" y="21"/>
                      </a:ln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55" name="Freeform 142"/>
                <p:cNvSpPr>
                  <a:spLocks/>
                </p:cNvSpPr>
                <p:nvPr/>
              </p:nvSpPr>
              <p:spPr bwMode="auto">
                <a:xfrm>
                  <a:off x="5624283" y="2177695"/>
                  <a:ext cx="24496" cy="15677"/>
                </a:xfrm>
                <a:custGeom>
                  <a:avLst/>
                  <a:gdLst>
                    <a:gd name="T0" fmla="*/ 4 w 13"/>
                    <a:gd name="T1" fmla="*/ 8 h 8"/>
                    <a:gd name="T2" fmla="*/ 0 w 13"/>
                    <a:gd name="T3" fmla="*/ 4 h 8"/>
                    <a:gd name="T4" fmla="*/ 3 w 13"/>
                    <a:gd name="T5" fmla="*/ 0 h 8"/>
                    <a:gd name="T6" fmla="*/ 8 w 13"/>
                    <a:gd name="T7" fmla="*/ 0 h 8"/>
                    <a:gd name="T8" fmla="*/ 8 w 13"/>
                    <a:gd name="T9" fmla="*/ 4 h 8"/>
                    <a:gd name="T10" fmla="*/ 13 w 13"/>
                    <a:gd name="T11" fmla="*/ 4 h 8"/>
                    <a:gd name="T12" fmla="*/ 4 w 13"/>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3" h="8">
                      <a:moveTo>
                        <a:pt x="4" y="8"/>
                      </a:moveTo>
                      <a:cubicBezTo>
                        <a:pt x="2" y="8"/>
                        <a:pt x="0" y="5"/>
                        <a:pt x="0" y="4"/>
                      </a:cubicBezTo>
                      <a:cubicBezTo>
                        <a:pt x="0" y="2"/>
                        <a:pt x="2" y="1"/>
                        <a:pt x="3" y="0"/>
                      </a:cubicBezTo>
                      <a:cubicBezTo>
                        <a:pt x="8" y="0"/>
                        <a:pt x="8" y="0"/>
                        <a:pt x="8" y="0"/>
                      </a:cubicBezTo>
                      <a:cubicBezTo>
                        <a:pt x="8" y="2"/>
                        <a:pt x="8" y="2"/>
                        <a:pt x="8" y="4"/>
                      </a:cubicBezTo>
                      <a:cubicBezTo>
                        <a:pt x="13" y="4"/>
                        <a:pt x="13" y="4"/>
                        <a:pt x="13" y="4"/>
                      </a:cubicBezTo>
                      <a:cubicBezTo>
                        <a:pt x="11" y="4"/>
                        <a:pt x="7" y="8"/>
                        <a:pt x="4" y="8"/>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56" name="Freeform 7"/>
                <p:cNvSpPr>
                  <a:spLocks/>
                </p:cNvSpPr>
                <p:nvPr/>
              </p:nvSpPr>
              <p:spPr bwMode="auto">
                <a:xfrm>
                  <a:off x="6331723" y="2965482"/>
                  <a:ext cx="606024" cy="524212"/>
                </a:xfrm>
                <a:custGeom>
                  <a:avLst/>
                  <a:gdLst>
                    <a:gd name="T0" fmla="*/ 66 w 304"/>
                    <a:gd name="T1" fmla="*/ 100 h 263"/>
                    <a:gd name="T2" fmla="*/ 73 w 304"/>
                    <a:gd name="T3" fmla="*/ 81 h 263"/>
                    <a:gd name="T4" fmla="*/ 79 w 304"/>
                    <a:gd name="T5" fmla="*/ 55 h 263"/>
                    <a:gd name="T6" fmla="*/ 81 w 304"/>
                    <a:gd name="T7" fmla="*/ 49 h 263"/>
                    <a:gd name="T8" fmla="*/ 70 w 304"/>
                    <a:gd name="T9" fmla="*/ 50 h 263"/>
                    <a:gd name="T10" fmla="*/ 41 w 304"/>
                    <a:gd name="T11" fmla="*/ 50 h 263"/>
                    <a:gd name="T12" fmla="*/ 17 w 304"/>
                    <a:gd name="T13" fmla="*/ 51 h 263"/>
                    <a:gd name="T14" fmla="*/ 17 w 304"/>
                    <a:gd name="T15" fmla="*/ 49 h 263"/>
                    <a:gd name="T16" fmla="*/ 0 w 304"/>
                    <a:gd name="T17" fmla="*/ 35 h 263"/>
                    <a:gd name="T18" fmla="*/ 6 w 304"/>
                    <a:gd name="T19" fmla="*/ 24 h 263"/>
                    <a:gd name="T20" fmla="*/ 27 w 304"/>
                    <a:gd name="T21" fmla="*/ 13 h 263"/>
                    <a:gd name="T22" fmla="*/ 31 w 304"/>
                    <a:gd name="T23" fmla="*/ 8 h 263"/>
                    <a:gd name="T24" fmla="*/ 52 w 304"/>
                    <a:gd name="T25" fmla="*/ 2 h 263"/>
                    <a:gd name="T26" fmla="*/ 83 w 304"/>
                    <a:gd name="T27" fmla="*/ 4 h 263"/>
                    <a:gd name="T28" fmla="*/ 113 w 304"/>
                    <a:gd name="T29" fmla="*/ 10 h 263"/>
                    <a:gd name="T30" fmla="*/ 145 w 304"/>
                    <a:gd name="T31" fmla="*/ 13 h 263"/>
                    <a:gd name="T32" fmla="*/ 166 w 304"/>
                    <a:gd name="T33" fmla="*/ 28 h 263"/>
                    <a:gd name="T34" fmla="*/ 180 w 304"/>
                    <a:gd name="T35" fmla="*/ 21 h 263"/>
                    <a:gd name="T36" fmla="*/ 182 w 304"/>
                    <a:gd name="T37" fmla="*/ 28 h 263"/>
                    <a:gd name="T38" fmla="*/ 188 w 304"/>
                    <a:gd name="T39" fmla="*/ 42 h 263"/>
                    <a:gd name="T40" fmla="*/ 201 w 304"/>
                    <a:gd name="T41" fmla="*/ 49 h 263"/>
                    <a:gd name="T42" fmla="*/ 227 w 304"/>
                    <a:gd name="T43" fmla="*/ 49 h 263"/>
                    <a:gd name="T44" fmla="*/ 233 w 304"/>
                    <a:gd name="T45" fmla="*/ 40 h 263"/>
                    <a:gd name="T46" fmla="*/ 252 w 304"/>
                    <a:gd name="T47" fmla="*/ 33 h 263"/>
                    <a:gd name="T48" fmla="*/ 285 w 304"/>
                    <a:gd name="T49" fmla="*/ 47 h 263"/>
                    <a:gd name="T50" fmla="*/ 289 w 304"/>
                    <a:gd name="T51" fmla="*/ 62 h 263"/>
                    <a:gd name="T52" fmla="*/ 283 w 304"/>
                    <a:gd name="T53" fmla="*/ 77 h 263"/>
                    <a:gd name="T54" fmla="*/ 284 w 304"/>
                    <a:gd name="T55" fmla="*/ 89 h 263"/>
                    <a:gd name="T56" fmla="*/ 292 w 304"/>
                    <a:gd name="T57" fmla="*/ 101 h 263"/>
                    <a:gd name="T58" fmla="*/ 289 w 304"/>
                    <a:gd name="T59" fmla="*/ 116 h 263"/>
                    <a:gd name="T60" fmla="*/ 291 w 304"/>
                    <a:gd name="T61" fmla="*/ 151 h 263"/>
                    <a:gd name="T62" fmla="*/ 291 w 304"/>
                    <a:gd name="T63" fmla="*/ 156 h 263"/>
                    <a:gd name="T64" fmla="*/ 255 w 304"/>
                    <a:gd name="T65" fmla="*/ 150 h 263"/>
                    <a:gd name="T66" fmla="*/ 240 w 304"/>
                    <a:gd name="T67" fmla="*/ 142 h 263"/>
                    <a:gd name="T68" fmla="*/ 216 w 304"/>
                    <a:gd name="T69" fmla="*/ 134 h 263"/>
                    <a:gd name="T70" fmla="*/ 204 w 304"/>
                    <a:gd name="T71" fmla="*/ 124 h 263"/>
                    <a:gd name="T72" fmla="*/ 180 w 304"/>
                    <a:gd name="T73" fmla="*/ 118 h 263"/>
                    <a:gd name="T74" fmla="*/ 197 w 304"/>
                    <a:gd name="T75" fmla="*/ 146 h 263"/>
                    <a:gd name="T76" fmla="*/ 205 w 304"/>
                    <a:gd name="T77" fmla="*/ 147 h 263"/>
                    <a:gd name="T78" fmla="*/ 203 w 304"/>
                    <a:gd name="T79" fmla="*/ 159 h 263"/>
                    <a:gd name="T80" fmla="*/ 246 w 304"/>
                    <a:gd name="T81" fmla="*/ 146 h 263"/>
                    <a:gd name="T82" fmla="*/ 264 w 304"/>
                    <a:gd name="T83" fmla="*/ 169 h 263"/>
                    <a:gd name="T84" fmla="*/ 269 w 304"/>
                    <a:gd name="T85" fmla="*/ 175 h 263"/>
                    <a:gd name="T86" fmla="*/ 266 w 304"/>
                    <a:gd name="T87" fmla="*/ 196 h 263"/>
                    <a:gd name="T88" fmla="*/ 254 w 304"/>
                    <a:gd name="T89" fmla="*/ 209 h 263"/>
                    <a:gd name="T90" fmla="*/ 237 w 304"/>
                    <a:gd name="T91" fmla="*/ 225 h 263"/>
                    <a:gd name="T92" fmla="*/ 213 w 304"/>
                    <a:gd name="T93" fmla="*/ 239 h 263"/>
                    <a:gd name="T94" fmla="*/ 172 w 304"/>
                    <a:gd name="T95" fmla="*/ 256 h 263"/>
                    <a:gd name="T96" fmla="*/ 152 w 304"/>
                    <a:gd name="T97" fmla="*/ 262 h 263"/>
                    <a:gd name="T98" fmla="*/ 141 w 304"/>
                    <a:gd name="T99" fmla="*/ 259 h 263"/>
                    <a:gd name="T100" fmla="*/ 136 w 304"/>
                    <a:gd name="T101" fmla="*/ 241 h 263"/>
                    <a:gd name="T102" fmla="*/ 129 w 304"/>
                    <a:gd name="T103" fmla="*/ 221 h 263"/>
                    <a:gd name="T104" fmla="*/ 105 w 304"/>
                    <a:gd name="T105" fmla="*/ 182 h 263"/>
                    <a:gd name="T106" fmla="*/ 100 w 304"/>
                    <a:gd name="T107" fmla="*/ 168 h 263"/>
                    <a:gd name="T108" fmla="*/ 91 w 304"/>
                    <a:gd name="T109" fmla="*/ 163 h 263"/>
                    <a:gd name="T110" fmla="*/ 85 w 304"/>
                    <a:gd name="T111" fmla="*/ 148 h 263"/>
                    <a:gd name="T112" fmla="*/ 70 w 304"/>
                    <a:gd name="T113" fmla="*/ 127 h 263"/>
                    <a:gd name="T114" fmla="*/ 72 w 304"/>
                    <a:gd name="T115" fmla="*/ 115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 h="263">
                      <a:moveTo>
                        <a:pt x="72" y="115"/>
                      </a:moveTo>
                      <a:cubicBezTo>
                        <a:pt x="66" y="100"/>
                        <a:pt x="66" y="100"/>
                        <a:pt x="66" y="100"/>
                      </a:cubicBezTo>
                      <a:cubicBezTo>
                        <a:pt x="66" y="98"/>
                        <a:pt x="68" y="98"/>
                        <a:pt x="68" y="97"/>
                      </a:cubicBezTo>
                      <a:cubicBezTo>
                        <a:pt x="70" y="90"/>
                        <a:pt x="71" y="87"/>
                        <a:pt x="73" y="81"/>
                      </a:cubicBezTo>
                      <a:cubicBezTo>
                        <a:pt x="75" y="76"/>
                        <a:pt x="81" y="74"/>
                        <a:pt x="81" y="68"/>
                      </a:cubicBezTo>
                      <a:cubicBezTo>
                        <a:pt x="81" y="63"/>
                        <a:pt x="79" y="59"/>
                        <a:pt x="79" y="55"/>
                      </a:cubicBezTo>
                      <a:cubicBezTo>
                        <a:pt x="79" y="53"/>
                        <a:pt x="81" y="53"/>
                        <a:pt x="81" y="52"/>
                      </a:cubicBezTo>
                      <a:cubicBezTo>
                        <a:pt x="81" y="49"/>
                        <a:pt x="81" y="49"/>
                        <a:pt x="81" y="49"/>
                      </a:cubicBezTo>
                      <a:cubicBezTo>
                        <a:pt x="79" y="50"/>
                        <a:pt x="78" y="52"/>
                        <a:pt x="76" y="52"/>
                      </a:cubicBezTo>
                      <a:cubicBezTo>
                        <a:pt x="73" y="52"/>
                        <a:pt x="71" y="51"/>
                        <a:pt x="70" y="50"/>
                      </a:cubicBezTo>
                      <a:cubicBezTo>
                        <a:pt x="65" y="53"/>
                        <a:pt x="64" y="57"/>
                        <a:pt x="56" y="57"/>
                      </a:cubicBezTo>
                      <a:cubicBezTo>
                        <a:pt x="50" y="57"/>
                        <a:pt x="47" y="50"/>
                        <a:pt x="41" y="50"/>
                      </a:cubicBezTo>
                      <a:cubicBezTo>
                        <a:pt x="35" y="50"/>
                        <a:pt x="36" y="56"/>
                        <a:pt x="31" y="56"/>
                      </a:cubicBezTo>
                      <a:cubicBezTo>
                        <a:pt x="26" y="56"/>
                        <a:pt x="23" y="49"/>
                        <a:pt x="17" y="51"/>
                      </a:cubicBezTo>
                      <a:cubicBezTo>
                        <a:pt x="14" y="51"/>
                        <a:pt x="14" y="51"/>
                        <a:pt x="14" y="51"/>
                      </a:cubicBezTo>
                      <a:cubicBezTo>
                        <a:pt x="15" y="51"/>
                        <a:pt x="16" y="50"/>
                        <a:pt x="17" y="49"/>
                      </a:cubicBezTo>
                      <a:cubicBezTo>
                        <a:pt x="15" y="48"/>
                        <a:pt x="6" y="43"/>
                        <a:pt x="9" y="41"/>
                      </a:cubicBezTo>
                      <a:cubicBezTo>
                        <a:pt x="7" y="37"/>
                        <a:pt x="4" y="37"/>
                        <a:pt x="0" y="35"/>
                      </a:cubicBezTo>
                      <a:cubicBezTo>
                        <a:pt x="2" y="32"/>
                        <a:pt x="6" y="33"/>
                        <a:pt x="6" y="27"/>
                      </a:cubicBezTo>
                      <a:cubicBezTo>
                        <a:pt x="6" y="25"/>
                        <a:pt x="5" y="25"/>
                        <a:pt x="6" y="24"/>
                      </a:cubicBezTo>
                      <a:cubicBezTo>
                        <a:pt x="4" y="24"/>
                        <a:pt x="1" y="24"/>
                        <a:pt x="1" y="22"/>
                      </a:cubicBezTo>
                      <a:cubicBezTo>
                        <a:pt x="1" y="14"/>
                        <a:pt x="21" y="15"/>
                        <a:pt x="27" y="13"/>
                      </a:cubicBezTo>
                      <a:cubicBezTo>
                        <a:pt x="26" y="10"/>
                        <a:pt x="24" y="11"/>
                        <a:pt x="24" y="9"/>
                      </a:cubicBezTo>
                      <a:cubicBezTo>
                        <a:pt x="24" y="7"/>
                        <a:pt x="30" y="8"/>
                        <a:pt x="31" y="8"/>
                      </a:cubicBezTo>
                      <a:cubicBezTo>
                        <a:pt x="35" y="8"/>
                        <a:pt x="40" y="8"/>
                        <a:pt x="40" y="8"/>
                      </a:cubicBezTo>
                      <a:cubicBezTo>
                        <a:pt x="43" y="8"/>
                        <a:pt x="49" y="4"/>
                        <a:pt x="52" y="2"/>
                      </a:cubicBezTo>
                      <a:cubicBezTo>
                        <a:pt x="56" y="0"/>
                        <a:pt x="64" y="0"/>
                        <a:pt x="68" y="0"/>
                      </a:cubicBezTo>
                      <a:cubicBezTo>
                        <a:pt x="76" y="0"/>
                        <a:pt x="76" y="4"/>
                        <a:pt x="83" y="4"/>
                      </a:cubicBezTo>
                      <a:cubicBezTo>
                        <a:pt x="83" y="7"/>
                        <a:pt x="94" y="9"/>
                        <a:pt x="97" y="10"/>
                      </a:cubicBezTo>
                      <a:cubicBezTo>
                        <a:pt x="105" y="10"/>
                        <a:pt x="110" y="10"/>
                        <a:pt x="113" y="10"/>
                      </a:cubicBezTo>
                      <a:cubicBezTo>
                        <a:pt x="121" y="10"/>
                        <a:pt x="124" y="2"/>
                        <a:pt x="133" y="2"/>
                      </a:cubicBezTo>
                      <a:cubicBezTo>
                        <a:pt x="142" y="2"/>
                        <a:pt x="142" y="7"/>
                        <a:pt x="145" y="13"/>
                      </a:cubicBezTo>
                      <a:cubicBezTo>
                        <a:pt x="145" y="14"/>
                        <a:pt x="151" y="18"/>
                        <a:pt x="152" y="18"/>
                      </a:cubicBezTo>
                      <a:cubicBezTo>
                        <a:pt x="157" y="20"/>
                        <a:pt x="158" y="28"/>
                        <a:pt x="166" y="28"/>
                      </a:cubicBezTo>
                      <a:cubicBezTo>
                        <a:pt x="172" y="28"/>
                        <a:pt x="172" y="23"/>
                        <a:pt x="176" y="22"/>
                      </a:cubicBezTo>
                      <a:cubicBezTo>
                        <a:pt x="179" y="21"/>
                        <a:pt x="178" y="21"/>
                        <a:pt x="180" y="21"/>
                      </a:cubicBezTo>
                      <a:cubicBezTo>
                        <a:pt x="181" y="22"/>
                        <a:pt x="181" y="25"/>
                        <a:pt x="182" y="26"/>
                      </a:cubicBezTo>
                      <a:cubicBezTo>
                        <a:pt x="182" y="27"/>
                        <a:pt x="182" y="27"/>
                        <a:pt x="182" y="28"/>
                      </a:cubicBezTo>
                      <a:cubicBezTo>
                        <a:pt x="182" y="31"/>
                        <a:pt x="185" y="30"/>
                        <a:pt x="186" y="33"/>
                      </a:cubicBezTo>
                      <a:cubicBezTo>
                        <a:pt x="188" y="36"/>
                        <a:pt x="186" y="38"/>
                        <a:pt x="188" y="42"/>
                      </a:cubicBezTo>
                      <a:cubicBezTo>
                        <a:pt x="189" y="45"/>
                        <a:pt x="193" y="43"/>
                        <a:pt x="196" y="44"/>
                      </a:cubicBezTo>
                      <a:cubicBezTo>
                        <a:pt x="198" y="44"/>
                        <a:pt x="199" y="47"/>
                        <a:pt x="201" y="49"/>
                      </a:cubicBezTo>
                      <a:cubicBezTo>
                        <a:pt x="203" y="51"/>
                        <a:pt x="210" y="51"/>
                        <a:pt x="214" y="51"/>
                      </a:cubicBezTo>
                      <a:cubicBezTo>
                        <a:pt x="219" y="51"/>
                        <a:pt x="224" y="50"/>
                        <a:pt x="227" y="49"/>
                      </a:cubicBezTo>
                      <a:cubicBezTo>
                        <a:pt x="227" y="46"/>
                        <a:pt x="227" y="46"/>
                        <a:pt x="227" y="44"/>
                      </a:cubicBezTo>
                      <a:cubicBezTo>
                        <a:pt x="227" y="41"/>
                        <a:pt x="231" y="41"/>
                        <a:pt x="233" y="40"/>
                      </a:cubicBezTo>
                      <a:cubicBezTo>
                        <a:pt x="237" y="39"/>
                        <a:pt x="236" y="38"/>
                        <a:pt x="239" y="37"/>
                      </a:cubicBezTo>
                      <a:cubicBezTo>
                        <a:pt x="244" y="35"/>
                        <a:pt x="248" y="36"/>
                        <a:pt x="252" y="33"/>
                      </a:cubicBezTo>
                      <a:cubicBezTo>
                        <a:pt x="258" y="37"/>
                        <a:pt x="262" y="37"/>
                        <a:pt x="268" y="39"/>
                      </a:cubicBezTo>
                      <a:cubicBezTo>
                        <a:pt x="275" y="41"/>
                        <a:pt x="277" y="47"/>
                        <a:pt x="285" y="47"/>
                      </a:cubicBezTo>
                      <a:cubicBezTo>
                        <a:pt x="286" y="49"/>
                        <a:pt x="287" y="50"/>
                        <a:pt x="288" y="51"/>
                      </a:cubicBezTo>
                      <a:cubicBezTo>
                        <a:pt x="289" y="55"/>
                        <a:pt x="287" y="60"/>
                        <a:pt x="289" y="62"/>
                      </a:cubicBezTo>
                      <a:cubicBezTo>
                        <a:pt x="287" y="63"/>
                        <a:pt x="283" y="74"/>
                        <a:pt x="283" y="74"/>
                      </a:cubicBezTo>
                      <a:cubicBezTo>
                        <a:pt x="283" y="75"/>
                        <a:pt x="283" y="76"/>
                        <a:pt x="283" y="77"/>
                      </a:cubicBezTo>
                      <a:cubicBezTo>
                        <a:pt x="283" y="78"/>
                        <a:pt x="283" y="79"/>
                        <a:pt x="284" y="80"/>
                      </a:cubicBezTo>
                      <a:cubicBezTo>
                        <a:pt x="284" y="89"/>
                        <a:pt x="284" y="89"/>
                        <a:pt x="284" y="89"/>
                      </a:cubicBezTo>
                      <a:cubicBezTo>
                        <a:pt x="285" y="92"/>
                        <a:pt x="284" y="94"/>
                        <a:pt x="285" y="96"/>
                      </a:cubicBezTo>
                      <a:cubicBezTo>
                        <a:pt x="286" y="99"/>
                        <a:pt x="292" y="96"/>
                        <a:pt x="292" y="101"/>
                      </a:cubicBezTo>
                      <a:cubicBezTo>
                        <a:pt x="292" y="107"/>
                        <a:pt x="286" y="106"/>
                        <a:pt x="286" y="111"/>
                      </a:cubicBezTo>
                      <a:cubicBezTo>
                        <a:pt x="286" y="115"/>
                        <a:pt x="288" y="115"/>
                        <a:pt x="289" y="116"/>
                      </a:cubicBezTo>
                      <a:cubicBezTo>
                        <a:pt x="294" y="126"/>
                        <a:pt x="304" y="127"/>
                        <a:pt x="304" y="140"/>
                      </a:cubicBezTo>
                      <a:cubicBezTo>
                        <a:pt x="296" y="141"/>
                        <a:pt x="291" y="143"/>
                        <a:pt x="291" y="151"/>
                      </a:cubicBezTo>
                      <a:cubicBezTo>
                        <a:pt x="291" y="153"/>
                        <a:pt x="293" y="154"/>
                        <a:pt x="293" y="156"/>
                      </a:cubicBezTo>
                      <a:cubicBezTo>
                        <a:pt x="293" y="156"/>
                        <a:pt x="291" y="156"/>
                        <a:pt x="291" y="156"/>
                      </a:cubicBezTo>
                      <a:cubicBezTo>
                        <a:pt x="286" y="156"/>
                        <a:pt x="273" y="152"/>
                        <a:pt x="265" y="152"/>
                      </a:cubicBezTo>
                      <a:cubicBezTo>
                        <a:pt x="264" y="152"/>
                        <a:pt x="256" y="150"/>
                        <a:pt x="255" y="150"/>
                      </a:cubicBezTo>
                      <a:cubicBezTo>
                        <a:pt x="252" y="147"/>
                        <a:pt x="252" y="138"/>
                        <a:pt x="246" y="138"/>
                      </a:cubicBezTo>
                      <a:cubicBezTo>
                        <a:pt x="243" y="138"/>
                        <a:pt x="242" y="141"/>
                        <a:pt x="240" y="142"/>
                      </a:cubicBezTo>
                      <a:cubicBezTo>
                        <a:pt x="226" y="142"/>
                        <a:pt x="226" y="142"/>
                        <a:pt x="226" y="142"/>
                      </a:cubicBezTo>
                      <a:cubicBezTo>
                        <a:pt x="221" y="141"/>
                        <a:pt x="219" y="137"/>
                        <a:pt x="216" y="134"/>
                      </a:cubicBezTo>
                      <a:cubicBezTo>
                        <a:pt x="213" y="131"/>
                        <a:pt x="208" y="133"/>
                        <a:pt x="205" y="130"/>
                      </a:cubicBezTo>
                      <a:cubicBezTo>
                        <a:pt x="203" y="128"/>
                        <a:pt x="204" y="126"/>
                        <a:pt x="204" y="124"/>
                      </a:cubicBezTo>
                      <a:cubicBezTo>
                        <a:pt x="200" y="118"/>
                        <a:pt x="194" y="109"/>
                        <a:pt x="186" y="109"/>
                      </a:cubicBezTo>
                      <a:cubicBezTo>
                        <a:pt x="182" y="109"/>
                        <a:pt x="180" y="114"/>
                        <a:pt x="180" y="118"/>
                      </a:cubicBezTo>
                      <a:cubicBezTo>
                        <a:pt x="180" y="121"/>
                        <a:pt x="180" y="123"/>
                        <a:pt x="181" y="125"/>
                      </a:cubicBezTo>
                      <a:cubicBezTo>
                        <a:pt x="183" y="132"/>
                        <a:pt x="191" y="144"/>
                        <a:pt x="197" y="146"/>
                      </a:cubicBezTo>
                      <a:cubicBezTo>
                        <a:pt x="197" y="149"/>
                        <a:pt x="199" y="150"/>
                        <a:pt x="199" y="152"/>
                      </a:cubicBezTo>
                      <a:cubicBezTo>
                        <a:pt x="203" y="151"/>
                        <a:pt x="202" y="148"/>
                        <a:pt x="205" y="147"/>
                      </a:cubicBezTo>
                      <a:cubicBezTo>
                        <a:pt x="205" y="148"/>
                        <a:pt x="205" y="149"/>
                        <a:pt x="205" y="150"/>
                      </a:cubicBezTo>
                      <a:cubicBezTo>
                        <a:pt x="205" y="154"/>
                        <a:pt x="203" y="156"/>
                        <a:pt x="203" y="159"/>
                      </a:cubicBezTo>
                      <a:cubicBezTo>
                        <a:pt x="203" y="163"/>
                        <a:pt x="211" y="165"/>
                        <a:pt x="215" y="165"/>
                      </a:cubicBezTo>
                      <a:cubicBezTo>
                        <a:pt x="234" y="165"/>
                        <a:pt x="236" y="154"/>
                        <a:pt x="246" y="146"/>
                      </a:cubicBezTo>
                      <a:cubicBezTo>
                        <a:pt x="246" y="157"/>
                        <a:pt x="246" y="157"/>
                        <a:pt x="246" y="157"/>
                      </a:cubicBezTo>
                      <a:cubicBezTo>
                        <a:pt x="250" y="165"/>
                        <a:pt x="256" y="166"/>
                        <a:pt x="264" y="169"/>
                      </a:cubicBezTo>
                      <a:cubicBezTo>
                        <a:pt x="267" y="170"/>
                        <a:pt x="267" y="175"/>
                        <a:pt x="269" y="176"/>
                      </a:cubicBezTo>
                      <a:cubicBezTo>
                        <a:pt x="269" y="175"/>
                        <a:pt x="269" y="175"/>
                        <a:pt x="269" y="175"/>
                      </a:cubicBezTo>
                      <a:cubicBezTo>
                        <a:pt x="271" y="178"/>
                        <a:pt x="275" y="177"/>
                        <a:pt x="275" y="180"/>
                      </a:cubicBezTo>
                      <a:cubicBezTo>
                        <a:pt x="275" y="187"/>
                        <a:pt x="266" y="189"/>
                        <a:pt x="266" y="196"/>
                      </a:cubicBezTo>
                      <a:cubicBezTo>
                        <a:pt x="262" y="196"/>
                        <a:pt x="259" y="197"/>
                        <a:pt x="258" y="200"/>
                      </a:cubicBezTo>
                      <a:cubicBezTo>
                        <a:pt x="257" y="204"/>
                        <a:pt x="257" y="209"/>
                        <a:pt x="254" y="209"/>
                      </a:cubicBezTo>
                      <a:cubicBezTo>
                        <a:pt x="250" y="209"/>
                        <a:pt x="250" y="217"/>
                        <a:pt x="246" y="217"/>
                      </a:cubicBezTo>
                      <a:cubicBezTo>
                        <a:pt x="243" y="217"/>
                        <a:pt x="237" y="222"/>
                        <a:pt x="237" y="225"/>
                      </a:cubicBezTo>
                      <a:cubicBezTo>
                        <a:pt x="230" y="227"/>
                        <a:pt x="212" y="230"/>
                        <a:pt x="212" y="236"/>
                      </a:cubicBezTo>
                      <a:cubicBezTo>
                        <a:pt x="212" y="237"/>
                        <a:pt x="213" y="238"/>
                        <a:pt x="213" y="239"/>
                      </a:cubicBezTo>
                      <a:cubicBezTo>
                        <a:pt x="207" y="242"/>
                        <a:pt x="198" y="244"/>
                        <a:pt x="191" y="246"/>
                      </a:cubicBezTo>
                      <a:cubicBezTo>
                        <a:pt x="188" y="247"/>
                        <a:pt x="176" y="255"/>
                        <a:pt x="172" y="256"/>
                      </a:cubicBezTo>
                      <a:cubicBezTo>
                        <a:pt x="163" y="256"/>
                        <a:pt x="163" y="256"/>
                        <a:pt x="163" y="256"/>
                      </a:cubicBezTo>
                      <a:cubicBezTo>
                        <a:pt x="159" y="260"/>
                        <a:pt x="158" y="262"/>
                        <a:pt x="152" y="262"/>
                      </a:cubicBezTo>
                      <a:cubicBezTo>
                        <a:pt x="150" y="263"/>
                        <a:pt x="150" y="263"/>
                        <a:pt x="150" y="263"/>
                      </a:cubicBezTo>
                      <a:cubicBezTo>
                        <a:pt x="149" y="263"/>
                        <a:pt x="142" y="260"/>
                        <a:pt x="141" y="259"/>
                      </a:cubicBezTo>
                      <a:cubicBezTo>
                        <a:pt x="140" y="259"/>
                        <a:pt x="143" y="259"/>
                        <a:pt x="141" y="256"/>
                      </a:cubicBezTo>
                      <a:cubicBezTo>
                        <a:pt x="138" y="252"/>
                        <a:pt x="136" y="247"/>
                        <a:pt x="136" y="241"/>
                      </a:cubicBezTo>
                      <a:cubicBezTo>
                        <a:pt x="132" y="241"/>
                        <a:pt x="135" y="236"/>
                        <a:pt x="135" y="233"/>
                      </a:cubicBezTo>
                      <a:cubicBezTo>
                        <a:pt x="137" y="227"/>
                        <a:pt x="132" y="224"/>
                        <a:pt x="129" y="221"/>
                      </a:cubicBezTo>
                      <a:cubicBezTo>
                        <a:pt x="125" y="218"/>
                        <a:pt x="117" y="208"/>
                        <a:pt x="117" y="201"/>
                      </a:cubicBezTo>
                      <a:cubicBezTo>
                        <a:pt x="107" y="199"/>
                        <a:pt x="105" y="193"/>
                        <a:pt x="105" y="182"/>
                      </a:cubicBezTo>
                      <a:cubicBezTo>
                        <a:pt x="105" y="175"/>
                        <a:pt x="101" y="174"/>
                        <a:pt x="100" y="168"/>
                      </a:cubicBezTo>
                      <a:cubicBezTo>
                        <a:pt x="100" y="168"/>
                        <a:pt x="100" y="168"/>
                        <a:pt x="100" y="168"/>
                      </a:cubicBezTo>
                      <a:cubicBezTo>
                        <a:pt x="99" y="167"/>
                        <a:pt x="97" y="165"/>
                        <a:pt x="96" y="165"/>
                      </a:cubicBezTo>
                      <a:cubicBezTo>
                        <a:pt x="95" y="163"/>
                        <a:pt x="91" y="164"/>
                        <a:pt x="91" y="163"/>
                      </a:cubicBezTo>
                      <a:cubicBezTo>
                        <a:pt x="89" y="161"/>
                        <a:pt x="89" y="157"/>
                        <a:pt x="89" y="155"/>
                      </a:cubicBezTo>
                      <a:cubicBezTo>
                        <a:pt x="88" y="153"/>
                        <a:pt x="86" y="150"/>
                        <a:pt x="85" y="148"/>
                      </a:cubicBezTo>
                      <a:cubicBezTo>
                        <a:pt x="81" y="143"/>
                        <a:pt x="78" y="139"/>
                        <a:pt x="75" y="134"/>
                      </a:cubicBezTo>
                      <a:cubicBezTo>
                        <a:pt x="74" y="133"/>
                        <a:pt x="70" y="128"/>
                        <a:pt x="70" y="127"/>
                      </a:cubicBezTo>
                      <a:cubicBezTo>
                        <a:pt x="70" y="124"/>
                        <a:pt x="72" y="118"/>
                        <a:pt x="72" y="113"/>
                      </a:cubicBezTo>
                      <a:lnTo>
                        <a:pt x="72" y="115"/>
                      </a:ln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57" name="Freeform 8"/>
                <p:cNvSpPr>
                  <a:spLocks/>
                </p:cNvSpPr>
                <p:nvPr/>
              </p:nvSpPr>
              <p:spPr bwMode="auto">
                <a:xfrm>
                  <a:off x="7176340" y="3534766"/>
                  <a:ext cx="33314" cy="61730"/>
                </a:xfrm>
                <a:custGeom>
                  <a:avLst/>
                  <a:gdLst>
                    <a:gd name="T0" fmla="*/ 17 w 17"/>
                    <a:gd name="T1" fmla="*/ 20 h 32"/>
                    <a:gd name="T2" fmla="*/ 7 w 17"/>
                    <a:gd name="T3" fmla="*/ 32 h 32"/>
                    <a:gd name="T4" fmla="*/ 0 w 17"/>
                    <a:gd name="T5" fmla="*/ 23 h 32"/>
                    <a:gd name="T6" fmla="*/ 4 w 17"/>
                    <a:gd name="T7" fmla="*/ 0 h 32"/>
                    <a:gd name="T8" fmla="*/ 17 w 17"/>
                    <a:gd name="T9" fmla="*/ 20 h 32"/>
                  </a:gdLst>
                  <a:ahLst/>
                  <a:cxnLst>
                    <a:cxn ang="0">
                      <a:pos x="T0" y="T1"/>
                    </a:cxn>
                    <a:cxn ang="0">
                      <a:pos x="T2" y="T3"/>
                    </a:cxn>
                    <a:cxn ang="0">
                      <a:pos x="T4" y="T5"/>
                    </a:cxn>
                    <a:cxn ang="0">
                      <a:pos x="T6" y="T7"/>
                    </a:cxn>
                    <a:cxn ang="0">
                      <a:pos x="T8" y="T9"/>
                    </a:cxn>
                  </a:cxnLst>
                  <a:rect l="0" t="0" r="r" b="b"/>
                  <a:pathLst>
                    <a:path w="17" h="32">
                      <a:moveTo>
                        <a:pt x="17" y="20"/>
                      </a:moveTo>
                      <a:cubicBezTo>
                        <a:pt x="17" y="25"/>
                        <a:pt x="13" y="32"/>
                        <a:pt x="7" y="32"/>
                      </a:cubicBezTo>
                      <a:cubicBezTo>
                        <a:pt x="3" y="32"/>
                        <a:pt x="0" y="28"/>
                        <a:pt x="0" y="23"/>
                      </a:cubicBezTo>
                      <a:cubicBezTo>
                        <a:pt x="0" y="15"/>
                        <a:pt x="4" y="9"/>
                        <a:pt x="4" y="0"/>
                      </a:cubicBezTo>
                      <a:cubicBezTo>
                        <a:pt x="8" y="7"/>
                        <a:pt x="17" y="11"/>
                        <a:pt x="17" y="20"/>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58" name="Freeform 9"/>
                <p:cNvSpPr>
                  <a:spLocks/>
                </p:cNvSpPr>
                <p:nvPr/>
              </p:nvSpPr>
              <p:spPr bwMode="auto">
                <a:xfrm>
                  <a:off x="6878471" y="3023292"/>
                  <a:ext cx="666542" cy="537930"/>
                </a:xfrm>
                <a:custGeom>
                  <a:avLst/>
                  <a:gdLst>
                    <a:gd name="T0" fmla="*/ 96 w 331"/>
                    <a:gd name="T1" fmla="*/ 175 h 267"/>
                    <a:gd name="T2" fmla="*/ 113 w 331"/>
                    <a:gd name="T3" fmla="*/ 221 h 267"/>
                    <a:gd name="T4" fmla="*/ 130 w 331"/>
                    <a:gd name="T5" fmla="*/ 261 h 267"/>
                    <a:gd name="T6" fmla="*/ 140 w 331"/>
                    <a:gd name="T7" fmla="*/ 261 h 267"/>
                    <a:gd name="T8" fmla="*/ 154 w 331"/>
                    <a:gd name="T9" fmla="*/ 246 h 267"/>
                    <a:gd name="T10" fmla="*/ 158 w 331"/>
                    <a:gd name="T11" fmla="*/ 221 h 267"/>
                    <a:gd name="T12" fmla="*/ 174 w 331"/>
                    <a:gd name="T13" fmla="*/ 194 h 267"/>
                    <a:gd name="T14" fmla="*/ 212 w 331"/>
                    <a:gd name="T15" fmla="*/ 156 h 267"/>
                    <a:gd name="T16" fmla="*/ 243 w 331"/>
                    <a:gd name="T17" fmla="*/ 141 h 267"/>
                    <a:gd name="T18" fmla="*/ 266 w 331"/>
                    <a:gd name="T19" fmla="*/ 169 h 267"/>
                    <a:gd name="T20" fmla="*/ 275 w 331"/>
                    <a:gd name="T21" fmla="*/ 196 h 267"/>
                    <a:gd name="T22" fmla="*/ 297 w 331"/>
                    <a:gd name="T23" fmla="*/ 195 h 267"/>
                    <a:gd name="T24" fmla="*/ 310 w 331"/>
                    <a:gd name="T25" fmla="*/ 238 h 267"/>
                    <a:gd name="T26" fmla="*/ 318 w 331"/>
                    <a:gd name="T27" fmla="*/ 233 h 267"/>
                    <a:gd name="T28" fmla="*/ 307 w 331"/>
                    <a:gd name="T29" fmla="*/ 206 h 267"/>
                    <a:gd name="T30" fmla="*/ 307 w 331"/>
                    <a:gd name="T31" fmla="*/ 187 h 267"/>
                    <a:gd name="T32" fmla="*/ 314 w 331"/>
                    <a:gd name="T33" fmla="*/ 165 h 267"/>
                    <a:gd name="T34" fmla="*/ 317 w 331"/>
                    <a:gd name="T35" fmla="*/ 138 h 267"/>
                    <a:gd name="T36" fmla="*/ 304 w 331"/>
                    <a:gd name="T37" fmla="*/ 128 h 267"/>
                    <a:gd name="T38" fmla="*/ 289 w 331"/>
                    <a:gd name="T39" fmla="*/ 81 h 267"/>
                    <a:gd name="T40" fmla="*/ 275 w 331"/>
                    <a:gd name="T41" fmla="*/ 84 h 267"/>
                    <a:gd name="T42" fmla="*/ 242 w 331"/>
                    <a:gd name="T43" fmla="*/ 93 h 267"/>
                    <a:gd name="T44" fmla="*/ 222 w 331"/>
                    <a:gd name="T45" fmla="*/ 96 h 267"/>
                    <a:gd name="T46" fmla="*/ 192 w 331"/>
                    <a:gd name="T47" fmla="*/ 88 h 267"/>
                    <a:gd name="T48" fmla="*/ 165 w 331"/>
                    <a:gd name="T49" fmla="*/ 75 h 267"/>
                    <a:gd name="T50" fmla="*/ 147 w 331"/>
                    <a:gd name="T51" fmla="*/ 58 h 267"/>
                    <a:gd name="T52" fmla="*/ 149 w 331"/>
                    <a:gd name="T53" fmla="*/ 45 h 267"/>
                    <a:gd name="T54" fmla="*/ 139 w 331"/>
                    <a:gd name="T55" fmla="*/ 28 h 267"/>
                    <a:gd name="T56" fmla="*/ 115 w 331"/>
                    <a:gd name="T57" fmla="*/ 10 h 267"/>
                    <a:gd name="T58" fmla="*/ 85 w 331"/>
                    <a:gd name="T59" fmla="*/ 0 h 267"/>
                    <a:gd name="T60" fmla="*/ 61 w 331"/>
                    <a:gd name="T61" fmla="*/ 14 h 267"/>
                    <a:gd name="T62" fmla="*/ 42 w 331"/>
                    <a:gd name="T63" fmla="*/ 8 h 267"/>
                    <a:gd name="T64" fmla="*/ 15 w 331"/>
                    <a:gd name="T65" fmla="*/ 30 h 267"/>
                    <a:gd name="T66" fmla="*/ 0 w 331"/>
                    <a:gd name="T67" fmla="*/ 41 h 267"/>
                    <a:gd name="T68" fmla="*/ 1 w 331"/>
                    <a:gd name="T69" fmla="*/ 56 h 267"/>
                    <a:gd name="T70" fmla="*/ 3 w 331"/>
                    <a:gd name="T71" fmla="*/ 78 h 267"/>
                    <a:gd name="T72" fmla="*/ 8 w 331"/>
                    <a:gd name="T73" fmla="*/ 118 h 267"/>
                    <a:gd name="T74" fmla="*/ 22 w 331"/>
                    <a:gd name="T75" fmla="*/ 120 h 267"/>
                    <a:gd name="T76" fmla="*/ 45 w 331"/>
                    <a:gd name="T77" fmla="*/ 120 h 267"/>
                    <a:gd name="T78" fmla="*/ 76 w 331"/>
                    <a:gd name="T79" fmla="*/ 142 h 267"/>
                    <a:gd name="T80" fmla="*/ 82 w 331"/>
                    <a:gd name="T81" fmla="*/ 161 h 267"/>
                    <a:gd name="T82" fmla="*/ 94 w 331"/>
                    <a:gd name="T83" fmla="*/ 151 h 267"/>
                    <a:gd name="T84" fmla="*/ 97 w 331"/>
                    <a:gd name="T85" fmla="*/ 17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31" h="267">
                      <a:moveTo>
                        <a:pt x="97" y="172"/>
                      </a:moveTo>
                      <a:cubicBezTo>
                        <a:pt x="95" y="171"/>
                        <a:pt x="95" y="171"/>
                        <a:pt x="95" y="171"/>
                      </a:cubicBezTo>
                      <a:cubicBezTo>
                        <a:pt x="95" y="172"/>
                        <a:pt x="96" y="174"/>
                        <a:pt x="96" y="175"/>
                      </a:cubicBezTo>
                      <a:cubicBezTo>
                        <a:pt x="96" y="181"/>
                        <a:pt x="99" y="186"/>
                        <a:pt x="101" y="192"/>
                      </a:cubicBezTo>
                      <a:cubicBezTo>
                        <a:pt x="103" y="198"/>
                        <a:pt x="108" y="208"/>
                        <a:pt x="109" y="212"/>
                      </a:cubicBezTo>
                      <a:cubicBezTo>
                        <a:pt x="111" y="216"/>
                        <a:pt x="111" y="217"/>
                        <a:pt x="113" y="221"/>
                      </a:cubicBezTo>
                      <a:cubicBezTo>
                        <a:pt x="115" y="225"/>
                        <a:pt x="114" y="228"/>
                        <a:pt x="116" y="233"/>
                      </a:cubicBezTo>
                      <a:cubicBezTo>
                        <a:pt x="117" y="235"/>
                        <a:pt x="121" y="238"/>
                        <a:pt x="122" y="242"/>
                      </a:cubicBezTo>
                      <a:cubicBezTo>
                        <a:pt x="124" y="248"/>
                        <a:pt x="128" y="254"/>
                        <a:pt x="130" y="261"/>
                      </a:cubicBezTo>
                      <a:cubicBezTo>
                        <a:pt x="130" y="262"/>
                        <a:pt x="131" y="264"/>
                        <a:pt x="132" y="264"/>
                      </a:cubicBezTo>
                      <a:cubicBezTo>
                        <a:pt x="133" y="266"/>
                        <a:pt x="134" y="267"/>
                        <a:pt x="137" y="266"/>
                      </a:cubicBezTo>
                      <a:cubicBezTo>
                        <a:pt x="139" y="266"/>
                        <a:pt x="139" y="263"/>
                        <a:pt x="140" y="261"/>
                      </a:cubicBezTo>
                      <a:cubicBezTo>
                        <a:pt x="142" y="258"/>
                        <a:pt x="142" y="259"/>
                        <a:pt x="146" y="257"/>
                      </a:cubicBezTo>
                      <a:cubicBezTo>
                        <a:pt x="148" y="256"/>
                        <a:pt x="147" y="249"/>
                        <a:pt x="151" y="248"/>
                      </a:cubicBezTo>
                      <a:cubicBezTo>
                        <a:pt x="152" y="247"/>
                        <a:pt x="154" y="247"/>
                        <a:pt x="154" y="246"/>
                      </a:cubicBezTo>
                      <a:cubicBezTo>
                        <a:pt x="156" y="246"/>
                        <a:pt x="156" y="246"/>
                        <a:pt x="156" y="246"/>
                      </a:cubicBezTo>
                      <a:cubicBezTo>
                        <a:pt x="154" y="239"/>
                        <a:pt x="154" y="239"/>
                        <a:pt x="154" y="239"/>
                      </a:cubicBezTo>
                      <a:cubicBezTo>
                        <a:pt x="154" y="233"/>
                        <a:pt x="158" y="229"/>
                        <a:pt x="158" y="221"/>
                      </a:cubicBezTo>
                      <a:cubicBezTo>
                        <a:pt x="158" y="217"/>
                        <a:pt x="156" y="214"/>
                        <a:pt x="156" y="209"/>
                      </a:cubicBezTo>
                      <a:cubicBezTo>
                        <a:pt x="156" y="203"/>
                        <a:pt x="162" y="202"/>
                        <a:pt x="167" y="200"/>
                      </a:cubicBezTo>
                      <a:cubicBezTo>
                        <a:pt x="169" y="200"/>
                        <a:pt x="172" y="196"/>
                        <a:pt x="174" y="194"/>
                      </a:cubicBezTo>
                      <a:cubicBezTo>
                        <a:pt x="180" y="188"/>
                        <a:pt x="185" y="183"/>
                        <a:pt x="191" y="177"/>
                      </a:cubicBezTo>
                      <a:cubicBezTo>
                        <a:pt x="195" y="172"/>
                        <a:pt x="204" y="171"/>
                        <a:pt x="209" y="166"/>
                      </a:cubicBezTo>
                      <a:cubicBezTo>
                        <a:pt x="211" y="163"/>
                        <a:pt x="211" y="160"/>
                        <a:pt x="212" y="156"/>
                      </a:cubicBezTo>
                      <a:cubicBezTo>
                        <a:pt x="213" y="153"/>
                        <a:pt x="219" y="153"/>
                        <a:pt x="221" y="149"/>
                      </a:cubicBezTo>
                      <a:cubicBezTo>
                        <a:pt x="223" y="150"/>
                        <a:pt x="223" y="152"/>
                        <a:pt x="228" y="152"/>
                      </a:cubicBezTo>
                      <a:cubicBezTo>
                        <a:pt x="235" y="152"/>
                        <a:pt x="243" y="150"/>
                        <a:pt x="243" y="141"/>
                      </a:cubicBezTo>
                      <a:cubicBezTo>
                        <a:pt x="248" y="142"/>
                        <a:pt x="253" y="144"/>
                        <a:pt x="254" y="148"/>
                      </a:cubicBezTo>
                      <a:cubicBezTo>
                        <a:pt x="255" y="151"/>
                        <a:pt x="254" y="156"/>
                        <a:pt x="257" y="159"/>
                      </a:cubicBezTo>
                      <a:cubicBezTo>
                        <a:pt x="259" y="163"/>
                        <a:pt x="262" y="165"/>
                        <a:pt x="266" y="169"/>
                      </a:cubicBezTo>
                      <a:cubicBezTo>
                        <a:pt x="269" y="173"/>
                        <a:pt x="272" y="178"/>
                        <a:pt x="274" y="184"/>
                      </a:cubicBezTo>
                      <a:cubicBezTo>
                        <a:pt x="275" y="185"/>
                        <a:pt x="276" y="186"/>
                        <a:pt x="276" y="188"/>
                      </a:cubicBezTo>
                      <a:cubicBezTo>
                        <a:pt x="276" y="191"/>
                        <a:pt x="275" y="192"/>
                        <a:pt x="275" y="196"/>
                      </a:cubicBezTo>
                      <a:cubicBezTo>
                        <a:pt x="275" y="200"/>
                        <a:pt x="275" y="203"/>
                        <a:pt x="279" y="203"/>
                      </a:cubicBezTo>
                      <a:cubicBezTo>
                        <a:pt x="287" y="203"/>
                        <a:pt x="289" y="195"/>
                        <a:pt x="294" y="190"/>
                      </a:cubicBezTo>
                      <a:cubicBezTo>
                        <a:pt x="296" y="192"/>
                        <a:pt x="295" y="193"/>
                        <a:pt x="297" y="195"/>
                      </a:cubicBezTo>
                      <a:cubicBezTo>
                        <a:pt x="297" y="195"/>
                        <a:pt x="300" y="195"/>
                        <a:pt x="301" y="196"/>
                      </a:cubicBezTo>
                      <a:cubicBezTo>
                        <a:pt x="303" y="200"/>
                        <a:pt x="299" y="209"/>
                        <a:pt x="302" y="209"/>
                      </a:cubicBezTo>
                      <a:cubicBezTo>
                        <a:pt x="302" y="218"/>
                        <a:pt x="310" y="226"/>
                        <a:pt x="310" y="238"/>
                      </a:cubicBezTo>
                      <a:cubicBezTo>
                        <a:pt x="310" y="241"/>
                        <a:pt x="307" y="248"/>
                        <a:pt x="310" y="249"/>
                      </a:cubicBezTo>
                      <a:cubicBezTo>
                        <a:pt x="312" y="244"/>
                        <a:pt x="313" y="241"/>
                        <a:pt x="315" y="236"/>
                      </a:cubicBezTo>
                      <a:cubicBezTo>
                        <a:pt x="316" y="235"/>
                        <a:pt x="318" y="234"/>
                        <a:pt x="318" y="233"/>
                      </a:cubicBezTo>
                      <a:cubicBezTo>
                        <a:pt x="318" y="230"/>
                        <a:pt x="314" y="217"/>
                        <a:pt x="312" y="215"/>
                      </a:cubicBezTo>
                      <a:cubicBezTo>
                        <a:pt x="310" y="213"/>
                        <a:pt x="307" y="211"/>
                        <a:pt x="307" y="208"/>
                      </a:cubicBezTo>
                      <a:cubicBezTo>
                        <a:pt x="307" y="207"/>
                        <a:pt x="307" y="206"/>
                        <a:pt x="307" y="206"/>
                      </a:cubicBezTo>
                      <a:cubicBezTo>
                        <a:pt x="307" y="206"/>
                        <a:pt x="307" y="206"/>
                        <a:pt x="307" y="206"/>
                      </a:cubicBezTo>
                      <a:cubicBezTo>
                        <a:pt x="307" y="205"/>
                        <a:pt x="310" y="202"/>
                        <a:pt x="310" y="200"/>
                      </a:cubicBezTo>
                      <a:cubicBezTo>
                        <a:pt x="310" y="196"/>
                        <a:pt x="309" y="190"/>
                        <a:pt x="307" y="187"/>
                      </a:cubicBezTo>
                      <a:cubicBezTo>
                        <a:pt x="306" y="185"/>
                        <a:pt x="302" y="185"/>
                        <a:pt x="302" y="179"/>
                      </a:cubicBezTo>
                      <a:cubicBezTo>
                        <a:pt x="302" y="174"/>
                        <a:pt x="304" y="170"/>
                        <a:pt x="307" y="167"/>
                      </a:cubicBezTo>
                      <a:cubicBezTo>
                        <a:pt x="308" y="166"/>
                        <a:pt x="311" y="167"/>
                        <a:pt x="314" y="165"/>
                      </a:cubicBezTo>
                      <a:cubicBezTo>
                        <a:pt x="321" y="161"/>
                        <a:pt x="325" y="158"/>
                        <a:pt x="331" y="150"/>
                      </a:cubicBezTo>
                      <a:cubicBezTo>
                        <a:pt x="329" y="150"/>
                        <a:pt x="328" y="150"/>
                        <a:pt x="326" y="150"/>
                      </a:cubicBezTo>
                      <a:cubicBezTo>
                        <a:pt x="320" y="150"/>
                        <a:pt x="317" y="144"/>
                        <a:pt x="317" y="138"/>
                      </a:cubicBezTo>
                      <a:cubicBezTo>
                        <a:pt x="314" y="138"/>
                        <a:pt x="313" y="130"/>
                        <a:pt x="311" y="130"/>
                      </a:cubicBezTo>
                      <a:cubicBezTo>
                        <a:pt x="309" y="130"/>
                        <a:pt x="307" y="131"/>
                        <a:pt x="305" y="131"/>
                      </a:cubicBezTo>
                      <a:cubicBezTo>
                        <a:pt x="304" y="131"/>
                        <a:pt x="304" y="129"/>
                        <a:pt x="304" y="128"/>
                      </a:cubicBezTo>
                      <a:cubicBezTo>
                        <a:pt x="304" y="117"/>
                        <a:pt x="311" y="117"/>
                        <a:pt x="311" y="106"/>
                      </a:cubicBezTo>
                      <a:cubicBezTo>
                        <a:pt x="311" y="100"/>
                        <a:pt x="307" y="98"/>
                        <a:pt x="305" y="93"/>
                      </a:cubicBezTo>
                      <a:cubicBezTo>
                        <a:pt x="297" y="90"/>
                        <a:pt x="291" y="91"/>
                        <a:pt x="289" y="81"/>
                      </a:cubicBezTo>
                      <a:cubicBezTo>
                        <a:pt x="287" y="81"/>
                        <a:pt x="287" y="81"/>
                        <a:pt x="287" y="81"/>
                      </a:cubicBezTo>
                      <a:cubicBezTo>
                        <a:pt x="285" y="84"/>
                        <a:pt x="285" y="84"/>
                        <a:pt x="285" y="84"/>
                      </a:cubicBezTo>
                      <a:cubicBezTo>
                        <a:pt x="281" y="85"/>
                        <a:pt x="278" y="82"/>
                        <a:pt x="275" y="84"/>
                      </a:cubicBezTo>
                      <a:cubicBezTo>
                        <a:pt x="274" y="85"/>
                        <a:pt x="274" y="86"/>
                        <a:pt x="272" y="88"/>
                      </a:cubicBezTo>
                      <a:cubicBezTo>
                        <a:pt x="270" y="89"/>
                        <a:pt x="260" y="97"/>
                        <a:pt x="256" y="97"/>
                      </a:cubicBezTo>
                      <a:cubicBezTo>
                        <a:pt x="251" y="97"/>
                        <a:pt x="249" y="93"/>
                        <a:pt x="242" y="93"/>
                      </a:cubicBezTo>
                      <a:cubicBezTo>
                        <a:pt x="235" y="93"/>
                        <a:pt x="234" y="99"/>
                        <a:pt x="230" y="101"/>
                      </a:cubicBezTo>
                      <a:cubicBezTo>
                        <a:pt x="230" y="99"/>
                        <a:pt x="229" y="94"/>
                        <a:pt x="227" y="94"/>
                      </a:cubicBezTo>
                      <a:cubicBezTo>
                        <a:pt x="225" y="94"/>
                        <a:pt x="225" y="96"/>
                        <a:pt x="222" y="96"/>
                      </a:cubicBezTo>
                      <a:cubicBezTo>
                        <a:pt x="218" y="96"/>
                        <a:pt x="214" y="96"/>
                        <a:pt x="210" y="96"/>
                      </a:cubicBezTo>
                      <a:cubicBezTo>
                        <a:pt x="203" y="96"/>
                        <a:pt x="201" y="91"/>
                        <a:pt x="196" y="89"/>
                      </a:cubicBezTo>
                      <a:cubicBezTo>
                        <a:pt x="195" y="88"/>
                        <a:pt x="193" y="90"/>
                        <a:pt x="192" y="88"/>
                      </a:cubicBezTo>
                      <a:cubicBezTo>
                        <a:pt x="191" y="86"/>
                        <a:pt x="191" y="84"/>
                        <a:pt x="188" y="82"/>
                      </a:cubicBezTo>
                      <a:cubicBezTo>
                        <a:pt x="184" y="80"/>
                        <a:pt x="181" y="82"/>
                        <a:pt x="178" y="78"/>
                      </a:cubicBezTo>
                      <a:cubicBezTo>
                        <a:pt x="174" y="75"/>
                        <a:pt x="171" y="76"/>
                        <a:pt x="165" y="75"/>
                      </a:cubicBezTo>
                      <a:cubicBezTo>
                        <a:pt x="160" y="74"/>
                        <a:pt x="158" y="70"/>
                        <a:pt x="153" y="68"/>
                      </a:cubicBezTo>
                      <a:cubicBezTo>
                        <a:pt x="152" y="68"/>
                        <a:pt x="149" y="68"/>
                        <a:pt x="148" y="67"/>
                      </a:cubicBezTo>
                      <a:cubicBezTo>
                        <a:pt x="147" y="63"/>
                        <a:pt x="148" y="61"/>
                        <a:pt x="147" y="58"/>
                      </a:cubicBezTo>
                      <a:cubicBezTo>
                        <a:pt x="147" y="55"/>
                        <a:pt x="147" y="55"/>
                        <a:pt x="147" y="55"/>
                      </a:cubicBezTo>
                      <a:cubicBezTo>
                        <a:pt x="150" y="55"/>
                        <a:pt x="153" y="56"/>
                        <a:pt x="153" y="52"/>
                      </a:cubicBezTo>
                      <a:cubicBezTo>
                        <a:pt x="153" y="49"/>
                        <a:pt x="149" y="48"/>
                        <a:pt x="149" y="45"/>
                      </a:cubicBezTo>
                      <a:cubicBezTo>
                        <a:pt x="149" y="37"/>
                        <a:pt x="160" y="38"/>
                        <a:pt x="160" y="31"/>
                      </a:cubicBezTo>
                      <a:cubicBezTo>
                        <a:pt x="160" y="28"/>
                        <a:pt x="153" y="23"/>
                        <a:pt x="151" y="23"/>
                      </a:cubicBezTo>
                      <a:cubicBezTo>
                        <a:pt x="146" y="23"/>
                        <a:pt x="144" y="27"/>
                        <a:pt x="139" y="28"/>
                      </a:cubicBezTo>
                      <a:cubicBezTo>
                        <a:pt x="133" y="26"/>
                        <a:pt x="130" y="26"/>
                        <a:pt x="126" y="22"/>
                      </a:cubicBezTo>
                      <a:cubicBezTo>
                        <a:pt x="124" y="20"/>
                        <a:pt x="126" y="16"/>
                        <a:pt x="122" y="15"/>
                      </a:cubicBezTo>
                      <a:cubicBezTo>
                        <a:pt x="118" y="14"/>
                        <a:pt x="115" y="15"/>
                        <a:pt x="115" y="10"/>
                      </a:cubicBezTo>
                      <a:cubicBezTo>
                        <a:pt x="112" y="10"/>
                        <a:pt x="109" y="10"/>
                        <a:pt x="106" y="10"/>
                      </a:cubicBezTo>
                      <a:cubicBezTo>
                        <a:pt x="100" y="10"/>
                        <a:pt x="98" y="14"/>
                        <a:pt x="91" y="14"/>
                      </a:cubicBezTo>
                      <a:cubicBezTo>
                        <a:pt x="84" y="14"/>
                        <a:pt x="91" y="0"/>
                        <a:pt x="85" y="0"/>
                      </a:cubicBezTo>
                      <a:cubicBezTo>
                        <a:pt x="79" y="0"/>
                        <a:pt x="78" y="6"/>
                        <a:pt x="75" y="6"/>
                      </a:cubicBezTo>
                      <a:cubicBezTo>
                        <a:pt x="75" y="6"/>
                        <a:pt x="74" y="7"/>
                        <a:pt x="74" y="6"/>
                      </a:cubicBezTo>
                      <a:cubicBezTo>
                        <a:pt x="71" y="10"/>
                        <a:pt x="67" y="14"/>
                        <a:pt x="61" y="14"/>
                      </a:cubicBezTo>
                      <a:cubicBezTo>
                        <a:pt x="59" y="14"/>
                        <a:pt x="58" y="10"/>
                        <a:pt x="56" y="10"/>
                      </a:cubicBezTo>
                      <a:cubicBezTo>
                        <a:pt x="54" y="10"/>
                        <a:pt x="47" y="13"/>
                        <a:pt x="47" y="9"/>
                      </a:cubicBezTo>
                      <a:cubicBezTo>
                        <a:pt x="44" y="9"/>
                        <a:pt x="45" y="8"/>
                        <a:pt x="42" y="8"/>
                      </a:cubicBezTo>
                      <a:cubicBezTo>
                        <a:pt x="35" y="8"/>
                        <a:pt x="34" y="16"/>
                        <a:pt x="29" y="20"/>
                      </a:cubicBezTo>
                      <a:cubicBezTo>
                        <a:pt x="27" y="23"/>
                        <a:pt x="24" y="23"/>
                        <a:pt x="21" y="25"/>
                      </a:cubicBezTo>
                      <a:cubicBezTo>
                        <a:pt x="20" y="27"/>
                        <a:pt x="18" y="30"/>
                        <a:pt x="15" y="30"/>
                      </a:cubicBezTo>
                      <a:cubicBezTo>
                        <a:pt x="12" y="30"/>
                        <a:pt x="10" y="27"/>
                        <a:pt x="8" y="27"/>
                      </a:cubicBezTo>
                      <a:cubicBezTo>
                        <a:pt x="7" y="27"/>
                        <a:pt x="7" y="29"/>
                        <a:pt x="6" y="29"/>
                      </a:cubicBezTo>
                      <a:cubicBezTo>
                        <a:pt x="4" y="30"/>
                        <a:pt x="0" y="41"/>
                        <a:pt x="0" y="41"/>
                      </a:cubicBezTo>
                      <a:cubicBezTo>
                        <a:pt x="0" y="42"/>
                        <a:pt x="0" y="43"/>
                        <a:pt x="0" y="44"/>
                      </a:cubicBezTo>
                      <a:cubicBezTo>
                        <a:pt x="0" y="45"/>
                        <a:pt x="0" y="46"/>
                        <a:pt x="1" y="47"/>
                      </a:cubicBezTo>
                      <a:cubicBezTo>
                        <a:pt x="1" y="56"/>
                        <a:pt x="1" y="56"/>
                        <a:pt x="1" y="56"/>
                      </a:cubicBezTo>
                      <a:cubicBezTo>
                        <a:pt x="2" y="59"/>
                        <a:pt x="1" y="61"/>
                        <a:pt x="2" y="63"/>
                      </a:cubicBezTo>
                      <a:cubicBezTo>
                        <a:pt x="3" y="66"/>
                        <a:pt x="9" y="63"/>
                        <a:pt x="9" y="68"/>
                      </a:cubicBezTo>
                      <a:cubicBezTo>
                        <a:pt x="9" y="74"/>
                        <a:pt x="3" y="73"/>
                        <a:pt x="3" y="78"/>
                      </a:cubicBezTo>
                      <a:cubicBezTo>
                        <a:pt x="3" y="82"/>
                        <a:pt x="5" y="82"/>
                        <a:pt x="6" y="83"/>
                      </a:cubicBezTo>
                      <a:cubicBezTo>
                        <a:pt x="11" y="93"/>
                        <a:pt x="21" y="94"/>
                        <a:pt x="21" y="107"/>
                      </a:cubicBezTo>
                      <a:cubicBezTo>
                        <a:pt x="13" y="108"/>
                        <a:pt x="8" y="110"/>
                        <a:pt x="8" y="118"/>
                      </a:cubicBezTo>
                      <a:cubicBezTo>
                        <a:pt x="8" y="120"/>
                        <a:pt x="10" y="121"/>
                        <a:pt x="10" y="123"/>
                      </a:cubicBezTo>
                      <a:cubicBezTo>
                        <a:pt x="20" y="122"/>
                        <a:pt x="20" y="122"/>
                        <a:pt x="20" y="122"/>
                      </a:cubicBezTo>
                      <a:cubicBezTo>
                        <a:pt x="20" y="122"/>
                        <a:pt x="21" y="121"/>
                        <a:pt x="22" y="120"/>
                      </a:cubicBezTo>
                      <a:cubicBezTo>
                        <a:pt x="30" y="122"/>
                        <a:pt x="30" y="122"/>
                        <a:pt x="30" y="122"/>
                      </a:cubicBezTo>
                      <a:cubicBezTo>
                        <a:pt x="33" y="122"/>
                        <a:pt x="33" y="120"/>
                        <a:pt x="37" y="120"/>
                      </a:cubicBezTo>
                      <a:cubicBezTo>
                        <a:pt x="40" y="120"/>
                        <a:pt x="42" y="119"/>
                        <a:pt x="45" y="120"/>
                      </a:cubicBezTo>
                      <a:cubicBezTo>
                        <a:pt x="49" y="121"/>
                        <a:pt x="51" y="128"/>
                        <a:pt x="53" y="132"/>
                      </a:cubicBezTo>
                      <a:cubicBezTo>
                        <a:pt x="56" y="136"/>
                        <a:pt x="64" y="142"/>
                        <a:pt x="70" y="142"/>
                      </a:cubicBezTo>
                      <a:cubicBezTo>
                        <a:pt x="72" y="142"/>
                        <a:pt x="74" y="142"/>
                        <a:pt x="76" y="142"/>
                      </a:cubicBezTo>
                      <a:cubicBezTo>
                        <a:pt x="75" y="143"/>
                        <a:pt x="75" y="146"/>
                        <a:pt x="73" y="146"/>
                      </a:cubicBezTo>
                      <a:cubicBezTo>
                        <a:pt x="70" y="147"/>
                        <a:pt x="68" y="146"/>
                        <a:pt x="66" y="148"/>
                      </a:cubicBezTo>
                      <a:cubicBezTo>
                        <a:pt x="70" y="152"/>
                        <a:pt x="73" y="161"/>
                        <a:pt x="82" y="161"/>
                      </a:cubicBezTo>
                      <a:cubicBezTo>
                        <a:pt x="90" y="161"/>
                        <a:pt x="90" y="151"/>
                        <a:pt x="94" y="147"/>
                      </a:cubicBezTo>
                      <a:cubicBezTo>
                        <a:pt x="96" y="147"/>
                        <a:pt x="96" y="147"/>
                        <a:pt x="96" y="147"/>
                      </a:cubicBezTo>
                      <a:cubicBezTo>
                        <a:pt x="96" y="148"/>
                        <a:pt x="94" y="151"/>
                        <a:pt x="94" y="151"/>
                      </a:cubicBezTo>
                      <a:cubicBezTo>
                        <a:pt x="94" y="155"/>
                        <a:pt x="97" y="159"/>
                        <a:pt x="97" y="163"/>
                      </a:cubicBezTo>
                      <a:cubicBezTo>
                        <a:pt x="97" y="167"/>
                        <a:pt x="96" y="167"/>
                        <a:pt x="96" y="172"/>
                      </a:cubicBezTo>
                      <a:lnTo>
                        <a:pt x="97" y="172"/>
                      </a:ln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59" name="Freeform 11"/>
                <p:cNvSpPr>
                  <a:spLocks/>
                </p:cNvSpPr>
                <p:nvPr/>
              </p:nvSpPr>
              <p:spPr bwMode="auto">
                <a:xfrm>
                  <a:off x="7640782" y="3576898"/>
                  <a:ext cx="160693" cy="178330"/>
                </a:xfrm>
                <a:custGeom>
                  <a:avLst/>
                  <a:gdLst>
                    <a:gd name="T0" fmla="*/ 24 w 83"/>
                    <a:gd name="T1" fmla="*/ 85 h 92"/>
                    <a:gd name="T2" fmla="*/ 23 w 83"/>
                    <a:gd name="T3" fmla="*/ 80 h 92"/>
                    <a:gd name="T4" fmla="*/ 17 w 83"/>
                    <a:gd name="T5" fmla="*/ 82 h 92"/>
                    <a:gd name="T6" fmla="*/ 8 w 83"/>
                    <a:gd name="T7" fmla="*/ 66 h 92"/>
                    <a:gd name="T8" fmla="*/ 8 w 83"/>
                    <a:gd name="T9" fmla="*/ 65 h 92"/>
                    <a:gd name="T10" fmla="*/ 4 w 83"/>
                    <a:gd name="T11" fmla="*/ 63 h 92"/>
                    <a:gd name="T12" fmla="*/ 0 w 83"/>
                    <a:gd name="T13" fmla="*/ 51 h 92"/>
                    <a:gd name="T14" fmla="*/ 10 w 83"/>
                    <a:gd name="T15" fmla="*/ 48 h 92"/>
                    <a:gd name="T16" fmla="*/ 22 w 83"/>
                    <a:gd name="T17" fmla="*/ 35 h 92"/>
                    <a:gd name="T18" fmla="*/ 30 w 83"/>
                    <a:gd name="T19" fmla="*/ 32 h 92"/>
                    <a:gd name="T20" fmla="*/ 36 w 83"/>
                    <a:gd name="T21" fmla="*/ 26 h 92"/>
                    <a:gd name="T22" fmla="*/ 38 w 83"/>
                    <a:gd name="T23" fmla="*/ 23 h 92"/>
                    <a:gd name="T24" fmla="*/ 41 w 83"/>
                    <a:gd name="T25" fmla="*/ 21 h 92"/>
                    <a:gd name="T26" fmla="*/ 43 w 83"/>
                    <a:gd name="T27" fmla="*/ 19 h 92"/>
                    <a:gd name="T28" fmla="*/ 53 w 83"/>
                    <a:gd name="T29" fmla="*/ 15 h 92"/>
                    <a:gd name="T30" fmla="*/ 66 w 83"/>
                    <a:gd name="T31" fmla="*/ 0 h 92"/>
                    <a:gd name="T32" fmla="*/ 71 w 83"/>
                    <a:gd name="T33" fmla="*/ 7 h 92"/>
                    <a:gd name="T34" fmla="*/ 83 w 83"/>
                    <a:gd name="T35" fmla="*/ 15 h 92"/>
                    <a:gd name="T36" fmla="*/ 76 w 83"/>
                    <a:gd name="T37" fmla="*/ 19 h 92"/>
                    <a:gd name="T38" fmla="*/ 78 w 83"/>
                    <a:gd name="T39" fmla="*/ 20 h 92"/>
                    <a:gd name="T40" fmla="*/ 69 w 83"/>
                    <a:gd name="T41" fmla="*/ 24 h 92"/>
                    <a:gd name="T42" fmla="*/ 70 w 83"/>
                    <a:gd name="T43" fmla="*/ 27 h 92"/>
                    <a:gd name="T44" fmla="*/ 68 w 83"/>
                    <a:gd name="T45" fmla="*/ 29 h 92"/>
                    <a:gd name="T46" fmla="*/ 81 w 83"/>
                    <a:gd name="T47" fmla="*/ 47 h 92"/>
                    <a:gd name="T48" fmla="*/ 75 w 83"/>
                    <a:gd name="T49" fmla="*/ 50 h 92"/>
                    <a:gd name="T50" fmla="*/ 72 w 83"/>
                    <a:gd name="T51" fmla="*/ 51 h 92"/>
                    <a:gd name="T52" fmla="*/ 71 w 83"/>
                    <a:gd name="T53" fmla="*/ 54 h 92"/>
                    <a:gd name="T54" fmla="*/ 67 w 83"/>
                    <a:gd name="T55" fmla="*/ 67 h 92"/>
                    <a:gd name="T56" fmla="*/ 61 w 83"/>
                    <a:gd name="T57" fmla="*/ 73 h 92"/>
                    <a:gd name="T58" fmla="*/ 62 w 83"/>
                    <a:gd name="T59" fmla="*/ 77 h 92"/>
                    <a:gd name="T60" fmla="*/ 59 w 83"/>
                    <a:gd name="T61" fmla="*/ 87 h 92"/>
                    <a:gd name="T62" fmla="*/ 50 w 83"/>
                    <a:gd name="T63" fmla="*/ 92 h 92"/>
                    <a:gd name="T64" fmla="*/ 46 w 83"/>
                    <a:gd name="T65" fmla="*/ 88 h 92"/>
                    <a:gd name="T66" fmla="*/ 33 w 83"/>
                    <a:gd name="T67" fmla="*/ 83 h 92"/>
                    <a:gd name="T68" fmla="*/ 26 w 83"/>
                    <a:gd name="T69" fmla="*/ 86 h 92"/>
                    <a:gd name="T70" fmla="*/ 24 w 83"/>
                    <a:gd name="T71" fmla="*/ 8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92">
                      <a:moveTo>
                        <a:pt x="24" y="85"/>
                      </a:moveTo>
                      <a:cubicBezTo>
                        <a:pt x="23" y="85"/>
                        <a:pt x="24" y="82"/>
                        <a:pt x="23" y="80"/>
                      </a:cubicBezTo>
                      <a:cubicBezTo>
                        <a:pt x="21" y="80"/>
                        <a:pt x="20" y="82"/>
                        <a:pt x="17" y="82"/>
                      </a:cubicBezTo>
                      <a:cubicBezTo>
                        <a:pt x="7" y="82"/>
                        <a:pt x="11" y="72"/>
                        <a:pt x="8" y="66"/>
                      </a:cubicBezTo>
                      <a:cubicBezTo>
                        <a:pt x="8" y="66"/>
                        <a:pt x="8" y="65"/>
                        <a:pt x="8" y="65"/>
                      </a:cubicBezTo>
                      <a:cubicBezTo>
                        <a:pt x="7" y="63"/>
                        <a:pt x="6" y="63"/>
                        <a:pt x="4" y="63"/>
                      </a:cubicBezTo>
                      <a:cubicBezTo>
                        <a:pt x="3" y="63"/>
                        <a:pt x="0" y="52"/>
                        <a:pt x="0" y="51"/>
                      </a:cubicBezTo>
                      <a:cubicBezTo>
                        <a:pt x="0" y="46"/>
                        <a:pt x="6" y="48"/>
                        <a:pt x="10" y="48"/>
                      </a:cubicBezTo>
                      <a:cubicBezTo>
                        <a:pt x="19" y="48"/>
                        <a:pt x="18" y="39"/>
                        <a:pt x="22" y="35"/>
                      </a:cubicBezTo>
                      <a:cubicBezTo>
                        <a:pt x="24" y="33"/>
                        <a:pt x="27" y="33"/>
                        <a:pt x="30" y="32"/>
                      </a:cubicBezTo>
                      <a:cubicBezTo>
                        <a:pt x="34" y="32"/>
                        <a:pt x="34" y="29"/>
                        <a:pt x="36" y="26"/>
                      </a:cubicBezTo>
                      <a:cubicBezTo>
                        <a:pt x="35" y="25"/>
                        <a:pt x="38" y="23"/>
                        <a:pt x="38" y="23"/>
                      </a:cubicBezTo>
                      <a:cubicBezTo>
                        <a:pt x="40" y="22"/>
                        <a:pt x="40" y="22"/>
                        <a:pt x="41" y="21"/>
                      </a:cubicBezTo>
                      <a:cubicBezTo>
                        <a:pt x="42" y="21"/>
                        <a:pt x="42" y="19"/>
                        <a:pt x="43" y="19"/>
                      </a:cubicBezTo>
                      <a:cubicBezTo>
                        <a:pt x="45" y="16"/>
                        <a:pt x="52" y="18"/>
                        <a:pt x="53" y="15"/>
                      </a:cubicBezTo>
                      <a:cubicBezTo>
                        <a:pt x="56" y="11"/>
                        <a:pt x="62" y="0"/>
                        <a:pt x="66" y="0"/>
                      </a:cubicBezTo>
                      <a:cubicBezTo>
                        <a:pt x="71" y="0"/>
                        <a:pt x="71" y="3"/>
                        <a:pt x="71" y="7"/>
                      </a:cubicBezTo>
                      <a:cubicBezTo>
                        <a:pt x="71" y="13"/>
                        <a:pt x="83" y="10"/>
                        <a:pt x="83" y="15"/>
                      </a:cubicBezTo>
                      <a:cubicBezTo>
                        <a:pt x="83" y="18"/>
                        <a:pt x="76" y="16"/>
                        <a:pt x="76" y="19"/>
                      </a:cubicBezTo>
                      <a:cubicBezTo>
                        <a:pt x="76" y="19"/>
                        <a:pt x="77" y="20"/>
                        <a:pt x="78" y="20"/>
                      </a:cubicBezTo>
                      <a:cubicBezTo>
                        <a:pt x="77" y="21"/>
                        <a:pt x="69" y="24"/>
                        <a:pt x="69" y="24"/>
                      </a:cubicBezTo>
                      <a:cubicBezTo>
                        <a:pt x="70" y="25"/>
                        <a:pt x="70" y="26"/>
                        <a:pt x="70" y="27"/>
                      </a:cubicBezTo>
                      <a:cubicBezTo>
                        <a:pt x="70" y="27"/>
                        <a:pt x="68" y="28"/>
                        <a:pt x="68" y="29"/>
                      </a:cubicBezTo>
                      <a:cubicBezTo>
                        <a:pt x="68" y="33"/>
                        <a:pt x="76" y="47"/>
                        <a:pt x="81" y="47"/>
                      </a:cubicBezTo>
                      <a:cubicBezTo>
                        <a:pt x="80" y="52"/>
                        <a:pt x="78" y="50"/>
                        <a:pt x="75" y="50"/>
                      </a:cubicBezTo>
                      <a:cubicBezTo>
                        <a:pt x="74" y="50"/>
                        <a:pt x="73" y="51"/>
                        <a:pt x="72" y="51"/>
                      </a:cubicBezTo>
                      <a:cubicBezTo>
                        <a:pt x="71" y="54"/>
                        <a:pt x="71" y="54"/>
                        <a:pt x="71" y="54"/>
                      </a:cubicBezTo>
                      <a:cubicBezTo>
                        <a:pt x="69" y="60"/>
                        <a:pt x="67" y="62"/>
                        <a:pt x="67" y="67"/>
                      </a:cubicBezTo>
                      <a:cubicBezTo>
                        <a:pt x="64" y="67"/>
                        <a:pt x="61" y="72"/>
                        <a:pt x="61" y="73"/>
                      </a:cubicBezTo>
                      <a:cubicBezTo>
                        <a:pt x="61" y="75"/>
                        <a:pt x="62" y="76"/>
                        <a:pt x="62" y="77"/>
                      </a:cubicBezTo>
                      <a:cubicBezTo>
                        <a:pt x="62" y="80"/>
                        <a:pt x="59" y="84"/>
                        <a:pt x="59" y="87"/>
                      </a:cubicBezTo>
                      <a:cubicBezTo>
                        <a:pt x="54" y="88"/>
                        <a:pt x="54" y="92"/>
                        <a:pt x="50" y="92"/>
                      </a:cubicBezTo>
                      <a:cubicBezTo>
                        <a:pt x="47" y="92"/>
                        <a:pt x="46" y="89"/>
                        <a:pt x="46" y="88"/>
                      </a:cubicBezTo>
                      <a:cubicBezTo>
                        <a:pt x="41" y="86"/>
                        <a:pt x="38" y="83"/>
                        <a:pt x="33" y="83"/>
                      </a:cubicBezTo>
                      <a:cubicBezTo>
                        <a:pt x="31" y="83"/>
                        <a:pt x="30" y="86"/>
                        <a:pt x="26" y="86"/>
                      </a:cubicBezTo>
                      <a:cubicBezTo>
                        <a:pt x="25" y="86"/>
                        <a:pt x="25" y="85"/>
                        <a:pt x="24" y="85"/>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60" name="Freeform 34"/>
                <p:cNvSpPr>
                  <a:spLocks/>
                </p:cNvSpPr>
                <p:nvPr/>
              </p:nvSpPr>
              <p:spPr bwMode="auto">
                <a:xfrm>
                  <a:off x="7849487" y="3532806"/>
                  <a:ext cx="71528" cy="65649"/>
                </a:xfrm>
                <a:custGeom>
                  <a:avLst/>
                  <a:gdLst>
                    <a:gd name="T0" fmla="*/ 31 w 37"/>
                    <a:gd name="T1" fmla="*/ 24 h 34"/>
                    <a:gd name="T2" fmla="*/ 29 w 37"/>
                    <a:gd name="T3" fmla="*/ 22 h 34"/>
                    <a:gd name="T4" fmla="*/ 27 w 37"/>
                    <a:gd name="T5" fmla="*/ 26 h 34"/>
                    <a:gd name="T6" fmla="*/ 30 w 37"/>
                    <a:gd name="T7" fmla="*/ 31 h 34"/>
                    <a:gd name="T8" fmla="*/ 27 w 37"/>
                    <a:gd name="T9" fmla="*/ 34 h 34"/>
                    <a:gd name="T10" fmla="*/ 26 w 37"/>
                    <a:gd name="T11" fmla="*/ 32 h 34"/>
                    <a:gd name="T12" fmla="*/ 23 w 37"/>
                    <a:gd name="T13" fmla="*/ 33 h 34"/>
                    <a:gd name="T14" fmla="*/ 16 w 37"/>
                    <a:gd name="T15" fmla="*/ 24 h 34"/>
                    <a:gd name="T16" fmla="*/ 18 w 37"/>
                    <a:gd name="T17" fmla="*/ 21 h 34"/>
                    <a:gd name="T18" fmla="*/ 17 w 37"/>
                    <a:gd name="T19" fmla="*/ 18 h 34"/>
                    <a:gd name="T20" fmla="*/ 13 w 37"/>
                    <a:gd name="T21" fmla="*/ 18 h 34"/>
                    <a:gd name="T22" fmla="*/ 13 w 37"/>
                    <a:gd name="T23" fmla="*/ 20 h 34"/>
                    <a:gd name="T24" fmla="*/ 10 w 37"/>
                    <a:gd name="T25" fmla="*/ 19 h 34"/>
                    <a:gd name="T26" fmla="*/ 10 w 37"/>
                    <a:gd name="T27" fmla="*/ 20 h 34"/>
                    <a:gd name="T28" fmla="*/ 7 w 37"/>
                    <a:gd name="T29" fmla="*/ 18 h 34"/>
                    <a:gd name="T30" fmla="*/ 2 w 37"/>
                    <a:gd name="T31" fmla="*/ 29 h 34"/>
                    <a:gd name="T32" fmla="*/ 2 w 37"/>
                    <a:gd name="T33" fmla="*/ 23 h 34"/>
                    <a:gd name="T34" fmla="*/ 1 w 37"/>
                    <a:gd name="T35" fmla="*/ 20 h 34"/>
                    <a:gd name="T36" fmla="*/ 3 w 37"/>
                    <a:gd name="T37" fmla="*/ 14 h 34"/>
                    <a:gd name="T38" fmla="*/ 12 w 37"/>
                    <a:gd name="T39" fmla="*/ 9 h 34"/>
                    <a:gd name="T40" fmla="*/ 16 w 37"/>
                    <a:gd name="T41" fmla="*/ 13 h 34"/>
                    <a:gd name="T42" fmla="*/ 18 w 37"/>
                    <a:gd name="T43" fmla="*/ 13 h 34"/>
                    <a:gd name="T44" fmla="*/ 20 w 37"/>
                    <a:gd name="T45" fmla="*/ 10 h 34"/>
                    <a:gd name="T46" fmla="*/ 26 w 37"/>
                    <a:gd name="T47" fmla="*/ 6 h 34"/>
                    <a:gd name="T48" fmla="*/ 27 w 37"/>
                    <a:gd name="T49" fmla="*/ 0 h 34"/>
                    <a:gd name="T50" fmla="*/ 31 w 37"/>
                    <a:gd name="T51" fmla="*/ 2 h 34"/>
                    <a:gd name="T52" fmla="*/ 37 w 37"/>
                    <a:gd name="T53" fmla="*/ 21 h 34"/>
                    <a:gd name="T54" fmla="*/ 34 w 37"/>
                    <a:gd name="T55" fmla="*/ 29 h 34"/>
                    <a:gd name="T56" fmla="*/ 31 w 37"/>
                    <a:gd name="T57" fmla="*/ 23 h 34"/>
                    <a:gd name="T58" fmla="*/ 31 w 37"/>
                    <a:gd name="T59"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 h="34">
                      <a:moveTo>
                        <a:pt x="31" y="24"/>
                      </a:moveTo>
                      <a:cubicBezTo>
                        <a:pt x="31" y="23"/>
                        <a:pt x="30" y="23"/>
                        <a:pt x="29" y="22"/>
                      </a:cubicBezTo>
                      <a:cubicBezTo>
                        <a:pt x="28" y="24"/>
                        <a:pt x="27" y="24"/>
                        <a:pt x="27" y="26"/>
                      </a:cubicBezTo>
                      <a:cubicBezTo>
                        <a:pt x="27" y="27"/>
                        <a:pt x="30" y="28"/>
                        <a:pt x="30" y="31"/>
                      </a:cubicBezTo>
                      <a:cubicBezTo>
                        <a:pt x="30" y="33"/>
                        <a:pt x="29" y="34"/>
                        <a:pt x="27" y="34"/>
                      </a:cubicBezTo>
                      <a:cubicBezTo>
                        <a:pt x="26" y="34"/>
                        <a:pt x="26" y="33"/>
                        <a:pt x="26" y="32"/>
                      </a:cubicBezTo>
                      <a:cubicBezTo>
                        <a:pt x="25" y="33"/>
                        <a:pt x="24" y="33"/>
                        <a:pt x="23" y="33"/>
                      </a:cubicBezTo>
                      <a:cubicBezTo>
                        <a:pt x="19" y="32"/>
                        <a:pt x="16" y="28"/>
                        <a:pt x="16" y="24"/>
                      </a:cubicBezTo>
                      <a:cubicBezTo>
                        <a:pt x="16" y="22"/>
                        <a:pt x="17" y="21"/>
                        <a:pt x="18" y="21"/>
                      </a:cubicBezTo>
                      <a:cubicBezTo>
                        <a:pt x="17" y="20"/>
                        <a:pt x="17" y="19"/>
                        <a:pt x="17" y="18"/>
                      </a:cubicBezTo>
                      <a:cubicBezTo>
                        <a:pt x="13" y="18"/>
                        <a:pt x="13" y="18"/>
                        <a:pt x="13" y="18"/>
                      </a:cubicBezTo>
                      <a:cubicBezTo>
                        <a:pt x="13" y="19"/>
                        <a:pt x="13" y="20"/>
                        <a:pt x="13" y="20"/>
                      </a:cubicBezTo>
                      <a:cubicBezTo>
                        <a:pt x="11" y="20"/>
                        <a:pt x="11" y="20"/>
                        <a:pt x="10" y="19"/>
                      </a:cubicBezTo>
                      <a:cubicBezTo>
                        <a:pt x="10" y="19"/>
                        <a:pt x="10" y="20"/>
                        <a:pt x="10" y="20"/>
                      </a:cubicBezTo>
                      <a:cubicBezTo>
                        <a:pt x="9" y="20"/>
                        <a:pt x="7" y="18"/>
                        <a:pt x="7" y="18"/>
                      </a:cubicBezTo>
                      <a:cubicBezTo>
                        <a:pt x="4" y="20"/>
                        <a:pt x="5" y="29"/>
                        <a:pt x="2" y="29"/>
                      </a:cubicBezTo>
                      <a:cubicBezTo>
                        <a:pt x="0" y="29"/>
                        <a:pt x="2" y="24"/>
                        <a:pt x="2" y="23"/>
                      </a:cubicBezTo>
                      <a:cubicBezTo>
                        <a:pt x="2" y="22"/>
                        <a:pt x="1" y="21"/>
                        <a:pt x="1" y="20"/>
                      </a:cubicBezTo>
                      <a:cubicBezTo>
                        <a:pt x="1" y="18"/>
                        <a:pt x="2" y="16"/>
                        <a:pt x="3" y="14"/>
                      </a:cubicBezTo>
                      <a:cubicBezTo>
                        <a:pt x="8" y="14"/>
                        <a:pt x="7" y="9"/>
                        <a:pt x="12" y="9"/>
                      </a:cubicBezTo>
                      <a:cubicBezTo>
                        <a:pt x="15" y="9"/>
                        <a:pt x="14" y="13"/>
                        <a:pt x="16" y="13"/>
                      </a:cubicBezTo>
                      <a:cubicBezTo>
                        <a:pt x="17" y="13"/>
                        <a:pt x="17" y="13"/>
                        <a:pt x="18" y="13"/>
                      </a:cubicBezTo>
                      <a:cubicBezTo>
                        <a:pt x="18" y="11"/>
                        <a:pt x="19" y="10"/>
                        <a:pt x="20" y="10"/>
                      </a:cubicBezTo>
                      <a:cubicBezTo>
                        <a:pt x="20" y="6"/>
                        <a:pt x="25" y="7"/>
                        <a:pt x="26" y="6"/>
                      </a:cubicBezTo>
                      <a:cubicBezTo>
                        <a:pt x="27" y="4"/>
                        <a:pt x="26" y="0"/>
                        <a:pt x="27" y="0"/>
                      </a:cubicBezTo>
                      <a:cubicBezTo>
                        <a:pt x="29" y="0"/>
                        <a:pt x="30" y="1"/>
                        <a:pt x="31" y="2"/>
                      </a:cubicBezTo>
                      <a:cubicBezTo>
                        <a:pt x="33" y="4"/>
                        <a:pt x="37" y="19"/>
                        <a:pt x="37" y="21"/>
                      </a:cubicBezTo>
                      <a:cubicBezTo>
                        <a:pt x="37" y="24"/>
                        <a:pt x="34" y="25"/>
                        <a:pt x="34" y="29"/>
                      </a:cubicBezTo>
                      <a:cubicBezTo>
                        <a:pt x="33" y="29"/>
                        <a:pt x="31" y="24"/>
                        <a:pt x="31" y="23"/>
                      </a:cubicBezTo>
                      <a:lnTo>
                        <a:pt x="31" y="24"/>
                      </a:ln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61" name="Freeform 35"/>
                <p:cNvSpPr>
                  <a:spLocks/>
                </p:cNvSpPr>
                <p:nvPr/>
              </p:nvSpPr>
              <p:spPr bwMode="auto">
                <a:xfrm>
                  <a:off x="7783838" y="3515169"/>
                  <a:ext cx="34294" cy="36254"/>
                </a:xfrm>
                <a:custGeom>
                  <a:avLst/>
                  <a:gdLst>
                    <a:gd name="T0" fmla="*/ 1 w 18"/>
                    <a:gd name="T1" fmla="*/ 19 h 19"/>
                    <a:gd name="T2" fmla="*/ 0 w 18"/>
                    <a:gd name="T3" fmla="*/ 19 h 19"/>
                    <a:gd name="T4" fmla="*/ 14 w 18"/>
                    <a:gd name="T5" fmla="*/ 3 h 19"/>
                    <a:gd name="T6" fmla="*/ 16 w 18"/>
                    <a:gd name="T7" fmla="*/ 0 h 19"/>
                    <a:gd name="T8" fmla="*/ 18 w 18"/>
                    <a:gd name="T9" fmla="*/ 4 h 19"/>
                    <a:gd name="T10" fmla="*/ 15 w 18"/>
                    <a:gd name="T11" fmla="*/ 5 h 19"/>
                    <a:gd name="T12" fmla="*/ 11 w 18"/>
                    <a:gd name="T13" fmla="*/ 8 h 19"/>
                    <a:gd name="T14" fmla="*/ 1 w 18"/>
                    <a:gd name="T15" fmla="*/ 19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9">
                      <a:moveTo>
                        <a:pt x="1" y="19"/>
                      </a:moveTo>
                      <a:cubicBezTo>
                        <a:pt x="0" y="19"/>
                        <a:pt x="0" y="19"/>
                        <a:pt x="0" y="19"/>
                      </a:cubicBezTo>
                      <a:cubicBezTo>
                        <a:pt x="2" y="11"/>
                        <a:pt x="11" y="8"/>
                        <a:pt x="14" y="3"/>
                      </a:cubicBezTo>
                      <a:cubicBezTo>
                        <a:pt x="15" y="2"/>
                        <a:pt x="15" y="0"/>
                        <a:pt x="16" y="0"/>
                      </a:cubicBezTo>
                      <a:cubicBezTo>
                        <a:pt x="16" y="2"/>
                        <a:pt x="17" y="3"/>
                        <a:pt x="18" y="4"/>
                      </a:cubicBezTo>
                      <a:cubicBezTo>
                        <a:pt x="17" y="4"/>
                        <a:pt x="17" y="5"/>
                        <a:pt x="15" y="5"/>
                      </a:cubicBezTo>
                      <a:cubicBezTo>
                        <a:pt x="15" y="7"/>
                        <a:pt x="13" y="8"/>
                        <a:pt x="11" y="8"/>
                      </a:cubicBezTo>
                      <a:cubicBezTo>
                        <a:pt x="10" y="13"/>
                        <a:pt x="5" y="17"/>
                        <a:pt x="1" y="19"/>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62" name="Freeform 36"/>
                <p:cNvSpPr>
                  <a:spLocks/>
                </p:cNvSpPr>
                <p:nvPr/>
              </p:nvSpPr>
              <p:spPr bwMode="auto">
                <a:xfrm>
                  <a:off x="7808334" y="3392690"/>
                  <a:ext cx="69569" cy="97004"/>
                </a:xfrm>
                <a:custGeom>
                  <a:avLst/>
                  <a:gdLst>
                    <a:gd name="T0" fmla="*/ 3 w 36"/>
                    <a:gd name="T1" fmla="*/ 20 h 50"/>
                    <a:gd name="T2" fmla="*/ 5 w 36"/>
                    <a:gd name="T3" fmla="*/ 13 h 50"/>
                    <a:gd name="T4" fmla="*/ 3 w 36"/>
                    <a:gd name="T5" fmla="*/ 5 h 50"/>
                    <a:gd name="T6" fmla="*/ 6 w 36"/>
                    <a:gd name="T7" fmla="*/ 0 h 50"/>
                    <a:gd name="T8" fmla="*/ 11 w 36"/>
                    <a:gd name="T9" fmla="*/ 4 h 50"/>
                    <a:gd name="T10" fmla="*/ 14 w 36"/>
                    <a:gd name="T11" fmla="*/ 2 h 50"/>
                    <a:gd name="T12" fmla="*/ 15 w 36"/>
                    <a:gd name="T13" fmla="*/ 3 h 50"/>
                    <a:gd name="T14" fmla="*/ 15 w 36"/>
                    <a:gd name="T15" fmla="*/ 5 h 50"/>
                    <a:gd name="T16" fmla="*/ 18 w 36"/>
                    <a:gd name="T17" fmla="*/ 16 h 50"/>
                    <a:gd name="T18" fmla="*/ 13 w 36"/>
                    <a:gd name="T19" fmla="*/ 27 h 50"/>
                    <a:gd name="T20" fmla="*/ 20 w 36"/>
                    <a:gd name="T21" fmla="*/ 39 h 50"/>
                    <a:gd name="T22" fmla="*/ 20 w 36"/>
                    <a:gd name="T23" fmla="*/ 37 h 50"/>
                    <a:gd name="T24" fmla="*/ 23 w 36"/>
                    <a:gd name="T25" fmla="*/ 35 h 50"/>
                    <a:gd name="T26" fmla="*/ 28 w 36"/>
                    <a:gd name="T27" fmla="*/ 41 h 50"/>
                    <a:gd name="T28" fmla="*/ 31 w 36"/>
                    <a:gd name="T29" fmla="*/ 40 h 50"/>
                    <a:gd name="T30" fmla="*/ 32 w 36"/>
                    <a:gd name="T31" fmla="*/ 40 h 50"/>
                    <a:gd name="T32" fmla="*/ 30 w 36"/>
                    <a:gd name="T33" fmla="*/ 43 h 50"/>
                    <a:gd name="T34" fmla="*/ 32 w 36"/>
                    <a:gd name="T35" fmla="*/ 43 h 50"/>
                    <a:gd name="T36" fmla="*/ 36 w 36"/>
                    <a:gd name="T37" fmla="*/ 46 h 50"/>
                    <a:gd name="T38" fmla="*/ 36 w 36"/>
                    <a:gd name="T39" fmla="*/ 48 h 50"/>
                    <a:gd name="T40" fmla="*/ 35 w 36"/>
                    <a:gd name="T41" fmla="*/ 50 h 50"/>
                    <a:gd name="T42" fmla="*/ 33 w 36"/>
                    <a:gd name="T43" fmla="*/ 48 h 50"/>
                    <a:gd name="T44" fmla="*/ 24 w 36"/>
                    <a:gd name="T45" fmla="*/ 40 h 50"/>
                    <a:gd name="T46" fmla="*/ 24 w 36"/>
                    <a:gd name="T47" fmla="*/ 45 h 50"/>
                    <a:gd name="T48" fmla="*/ 17 w 36"/>
                    <a:gd name="T49" fmla="*/ 39 h 50"/>
                    <a:gd name="T50" fmla="*/ 12 w 36"/>
                    <a:gd name="T51" fmla="*/ 41 h 50"/>
                    <a:gd name="T52" fmla="*/ 9 w 36"/>
                    <a:gd name="T53" fmla="*/ 37 h 50"/>
                    <a:gd name="T54" fmla="*/ 10 w 36"/>
                    <a:gd name="T55" fmla="*/ 34 h 50"/>
                    <a:gd name="T56" fmla="*/ 10 w 36"/>
                    <a:gd name="T57" fmla="*/ 32 h 50"/>
                    <a:gd name="T58" fmla="*/ 9 w 36"/>
                    <a:gd name="T59" fmla="*/ 32 h 50"/>
                    <a:gd name="T60" fmla="*/ 7 w 36"/>
                    <a:gd name="T61" fmla="*/ 33 h 50"/>
                    <a:gd name="T62" fmla="*/ 1 w 36"/>
                    <a:gd name="T63" fmla="*/ 29 h 50"/>
                    <a:gd name="T64" fmla="*/ 3 w 36"/>
                    <a:gd name="T65" fmla="*/ 2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 h="50">
                      <a:moveTo>
                        <a:pt x="3" y="20"/>
                      </a:moveTo>
                      <a:cubicBezTo>
                        <a:pt x="4" y="18"/>
                        <a:pt x="4" y="15"/>
                        <a:pt x="5" y="13"/>
                      </a:cubicBezTo>
                      <a:cubicBezTo>
                        <a:pt x="5" y="10"/>
                        <a:pt x="3" y="8"/>
                        <a:pt x="3" y="5"/>
                      </a:cubicBezTo>
                      <a:cubicBezTo>
                        <a:pt x="3" y="2"/>
                        <a:pt x="4" y="0"/>
                        <a:pt x="6" y="0"/>
                      </a:cubicBezTo>
                      <a:cubicBezTo>
                        <a:pt x="9" y="0"/>
                        <a:pt x="8" y="4"/>
                        <a:pt x="11" y="4"/>
                      </a:cubicBezTo>
                      <a:cubicBezTo>
                        <a:pt x="12" y="4"/>
                        <a:pt x="13" y="2"/>
                        <a:pt x="14" y="2"/>
                      </a:cubicBezTo>
                      <a:cubicBezTo>
                        <a:pt x="14" y="2"/>
                        <a:pt x="15" y="3"/>
                        <a:pt x="15" y="3"/>
                      </a:cubicBezTo>
                      <a:cubicBezTo>
                        <a:pt x="15" y="4"/>
                        <a:pt x="15" y="4"/>
                        <a:pt x="15" y="5"/>
                      </a:cubicBezTo>
                      <a:cubicBezTo>
                        <a:pt x="15" y="8"/>
                        <a:pt x="18" y="12"/>
                        <a:pt x="18" y="16"/>
                      </a:cubicBezTo>
                      <a:cubicBezTo>
                        <a:pt x="18" y="22"/>
                        <a:pt x="14" y="22"/>
                        <a:pt x="13" y="27"/>
                      </a:cubicBezTo>
                      <a:cubicBezTo>
                        <a:pt x="13" y="31"/>
                        <a:pt x="17" y="37"/>
                        <a:pt x="20" y="39"/>
                      </a:cubicBezTo>
                      <a:cubicBezTo>
                        <a:pt x="20" y="38"/>
                        <a:pt x="20" y="38"/>
                        <a:pt x="20" y="37"/>
                      </a:cubicBezTo>
                      <a:cubicBezTo>
                        <a:pt x="20" y="36"/>
                        <a:pt x="21" y="35"/>
                        <a:pt x="23" y="35"/>
                      </a:cubicBezTo>
                      <a:cubicBezTo>
                        <a:pt x="26" y="36"/>
                        <a:pt x="27" y="41"/>
                        <a:pt x="28" y="41"/>
                      </a:cubicBezTo>
                      <a:cubicBezTo>
                        <a:pt x="29" y="41"/>
                        <a:pt x="29" y="40"/>
                        <a:pt x="31" y="40"/>
                      </a:cubicBezTo>
                      <a:cubicBezTo>
                        <a:pt x="31" y="40"/>
                        <a:pt x="32" y="40"/>
                        <a:pt x="32" y="40"/>
                      </a:cubicBezTo>
                      <a:cubicBezTo>
                        <a:pt x="32" y="42"/>
                        <a:pt x="30" y="42"/>
                        <a:pt x="30" y="43"/>
                      </a:cubicBezTo>
                      <a:cubicBezTo>
                        <a:pt x="30" y="44"/>
                        <a:pt x="32" y="43"/>
                        <a:pt x="32" y="43"/>
                      </a:cubicBezTo>
                      <a:cubicBezTo>
                        <a:pt x="32" y="45"/>
                        <a:pt x="34" y="46"/>
                        <a:pt x="36" y="46"/>
                      </a:cubicBezTo>
                      <a:cubicBezTo>
                        <a:pt x="36" y="47"/>
                        <a:pt x="36" y="47"/>
                        <a:pt x="36" y="48"/>
                      </a:cubicBezTo>
                      <a:cubicBezTo>
                        <a:pt x="36" y="49"/>
                        <a:pt x="35" y="50"/>
                        <a:pt x="35" y="50"/>
                      </a:cubicBezTo>
                      <a:cubicBezTo>
                        <a:pt x="34" y="50"/>
                        <a:pt x="33" y="48"/>
                        <a:pt x="33" y="48"/>
                      </a:cubicBezTo>
                      <a:cubicBezTo>
                        <a:pt x="32" y="45"/>
                        <a:pt x="25" y="42"/>
                        <a:pt x="24" y="40"/>
                      </a:cubicBezTo>
                      <a:cubicBezTo>
                        <a:pt x="23" y="42"/>
                        <a:pt x="23" y="43"/>
                        <a:pt x="24" y="45"/>
                      </a:cubicBezTo>
                      <a:cubicBezTo>
                        <a:pt x="20" y="45"/>
                        <a:pt x="20" y="39"/>
                        <a:pt x="17" y="39"/>
                      </a:cubicBezTo>
                      <a:cubicBezTo>
                        <a:pt x="15" y="39"/>
                        <a:pt x="14" y="41"/>
                        <a:pt x="12" y="41"/>
                      </a:cubicBezTo>
                      <a:cubicBezTo>
                        <a:pt x="11" y="41"/>
                        <a:pt x="9" y="38"/>
                        <a:pt x="9" y="37"/>
                      </a:cubicBezTo>
                      <a:cubicBezTo>
                        <a:pt x="9" y="35"/>
                        <a:pt x="10" y="35"/>
                        <a:pt x="10" y="34"/>
                      </a:cubicBezTo>
                      <a:cubicBezTo>
                        <a:pt x="10" y="32"/>
                        <a:pt x="10" y="32"/>
                        <a:pt x="10" y="32"/>
                      </a:cubicBezTo>
                      <a:cubicBezTo>
                        <a:pt x="9" y="32"/>
                        <a:pt x="9" y="32"/>
                        <a:pt x="9" y="32"/>
                      </a:cubicBezTo>
                      <a:cubicBezTo>
                        <a:pt x="8" y="32"/>
                        <a:pt x="8" y="33"/>
                        <a:pt x="7" y="33"/>
                      </a:cubicBezTo>
                      <a:cubicBezTo>
                        <a:pt x="6" y="33"/>
                        <a:pt x="1" y="30"/>
                        <a:pt x="1" y="29"/>
                      </a:cubicBezTo>
                      <a:cubicBezTo>
                        <a:pt x="1" y="25"/>
                        <a:pt x="0" y="20"/>
                        <a:pt x="3" y="20"/>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63" name="Freeform 37"/>
                <p:cNvSpPr>
                  <a:spLocks/>
                </p:cNvSpPr>
                <p:nvPr/>
              </p:nvSpPr>
              <p:spPr bwMode="auto">
                <a:xfrm>
                  <a:off x="7879862" y="3489693"/>
                  <a:ext cx="21556" cy="39193"/>
                </a:xfrm>
                <a:custGeom>
                  <a:avLst/>
                  <a:gdLst>
                    <a:gd name="T0" fmla="*/ 10 w 11"/>
                    <a:gd name="T1" fmla="*/ 13 h 20"/>
                    <a:gd name="T2" fmla="*/ 6 w 11"/>
                    <a:gd name="T3" fmla="*/ 13 h 20"/>
                    <a:gd name="T4" fmla="*/ 9 w 11"/>
                    <a:gd name="T5" fmla="*/ 18 h 20"/>
                    <a:gd name="T6" fmla="*/ 9 w 11"/>
                    <a:gd name="T7" fmla="*/ 20 h 20"/>
                    <a:gd name="T8" fmla="*/ 6 w 11"/>
                    <a:gd name="T9" fmla="*/ 20 h 20"/>
                    <a:gd name="T10" fmla="*/ 5 w 11"/>
                    <a:gd name="T11" fmla="*/ 16 h 20"/>
                    <a:gd name="T12" fmla="*/ 5 w 11"/>
                    <a:gd name="T13" fmla="*/ 15 h 20"/>
                    <a:gd name="T14" fmla="*/ 1 w 11"/>
                    <a:gd name="T15" fmla="*/ 11 h 20"/>
                    <a:gd name="T16" fmla="*/ 1 w 11"/>
                    <a:gd name="T17" fmla="*/ 10 h 20"/>
                    <a:gd name="T18" fmla="*/ 5 w 11"/>
                    <a:gd name="T19" fmla="*/ 10 h 20"/>
                    <a:gd name="T20" fmla="*/ 6 w 11"/>
                    <a:gd name="T21" fmla="*/ 9 h 20"/>
                    <a:gd name="T22" fmla="*/ 0 w 11"/>
                    <a:gd name="T23" fmla="*/ 1 h 20"/>
                    <a:gd name="T24" fmla="*/ 2 w 11"/>
                    <a:gd name="T25" fmla="*/ 0 h 20"/>
                    <a:gd name="T26" fmla="*/ 8 w 11"/>
                    <a:gd name="T27" fmla="*/ 1 h 20"/>
                    <a:gd name="T28" fmla="*/ 8 w 11"/>
                    <a:gd name="T29" fmla="*/ 4 h 20"/>
                    <a:gd name="T30" fmla="*/ 9 w 11"/>
                    <a:gd name="T31" fmla="*/ 4 h 20"/>
                    <a:gd name="T32" fmla="*/ 9 w 11"/>
                    <a:gd name="T33" fmla="*/ 8 h 20"/>
                    <a:gd name="T34" fmla="*/ 11 w 11"/>
                    <a:gd name="T35" fmla="*/ 10 h 20"/>
                    <a:gd name="T36" fmla="*/ 10 w 11"/>
                    <a:gd name="T37"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 h="20">
                      <a:moveTo>
                        <a:pt x="10" y="13"/>
                      </a:moveTo>
                      <a:cubicBezTo>
                        <a:pt x="6" y="13"/>
                        <a:pt x="6" y="13"/>
                        <a:pt x="6" y="13"/>
                      </a:cubicBezTo>
                      <a:cubicBezTo>
                        <a:pt x="7" y="15"/>
                        <a:pt x="8" y="18"/>
                        <a:pt x="9" y="18"/>
                      </a:cubicBezTo>
                      <a:cubicBezTo>
                        <a:pt x="9" y="20"/>
                        <a:pt x="9" y="20"/>
                        <a:pt x="9" y="20"/>
                      </a:cubicBezTo>
                      <a:cubicBezTo>
                        <a:pt x="8" y="20"/>
                        <a:pt x="7" y="20"/>
                        <a:pt x="6" y="20"/>
                      </a:cubicBezTo>
                      <a:cubicBezTo>
                        <a:pt x="4" y="20"/>
                        <a:pt x="4" y="18"/>
                        <a:pt x="5" y="16"/>
                      </a:cubicBezTo>
                      <a:cubicBezTo>
                        <a:pt x="5" y="15"/>
                        <a:pt x="5" y="15"/>
                        <a:pt x="5" y="15"/>
                      </a:cubicBezTo>
                      <a:cubicBezTo>
                        <a:pt x="3" y="15"/>
                        <a:pt x="1" y="12"/>
                        <a:pt x="1" y="11"/>
                      </a:cubicBezTo>
                      <a:cubicBezTo>
                        <a:pt x="1" y="10"/>
                        <a:pt x="1" y="10"/>
                        <a:pt x="1" y="10"/>
                      </a:cubicBezTo>
                      <a:cubicBezTo>
                        <a:pt x="3" y="10"/>
                        <a:pt x="4" y="10"/>
                        <a:pt x="5" y="10"/>
                      </a:cubicBezTo>
                      <a:cubicBezTo>
                        <a:pt x="5" y="10"/>
                        <a:pt x="6" y="9"/>
                        <a:pt x="6" y="9"/>
                      </a:cubicBezTo>
                      <a:cubicBezTo>
                        <a:pt x="6" y="5"/>
                        <a:pt x="0" y="3"/>
                        <a:pt x="0" y="1"/>
                      </a:cubicBezTo>
                      <a:cubicBezTo>
                        <a:pt x="1" y="1"/>
                        <a:pt x="1" y="0"/>
                        <a:pt x="2" y="0"/>
                      </a:cubicBezTo>
                      <a:cubicBezTo>
                        <a:pt x="4" y="0"/>
                        <a:pt x="6" y="1"/>
                        <a:pt x="8" y="1"/>
                      </a:cubicBezTo>
                      <a:cubicBezTo>
                        <a:pt x="8" y="2"/>
                        <a:pt x="8" y="3"/>
                        <a:pt x="8" y="4"/>
                      </a:cubicBezTo>
                      <a:cubicBezTo>
                        <a:pt x="8" y="4"/>
                        <a:pt x="9" y="4"/>
                        <a:pt x="9" y="4"/>
                      </a:cubicBezTo>
                      <a:cubicBezTo>
                        <a:pt x="10" y="5"/>
                        <a:pt x="9" y="8"/>
                        <a:pt x="9" y="8"/>
                      </a:cubicBezTo>
                      <a:cubicBezTo>
                        <a:pt x="9" y="8"/>
                        <a:pt x="11" y="10"/>
                        <a:pt x="11" y="10"/>
                      </a:cubicBezTo>
                      <a:cubicBezTo>
                        <a:pt x="11" y="12"/>
                        <a:pt x="11" y="12"/>
                        <a:pt x="10" y="13"/>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64" name="Freeform 38"/>
                <p:cNvSpPr>
                  <a:spLocks/>
                </p:cNvSpPr>
                <p:nvPr/>
              </p:nvSpPr>
              <p:spPr bwMode="auto">
                <a:xfrm>
                  <a:off x="7847527" y="3499492"/>
                  <a:ext cx="17637" cy="25476"/>
                </a:xfrm>
                <a:custGeom>
                  <a:avLst/>
                  <a:gdLst>
                    <a:gd name="T0" fmla="*/ 2 w 9"/>
                    <a:gd name="T1" fmla="*/ 1 h 13"/>
                    <a:gd name="T2" fmla="*/ 9 w 9"/>
                    <a:gd name="T3" fmla="*/ 5 h 13"/>
                    <a:gd name="T4" fmla="*/ 1 w 9"/>
                    <a:gd name="T5" fmla="*/ 13 h 13"/>
                    <a:gd name="T6" fmla="*/ 0 w 9"/>
                    <a:gd name="T7" fmla="*/ 2 h 13"/>
                    <a:gd name="T8" fmla="*/ 1 w 9"/>
                    <a:gd name="T9" fmla="*/ 0 h 13"/>
                    <a:gd name="T10" fmla="*/ 3 w 9"/>
                    <a:gd name="T11" fmla="*/ 2 h 13"/>
                    <a:gd name="T12" fmla="*/ 2 w 9"/>
                    <a:gd name="T13" fmla="*/ 1 h 13"/>
                  </a:gdLst>
                  <a:ahLst/>
                  <a:cxnLst>
                    <a:cxn ang="0">
                      <a:pos x="T0" y="T1"/>
                    </a:cxn>
                    <a:cxn ang="0">
                      <a:pos x="T2" y="T3"/>
                    </a:cxn>
                    <a:cxn ang="0">
                      <a:pos x="T4" y="T5"/>
                    </a:cxn>
                    <a:cxn ang="0">
                      <a:pos x="T6" y="T7"/>
                    </a:cxn>
                    <a:cxn ang="0">
                      <a:pos x="T8" y="T9"/>
                    </a:cxn>
                    <a:cxn ang="0">
                      <a:pos x="T10" y="T11"/>
                    </a:cxn>
                    <a:cxn ang="0">
                      <a:pos x="T12" y="T13"/>
                    </a:cxn>
                  </a:cxnLst>
                  <a:rect l="0" t="0" r="r" b="b"/>
                  <a:pathLst>
                    <a:path w="9" h="13">
                      <a:moveTo>
                        <a:pt x="2" y="1"/>
                      </a:moveTo>
                      <a:cubicBezTo>
                        <a:pt x="3" y="2"/>
                        <a:pt x="9" y="3"/>
                        <a:pt x="9" y="5"/>
                      </a:cubicBezTo>
                      <a:cubicBezTo>
                        <a:pt x="9" y="9"/>
                        <a:pt x="3" y="11"/>
                        <a:pt x="1" y="13"/>
                      </a:cubicBezTo>
                      <a:cubicBezTo>
                        <a:pt x="1" y="9"/>
                        <a:pt x="0" y="4"/>
                        <a:pt x="0" y="2"/>
                      </a:cubicBezTo>
                      <a:cubicBezTo>
                        <a:pt x="0" y="1"/>
                        <a:pt x="1" y="0"/>
                        <a:pt x="1" y="0"/>
                      </a:cubicBezTo>
                      <a:cubicBezTo>
                        <a:pt x="2" y="0"/>
                        <a:pt x="3" y="1"/>
                        <a:pt x="3" y="2"/>
                      </a:cubicBezTo>
                      <a:lnTo>
                        <a:pt x="2" y="1"/>
                      </a:ln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65" name="Freeform 39"/>
                <p:cNvSpPr>
                  <a:spLocks/>
                </p:cNvSpPr>
                <p:nvPr/>
              </p:nvSpPr>
              <p:spPr bwMode="auto">
                <a:xfrm>
                  <a:off x="7857326" y="3515169"/>
                  <a:ext cx="16658" cy="30375"/>
                </a:xfrm>
                <a:custGeom>
                  <a:avLst/>
                  <a:gdLst>
                    <a:gd name="T0" fmla="*/ 9 w 9"/>
                    <a:gd name="T1" fmla="*/ 3 h 16"/>
                    <a:gd name="T2" fmla="*/ 6 w 9"/>
                    <a:gd name="T3" fmla="*/ 11 h 16"/>
                    <a:gd name="T4" fmla="*/ 7 w 9"/>
                    <a:gd name="T5" fmla="*/ 15 h 16"/>
                    <a:gd name="T6" fmla="*/ 6 w 9"/>
                    <a:gd name="T7" fmla="*/ 16 h 16"/>
                    <a:gd name="T8" fmla="*/ 0 w 9"/>
                    <a:gd name="T9" fmla="*/ 9 h 16"/>
                    <a:gd name="T10" fmla="*/ 3 w 9"/>
                    <a:gd name="T11" fmla="*/ 8 h 16"/>
                    <a:gd name="T12" fmla="*/ 5 w 9"/>
                    <a:gd name="T13" fmla="*/ 1 h 16"/>
                    <a:gd name="T14" fmla="*/ 9 w 9"/>
                    <a:gd name="T15" fmla="*/ 3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6">
                      <a:moveTo>
                        <a:pt x="9" y="3"/>
                      </a:moveTo>
                      <a:cubicBezTo>
                        <a:pt x="9" y="6"/>
                        <a:pt x="6" y="8"/>
                        <a:pt x="6" y="11"/>
                      </a:cubicBezTo>
                      <a:cubicBezTo>
                        <a:pt x="6" y="14"/>
                        <a:pt x="7" y="13"/>
                        <a:pt x="7" y="15"/>
                      </a:cubicBezTo>
                      <a:cubicBezTo>
                        <a:pt x="7" y="15"/>
                        <a:pt x="6" y="16"/>
                        <a:pt x="6" y="16"/>
                      </a:cubicBezTo>
                      <a:cubicBezTo>
                        <a:pt x="5" y="16"/>
                        <a:pt x="0" y="11"/>
                        <a:pt x="0" y="9"/>
                      </a:cubicBezTo>
                      <a:cubicBezTo>
                        <a:pt x="0" y="8"/>
                        <a:pt x="2" y="8"/>
                        <a:pt x="3" y="8"/>
                      </a:cubicBezTo>
                      <a:cubicBezTo>
                        <a:pt x="3" y="7"/>
                        <a:pt x="4" y="1"/>
                        <a:pt x="5" y="1"/>
                      </a:cubicBezTo>
                      <a:cubicBezTo>
                        <a:pt x="8" y="0"/>
                        <a:pt x="9" y="2"/>
                        <a:pt x="9" y="3"/>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66" name="Freeform 40"/>
                <p:cNvSpPr>
                  <a:spLocks/>
                </p:cNvSpPr>
                <p:nvPr/>
              </p:nvSpPr>
              <p:spPr bwMode="auto">
                <a:xfrm>
                  <a:off x="7873003" y="3517129"/>
                  <a:ext cx="8819" cy="17637"/>
                </a:xfrm>
                <a:custGeom>
                  <a:avLst/>
                  <a:gdLst>
                    <a:gd name="T0" fmla="*/ 5 w 5"/>
                    <a:gd name="T1" fmla="*/ 0 h 9"/>
                    <a:gd name="T2" fmla="*/ 1 w 5"/>
                    <a:gd name="T3" fmla="*/ 9 h 9"/>
                    <a:gd name="T4" fmla="*/ 0 w 5"/>
                    <a:gd name="T5" fmla="*/ 9 h 9"/>
                    <a:gd name="T6" fmla="*/ 2 w 5"/>
                    <a:gd name="T7" fmla="*/ 0 h 9"/>
                    <a:gd name="T8" fmla="*/ 5 w 5"/>
                    <a:gd name="T9" fmla="*/ 0 h 9"/>
                  </a:gdLst>
                  <a:ahLst/>
                  <a:cxnLst>
                    <a:cxn ang="0">
                      <a:pos x="T0" y="T1"/>
                    </a:cxn>
                    <a:cxn ang="0">
                      <a:pos x="T2" y="T3"/>
                    </a:cxn>
                    <a:cxn ang="0">
                      <a:pos x="T4" y="T5"/>
                    </a:cxn>
                    <a:cxn ang="0">
                      <a:pos x="T6" y="T7"/>
                    </a:cxn>
                    <a:cxn ang="0">
                      <a:pos x="T8" y="T9"/>
                    </a:cxn>
                  </a:cxnLst>
                  <a:rect l="0" t="0" r="r" b="b"/>
                  <a:pathLst>
                    <a:path w="5" h="9">
                      <a:moveTo>
                        <a:pt x="5" y="0"/>
                      </a:moveTo>
                      <a:cubicBezTo>
                        <a:pt x="5" y="4"/>
                        <a:pt x="1" y="6"/>
                        <a:pt x="1" y="9"/>
                      </a:cubicBezTo>
                      <a:cubicBezTo>
                        <a:pt x="1" y="9"/>
                        <a:pt x="0" y="9"/>
                        <a:pt x="0" y="9"/>
                      </a:cubicBezTo>
                      <a:cubicBezTo>
                        <a:pt x="1" y="6"/>
                        <a:pt x="2" y="4"/>
                        <a:pt x="2" y="0"/>
                      </a:cubicBezTo>
                      <a:cubicBezTo>
                        <a:pt x="3" y="0"/>
                        <a:pt x="4" y="0"/>
                        <a:pt x="5" y="0"/>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67" name="Freeform 41"/>
                <p:cNvSpPr>
                  <a:spLocks/>
                </p:cNvSpPr>
                <p:nvPr/>
              </p:nvSpPr>
              <p:spPr bwMode="auto">
                <a:xfrm>
                  <a:off x="7875942" y="3528887"/>
                  <a:ext cx="11758" cy="9798"/>
                </a:xfrm>
                <a:custGeom>
                  <a:avLst/>
                  <a:gdLst>
                    <a:gd name="T0" fmla="*/ 6 w 6"/>
                    <a:gd name="T1" fmla="*/ 0 h 5"/>
                    <a:gd name="T2" fmla="*/ 2 w 6"/>
                    <a:gd name="T3" fmla="*/ 5 h 5"/>
                    <a:gd name="T4" fmla="*/ 0 w 6"/>
                    <a:gd name="T5" fmla="*/ 4 h 5"/>
                    <a:gd name="T6" fmla="*/ 3 w 6"/>
                    <a:gd name="T7" fmla="*/ 0 h 5"/>
                    <a:gd name="T8" fmla="*/ 6 w 6"/>
                    <a:gd name="T9" fmla="*/ 0 h 5"/>
                  </a:gdLst>
                  <a:ahLst/>
                  <a:cxnLst>
                    <a:cxn ang="0">
                      <a:pos x="T0" y="T1"/>
                    </a:cxn>
                    <a:cxn ang="0">
                      <a:pos x="T2" y="T3"/>
                    </a:cxn>
                    <a:cxn ang="0">
                      <a:pos x="T4" y="T5"/>
                    </a:cxn>
                    <a:cxn ang="0">
                      <a:pos x="T6" y="T7"/>
                    </a:cxn>
                    <a:cxn ang="0">
                      <a:pos x="T8" y="T9"/>
                    </a:cxn>
                  </a:cxnLst>
                  <a:rect l="0" t="0" r="r" b="b"/>
                  <a:pathLst>
                    <a:path w="6" h="5">
                      <a:moveTo>
                        <a:pt x="6" y="0"/>
                      </a:moveTo>
                      <a:cubicBezTo>
                        <a:pt x="6" y="3"/>
                        <a:pt x="4" y="5"/>
                        <a:pt x="2" y="5"/>
                      </a:cubicBezTo>
                      <a:cubicBezTo>
                        <a:pt x="1" y="5"/>
                        <a:pt x="0" y="4"/>
                        <a:pt x="0" y="4"/>
                      </a:cubicBezTo>
                      <a:cubicBezTo>
                        <a:pt x="0" y="2"/>
                        <a:pt x="2" y="2"/>
                        <a:pt x="3" y="0"/>
                      </a:cubicBezTo>
                      <a:cubicBezTo>
                        <a:pt x="4" y="1"/>
                        <a:pt x="5" y="1"/>
                        <a:pt x="6" y="0"/>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68" name="Freeform 42"/>
                <p:cNvSpPr>
                  <a:spLocks/>
                </p:cNvSpPr>
                <p:nvPr/>
              </p:nvSpPr>
              <p:spPr bwMode="auto">
                <a:xfrm>
                  <a:off x="7865164" y="3489693"/>
                  <a:ext cx="12738" cy="15677"/>
                </a:xfrm>
                <a:custGeom>
                  <a:avLst/>
                  <a:gdLst>
                    <a:gd name="T0" fmla="*/ 0 w 7"/>
                    <a:gd name="T1" fmla="*/ 4 h 8"/>
                    <a:gd name="T2" fmla="*/ 0 w 7"/>
                    <a:gd name="T3" fmla="*/ 0 h 8"/>
                    <a:gd name="T4" fmla="*/ 2 w 7"/>
                    <a:gd name="T5" fmla="*/ 0 h 8"/>
                    <a:gd name="T6" fmla="*/ 6 w 7"/>
                    <a:gd name="T7" fmla="*/ 6 h 8"/>
                    <a:gd name="T8" fmla="*/ 4 w 7"/>
                    <a:gd name="T9" fmla="*/ 4 h 8"/>
                    <a:gd name="T10" fmla="*/ 0 w 7"/>
                    <a:gd name="T11" fmla="*/ 4 h 8"/>
                  </a:gdLst>
                  <a:ahLst/>
                  <a:cxnLst>
                    <a:cxn ang="0">
                      <a:pos x="T0" y="T1"/>
                    </a:cxn>
                    <a:cxn ang="0">
                      <a:pos x="T2" y="T3"/>
                    </a:cxn>
                    <a:cxn ang="0">
                      <a:pos x="T4" y="T5"/>
                    </a:cxn>
                    <a:cxn ang="0">
                      <a:pos x="T6" y="T7"/>
                    </a:cxn>
                    <a:cxn ang="0">
                      <a:pos x="T8" y="T9"/>
                    </a:cxn>
                    <a:cxn ang="0">
                      <a:pos x="T10" y="T11"/>
                    </a:cxn>
                  </a:cxnLst>
                  <a:rect l="0" t="0" r="r" b="b"/>
                  <a:pathLst>
                    <a:path w="7" h="8">
                      <a:moveTo>
                        <a:pt x="0" y="4"/>
                      </a:moveTo>
                      <a:cubicBezTo>
                        <a:pt x="0" y="2"/>
                        <a:pt x="0" y="1"/>
                        <a:pt x="0" y="0"/>
                      </a:cubicBezTo>
                      <a:cubicBezTo>
                        <a:pt x="2" y="0"/>
                        <a:pt x="2" y="0"/>
                        <a:pt x="2" y="0"/>
                      </a:cubicBezTo>
                      <a:cubicBezTo>
                        <a:pt x="3" y="2"/>
                        <a:pt x="7" y="3"/>
                        <a:pt x="6" y="6"/>
                      </a:cubicBezTo>
                      <a:cubicBezTo>
                        <a:pt x="6" y="8"/>
                        <a:pt x="4" y="5"/>
                        <a:pt x="4" y="4"/>
                      </a:cubicBezTo>
                      <a:cubicBezTo>
                        <a:pt x="2" y="4"/>
                        <a:pt x="1" y="4"/>
                        <a:pt x="0" y="4"/>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69" name="Freeform 43"/>
                <p:cNvSpPr>
                  <a:spLocks/>
                </p:cNvSpPr>
                <p:nvPr/>
              </p:nvSpPr>
              <p:spPr bwMode="auto">
                <a:xfrm>
                  <a:off x="7822051" y="3474016"/>
                  <a:ext cx="19597" cy="19597"/>
                </a:xfrm>
                <a:custGeom>
                  <a:avLst/>
                  <a:gdLst>
                    <a:gd name="T0" fmla="*/ 8 w 10"/>
                    <a:gd name="T1" fmla="*/ 10 h 10"/>
                    <a:gd name="T2" fmla="*/ 0 w 10"/>
                    <a:gd name="T3" fmla="*/ 0 h 10"/>
                    <a:gd name="T4" fmla="*/ 3 w 10"/>
                    <a:gd name="T5" fmla="*/ 0 h 10"/>
                    <a:gd name="T6" fmla="*/ 9 w 10"/>
                    <a:gd name="T7" fmla="*/ 5 h 10"/>
                    <a:gd name="T8" fmla="*/ 8 w 10"/>
                    <a:gd name="T9" fmla="*/ 10 h 10"/>
                  </a:gdLst>
                  <a:ahLst/>
                  <a:cxnLst>
                    <a:cxn ang="0">
                      <a:pos x="T0" y="T1"/>
                    </a:cxn>
                    <a:cxn ang="0">
                      <a:pos x="T2" y="T3"/>
                    </a:cxn>
                    <a:cxn ang="0">
                      <a:pos x="T4" y="T5"/>
                    </a:cxn>
                    <a:cxn ang="0">
                      <a:pos x="T6" y="T7"/>
                    </a:cxn>
                    <a:cxn ang="0">
                      <a:pos x="T8" y="T9"/>
                    </a:cxn>
                  </a:cxnLst>
                  <a:rect l="0" t="0" r="r" b="b"/>
                  <a:pathLst>
                    <a:path w="10" h="10">
                      <a:moveTo>
                        <a:pt x="8" y="10"/>
                      </a:moveTo>
                      <a:cubicBezTo>
                        <a:pt x="6" y="10"/>
                        <a:pt x="0" y="0"/>
                        <a:pt x="0" y="0"/>
                      </a:cubicBezTo>
                      <a:cubicBezTo>
                        <a:pt x="3" y="0"/>
                        <a:pt x="3" y="0"/>
                        <a:pt x="3" y="0"/>
                      </a:cubicBezTo>
                      <a:cubicBezTo>
                        <a:pt x="6" y="2"/>
                        <a:pt x="9" y="2"/>
                        <a:pt x="9" y="5"/>
                      </a:cubicBezTo>
                      <a:cubicBezTo>
                        <a:pt x="10" y="7"/>
                        <a:pt x="9" y="10"/>
                        <a:pt x="8" y="10"/>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70" name="Freeform 44"/>
                <p:cNvSpPr>
                  <a:spLocks/>
                </p:cNvSpPr>
                <p:nvPr/>
              </p:nvSpPr>
              <p:spPr bwMode="auto">
                <a:xfrm>
                  <a:off x="7841649" y="3475976"/>
                  <a:ext cx="5879" cy="1959"/>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1" y="1"/>
                        <a:pt x="2" y="1"/>
                        <a:pt x="3" y="1"/>
                      </a:cubicBezTo>
                      <a:cubicBezTo>
                        <a:pt x="2" y="0"/>
                        <a:pt x="1" y="1"/>
                        <a:pt x="0" y="1"/>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71" name="Freeform 45"/>
                <p:cNvSpPr>
                  <a:spLocks/>
                </p:cNvSpPr>
                <p:nvPr/>
              </p:nvSpPr>
              <p:spPr bwMode="auto">
                <a:xfrm>
                  <a:off x="7814213" y="3277069"/>
                  <a:ext cx="35274" cy="48012"/>
                </a:xfrm>
                <a:custGeom>
                  <a:avLst/>
                  <a:gdLst>
                    <a:gd name="T0" fmla="*/ 5 w 18"/>
                    <a:gd name="T1" fmla="*/ 25 h 25"/>
                    <a:gd name="T2" fmla="*/ 1 w 18"/>
                    <a:gd name="T3" fmla="*/ 17 h 25"/>
                    <a:gd name="T4" fmla="*/ 11 w 18"/>
                    <a:gd name="T5" fmla="*/ 0 h 25"/>
                    <a:gd name="T6" fmla="*/ 5 w 18"/>
                    <a:gd name="T7" fmla="*/ 25 h 25"/>
                  </a:gdLst>
                  <a:ahLst/>
                  <a:cxnLst>
                    <a:cxn ang="0">
                      <a:pos x="T0" y="T1"/>
                    </a:cxn>
                    <a:cxn ang="0">
                      <a:pos x="T2" y="T3"/>
                    </a:cxn>
                    <a:cxn ang="0">
                      <a:pos x="T4" y="T5"/>
                    </a:cxn>
                    <a:cxn ang="0">
                      <a:pos x="T6" y="T7"/>
                    </a:cxn>
                  </a:cxnLst>
                  <a:rect l="0" t="0" r="r" b="b"/>
                  <a:pathLst>
                    <a:path w="18" h="25">
                      <a:moveTo>
                        <a:pt x="5" y="25"/>
                      </a:moveTo>
                      <a:cubicBezTo>
                        <a:pt x="0" y="25"/>
                        <a:pt x="1" y="22"/>
                        <a:pt x="1" y="17"/>
                      </a:cubicBezTo>
                      <a:cubicBezTo>
                        <a:pt x="1" y="11"/>
                        <a:pt x="7" y="0"/>
                        <a:pt x="11" y="0"/>
                      </a:cubicBezTo>
                      <a:cubicBezTo>
                        <a:pt x="18" y="0"/>
                        <a:pt x="11" y="25"/>
                        <a:pt x="5" y="25"/>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72" name="Freeform 46"/>
                <p:cNvSpPr>
                  <a:spLocks/>
                </p:cNvSpPr>
                <p:nvPr/>
              </p:nvSpPr>
              <p:spPr bwMode="auto">
                <a:xfrm>
                  <a:off x="7630984" y="3364274"/>
                  <a:ext cx="40174" cy="32335"/>
                </a:xfrm>
                <a:custGeom>
                  <a:avLst/>
                  <a:gdLst>
                    <a:gd name="T0" fmla="*/ 2 w 21"/>
                    <a:gd name="T1" fmla="*/ 7 h 17"/>
                    <a:gd name="T2" fmla="*/ 17 w 21"/>
                    <a:gd name="T3" fmla="*/ 0 h 17"/>
                    <a:gd name="T4" fmla="*/ 21 w 21"/>
                    <a:gd name="T5" fmla="*/ 4 h 17"/>
                    <a:gd name="T6" fmla="*/ 8 w 21"/>
                    <a:gd name="T7" fmla="*/ 17 h 17"/>
                    <a:gd name="T8" fmla="*/ 2 w 21"/>
                    <a:gd name="T9" fmla="*/ 11 h 17"/>
                    <a:gd name="T10" fmla="*/ 2 w 21"/>
                    <a:gd name="T11" fmla="*/ 7 h 17"/>
                  </a:gdLst>
                  <a:ahLst/>
                  <a:cxnLst>
                    <a:cxn ang="0">
                      <a:pos x="T0" y="T1"/>
                    </a:cxn>
                    <a:cxn ang="0">
                      <a:pos x="T2" y="T3"/>
                    </a:cxn>
                    <a:cxn ang="0">
                      <a:pos x="T4" y="T5"/>
                    </a:cxn>
                    <a:cxn ang="0">
                      <a:pos x="T6" y="T7"/>
                    </a:cxn>
                    <a:cxn ang="0">
                      <a:pos x="T8" y="T9"/>
                    </a:cxn>
                    <a:cxn ang="0">
                      <a:pos x="T10" y="T11"/>
                    </a:cxn>
                  </a:cxnLst>
                  <a:rect l="0" t="0" r="r" b="b"/>
                  <a:pathLst>
                    <a:path w="21" h="17">
                      <a:moveTo>
                        <a:pt x="2" y="7"/>
                      </a:moveTo>
                      <a:cubicBezTo>
                        <a:pt x="4" y="7"/>
                        <a:pt x="14" y="0"/>
                        <a:pt x="17" y="0"/>
                      </a:cubicBezTo>
                      <a:cubicBezTo>
                        <a:pt x="19" y="0"/>
                        <a:pt x="21" y="2"/>
                        <a:pt x="21" y="4"/>
                      </a:cubicBezTo>
                      <a:cubicBezTo>
                        <a:pt x="21" y="8"/>
                        <a:pt x="12" y="17"/>
                        <a:pt x="8" y="17"/>
                      </a:cubicBezTo>
                      <a:cubicBezTo>
                        <a:pt x="4" y="17"/>
                        <a:pt x="2" y="15"/>
                        <a:pt x="2" y="11"/>
                      </a:cubicBezTo>
                      <a:cubicBezTo>
                        <a:pt x="2" y="9"/>
                        <a:pt x="0" y="7"/>
                        <a:pt x="2" y="7"/>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73" name="Freeform 47"/>
                <p:cNvSpPr>
                  <a:spLocks/>
                </p:cNvSpPr>
                <p:nvPr/>
              </p:nvSpPr>
              <p:spPr bwMode="auto">
                <a:xfrm>
                  <a:off x="7454614" y="3295251"/>
                  <a:ext cx="192046" cy="370814"/>
                </a:xfrm>
                <a:custGeom>
                  <a:avLst/>
                  <a:gdLst>
                    <a:gd name="T0" fmla="*/ 8 w 95"/>
                    <a:gd name="T1" fmla="*/ 112 h 184"/>
                    <a:gd name="T2" fmla="*/ 13 w 95"/>
                    <a:gd name="T3" fmla="*/ 99 h 184"/>
                    <a:gd name="T4" fmla="*/ 16 w 95"/>
                    <a:gd name="T5" fmla="*/ 96 h 184"/>
                    <a:gd name="T6" fmla="*/ 10 w 95"/>
                    <a:gd name="T7" fmla="*/ 78 h 184"/>
                    <a:gd name="T8" fmla="*/ 5 w 95"/>
                    <a:gd name="T9" fmla="*/ 71 h 184"/>
                    <a:gd name="T10" fmla="*/ 5 w 95"/>
                    <a:gd name="T11" fmla="*/ 69 h 184"/>
                    <a:gd name="T12" fmla="*/ 5 w 95"/>
                    <a:gd name="T13" fmla="*/ 69 h 184"/>
                    <a:gd name="T14" fmla="*/ 8 w 95"/>
                    <a:gd name="T15" fmla="*/ 63 h 184"/>
                    <a:gd name="T16" fmla="*/ 5 w 95"/>
                    <a:gd name="T17" fmla="*/ 50 h 184"/>
                    <a:gd name="T18" fmla="*/ 0 w 95"/>
                    <a:gd name="T19" fmla="*/ 42 h 184"/>
                    <a:gd name="T20" fmla="*/ 5 w 95"/>
                    <a:gd name="T21" fmla="*/ 30 h 184"/>
                    <a:gd name="T22" fmla="*/ 12 w 95"/>
                    <a:gd name="T23" fmla="*/ 28 h 184"/>
                    <a:gd name="T24" fmla="*/ 29 w 95"/>
                    <a:gd name="T25" fmla="*/ 13 h 184"/>
                    <a:gd name="T26" fmla="*/ 30 w 95"/>
                    <a:gd name="T27" fmla="*/ 13 h 184"/>
                    <a:gd name="T28" fmla="*/ 32 w 95"/>
                    <a:gd name="T29" fmla="*/ 16 h 184"/>
                    <a:gd name="T30" fmla="*/ 34 w 95"/>
                    <a:gd name="T31" fmla="*/ 13 h 184"/>
                    <a:gd name="T32" fmla="*/ 34 w 95"/>
                    <a:gd name="T33" fmla="*/ 6 h 184"/>
                    <a:gd name="T34" fmla="*/ 41 w 95"/>
                    <a:gd name="T35" fmla="*/ 4 h 184"/>
                    <a:gd name="T36" fmla="*/ 51 w 95"/>
                    <a:gd name="T37" fmla="*/ 4 h 184"/>
                    <a:gd name="T38" fmla="*/ 62 w 95"/>
                    <a:gd name="T39" fmla="*/ 0 h 184"/>
                    <a:gd name="T40" fmla="*/ 74 w 95"/>
                    <a:gd name="T41" fmla="*/ 3 h 184"/>
                    <a:gd name="T42" fmla="*/ 84 w 95"/>
                    <a:gd name="T43" fmla="*/ 14 h 184"/>
                    <a:gd name="T44" fmla="*/ 65 w 95"/>
                    <a:gd name="T45" fmla="*/ 38 h 184"/>
                    <a:gd name="T46" fmla="*/ 67 w 95"/>
                    <a:gd name="T47" fmla="*/ 42 h 184"/>
                    <a:gd name="T48" fmla="*/ 84 w 95"/>
                    <a:gd name="T49" fmla="*/ 61 h 184"/>
                    <a:gd name="T50" fmla="*/ 95 w 95"/>
                    <a:gd name="T51" fmla="*/ 87 h 184"/>
                    <a:gd name="T52" fmla="*/ 92 w 95"/>
                    <a:gd name="T53" fmla="*/ 102 h 184"/>
                    <a:gd name="T54" fmla="*/ 74 w 95"/>
                    <a:gd name="T55" fmla="*/ 111 h 184"/>
                    <a:gd name="T56" fmla="*/ 68 w 95"/>
                    <a:gd name="T57" fmla="*/ 117 h 184"/>
                    <a:gd name="T58" fmla="*/ 67 w 95"/>
                    <a:gd name="T59" fmla="*/ 115 h 184"/>
                    <a:gd name="T60" fmla="*/ 67 w 95"/>
                    <a:gd name="T61" fmla="*/ 118 h 184"/>
                    <a:gd name="T62" fmla="*/ 60 w 95"/>
                    <a:gd name="T63" fmla="*/ 125 h 184"/>
                    <a:gd name="T64" fmla="*/ 58 w 95"/>
                    <a:gd name="T65" fmla="*/ 119 h 184"/>
                    <a:gd name="T66" fmla="*/ 59 w 95"/>
                    <a:gd name="T67" fmla="*/ 115 h 184"/>
                    <a:gd name="T68" fmla="*/ 57 w 95"/>
                    <a:gd name="T69" fmla="*/ 111 h 184"/>
                    <a:gd name="T70" fmla="*/ 47 w 95"/>
                    <a:gd name="T71" fmla="*/ 105 h 184"/>
                    <a:gd name="T72" fmla="*/ 40 w 95"/>
                    <a:gd name="T73" fmla="*/ 97 h 184"/>
                    <a:gd name="T74" fmla="*/ 28 w 95"/>
                    <a:gd name="T75" fmla="*/ 92 h 184"/>
                    <a:gd name="T76" fmla="*/ 26 w 95"/>
                    <a:gd name="T77" fmla="*/ 88 h 184"/>
                    <a:gd name="T78" fmla="*/ 19 w 95"/>
                    <a:gd name="T79" fmla="*/ 84 h 184"/>
                    <a:gd name="T80" fmla="*/ 17 w 95"/>
                    <a:gd name="T81" fmla="*/ 87 h 184"/>
                    <a:gd name="T82" fmla="*/ 18 w 95"/>
                    <a:gd name="T83" fmla="*/ 93 h 184"/>
                    <a:gd name="T84" fmla="*/ 10 w 95"/>
                    <a:gd name="T85" fmla="*/ 111 h 184"/>
                    <a:gd name="T86" fmla="*/ 20 w 95"/>
                    <a:gd name="T87" fmla="*/ 125 h 184"/>
                    <a:gd name="T88" fmla="*/ 19 w 95"/>
                    <a:gd name="T89" fmla="*/ 125 h 184"/>
                    <a:gd name="T90" fmla="*/ 23 w 95"/>
                    <a:gd name="T91" fmla="*/ 134 h 184"/>
                    <a:gd name="T92" fmla="*/ 47 w 95"/>
                    <a:gd name="T93" fmla="*/ 158 h 184"/>
                    <a:gd name="T94" fmla="*/ 46 w 95"/>
                    <a:gd name="T95" fmla="*/ 164 h 184"/>
                    <a:gd name="T96" fmla="*/ 52 w 95"/>
                    <a:gd name="T97" fmla="*/ 174 h 184"/>
                    <a:gd name="T98" fmla="*/ 54 w 95"/>
                    <a:gd name="T99" fmla="*/ 182 h 184"/>
                    <a:gd name="T100" fmla="*/ 51 w 95"/>
                    <a:gd name="T101" fmla="*/ 183 h 184"/>
                    <a:gd name="T102" fmla="*/ 48 w 95"/>
                    <a:gd name="T103" fmla="*/ 184 h 184"/>
                    <a:gd name="T104" fmla="*/ 44 w 95"/>
                    <a:gd name="T105" fmla="*/ 181 h 184"/>
                    <a:gd name="T106" fmla="*/ 24 w 95"/>
                    <a:gd name="T107" fmla="*/ 160 h 184"/>
                    <a:gd name="T108" fmla="*/ 17 w 95"/>
                    <a:gd name="T109" fmla="*/ 139 h 184"/>
                    <a:gd name="T110" fmla="*/ 9 w 95"/>
                    <a:gd name="T111" fmla="*/ 125 h 184"/>
                    <a:gd name="T112" fmla="*/ 5 w 95"/>
                    <a:gd name="T113" fmla="*/ 125 h 184"/>
                    <a:gd name="T114" fmla="*/ 5 w 95"/>
                    <a:gd name="T115" fmla="*/ 123 h 184"/>
                    <a:gd name="T116" fmla="*/ 6 w 95"/>
                    <a:gd name="T117" fmla="*/ 112 h 184"/>
                    <a:gd name="T118" fmla="*/ 7 w 95"/>
                    <a:gd name="T119" fmla="*/ 112 h 184"/>
                    <a:gd name="T120" fmla="*/ 8 w 95"/>
                    <a:gd name="T121" fmla="*/ 112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5" h="184">
                      <a:moveTo>
                        <a:pt x="8" y="112"/>
                      </a:moveTo>
                      <a:cubicBezTo>
                        <a:pt x="10" y="107"/>
                        <a:pt x="11" y="104"/>
                        <a:pt x="13" y="99"/>
                      </a:cubicBezTo>
                      <a:cubicBezTo>
                        <a:pt x="14" y="98"/>
                        <a:pt x="16" y="97"/>
                        <a:pt x="16" y="96"/>
                      </a:cubicBezTo>
                      <a:cubicBezTo>
                        <a:pt x="16" y="93"/>
                        <a:pt x="12" y="80"/>
                        <a:pt x="10" y="78"/>
                      </a:cubicBezTo>
                      <a:cubicBezTo>
                        <a:pt x="8" y="76"/>
                        <a:pt x="5" y="74"/>
                        <a:pt x="5" y="71"/>
                      </a:cubicBezTo>
                      <a:cubicBezTo>
                        <a:pt x="5" y="70"/>
                        <a:pt x="5" y="69"/>
                        <a:pt x="5" y="69"/>
                      </a:cubicBezTo>
                      <a:cubicBezTo>
                        <a:pt x="5" y="69"/>
                        <a:pt x="5" y="69"/>
                        <a:pt x="5" y="69"/>
                      </a:cubicBezTo>
                      <a:cubicBezTo>
                        <a:pt x="5" y="68"/>
                        <a:pt x="8" y="65"/>
                        <a:pt x="8" y="63"/>
                      </a:cubicBezTo>
                      <a:cubicBezTo>
                        <a:pt x="8" y="59"/>
                        <a:pt x="7" y="53"/>
                        <a:pt x="5" y="50"/>
                      </a:cubicBezTo>
                      <a:cubicBezTo>
                        <a:pt x="4" y="48"/>
                        <a:pt x="0" y="48"/>
                        <a:pt x="0" y="42"/>
                      </a:cubicBezTo>
                      <a:cubicBezTo>
                        <a:pt x="0" y="37"/>
                        <a:pt x="2" y="33"/>
                        <a:pt x="5" y="30"/>
                      </a:cubicBezTo>
                      <a:cubicBezTo>
                        <a:pt x="6" y="29"/>
                        <a:pt x="9" y="30"/>
                        <a:pt x="12" y="28"/>
                      </a:cubicBezTo>
                      <a:cubicBezTo>
                        <a:pt x="19" y="24"/>
                        <a:pt x="23" y="21"/>
                        <a:pt x="29" y="13"/>
                      </a:cubicBezTo>
                      <a:cubicBezTo>
                        <a:pt x="30" y="13"/>
                        <a:pt x="30" y="13"/>
                        <a:pt x="30" y="13"/>
                      </a:cubicBezTo>
                      <a:cubicBezTo>
                        <a:pt x="30" y="15"/>
                        <a:pt x="32" y="16"/>
                        <a:pt x="32" y="16"/>
                      </a:cubicBezTo>
                      <a:cubicBezTo>
                        <a:pt x="33" y="16"/>
                        <a:pt x="34" y="14"/>
                        <a:pt x="34" y="13"/>
                      </a:cubicBezTo>
                      <a:cubicBezTo>
                        <a:pt x="34" y="10"/>
                        <a:pt x="34" y="9"/>
                        <a:pt x="34" y="6"/>
                      </a:cubicBezTo>
                      <a:cubicBezTo>
                        <a:pt x="34" y="6"/>
                        <a:pt x="40" y="4"/>
                        <a:pt x="41" y="4"/>
                      </a:cubicBezTo>
                      <a:cubicBezTo>
                        <a:pt x="51" y="4"/>
                        <a:pt x="51" y="4"/>
                        <a:pt x="51" y="4"/>
                      </a:cubicBezTo>
                      <a:cubicBezTo>
                        <a:pt x="55" y="6"/>
                        <a:pt x="58" y="0"/>
                        <a:pt x="62" y="0"/>
                      </a:cubicBezTo>
                      <a:cubicBezTo>
                        <a:pt x="67" y="0"/>
                        <a:pt x="69" y="3"/>
                        <a:pt x="74" y="3"/>
                      </a:cubicBezTo>
                      <a:cubicBezTo>
                        <a:pt x="74" y="11"/>
                        <a:pt x="80" y="13"/>
                        <a:pt x="84" y="14"/>
                      </a:cubicBezTo>
                      <a:cubicBezTo>
                        <a:pt x="79" y="23"/>
                        <a:pt x="65" y="25"/>
                        <a:pt x="65" y="38"/>
                      </a:cubicBezTo>
                      <a:cubicBezTo>
                        <a:pt x="65" y="40"/>
                        <a:pt x="66" y="41"/>
                        <a:pt x="67" y="42"/>
                      </a:cubicBezTo>
                      <a:cubicBezTo>
                        <a:pt x="74" y="48"/>
                        <a:pt x="77" y="56"/>
                        <a:pt x="84" y="61"/>
                      </a:cubicBezTo>
                      <a:cubicBezTo>
                        <a:pt x="91" y="65"/>
                        <a:pt x="95" y="78"/>
                        <a:pt x="95" y="87"/>
                      </a:cubicBezTo>
                      <a:cubicBezTo>
                        <a:pt x="95" y="94"/>
                        <a:pt x="92" y="96"/>
                        <a:pt x="92" y="102"/>
                      </a:cubicBezTo>
                      <a:cubicBezTo>
                        <a:pt x="83" y="104"/>
                        <a:pt x="82" y="107"/>
                        <a:pt x="74" y="111"/>
                      </a:cubicBezTo>
                      <a:cubicBezTo>
                        <a:pt x="71" y="113"/>
                        <a:pt x="71" y="117"/>
                        <a:pt x="68" y="117"/>
                      </a:cubicBezTo>
                      <a:cubicBezTo>
                        <a:pt x="67" y="117"/>
                        <a:pt x="67" y="115"/>
                        <a:pt x="67" y="115"/>
                      </a:cubicBezTo>
                      <a:cubicBezTo>
                        <a:pt x="67" y="116"/>
                        <a:pt x="67" y="117"/>
                        <a:pt x="67" y="118"/>
                      </a:cubicBezTo>
                      <a:cubicBezTo>
                        <a:pt x="67" y="121"/>
                        <a:pt x="61" y="125"/>
                        <a:pt x="60" y="125"/>
                      </a:cubicBezTo>
                      <a:cubicBezTo>
                        <a:pt x="59" y="125"/>
                        <a:pt x="58" y="121"/>
                        <a:pt x="58" y="119"/>
                      </a:cubicBezTo>
                      <a:cubicBezTo>
                        <a:pt x="58" y="117"/>
                        <a:pt x="58" y="116"/>
                        <a:pt x="59" y="115"/>
                      </a:cubicBezTo>
                      <a:cubicBezTo>
                        <a:pt x="58" y="115"/>
                        <a:pt x="57" y="112"/>
                        <a:pt x="57" y="111"/>
                      </a:cubicBezTo>
                      <a:cubicBezTo>
                        <a:pt x="53" y="111"/>
                        <a:pt x="47" y="109"/>
                        <a:pt x="47" y="105"/>
                      </a:cubicBezTo>
                      <a:cubicBezTo>
                        <a:pt x="41" y="105"/>
                        <a:pt x="44" y="101"/>
                        <a:pt x="40" y="97"/>
                      </a:cubicBezTo>
                      <a:cubicBezTo>
                        <a:pt x="36" y="93"/>
                        <a:pt x="32" y="93"/>
                        <a:pt x="28" y="92"/>
                      </a:cubicBezTo>
                      <a:cubicBezTo>
                        <a:pt x="27" y="92"/>
                        <a:pt x="26" y="88"/>
                        <a:pt x="26" y="88"/>
                      </a:cubicBezTo>
                      <a:cubicBezTo>
                        <a:pt x="26" y="85"/>
                        <a:pt x="22" y="84"/>
                        <a:pt x="19" y="84"/>
                      </a:cubicBezTo>
                      <a:cubicBezTo>
                        <a:pt x="17" y="84"/>
                        <a:pt x="17" y="86"/>
                        <a:pt x="17" y="87"/>
                      </a:cubicBezTo>
                      <a:cubicBezTo>
                        <a:pt x="17" y="90"/>
                        <a:pt x="18" y="90"/>
                        <a:pt x="18" y="93"/>
                      </a:cubicBezTo>
                      <a:cubicBezTo>
                        <a:pt x="18" y="101"/>
                        <a:pt x="10" y="104"/>
                        <a:pt x="10" y="111"/>
                      </a:cubicBezTo>
                      <a:cubicBezTo>
                        <a:pt x="10" y="120"/>
                        <a:pt x="20" y="117"/>
                        <a:pt x="20" y="125"/>
                      </a:cubicBezTo>
                      <a:cubicBezTo>
                        <a:pt x="19" y="125"/>
                        <a:pt x="19" y="125"/>
                        <a:pt x="19" y="125"/>
                      </a:cubicBezTo>
                      <a:cubicBezTo>
                        <a:pt x="20" y="127"/>
                        <a:pt x="21" y="132"/>
                        <a:pt x="23" y="134"/>
                      </a:cubicBezTo>
                      <a:cubicBezTo>
                        <a:pt x="30" y="142"/>
                        <a:pt x="47" y="144"/>
                        <a:pt x="47" y="158"/>
                      </a:cubicBezTo>
                      <a:cubicBezTo>
                        <a:pt x="47" y="161"/>
                        <a:pt x="46" y="161"/>
                        <a:pt x="46" y="164"/>
                      </a:cubicBezTo>
                      <a:cubicBezTo>
                        <a:pt x="46" y="169"/>
                        <a:pt x="51" y="170"/>
                        <a:pt x="52" y="174"/>
                      </a:cubicBezTo>
                      <a:cubicBezTo>
                        <a:pt x="53" y="178"/>
                        <a:pt x="53" y="179"/>
                        <a:pt x="54" y="182"/>
                      </a:cubicBezTo>
                      <a:cubicBezTo>
                        <a:pt x="52" y="183"/>
                        <a:pt x="52" y="183"/>
                        <a:pt x="51" y="183"/>
                      </a:cubicBezTo>
                      <a:cubicBezTo>
                        <a:pt x="50" y="183"/>
                        <a:pt x="49" y="184"/>
                        <a:pt x="48" y="184"/>
                      </a:cubicBezTo>
                      <a:cubicBezTo>
                        <a:pt x="46" y="184"/>
                        <a:pt x="45" y="182"/>
                        <a:pt x="44" y="181"/>
                      </a:cubicBezTo>
                      <a:cubicBezTo>
                        <a:pt x="35" y="178"/>
                        <a:pt x="27" y="170"/>
                        <a:pt x="24" y="160"/>
                      </a:cubicBezTo>
                      <a:cubicBezTo>
                        <a:pt x="21" y="152"/>
                        <a:pt x="20" y="146"/>
                        <a:pt x="17" y="139"/>
                      </a:cubicBezTo>
                      <a:cubicBezTo>
                        <a:pt x="15" y="135"/>
                        <a:pt x="13" y="125"/>
                        <a:pt x="9" y="125"/>
                      </a:cubicBezTo>
                      <a:cubicBezTo>
                        <a:pt x="6" y="125"/>
                        <a:pt x="7" y="127"/>
                        <a:pt x="5" y="125"/>
                      </a:cubicBezTo>
                      <a:cubicBezTo>
                        <a:pt x="4" y="125"/>
                        <a:pt x="5" y="124"/>
                        <a:pt x="5" y="123"/>
                      </a:cubicBezTo>
                      <a:cubicBezTo>
                        <a:pt x="5" y="119"/>
                        <a:pt x="5" y="116"/>
                        <a:pt x="6" y="112"/>
                      </a:cubicBezTo>
                      <a:cubicBezTo>
                        <a:pt x="7" y="112"/>
                        <a:pt x="7" y="112"/>
                        <a:pt x="7" y="112"/>
                      </a:cubicBezTo>
                      <a:lnTo>
                        <a:pt x="8" y="112"/>
                      </a:ln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74" name="Freeform 10"/>
                <p:cNvSpPr>
                  <a:spLocks/>
                </p:cNvSpPr>
                <p:nvPr/>
              </p:nvSpPr>
              <p:spPr bwMode="auto">
                <a:xfrm>
                  <a:off x="7424239" y="3600414"/>
                  <a:ext cx="167552" cy="179310"/>
                </a:xfrm>
                <a:custGeom>
                  <a:avLst/>
                  <a:gdLst>
                    <a:gd name="T0" fmla="*/ 39 w 87"/>
                    <a:gd name="T1" fmla="*/ 48 h 93"/>
                    <a:gd name="T2" fmla="*/ 38 w 87"/>
                    <a:gd name="T3" fmla="*/ 45 h 93"/>
                    <a:gd name="T4" fmla="*/ 33 w 87"/>
                    <a:gd name="T5" fmla="*/ 44 h 93"/>
                    <a:gd name="T6" fmla="*/ 29 w 87"/>
                    <a:gd name="T7" fmla="*/ 34 h 93"/>
                    <a:gd name="T8" fmla="*/ 19 w 87"/>
                    <a:gd name="T9" fmla="*/ 24 h 93"/>
                    <a:gd name="T10" fmla="*/ 14 w 87"/>
                    <a:gd name="T11" fmla="*/ 16 h 93"/>
                    <a:gd name="T12" fmla="*/ 8 w 87"/>
                    <a:gd name="T13" fmla="*/ 13 h 93"/>
                    <a:gd name="T14" fmla="*/ 0 w 87"/>
                    <a:gd name="T15" fmla="*/ 2 h 93"/>
                    <a:gd name="T16" fmla="*/ 0 w 87"/>
                    <a:gd name="T17" fmla="*/ 0 h 93"/>
                    <a:gd name="T18" fmla="*/ 2 w 87"/>
                    <a:gd name="T19" fmla="*/ 0 h 93"/>
                    <a:gd name="T20" fmla="*/ 7 w 87"/>
                    <a:gd name="T21" fmla="*/ 2 h 93"/>
                    <a:gd name="T22" fmla="*/ 17 w 87"/>
                    <a:gd name="T23" fmla="*/ 2 h 93"/>
                    <a:gd name="T24" fmla="*/ 27 w 87"/>
                    <a:gd name="T25" fmla="*/ 13 h 93"/>
                    <a:gd name="T26" fmla="*/ 31 w 87"/>
                    <a:gd name="T27" fmla="*/ 14 h 93"/>
                    <a:gd name="T28" fmla="*/ 40 w 87"/>
                    <a:gd name="T29" fmla="*/ 22 h 93"/>
                    <a:gd name="T30" fmla="*/ 56 w 87"/>
                    <a:gd name="T31" fmla="*/ 34 h 93"/>
                    <a:gd name="T32" fmla="*/ 66 w 87"/>
                    <a:gd name="T33" fmla="*/ 41 h 93"/>
                    <a:gd name="T34" fmla="*/ 65 w 87"/>
                    <a:gd name="T35" fmla="*/ 43 h 93"/>
                    <a:gd name="T36" fmla="*/ 67 w 87"/>
                    <a:gd name="T37" fmla="*/ 43 h 93"/>
                    <a:gd name="T38" fmla="*/ 70 w 87"/>
                    <a:gd name="T39" fmla="*/ 45 h 93"/>
                    <a:gd name="T40" fmla="*/ 69 w 87"/>
                    <a:gd name="T41" fmla="*/ 48 h 93"/>
                    <a:gd name="T42" fmla="*/ 74 w 87"/>
                    <a:gd name="T43" fmla="*/ 53 h 93"/>
                    <a:gd name="T44" fmla="*/ 81 w 87"/>
                    <a:gd name="T45" fmla="*/ 64 h 93"/>
                    <a:gd name="T46" fmla="*/ 87 w 87"/>
                    <a:gd name="T47" fmla="*/ 69 h 93"/>
                    <a:gd name="T48" fmla="*/ 87 w 87"/>
                    <a:gd name="T49" fmla="*/ 81 h 93"/>
                    <a:gd name="T50" fmla="*/ 85 w 87"/>
                    <a:gd name="T51" fmla="*/ 89 h 93"/>
                    <a:gd name="T52" fmla="*/ 77 w 87"/>
                    <a:gd name="T53" fmla="*/ 93 h 93"/>
                    <a:gd name="T54" fmla="*/ 71 w 87"/>
                    <a:gd name="T55" fmla="*/ 86 h 93"/>
                    <a:gd name="T56" fmla="*/ 55 w 87"/>
                    <a:gd name="T57" fmla="*/ 73 h 93"/>
                    <a:gd name="T58" fmla="*/ 44 w 87"/>
                    <a:gd name="T59" fmla="*/ 55 h 93"/>
                    <a:gd name="T60" fmla="*/ 39 w 87"/>
                    <a:gd name="T61" fmla="*/ 4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7" h="93">
                      <a:moveTo>
                        <a:pt x="39" y="48"/>
                      </a:moveTo>
                      <a:cubicBezTo>
                        <a:pt x="38" y="48"/>
                        <a:pt x="38" y="46"/>
                        <a:pt x="38" y="45"/>
                      </a:cubicBezTo>
                      <a:cubicBezTo>
                        <a:pt x="38" y="45"/>
                        <a:pt x="34" y="45"/>
                        <a:pt x="33" y="44"/>
                      </a:cubicBezTo>
                      <a:cubicBezTo>
                        <a:pt x="32" y="43"/>
                        <a:pt x="30" y="36"/>
                        <a:pt x="29" y="34"/>
                      </a:cubicBezTo>
                      <a:cubicBezTo>
                        <a:pt x="27" y="27"/>
                        <a:pt x="21" y="29"/>
                        <a:pt x="19" y="24"/>
                      </a:cubicBezTo>
                      <a:cubicBezTo>
                        <a:pt x="17" y="21"/>
                        <a:pt x="16" y="19"/>
                        <a:pt x="14" y="16"/>
                      </a:cubicBezTo>
                      <a:cubicBezTo>
                        <a:pt x="13" y="13"/>
                        <a:pt x="10" y="14"/>
                        <a:pt x="8" y="13"/>
                      </a:cubicBezTo>
                      <a:cubicBezTo>
                        <a:pt x="5" y="13"/>
                        <a:pt x="1" y="5"/>
                        <a:pt x="0" y="2"/>
                      </a:cubicBezTo>
                      <a:cubicBezTo>
                        <a:pt x="0" y="0"/>
                        <a:pt x="0" y="0"/>
                        <a:pt x="0" y="0"/>
                      </a:cubicBezTo>
                      <a:cubicBezTo>
                        <a:pt x="0" y="0"/>
                        <a:pt x="1" y="0"/>
                        <a:pt x="2" y="0"/>
                      </a:cubicBezTo>
                      <a:cubicBezTo>
                        <a:pt x="5" y="0"/>
                        <a:pt x="5" y="1"/>
                        <a:pt x="7" y="2"/>
                      </a:cubicBezTo>
                      <a:cubicBezTo>
                        <a:pt x="17" y="2"/>
                        <a:pt x="17" y="2"/>
                        <a:pt x="17" y="2"/>
                      </a:cubicBezTo>
                      <a:cubicBezTo>
                        <a:pt x="23" y="4"/>
                        <a:pt x="25" y="8"/>
                        <a:pt x="27" y="13"/>
                      </a:cubicBezTo>
                      <a:cubicBezTo>
                        <a:pt x="28" y="14"/>
                        <a:pt x="29" y="14"/>
                        <a:pt x="31" y="14"/>
                      </a:cubicBezTo>
                      <a:cubicBezTo>
                        <a:pt x="35" y="16"/>
                        <a:pt x="37" y="19"/>
                        <a:pt x="40" y="22"/>
                      </a:cubicBezTo>
                      <a:cubicBezTo>
                        <a:pt x="45" y="28"/>
                        <a:pt x="48" y="31"/>
                        <a:pt x="56" y="34"/>
                      </a:cubicBezTo>
                      <a:cubicBezTo>
                        <a:pt x="61" y="35"/>
                        <a:pt x="66" y="37"/>
                        <a:pt x="66" y="41"/>
                      </a:cubicBezTo>
                      <a:cubicBezTo>
                        <a:pt x="66" y="41"/>
                        <a:pt x="65" y="42"/>
                        <a:pt x="65" y="43"/>
                      </a:cubicBezTo>
                      <a:cubicBezTo>
                        <a:pt x="66" y="43"/>
                        <a:pt x="66" y="43"/>
                        <a:pt x="67" y="43"/>
                      </a:cubicBezTo>
                      <a:cubicBezTo>
                        <a:pt x="68" y="43"/>
                        <a:pt x="69" y="44"/>
                        <a:pt x="70" y="45"/>
                      </a:cubicBezTo>
                      <a:cubicBezTo>
                        <a:pt x="69" y="48"/>
                        <a:pt x="69" y="48"/>
                        <a:pt x="69" y="48"/>
                      </a:cubicBezTo>
                      <a:cubicBezTo>
                        <a:pt x="69" y="52"/>
                        <a:pt x="71" y="53"/>
                        <a:pt x="74" y="53"/>
                      </a:cubicBezTo>
                      <a:cubicBezTo>
                        <a:pt x="74" y="59"/>
                        <a:pt x="78" y="60"/>
                        <a:pt x="81" y="64"/>
                      </a:cubicBezTo>
                      <a:cubicBezTo>
                        <a:pt x="83" y="65"/>
                        <a:pt x="87" y="66"/>
                        <a:pt x="87" y="69"/>
                      </a:cubicBezTo>
                      <a:cubicBezTo>
                        <a:pt x="87" y="73"/>
                        <a:pt x="87" y="75"/>
                        <a:pt x="87" y="81"/>
                      </a:cubicBezTo>
                      <a:cubicBezTo>
                        <a:pt x="84" y="82"/>
                        <a:pt x="85" y="86"/>
                        <a:pt x="85" y="89"/>
                      </a:cubicBezTo>
                      <a:cubicBezTo>
                        <a:pt x="85" y="93"/>
                        <a:pt x="79" y="93"/>
                        <a:pt x="77" y="93"/>
                      </a:cubicBezTo>
                      <a:cubicBezTo>
                        <a:pt x="76" y="93"/>
                        <a:pt x="71" y="86"/>
                        <a:pt x="71" y="86"/>
                      </a:cubicBezTo>
                      <a:cubicBezTo>
                        <a:pt x="65" y="80"/>
                        <a:pt x="60" y="78"/>
                        <a:pt x="55" y="73"/>
                      </a:cubicBezTo>
                      <a:cubicBezTo>
                        <a:pt x="49" y="67"/>
                        <a:pt x="47" y="62"/>
                        <a:pt x="44" y="55"/>
                      </a:cubicBezTo>
                      <a:cubicBezTo>
                        <a:pt x="43" y="54"/>
                        <a:pt x="40" y="48"/>
                        <a:pt x="39" y="48"/>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75" name="Freeform 52"/>
                <p:cNvSpPr>
                  <a:spLocks/>
                </p:cNvSpPr>
                <p:nvPr/>
              </p:nvSpPr>
              <p:spPr bwMode="auto">
                <a:xfrm>
                  <a:off x="7967067" y="3128134"/>
                  <a:ext cx="37234" cy="48012"/>
                </a:xfrm>
                <a:custGeom>
                  <a:avLst/>
                  <a:gdLst>
                    <a:gd name="T0" fmla="*/ 7 w 19"/>
                    <a:gd name="T1" fmla="*/ 15 h 25"/>
                    <a:gd name="T2" fmla="*/ 8 w 19"/>
                    <a:gd name="T3" fmla="*/ 11 h 25"/>
                    <a:gd name="T4" fmla="*/ 6 w 19"/>
                    <a:gd name="T5" fmla="*/ 7 h 25"/>
                    <a:gd name="T6" fmla="*/ 6 w 19"/>
                    <a:gd name="T7" fmla="*/ 9 h 25"/>
                    <a:gd name="T8" fmla="*/ 3 w 19"/>
                    <a:gd name="T9" fmla="*/ 11 h 25"/>
                    <a:gd name="T10" fmla="*/ 0 w 19"/>
                    <a:gd name="T11" fmla="*/ 7 h 25"/>
                    <a:gd name="T12" fmla="*/ 9 w 19"/>
                    <a:gd name="T13" fmla="*/ 0 h 25"/>
                    <a:gd name="T14" fmla="*/ 16 w 19"/>
                    <a:gd name="T15" fmla="*/ 2 h 25"/>
                    <a:gd name="T16" fmla="*/ 17 w 19"/>
                    <a:gd name="T17" fmla="*/ 5 h 25"/>
                    <a:gd name="T18" fmla="*/ 19 w 19"/>
                    <a:gd name="T19" fmla="*/ 8 h 25"/>
                    <a:gd name="T20" fmla="*/ 19 w 19"/>
                    <a:gd name="T21" fmla="*/ 11 h 25"/>
                    <a:gd name="T22" fmla="*/ 17 w 19"/>
                    <a:gd name="T23" fmla="*/ 11 h 25"/>
                    <a:gd name="T24" fmla="*/ 9 w 19"/>
                    <a:gd name="T25" fmla="*/ 25 h 25"/>
                    <a:gd name="T26" fmla="*/ 8 w 19"/>
                    <a:gd name="T27" fmla="*/ 22 h 25"/>
                    <a:gd name="T28" fmla="*/ 8 w 19"/>
                    <a:gd name="T29" fmla="*/ 24 h 25"/>
                    <a:gd name="T30" fmla="*/ 4 w 19"/>
                    <a:gd name="T31" fmla="*/ 19 h 25"/>
                    <a:gd name="T32" fmla="*/ 7 w 19"/>
                    <a:gd name="T33" fmla="*/ 1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25">
                      <a:moveTo>
                        <a:pt x="7" y="15"/>
                      </a:moveTo>
                      <a:cubicBezTo>
                        <a:pt x="8" y="11"/>
                        <a:pt x="8" y="11"/>
                        <a:pt x="8" y="11"/>
                      </a:cubicBezTo>
                      <a:cubicBezTo>
                        <a:pt x="7" y="10"/>
                        <a:pt x="6" y="8"/>
                        <a:pt x="6" y="7"/>
                      </a:cubicBezTo>
                      <a:cubicBezTo>
                        <a:pt x="6" y="8"/>
                        <a:pt x="6" y="8"/>
                        <a:pt x="6" y="9"/>
                      </a:cubicBezTo>
                      <a:cubicBezTo>
                        <a:pt x="5" y="9"/>
                        <a:pt x="4" y="11"/>
                        <a:pt x="3" y="11"/>
                      </a:cubicBezTo>
                      <a:cubicBezTo>
                        <a:pt x="1" y="11"/>
                        <a:pt x="0" y="9"/>
                        <a:pt x="0" y="7"/>
                      </a:cubicBezTo>
                      <a:cubicBezTo>
                        <a:pt x="0" y="6"/>
                        <a:pt x="8" y="0"/>
                        <a:pt x="9" y="0"/>
                      </a:cubicBezTo>
                      <a:cubicBezTo>
                        <a:pt x="11" y="0"/>
                        <a:pt x="13" y="2"/>
                        <a:pt x="16" y="2"/>
                      </a:cubicBezTo>
                      <a:cubicBezTo>
                        <a:pt x="16" y="3"/>
                        <a:pt x="16" y="5"/>
                        <a:pt x="17" y="5"/>
                      </a:cubicBezTo>
                      <a:cubicBezTo>
                        <a:pt x="19" y="8"/>
                        <a:pt x="19" y="8"/>
                        <a:pt x="19" y="8"/>
                      </a:cubicBezTo>
                      <a:cubicBezTo>
                        <a:pt x="19" y="8"/>
                        <a:pt x="19" y="10"/>
                        <a:pt x="19" y="11"/>
                      </a:cubicBezTo>
                      <a:cubicBezTo>
                        <a:pt x="18" y="11"/>
                        <a:pt x="17" y="11"/>
                        <a:pt x="17" y="11"/>
                      </a:cubicBezTo>
                      <a:cubicBezTo>
                        <a:pt x="16" y="16"/>
                        <a:pt x="13" y="25"/>
                        <a:pt x="9" y="25"/>
                      </a:cubicBezTo>
                      <a:cubicBezTo>
                        <a:pt x="8" y="25"/>
                        <a:pt x="8" y="23"/>
                        <a:pt x="8" y="22"/>
                      </a:cubicBezTo>
                      <a:cubicBezTo>
                        <a:pt x="8" y="24"/>
                        <a:pt x="8" y="24"/>
                        <a:pt x="8" y="24"/>
                      </a:cubicBezTo>
                      <a:cubicBezTo>
                        <a:pt x="6" y="24"/>
                        <a:pt x="4" y="20"/>
                        <a:pt x="4" y="19"/>
                      </a:cubicBezTo>
                      <a:cubicBezTo>
                        <a:pt x="4" y="19"/>
                        <a:pt x="7" y="15"/>
                        <a:pt x="7" y="15"/>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76" name="Freeform 53"/>
                <p:cNvSpPr>
                  <a:spLocks/>
                </p:cNvSpPr>
                <p:nvPr/>
              </p:nvSpPr>
              <p:spPr bwMode="auto">
                <a:xfrm>
                  <a:off x="8010180" y="3116376"/>
                  <a:ext cx="42133" cy="31354"/>
                </a:xfrm>
                <a:custGeom>
                  <a:avLst/>
                  <a:gdLst>
                    <a:gd name="T0" fmla="*/ 15 w 22"/>
                    <a:gd name="T1" fmla="*/ 10 h 16"/>
                    <a:gd name="T2" fmla="*/ 11 w 22"/>
                    <a:gd name="T3" fmla="*/ 8 h 16"/>
                    <a:gd name="T4" fmla="*/ 4 w 22"/>
                    <a:gd name="T5" fmla="*/ 16 h 16"/>
                    <a:gd name="T6" fmla="*/ 3 w 22"/>
                    <a:gd name="T7" fmla="*/ 11 h 16"/>
                    <a:gd name="T8" fmla="*/ 0 w 22"/>
                    <a:gd name="T9" fmla="*/ 8 h 16"/>
                    <a:gd name="T10" fmla="*/ 6 w 22"/>
                    <a:gd name="T11" fmla="*/ 4 h 16"/>
                    <a:gd name="T12" fmla="*/ 15 w 22"/>
                    <a:gd name="T13" fmla="*/ 0 h 16"/>
                    <a:gd name="T14" fmla="*/ 15 w 22"/>
                    <a:gd name="T15" fmla="*/ 1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5" y="10"/>
                      </a:moveTo>
                      <a:cubicBezTo>
                        <a:pt x="13" y="10"/>
                        <a:pt x="12" y="9"/>
                        <a:pt x="11" y="8"/>
                      </a:cubicBezTo>
                      <a:cubicBezTo>
                        <a:pt x="9" y="11"/>
                        <a:pt x="8" y="16"/>
                        <a:pt x="4" y="16"/>
                      </a:cubicBezTo>
                      <a:cubicBezTo>
                        <a:pt x="3" y="16"/>
                        <a:pt x="2" y="13"/>
                        <a:pt x="3" y="11"/>
                      </a:cubicBezTo>
                      <a:cubicBezTo>
                        <a:pt x="1" y="10"/>
                        <a:pt x="0" y="10"/>
                        <a:pt x="0" y="8"/>
                      </a:cubicBezTo>
                      <a:cubicBezTo>
                        <a:pt x="0" y="8"/>
                        <a:pt x="6" y="4"/>
                        <a:pt x="6" y="4"/>
                      </a:cubicBezTo>
                      <a:cubicBezTo>
                        <a:pt x="11" y="5"/>
                        <a:pt x="11" y="0"/>
                        <a:pt x="15" y="0"/>
                      </a:cubicBezTo>
                      <a:cubicBezTo>
                        <a:pt x="22" y="0"/>
                        <a:pt x="18" y="10"/>
                        <a:pt x="15" y="10"/>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77" name="Freeform 54"/>
                <p:cNvSpPr>
                  <a:spLocks/>
                </p:cNvSpPr>
                <p:nvPr/>
              </p:nvSpPr>
              <p:spPr bwMode="auto">
                <a:xfrm>
                  <a:off x="7986664" y="2990957"/>
                  <a:ext cx="177350" cy="143056"/>
                </a:xfrm>
                <a:custGeom>
                  <a:avLst/>
                  <a:gdLst>
                    <a:gd name="T0" fmla="*/ 36 w 92"/>
                    <a:gd name="T1" fmla="*/ 71 h 74"/>
                    <a:gd name="T2" fmla="*/ 36 w 92"/>
                    <a:gd name="T3" fmla="*/ 69 h 74"/>
                    <a:gd name="T4" fmla="*/ 37 w 92"/>
                    <a:gd name="T5" fmla="*/ 64 h 74"/>
                    <a:gd name="T6" fmla="*/ 29 w 92"/>
                    <a:gd name="T7" fmla="*/ 62 h 74"/>
                    <a:gd name="T8" fmla="*/ 26 w 92"/>
                    <a:gd name="T9" fmla="*/ 64 h 74"/>
                    <a:gd name="T10" fmla="*/ 19 w 92"/>
                    <a:gd name="T11" fmla="*/ 65 h 74"/>
                    <a:gd name="T12" fmla="*/ 5 w 92"/>
                    <a:gd name="T13" fmla="*/ 69 h 74"/>
                    <a:gd name="T14" fmla="*/ 0 w 92"/>
                    <a:gd name="T15" fmla="*/ 68 h 74"/>
                    <a:gd name="T16" fmla="*/ 4 w 92"/>
                    <a:gd name="T17" fmla="*/ 66 h 74"/>
                    <a:gd name="T18" fmla="*/ 20 w 92"/>
                    <a:gd name="T19" fmla="*/ 55 h 74"/>
                    <a:gd name="T20" fmla="*/ 38 w 92"/>
                    <a:gd name="T21" fmla="*/ 55 h 74"/>
                    <a:gd name="T22" fmla="*/ 47 w 92"/>
                    <a:gd name="T23" fmla="*/ 46 h 74"/>
                    <a:gd name="T24" fmla="*/ 52 w 92"/>
                    <a:gd name="T25" fmla="*/ 38 h 74"/>
                    <a:gd name="T26" fmla="*/ 51 w 92"/>
                    <a:gd name="T27" fmla="*/ 42 h 74"/>
                    <a:gd name="T28" fmla="*/ 52 w 92"/>
                    <a:gd name="T29" fmla="*/ 43 h 74"/>
                    <a:gd name="T30" fmla="*/ 60 w 92"/>
                    <a:gd name="T31" fmla="*/ 39 h 74"/>
                    <a:gd name="T32" fmla="*/ 76 w 92"/>
                    <a:gd name="T33" fmla="*/ 16 h 74"/>
                    <a:gd name="T34" fmla="*/ 75 w 92"/>
                    <a:gd name="T35" fmla="*/ 12 h 74"/>
                    <a:gd name="T36" fmla="*/ 82 w 92"/>
                    <a:gd name="T37" fmla="*/ 2 h 74"/>
                    <a:gd name="T38" fmla="*/ 85 w 92"/>
                    <a:gd name="T39" fmla="*/ 3 h 74"/>
                    <a:gd name="T40" fmla="*/ 85 w 92"/>
                    <a:gd name="T41" fmla="*/ 2 h 74"/>
                    <a:gd name="T42" fmla="*/ 84 w 92"/>
                    <a:gd name="T43" fmla="*/ 0 h 74"/>
                    <a:gd name="T44" fmla="*/ 87 w 92"/>
                    <a:gd name="T45" fmla="*/ 1 h 74"/>
                    <a:gd name="T46" fmla="*/ 88 w 92"/>
                    <a:gd name="T47" fmla="*/ 7 h 74"/>
                    <a:gd name="T48" fmla="*/ 92 w 92"/>
                    <a:gd name="T49" fmla="*/ 17 h 74"/>
                    <a:gd name="T50" fmla="*/ 88 w 92"/>
                    <a:gd name="T51" fmla="*/ 26 h 74"/>
                    <a:gd name="T52" fmla="*/ 88 w 92"/>
                    <a:gd name="T53" fmla="*/ 28 h 74"/>
                    <a:gd name="T54" fmla="*/ 85 w 92"/>
                    <a:gd name="T55" fmla="*/ 28 h 74"/>
                    <a:gd name="T56" fmla="*/ 83 w 92"/>
                    <a:gd name="T57" fmla="*/ 41 h 74"/>
                    <a:gd name="T58" fmla="*/ 80 w 92"/>
                    <a:gd name="T59" fmla="*/ 49 h 74"/>
                    <a:gd name="T60" fmla="*/ 82 w 92"/>
                    <a:gd name="T61" fmla="*/ 55 h 74"/>
                    <a:gd name="T62" fmla="*/ 75 w 92"/>
                    <a:gd name="T63" fmla="*/ 60 h 74"/>
                    <a:gd name="T64" fmla="*/ 75 w 92"/>
                    <a:gd name="T65" fmla="*/ 56 h 74"/>
                    <a:gd name="T66" fmla="*/ 67 w 92"/>
                    <a:gd name="T67" fmla="*/ 63 h 74"/>
                    <a:gd name="T68" fmla="*/ 66 w 92"/>
                    <a:gd name="T69" fmla="*/ 61 h 74"/>
                    <a:gd name="T70" fmla="*/ 63 w 92"/>
                    <a:gd name="T71" fmla="*/ 61 h 74"/>
                    <a:gd name="T72" fmla="*/ 57 w 92"/>
                    <a:gd name="T73" fmla="*/ 65 h 74"/>
                    <a:gd name="T74" fmla="*/ 49 w 92"/>
                    <a:gd name="T75" fmla="*/ 60 h 74"/>
                    <a:gd name="T76" fmla="*/ 47 w 92"/>
                    <a:gd name="T77" fmla="*/ 62 h 74"/>
                    <a:gd name="T78" fmla="*/ 50 w 92"/>
                    <a:gd name="T79" fmla="*/ 67 h 74"/>
                    <a:gd name="T80" fmla="*/ 47 w 92"/>
                    <a:gd name="T81" fmla="*/ 67 h 74"/>
                    <a:gd name="T82" fmla="*/ 40 w 92"/>
                    <a:gd name="T83" fmla="*/ 74 h 74"/>
                    <a:gd name="T84" fmla="*/ 36 w 92"/>
                    <a:gd name="T85"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2" h="74">
                      <a:moveTo>
                        <a:pt x="36" y="71"/>
                      </a:moveTo>
                      <a:cubicBezTo>
                        <a:pt x="35" y="71"/>
                        <a:pt x="36" y="70"/>
                        <a:pt x="36" y="69"/>
                      </a:cubicBezTo>
                      <a:cubicBezTo>
                        <a:pt x="36" y="67"/>
                        <a:pt x="37" y="65"/>
                        <a:pt x="37" y="64"/>
                      </a:cubicBezTo>
                      <a:cubicBezTo>
                        <a:pt x="34" y="63"/>
                        <a:pt x="32" y="62"/>
                        <a:pt x="29" y="62"/>
                      </a:cubicBezTo>
                      <a:cubicBezTo>
                        <a:pt x="27" y="62"/>
                        <a:pt x="27" y="64"/>
                        <a:pt x="26" y="64"/>
                      </a:cubicBezTo>
                      <a:cubicBezTo>
                        <a:pt x="23" y="65"/>
                        <a:pt x="22" y="64"/>
                        <a:pt x="19" y="65"/>
                      </a:cubicBezTo>
                      <a:cubicBezTo>
                        <a:pt x="16" y="67"/>
                        <a:pt x="11" y="69"/>
                        <a:pt x="5" y="69"/>
                      </a:cubicBezTo>
                      <a:cubicBezTo>
                        <a:pt x="2" y="69"/>
                        <a:pt x="0" y="69"/>
                        <a:pt x="0" y="68"/>
                      </a:cubicBezTo>
                      <a:cubicBezTo>
                        <a:pt x="0" y="67"/>
                        <a:pt x="3" y="66"/>
                        <a:pt x="4" y="66"/>
                      </a:cubicBezTo>
                      <a:cubicBezTo>
                        <a:pt x="10" y="62"/>
                        <a:pt x="13" y="55"/>
                        <a:pt x="20" y="55"/>
                      </a:cubicBezTo>
                      <a:cubicBezTo>
                        <a:pt x="29" y="55"/>
                        <a:pt x="31" y="55"/>
                        <a:pt x="38" y="55"/>
                      </a:cubicBezTo>
                      <a:cubicBezTo>
                        <a:pt x="43" y="55"/>
                        <a:pt x="45" y="46"/>
                        <a:pt x="47" y="46"/>
                      </a:cubicBezTo>
                      <a:cubicBezTo>
                        <a:pt x="48" y="46"/>
                        <a:pt x="51" y="39"/>
                        <a:pt x="52" y="38"/>
                      </a:cubicBezTo>
                      <a:cubicBezTo>
                        <a:pt x="51" y="39"/>
                        <a:pt x="51" y="40"/>
                        <a:pt x="51" y="42"/>
                      </a:cubicBezTo>
                      <a:cubicBezTo>
                        <a:pt x="51" y="42"/>
                        <a:pt x="52" y="43"/>
                        <a:pt x="52" y="43"/>
                      </a:cubicBezTo>
                      <a:cubicBezTo>
                        <a:pt x="56" y="43"/>
                        <a:pt x="57" y="40"/>
                        <a:pt x="60" y="39"/>
                      </a:cubicBezTo>
                      <a:cubicBezTo>
                        <a:pt x="66" y="37"/>
                        <a:pt x="76" y="25"/>
                        <a:pt x="76" y="16"/>
                      </a:cubicBezTo>
                      <a:cubicBezTo>
                        <a:pt x="76" y="14"/>
                        <a:pt x="75" y="14"/>
                        <a:pt x="75" y="12"/>
                      </a:cubicBezTo>
                      <a:cubicBezTo>
                        <a:pt x="75" y="9"/>
                        <a:pt x="78" y="2"/>
                        <a:pt x="82" y="2"/>
                      </a:cubicBezTo>
                      <a:cubicBezTo>
                        <a:pt x="82" y="2"/>
                        <a:pt x="82" y="5"/>
                        <a:pt x="85" y="3"/>
                      </a:cubicBezTo>
                      <a:cubicBezTo>
                        <a:pt x="85" y="3"/>
                        <a:pt x="85" y="2"/>
                        <a:pt x="85" y="2"/>
                      </a:cubicBezTo>
                      <a:cubicBezTo>
                        <a:pt x="84" y="2"/>
                        <a:pt x="83" y="0"/>
                        <a:pt x="84" y="0"/>
                      </a:cubicBezTo>
                      <a:cubicBezTo>
                        <a:pt x="86" y="0"/>
                        <a:pt x="87" y="0"/>
                        <a:pt x="87" y="1"/>
                      </a:cubicBezTo>
                      <a:cubicBezTo>
                        <a:pt x="88" y="3"/>
                        <a:pt x="88" y="5"/>
                        <a:pt x="88" y="7"/>
                      </a:cubicBezTo>
                      <a:cubicBezTo>
                        <a:pt x="88" y="11"/>
                        <a:pt x="92" y="13"/>
                        <a:pt x="92" y="17"/>
                      </a:cubicBezTo>
                      <a:cubicBezTo>
                        <a:pt x="92" y="22"/>
                        <a:pt x="88" y="22"/>
                        <a:pt x="88" y="26"/>
                      </a:cubicBezTo>
                      <a:cubicBezTo>
                        <a:pt x="88" y="26"/>
                        <a:pt x="88" y="27"/>
                        <a:pt x="88" y="28"/>
                      </a:cubicBezTo>
                      <a:cubicBezTo>
                        <a:pt x="87" y="28"/>
                        <a:pt x="86" y="28"/>
                        <a:pt x="85" y="28"/>
                      </a:cubicBezTo>
                      <a:cubicBezTo>
                        <a:pt x="83" y="29"/>
                        <a:pt x="83" y="38"/>
                        <a:pt x="83" y="41"/>
                      </a:cubicBezTo>
                      <a:cubicBezTo>
                        <a:pt x="83" y="44"/>
                        <a:pt x="80" y="45"/>
                        <a:pt x="80" y="49"/>
                      </a:cubicBezTo>
                      <a:cubicBezTo>
                        <a:pt x="80" y="52"/>
                        <a:pt x="81" y="53"/>
                        <a:pt x="82" y="55"/>
                      </a:cubicBezTo>
                      <a:cubicBezTo>
                        <a:pt x="78" y="56"/>
                        <a:pt x="78" y="59"/>
                        <a:pt x="75" y="60"/>
                      </a:cubicBezTo>
                      <a:cubicBezTo>
                        <a:pt x="74" y="58"/>
                        <a:pt x="75" y="58"/>
                        <a:pt x="75" y="56"/>
                      </a:cubicBezTo>
                      <a:cubicBezTo>
                        <a:pt x="71" y="58"/>
                        <a:pt x="69" y="59"/>
                        <a:pt x="67" y="63"/>
                      </a:cubicBezTo>
                      <a:cubicBezTo>
                        <a:pt x="67" y="63"/>
                        <a:pt x="66" y="62"/>
                        <a:pt x="66" y="61"/>
                      </a:cubicBezTo>
                      <a:cubicBezTo>
                        <a:pt x="63" y="61"/>
                        <a:pt x="63" y="61"/>
                        <a:pt x="63" y="61"/>
                      </a:cubicBezTo>
                      <a:cubicBezTo>
                        <a:pt x="61" y="63"/>
                        <a:pt x="60" y="65"/>
                        <a:pt x="57" y="65"/>
                      </a:cubicBezTo>
                      <a:cubicBezTo>
                        <a:pt x="51" y="65"/>
                        <a:pt x="52" y="60"/>
                        <a:pt x="49" y="60"/>
                      </a:cubicBezTo>
                      <a:cubicBezTo>
                        <a:pt x="48" y="60"/>
                        <a:pt x="47" y="61"/>
                        <a:pt x="47" y="62"/>
                      </a:cubicBezTo>
                      <a:cubicBezTo>
                        <a:pt x="47" y="63"/>
                        <a:pt x="50" y="67"/>
                        <a:pt x="50" y="67"/>
                      </a:cubicBezTo>
                      <a:cubicBezTo>
                        <a:pt x="49" y="67"/>
                        <a:pt x="48" y="67"/>
                        <a:pt x="47" y="67"/>
                      </a:cubicBezTo>
                      <a:cubicBezTo>
                        <a:pt x="45" y="67"/>
                        <a:pt x="42" y="71"/>
                        <a:pt x="40" y="74"/>
                      </a:cubicBezTo>
                      <a:cubicBezTo>
                        <a:pt x="38" y="74"/>
                        <a:pt x="38" y="71"/>
                        <a:pt x="36" y="71"/>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78" name="Freeform 55"/>
                <p:cNvSpPr>
                  <a:spLocks/>
                </p:cNvSpPr>
                <p:nvPr/>
              </p:nvSpPr>
              <p:spPr bwMode="auto">
                <a:xfrm>
                  <a:off x="8131679" y="2911591"/>
                  <a:ext cx="89165" cy="75448"/>
                </a:xfrm>
                <a:custGeom>
                  <a:avLst/>
                  <a:gdLst>
                    <a:gd name="T0" fmla="*/ 6 w 46"/>
                    <a:gd name="T1" fmla="*/ 21 h 39"/>
                    <a:gd name="T2" fmla="*/ 9 w 46"/>
                    <a:gd name="T3" fmla="*/ 21 h 39"/>
                    <a:gd name="T4" fmla="*/ 16 w 46"/>
                    <a:gd name="T5" fmla="*/ 6 h 39"/>
                    <a:gd name="T6" fmla="*/ 14 w 46"/>
                    <a:gd name="T7" fmla="*/ 3 h 39"/>
                    <a:gd name="T8" fmla="*/ 16 w 46"/>
                    <a:gd name="T9" fmla="*/ 0 h 39"/>
                    <a:gd name="T10" fmla="*/ 39 w 46"/>
                    <a:gd name="T11" fmla="*/ 14 h 39"/>
                    <a:gd name="T12" fmla="*/ 45 w 46"/>
                    <a:gd name="T13" fmla="*/ 13 h 39"/>
                    <a:gd name="T14" fmla="*/ 43 w 46"/>
                    <a:gd name="T15" fmla="*/ 17 h 39"/>
                    <a:gd name="T16" fmla="*/ 46 w 46"/>
                    <a:gd name="T17" fmla="*/ 21 h 39"/>
                    <a:gd name="T18" fmla="*/ 37 w 46"/>
                    <a:gd name="T19" fmla="*/ 23 h 39"/>
                    <a:gd name="T20" fmla="*/ 27 w 46"/>
                    <a:gd name="T21" fmla="*/ 33 h 39"/>
                    <a:gd name="T22" fmla="*/ 15 w 46"/>
                    <a:gd name="T23" fmla="*/ 27 h 39"/>
                    <a:gd name="T24" fmla="*/ 13 w 46"/>
                    <a:gd name="T25" fmla="*/ 29 h 39"/>
                    <a:gd name="T26" fmla="*/ 4 w 46"/>
                    <a:gd name="T27" fmla="*/ 31 h 39"/>
                    <a:gd name="T28" fmla="*/ 10 w 46"/>
                    <a:gd name="T29" fmla="*/ 35 h 39"/>
                    <a:gd name="T30" fmla="*/ 3 w 46"/>
                    <a:gd name="T31" fmla="*/ 39 h 39"/>
                    <a:gd name="T32" fmla="*/ 1 w 46"/>
                    <a:gd name="T33" fmla="*/ 39 h 39"/>
                    <a:gd name="T34" fmla="*/ 1 w 46"/>
                    <a:gd name="T35" fmla="*/ 33 h 39"/>
                    <a:gd name="T36" fmla="*/ 0 w 46"/>
                    <a:gd name="T37" fmla="*/ 30 h 39"/>
                    <a:gd name="T38" fmla="*/ 5 w 46"/>
                    <a:gd name="T39" fmla="*/ 23 h 39"/>
                    <a:gd name="T40" fmla="*/ 5 w 46"/>
                    <a:gd name="T41" fmla="*/ 20 h 39"/>
                    <a:gd name="T42" fmla="*/ 7 w 46"/>
                    <a:gd name="T43" fmla="*/ 22 h 39"/>
                    <a:gd name="T44" fmla="*/ 6 w 46"/>
                    <a:gd name="T45" fmla="*/ 2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6" h="39">
                      <a:moveTo>
                        <a:pt x="6" y="21"/>
                      </a:moveTo>
                      <a:cubicBezTo>
                        <a:pt x="7" y="21"/>
                        <a:pt x="8" y="21"/>
                        <a:pt x="9" y="21"/>
                      </a:cubicBezTo>
                      <a:cubicBezTo>
                        <a:pt x="14" y="21"/>
                        <a:pt x="16" y="10"/>
                        <a:pt x="16" y="6"/>
                      </a:cubicBezTo>
                      <a:cubicBezTo>
                        <a:pt x="16" y="5"/>
                        <a:pt x="14" y="5"/>
                        <a:pt x="14" y="3"/>
                      </a:cubicBezTo>
                      <a:cubicBezTo>
                        <a:pt x="14" y="1"/>
                        <a:pt x="16" y="1"/>
                        <a:pt x="16" y="0"/>
                      </a:cubicBezTo>
                      <a:cubicBezTo>
                        <a:pt x="24" y="5"/>
                        <a:pt x="27" y="14"/>
                        <a:pt x="39" y="14"/>
                      </a:cubicBezTo>
                      <a:cubicBezTo>
                        <a:pt x="41" y="14"/>
                        <a:pt x="43" y="12"/>
                        <a:pt x="45" y="13"/>
                      </a:cubicBezTo>
                      <a:cubicBezTo>
                        <a:pt x="44" y="15"/>
                        <a:pt x="43" y="15"/>
                        <a:pt x="43" y="17"/>
                      </a:cubicBezTo>
                      <a:cubicBezTo>
                        <a:pt x="43" y="19"/>
                        <a:pt x="45" y="20"/>
                        <a:pt x="46" y="21"/>
                      </a:cubicBezTo>
                      <a:cubicBezTo>
                        <a:pt x="44" y="22"/>
                        <a:pt x="42" y="23"/>
                        <a:pt x="37" y="23"/>
                      </a:cubicBezTo>
                      <a:cubicBezTo>
                        <a:pt x="31" y="23"/>
                        <a:pt x="29" y="30"/>
                        <a:pt x="27" y="33"/>
                      </a:cubicBezTo>
                      <a:cubicBezTo>
                        <a:pt x="22" y="30"/>
                        <a:pt x="20" y="30"/>
                        <a:pt x="15" y="27"/>
                      </a:cubicBezTo>
                      <a:cubicBezTo>
                        <a:pt x="14" y="27"/>
                        <a:pt x="13" y="28"/>
                        <a:pt x="13" y="29"/>
                      </a:cubicBezTo>
                      <a:cubicBezTo>
                        <a:pt x="9" y="29"/>
                        <a:pt x="4" y="26"/>
                        <a:pt x="4" y="31"/>
                      </a:cubicBezTo>
                      <a:cubicBezTo>
                        <a:pt x="4" y="34"/>
                        <a:pt x="8" y="34"/>
                        <a:pt x="10" y="35"/>
                      </a:cubicBezTo>
                      <a:cubicBezTo>
                        <a:pt x="7" y="38"/>
                        <a:pt x="5" y="37"/>
                        <a:pt x="3" y="39"/>
                      </a:cubicBezTo>
                      <a:cubicBezTo>
                        <a:pt x="1" y="39"/>
                        <a:pt x="1" y="39"/>
                        <a:pt x="1" y="39"/>
                      </a:cubicBezTo>
                      <a:cubicBezTo>
                        <a:pt x="1" y="38"/>
                        <a:pt x="1" y="33"/>
                        <a:pt x="1" y="33"/>
                      </a:cubicBezTo>
                      <a:cubicBezTo>
                        <a:pt x="1" y="32"/>
                        <a:pt x="0" y="31"/>
                        <a:pt x="0" y="30"/>
                      </a:cubicBezTo>
                      <a:cubicBezTo>
                        <a:pt x="0" y="27"/>
                        <a:pt x="4" y="25"/>
                        <a:pt x="5" y="23"/>
                      </a:cubicBezTo>
                      <a:cubicBezTo>
                        <a:pt x="5" y="20"/>
                        <a:pt x="5" y="20"/>
                        <a:pt x="5" y="20"/>
                      </a:cubicBezTo>
                      <a:cubicBezTo>
                        <a:pt x="5" y="21"/>
                        <a:pt x="6" y="21"/>
                        <a:pt x="7" y="22"/>
                      </a:cubicBezTo>
                      <a:lnTo>
                        <a:pt x="6" y="21"/>
                      </a:ln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79" name="Freeform 56"/>
                <p:cNvSpPr>
                  <a:spLocks/>
                </p:cNvSpPr>
                <p:nvPr/>
              </p:nvSpPr>
              <p:spPr bwMode="auto">
                <a:xfrm>
                  <a:off x="8218885" y="2928248"/>
                  <a:ext cx="15677" cy="15677"/>
                </a:xfrm>
                <a:custGeom>
                  <a:avLst/>
                  <a:gdLst>
                    <a:gd name="T0" fmla="*/ 7 w 8"/>
                    <a:gd name="T1" fmla="*/ 0 h 8"/>
                    <a:gd name="T2" fmla="*/ 8 w 8"/>
                    <a:gd name="T3" fmla="*/ 2 h 8"/>
                    <a:gd name="T4" fmla="*/ 1 w 8"/>
                    <a:gd name="T5" fmla="*/ 8 h 8"/>
                    <a:gd name="T6" fmla="*/ 1 w 8"/>
                    <a:gd name="T7" fmla="*/ 5 h 8"/>
                    <a:gd name="T8" fmla="*/ 8 w 8"/>
                    <a:gd name="T9" fmla="*/ 1 h 8"/>
                    <a:gd name="T10" fmla="*/ 7 w 8"/>
                    <a:gd name="T11" fmla="*/ 0 h 8"/>
                  </a:gdLst>
                  <a:ahLst/>
                  <a:cxnLst>
                    <a:cxn ang="0">
                      <a:pos x="T0" y="T1"/>
                    </a:cxn>
                    <a:cxn ang="0">
                      <a:pos x="T2" y="T3"/>
                    </a:cxn>
                    <a:cxn ang="0">
                      <a:pos x="T4" y="T5"/>
                    </a:cxn>
                    <a:cxn ang="0">
                      <a:pos x="T6" y="T7"/>
                    </a:cxn>
                    <a:cxn ang="0">
                      <a:pos x="T8" y="T9"/>
                    </a:cxn>
                    <a:cxn ang="0">
                      <a:pos x="T10" y="T11"/>
                    </a:cxn>
                  </a:cxnLst>
                  <a:rect l="0" t="0" r="r" b="b"/>
                  <a:pathLst>
                    <a:path w="8" h="8">
                      <a:moveTo>
                        <a:pt x="7" y="0"/>
                      </a:moveTo>
                      <a:cubicBezTo>
                        <a:pt x="8" y="2"/>
                        <a:pt x="8" y="2"/>
                        <a:pt x="8" y="2"/>
                      </a:cubicBezTo>
                      <a:cubicBezTo>
                        <a:pt x="7" y="3"/>
                        <a:pt x="4" y="8"/>
                        <a:pt x="1" y="8"/>
                      </a:cubicBezTo>
                      <a:cubicBezTo>
                        <a:pt x="0" y="8"/>
                        <a:pt x="0" y="6"/>
                        <a:pt x="1" y="5"/>
                      </a:cubicBezTo>
                      <a:cubicBezTo>
                        <a:pt x="2" y="3"/>
                        <a:pt x="5" y="1"/>
                        <a:pt x="8" y="1"/>
                      </a:cubicBezTo>
                      <a:lnTo>
                        <a:pt x="7" y="0"/>
                      </a:ln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80" name="Freeform 57"/>
                <p:cNvSpPr>
                  <a:spLocks/>
                </p:cNvSpPr>
                <p:nvPr/>
              </p:nvSpPr>
              <p:spPr bwMode="auto">
                <a:xfrm>
                  <a:off x="8249259" y="2909631"/>
                  <a:ext cx="21556" cy="15677"/>
                </a:xfrm>
                <a:custGeom>
                  <a:avLst/>
                  <a:gdLst>
                    <a:gd name="T0" fmla="*/ 11 w 11"/>
                    <a:gd name="T1" fmla="*/ 2 h 8"/>
                    <a:gd name="T2" fmla="*/ 1 w 11"/>
                    <a:gd name="T3" fmla="*/ 8 h 8"/>
                    <a:gd name="T4" fmla="*/ 1 w 11"/>
                    <a:gd name="T5" fmla="*/ 6 h 8"/>
                    <a:gd name="T6" fmla="*/ 7 w 11"/>
                    <a:gd name="T7" fmla="*/ 0 h 8"/>
                    <a:gd name="T8" fmla="*/ 11 w 11"/>
                    <a:gd name="T9" fmla="*/ 0 h 8"/>
                    <a:gd name="T10" fmla="*/ 11 w 11"/>
                    <a:gd name="T11" fmla="*/ 2 h 8"/>
                  </a:gdLst>
                  <a:ahLst/>
                  <a:cxnLst>
                    <a:cxn ang="0">
                      <a:pos x="T0" y="T1"/>
                    </a:cxn>
                    <a:cxn ang="0">
                      <a:pos x="T2" y="T3"/>
                    </a:cxn>
                    <a:cxn ang="0">
                      <a:pos x="T4" y="T5"/>
                    </a:cxn>
                    <a:cxn ang="0">
                      <a:pos x="T6" y="T7"/>
                    </a:cxn>
                    <a:cxn ang="0">
                      <a:pos x="T8" y="T9"/>
                    </a:cxn>
                    <a:cxn ang="0">
                      <a:pos x="T10" y="T11"/>
                    </a:cxn>
                  </a:cxnLst>
                  <a:rect l="0" t="0" r="r" b="b"/>
                  <a:pathLst>
                    <a:path w="11" h="8">
                      <a:moveTo>
                        <a:pt x="11" y="2"/>
                      </a:moveTo>
                      <a:cubicBezTo>
                        <a:pt x="5" y="2"/>
                        <a:pt x="5" y="8"/>
                        <a:pt x="1" y="8"/>
                      </a:cubicBezTo>
                      <a:cubicBezTo>
                        <a:pt x="0" y="8"/>
                        <a:pt x="1" y="7"/>
                        <a:pt x="1" y="6"/>
                      </a:cubicBezTo>
                      <a:cubicBezTo>
                        <a:pt x="1" y="6"/>
                        <a:pt x="3" y="0"/>
                        <a:pt x="7" y="0"/>
                      </a:cubicBezTo>
                      <a:cubicBezTo>
                        <a:pt x="9" y="0"/>
                        <a:pt x="10" y="0"/>
                        <a:pt x="11" y="0"/>
                      </a:cubicBezTo>
                      <a:lnTo>
                        <a:pt x="11" y="2"/>
                      </a:ln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81" name="Freeform 58"/>
                <p:cNvSpPr>
                  <a:spLocks/>
                </p:cNvSpPr>
                <p:nvPr/>
              </p:nvSpPr>
              <p:spPr bwMode="auto">
                <a:xfrm>
                  <a:off x="8288453" y="2893953"/>
                  <a:ext cx="9798" cy="11758"/>
                </a:xfrm>
                <a:custGeom>
                  <a:avLst/>
                  <a:gdLst>
                    <a:gd name="T0" fmla="*/ 0 w 5"/>
                    <a:gd name="T1" fmla="*/ 4 h 6"/>
                    <a:gd name="T2" fmla="*/ 1 w 5"/>
                    <a:gd name="T3" fmla="*/ 2 h 6"/>
                    <a:gd name="T4" fmla="*/ 5 w 5"/>
                    <a:gd name="T5" fmla="*/ 0 h 6"/>
                    <a:gd name="T6" fmla="*/ 0 w 5"/>
                    <a:gd name="T7" fmla="*/ 6 h 6"/>
                    <a:gd name="T8" fmla="*/ 0 w 5"/>
                    <a:gd name="T9" fmla="*/ 4 h 6"/>
                  </a:gdLst>
                  <a:ahLst/>
                  <a:cxnLst>
                    <a:cxn ang="0">
                      <a:pos x="T0" y="T1"/>
                    </a:cxn>
                    <a:cxn ang="0">
                      <a:pos x="T2" y="T3"/>
                    </a:cxn>
                    <a:cxn ang="0">
                      <a:pos x="T4" y="T5"/>
                    </a:cxn>
                    <a:cxn ang="0">
                      <a:pos x="T6" y="T7"/>
                    </a:cxn>
                    <a:cxn ang="0">
                      <a:pos x="T8" y="T9"/>
                    </a:cxn>
                  </a:cxnLst>
                  <a:rect l="0" t="0" r="r" b="b"/>
                  <a:pathLst>
                    <a:path w="5" h="6">
                      <a:moveTo>
                        <a:pt x="0" y="4"/>
                      </a:moveTo>
                      <a:cubicBezTo>
                        <a:pt x="1" y="4"/>
                        <a:pt x="0" y="2"/>
                        <a:pt x="1" y="2"/>
                      </a:cubicBezTo>
                      <a:cubicBezTo>
                        <a:pt x="1" y="0"/>
                        <a:pt x="5" y="0"/>
                        <a:pt x="5" y="0"/>
                      </a:cubicBezTo>
                      <a:cubicBezTo>
                        <a:pt x="5" y="2"/>
                        <a:pt x="3" y="6"/>
                        <a:pt x="0" y="6"/>
                      </a:cubicBezTo>
                      <a:cubicBezTo>
                        <a:pt x="0" y="6"/>
                        <a:pt x="0" y="4"/>
                        <a:pt x="0" y="4"/>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82" name="Freeform 59"/>
                <p:cNvSpPr>
                  <a:spLocks/>
                </p:cNvSpPr>
                <p:nvPr/>
              </p:nvSpPr>
              <p:spPr bwMode="auto">
                <a:xfrm>
                  <a:off x="8159115" y="2723462"/>
                  <a:ext cx="44093" cy="174411"/>
                </a:xfrm>
                <a:custGeom>
                  <a:avLst/>
                  <a:gdLst>
                    <a:gd name="T0" fmla="*/ 17 w 23"/>
                    <a:gd name="T1" fmla="*/ 55 h 90"/>
                    <a:gd name="T2" fmla="*/ 9 w 23"/>
                    <a:gd name="T3" fmla="*/ 72 h 90"/>
                    <a:gd name="T4" fmla="*/ 17 w 23"/>
                    <a:gd name="T5" fmla="*/ 86 h 90"/>
                    <a:gd name="T6" fmla="*/ 16 w 23"/>
                    <a:gd name="T7" fmla="*/ 87 h 90"/>
                    <a:gd name="T8" fmla="*/ 13 w 23"/>
                    <a:gd name="T9" fmla="*/ 84 h 90"/>
                    <a:gd name="T10" fmla="*/ 11 w 23"/>
                    <a:gd name="T11" fmla="*/ 84 h 90"/>
                    <a:gd name="T12" fmla="*/ 4 w 23"/>
                    <a:gd name="T13" fmla="*/ 90 h 90"/>
                    <a:gd name="T14" fmla="*/ 4 w 23"/>
                    <a:gd name="T15" fmla="*/ 82 h 90"/>
                    <a:gd name="T16" fmla="*/ 5 w 23"/>
                    <a:gd name="T17" fmla="*/ 69 h 90"/>
                    <a:gd name="T18" fmla="*/ 3 w 23"/>
                    <a:gd name="T19" fmla="*/ 61 h 90"/>
                    <a:gd name="T20" fmla="*/ 4 w 23"/>
                    <a:gd name="T21" fmla="*/ 52 h 90"/>
                    <a:gd name="T22" fmla="*/ 4 w 23"/>
                    <a:gd name="T23" fmla="*/ 35 h 90"/>
                    <a:gd name="T24" fmla="*/ 0 w 23"/>
                    <a:gd name="T25" fmla="*/ 25 h 90"/>
                    <a:gd name="T26" fmla="*/ 6 w 23"/>
                    <a:gd name="T27" fmla="*/ 10 h 90"/>
                    <a:gd name="T28" fmla="*/ 7 w 23"/>
                    <a:gd name="T29" fmla="*/ 6 h 90"/>
                    <a:gd name="T30" fmla="*/ 7 w 23"/>
                    <a:gd name="T31" fmla="*/ 0 h 90"/>
                    <a:gd name="T32" fmla="*/ 9 w 23"/>
                    <a:gd name="T33" fmla="*/ 0 h 90"/>
                    <a:gd name="T34" fmla="*/ 13 w 23"/>
                    <a:gd name="T35" fmla="*/ 13 h 90"/>
                    <a:gd name="T36" fmla="*/ 14 w 23"/>
                    <a:gd name="T37" fmla="*/ 24 h 90"/>
                    <a:gd name="T38" fmla="*/ 14 w 23"/>
                    <a:gd name="T39" fmla="*/ 31 h 90"/>
                    <a:gd name="T40" fmla="*/ 16 w 23"/>
                    <a:gd name="T41" fmla="*/ 39 h 90"/>
                    <a:gd name="T42" fmla="*/ 23 w 23"/>
                    <a:gd name="T43" fmla="*/ 59 h 90"/>
                    <a:gd name="T44" fmla="*/ 17 w 23"/>
                    <a:gd name="T45" fmla="*/ 5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 h="90">
                      <a:moveTo>
                        <a:pt x="17" y="55"/>
                      </a:moveTo>
                      <a:cubicBezTo>
                        <a:pt x="10" y="55"/>
                        <a:pt x="9" y="64"/>
                        <a:pt x="9" y="72"/>
                      </a:cubicBezTo>
                      <a:cubicBezTo>
                        <a:pt x="9" y="78"/>
                        <a:pt x="15" y="81"/>
                        <a:pt x="17" y="86"/>
                      </a:cubicBezTo>
                      <a:cubicBezTo>
                        <a:pt x="17" y="86"/>
                        <a:pt x="17" y="87"/>
                        <a:pt x="16" y="87"/>
                      </a:cubicBezTo>
                      <a:cubicBezTo>
                        <a:pt x="15" y="87"/>
                        <a:pt x="14" y="85"/>
                        <a:pt x="13" y="84"/>
                      </a:cubicBezTo>
                      <a:cubicBezTo>
                        <a:pt x="13" y="84"/>
                        <a:pt x="11" y="84"/>
                        <a:pt x="11" y="84"/>
                      </a:cubicBezTo>
                      <a:cubicBezTo>
                        <a:pt x="7" y="84"/>
                        <a:pt x="7" y="90"/>
                        <a:pt x="4" y="90"/>
                      </a:cubicBezTo>
                      <a:cubicBezTo>
                        <a:pt x="3" y="90"/>
                        <a:pt x="4" y="83"/>
                        <a:pt x="4" y="82"/>
                      </a:cubicBezTo>
                      <a:cubicBezTo>
                        <a:pt x="4" y="77"/>
                        <a:pt x="5" y="73"/>
                        <a:pt x="5" y="69"/>
                      </a:cubicBezTo>
                      <a:cubicBezTo>
                        <a:pt x="5" y="65"/>
                        <a:pt x="3" y="64"/>
                        <a:pt x="3" y="61"/>
                      </a:cubicBezTo>
                      <a:cubicBezTo>
                        <a:pt x="3" y="56"/>
                        <a:pt x="4" y="55"/>
                        <a:pt x="4" y="52"/>
                      </a:cubicBezTo>
                      <a:cubicBezTo>
                        <a:pt x="4" y="44"/>
                        <a:pt x="4" y="42"/>
                        <a:pt x="4" y="35"/>
                      </a:cubicBezTo>
                      <a:cubicBezTo>
                        <a:pt x="4" y="31"/>
                        <a:pt x="0" y="29"/>
                        <a:pt x="0" y="25"/>
                      </a:cubicBezTo>
                      <a:cubicBezTo>
                        <a:pt x="0" y="19"/>
                        <a:pt x="2" y="11"/>
                        <a:pt x="6" y="10"/>
                      </a:cubicBezTo>
                      <a:cubicBezTo>
                        <a:pt x="6" y="8"/>
                        <a:pt x="7" y="8"/>
                        <a:pt x="7" y="6"/>
                      </a:cubicBezTo>
                      <a:cubicBezTo>
                        <a:pt x="7" y="3"/>
                        <a:pt x="7" y="3"/>
                        <a:pt x="7" y="0"/>
                      </a:cubicBezTo>
                      <a:cubicBezTo>
                        <a:pt x="8" y="0"/>
                        <a:pt x="9" y="0"/>
                        <a:pt x="9" y="0"/>
                      </a:cubicBezTo>
                      <a:cubicBezTo>
                        <a:pt x="9" y="6"/>
                        <a:pt x="12" y="10"/>
                        <a:pt x="13" y="13"/>
                      </a:cubicBezTo>
                      <a:cubicBezTo>
                        <a:pt x="14" y="17"/>
                        <a:pt x="12" y="20"/>
                        <a:pt x="14" y="24"/>
                      </a:cubicBezTo>
                      <a:cubicBezTo>
                        <a:pt x="14" y="31"/>
                        <a:pt x="14" y="31"/>
                        <a:pt x="14" y="31"/>
                      </a:cubicBezTo>
                      <a:cubicBezTo>
                        <a:pt x="13" y="34"/>
                        <a:pt x="15" y="37"/>
                        <a:pt x="16" y="39"/>
                      </a:cubicBezTo>
                      <a:cubicBezTo>
                        <a:pt x="18" y="46"/>
                        <a:pt x="22" y="52"/>
                        <a:pt x="23" y="59"/>
                      </a:cubicBezTo>
                      <a:cubicBezTo>
                        <a:pt x="22" y="57"/>
                        <a:pt x="20" y="55"/>
                        <a:pt x="17" y="55"/>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83" name="Freeform 60"/>
                <p:cNvSpPr>
                  <a:spLocks/>
                </p:cNvSpPr>
                <p:nvPr/>
              </p:nvSpPr>
              <p:spPr bwMode="auto">
                <a:xfrm>
                  <a:off x="6729536" y="2121844"/>
                  <a:ext cx="278273" cy="202826"/>
                </a:xfrm>
                <a:custGeom>
                  <a:avLst/>
                  <a:gdLst>
                    <a:gd name="T0" fmla="*/ 50 w 144"/>
                    <a:gd name="T1" fmla="*/ 104 h 105"/>
                    <a:gd name="T2" fmla="*/ 33 w 144"/>
                    <a:gd name="T3" fmla="*/ 85 h 105"/>
                    <a:gd name="T4" fmla="*/ 68 w 144"/>
                    <a:gd name="T5" fmla="*/ 43 h 105"/>
                    <a:gd name="T6" fmla="*/ 82 w 144"/>
                    <a:gd name="T7" fmla="*/ 35 h 105"/>
                    <a:gd name="T8" fmla="*/ 88 w 144"/>
                    <a:gd name="T9" fmla="*/ 29 h 105"/>
                    <a:gd name="T10" fmla="*/ 115 w 144"/>
                    <a:gd name="T11" fmla="*/ 22 h 105"/>
                    <a:gd name="T12" fmla="*/ 144 w 144"/>
                    <a:gd name="T13" fmla="*/ 7 h 105"/>
                    <a:gd name="T14" fmla="*/ 132 w 144"/>
                    <a:gd name="T15" fmla="*/ 0 h 105"/>
                    <a:gd name="T16" fmla="*/ 89 w 144"/>
                    <a:gd name="T17" fmla="*/ 16 h 105"/>
                    <a:gd name="T18" fmla="*/ 81 w 144"/>
                    <a:gd name="T19" fmla="*/ 13 h 105"/>
                    <a:gd name="T20" fmla="*/ 72 w 144"/>
                    <a:gd name="T21" fmla="*/ 16 h 105"/>
                    <a:gd name="T22" fmla="*/ 46 w 144"/>
                    <a:gd name="T23" fmla="*/ 30 h 105"/>
                    <a:gd name="T24" fmla="*/ 34 w 144"/>
                    <a:gd name="T25" fmla="*/ 32 h 105"/>
                    <a:gd name="T26" fmla="*/ 31 w 144"/>
                    <a:gd name="T27" fmla="*/ 35 h 105"/>
                    <a:gd name="T28" fmla="*/ 33 w 144"/>
                    <a:gd name="T29" fmla="*/ 40 h 105"/>
                    <a:gd name="T30" fmla="*/ 19 w 144"/>
                    <a:gd name="T31" fmla="*/ 57 h 105"/>
                    <a:gd name="T32" fmla="*/ 23 w 144"/>
                    <a:gd name="T33" fmla="*/ 63 h 105"/>
                    <a:gd name="T34" fmla="*/ 9 w 144"/>
                    <a:gd name="T35" fmla="*/ 71 h 105"/>
                    <a:gd name="T36" fmla="*/ 9 w 144"/>
                    <a:gd name="T37" fmla="*/ 76 h 105"/>
                    <a:gd name="T38" fmla="*/ 0 w 144"/>
                    <a:gd name="T39" fmla="*/ 87 h 105"/>
                    <a:gd name="T40" fmla="*/ 6 w 144"/>
                    <a:gd name="T41" fmla="*/ 93 h 105"/>
                    <a:gd name="T42" fmla="*/ 14 w 144"/>
                    <a:gd name="T43" fmla="*/ 93 h 105"/>
                    <a:gd name="T44" fmla="*/ 19 w 144"/>
                    <a:gd name="T45" fmla="*/ 103 h 105"/>
                    <a:gd name="T46" fmla="*/ 26 w 144"/>
                    <a:gd name="T47" fmla="*/ 103 h 105"/>
                    <a:gd name="T48" fmla="*/ 28 w 144"/>
                    <a:gd name="T49" fmla="*/ 105 h 105"/>
                    <a:gd name="T50" fmla="*/ 50 w 144"/>
                    <a:gd name="T51" fmla="*/ 105 h 105"/>
                    <a:gd name="T52" fmla="*/ 47 w 144"/>
                    <a:gd name="T53" fmla="*/ 101 h 105"/>
                    <a:gd name="T54" fmla="*/ 50 w 144"/>
                    <a:gd name="T55" fmla="*/ 104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4" h="105">
                      <a:moveTo>
                        <a:pt x="50" y="104"/>
                      </a:moveTo>
                      <a:cubicBezTo>
                        <a:pt x="44" y="98"/>
                        <a:pt x="33" y="96"/>
                        <a:pt x="33" y="85"/>
                      </a:cubicBezTo>
                      <a:cubicBezTo>
                        <a:pt x="33" y="66"/>
                        <a:pt x="53" y="47"/>
                        <a:pt x="68" y="43"/>
                      </a:cubicBezTo>
                      <a:cubicBezTo>
                        <a:pt x="73" y="42"/>
                        <a:pt x="75" y="35"/>
                        <a:pt x="82" y="35"/>
                      </a:cubicBezTo>
                      <a:cubicBezTo>
                        <a:pt x="85" y="35"/>
                        <a:pt x="86" y="30"/>
                        <a:pt x="88" y="29"/>
                      </a:cubicBezTo>
                      <a:cubicBezTo>
                        <a:pt x="97" y="24"/>
                        <a:pt x="105" y="27"/>
                        <a:pt x="115" y="22"/>
                      </a:cubicBezTo>
                      <a:cubicBezTo>
                        <a:pt x="122" y="18"/>
                        <a:pt x="144" y="17"/>
                        <a:pt x="144" y="7"/>
                      </a:cubicBezTo>
                      <a:cubicBezTo>
                        <a:pt x="144" y="4"/>
                        <a:pt x="136" y="0"/>
                        <a:pt x="132" y="0"/>
                      </a:cubicBezTo>
                      <a:cubicBezTo>
                        <a:pt x="118" y="0"/>
                        <a:pt x="105" y="16"/>
                        <a:pt x="89" y="16"/>
                      </a:cubicBezTo>
                      <a:cubicBezTo>
                        <a:pt x="86" y="16"/>
                        <a:pt x="84" y="13"/>
                        <a:pt x="81" y="13"/>
                      </a:cubicBezTo>
                      <a:cubicBezTo>
                        <a:pt x="75" y="13"/>
                        <a:pt x="75" y="16"/>
                        <a:pt x="72" y="16"/>
                      </a:cubicBezTo>
                      <a:cubicBezTo>
                        <a:pt x="61" y="16"/>
                        <a:pt x="53" y="30"/>
                        <a:pt x="46" y="30"/>
                      </a:cubicBezTo>
                      <a:cubicBezTo>
                        <a:pt x="42" y="30"/>
                        <a:pt x="39" y="32"/>
                        <a:pt x="34" y="32"/>
                      </a:cubicBezTo>
                      <a:cubicBezTo>
                        <a:pt x="32" y="32"/>
                        <a:pt x="31" y="33"/>
                        <a:pt x="31" y="35"/>
                      </a:cubicBezTo>
                      <a:cubicBezTo>
                        <a:pt x="31" y="36"/>
                        <a:pt x="33" y="37"/>
                        <a:pt x="33" y="40"/>
                      </a:cubicBezTo>
                      <a:cubicBezTo>
                        <a:pt x="33" y="48"/>
                        <a:pt x="19" y="52"/>
                        <a:pt x="19" y="57"/>
                      </a:cubicBezTo>
                      <a:cubicBezTo>
                        <a:pt x="19" y="59"/>
                        <a:pt x="23" y="60"/>
                        <a:pt x="23" y="63"/>
                      </a:cubicBezTo>
                      <a:cubicBezTo>
                        <a:pt x="18" y="64"/>
                        <a:pt x="9" y="66"/>
                        <a:pt x="9" y="71"/>
                      </a:cubicBezTo>
                      <a:cubicBezTo>
                        <a:pt x="9" y="74"/>
                        <a:pt x="9" y="76"/>
                        <a:pt x="9" y="76"/>
                      </a:cubicBezTo>
                      <a:cubicBezTo>
                        <a:pt x="9" y="81"/>
                        <a:pt x="0" y="80"/>
                        <a:pt x="0" y="87"/>
                      </a:cubicBezTo>
                      <a:cubicBezTo>
                        <a:pt x="0" y="91"/>
                        <a:pt x="6" y="93"/>
                        <a:pt x="6" y="93"/>
                      </a:cubicBezTo>
                      <a:cubicBezTo>
                        <a:pt x="6" y="93"/>
                        <a:pt x="13" y="93"/>
                        <a:pt x="14" y="93"/>
                      </a:cubicBezTo>
                      <a:cubicBezTo>
                        <a:pt x="19" y="94"/>
                        <a:pt x="17" y="99"/>
                        <a:pt x="19" y="103"/>
                      </a:cubicBezTo>
                      <a:cubicBezTo>
                        <a:pt x="19" y="104"/>
                        <a:pt x="24" y="103"/>
                        <a:pt x="26" y="103"/>
                      </a:cubicBezTo>
                      <a:cubicBezTo>
                        <a:pt x="27" y="103"/>
                        <a:pt x="27" y="105"/>
                        <a:pt x="28" y="105"/>
                      </a:cubicBezTo>
                      <a:cubicBezTo>
                        <a:pt x="50" y="105"/>
                        <a:pt x="50" y="105"/>
                        <a:pt x="50" y="105"/>
                      </a:cubicBezTo>
                      <a:cubicBezTo>
                        <a:pt x="49" y="103"/>
                        <a:pt x="48" y="102"/>
                        <a:pt x="47" y="101"/>
                      </a:cubicBezTo>
                      <a:lnTo>
                        <a:pt x="50" y="104"/>
                      </a:ln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84" name="Freeform 63"/>
                <p:cNvSpPr>
                  <a:spLocks/>
                </p:cNvSpPr>
                <p:nvPr/>
              </p:nvSpPr>
              <p:spPr bwMode="auto">
                <a:xfrm>
                  <a:off x="6230800" y="2102248"/>
                  <a:ext cx="2691606" cy="1000412"/>
                </a:xfrm>
                <a:custGeom>
                  <a:avLst/>
                  <a:gdLst>
                    <a:gd name="T0" fmla="*/ 986 w 1392"/>
                    <a:gd name="T1" fmla="*/ 380 h 517"/>
                    <a:gd name="T2" fmla="*/ 950 w 1392"/>
                    <a:gd name="T3" fmla="*/ 315 h 517"/>
                    <a:gd name="T4" fmla="*/ 1084 w 1392"/>
                    <a:gd name="T5" fmla="*/ 265 h 517"/>
                    <a:gd name="T6" fmla="*/ 1174 w 1392"/>
                    <a:gd name="T7" fmla="*/ 225 h 517"/>
                    <a:gd name="T8" fmla="*/ 1112 w 1392"/>
                    <a:gd name="T9" fmla="*/ 302 h 517"/>
                    <a:gd name="T10" fmla="*/ 1167 w 1392"/>
                    <a:gd name="T11" fmla="*/ 294 h 517"/>
                    <a:gd name="T12" fmla="*/ 1294 w 1392"/>
                    <a:gd name="T13" fmla="*/ 203 h 517"/>
                    <a:gd name="T14" fmla="*/ 1375 w 1392"/>
                    <a:gd name="T15" fmla="*/ 186 h 517"/>
                    <a:gd name="T16" fmla="*/ 1231 w 1392"/>
                    <a:gd name="T17" fmla="*/ 126 h 517"/>
                    <a:gd name="T18" fmla="*/ 1081 w 1392"/>
                    <a:gd name="T19" fmla="*/ 103 h 517"/>
                    <a:gd name="T20" fmla="*/ 934 w 1392"/>
                    <a:gd name="T21" fmla="*/ 101 h 517"/>
                    <a:gd name="T22" fmla="*/ 855 w 1392"/>
                    <a:gd name="T23" fmla="*/ 63 h 517"/>
                    <a:gd name="T24" fmla="*/ 718 w 1392"/>
                    <a:gd name="T25" fmla="*/ 67 h 517"/>
                    <a:gd name="T26" fmla="*/ 662 w 1392"/>
                    <a:gd name="T27" fmla="*/ 17 h 517"/>
                    <a:gd name="T28" fmla="*/ 494 w 1392"/>
                    <a:gd name="T29" fmla="*/ 76 h 517"/>
                    <a:gd name="T30" fmla="*/ 435 w 1392"/>
                    <a:gd name="T31" fmla="*/ 96 h 517"/>
                    <a:gd name="T32" fmla="*/ 419 w 1392"/>
                    <a:gd name="T33" fmla="*/ 78 h 517"/>
                    <a:gd name="T34" fmla="*/ 333 w 1392"/>
                    <a:gd name="T35" fmla="*/ 134 h 517"/>
                    <a:gd name="T36" fmla="*/ 210 w 1392"/>
                    <a:gd name="T37" fmla="*/ 160 h 517"/>
                    <a:gd name="T38" fmla="*/ 139 w 1392"/>
                    <a:gd name="T39" fmla="*/ 192 h 517"/>
                    <a:gd name="T40" fmla="*/ 149 w 1392"/>
                    <a:gd name="T41" fmla="*/ 147 h 517"/>
                    <a:gd name="T42" fmla="*/ 83 w 1392"/>
                    <a:gd name="T43" fmla="*/ 153 h 517"/>
                    <a:gd name="T44" fmla="*/ 89 w 1392"/>
                    <a:gd name="T45" fmla="*/ 202 h 517"/>
                    <a:gd name="T46" fmla="*/ 76 w 1392"/>
                    <a:gd name="T47" fmla="*/ 256 h 517"/>
                    <a:gd name="T48" fmla="*/ 33 w 1392"/>
                    <a:gd name="T49" fmla="*/ 289 h 517"/>
                    <a:gd name="T50" fmla="*/ 11 w 1392"/>
                    <a:gd name="T51" fmla="*/ 321 h 517"/>
                    <a:gd name="T52" fmla="*/ 36 w 1392"/>
                    <a:gd name="T53" fmla="*/ 363 h 517"/>
                    <a:gd name="T54" fmla="*/ 57 w 1392"/>
                    <a:gd name="T55" fmla="*/ 388 h 517"/>
                    <a:gd name="T56" fmla="*/ 73 w 1392"/>
                    <a:gd name="T57" fmla="*/ 419 h 517"/>
                    <a:gd name="T58" fmla="*/ 136 w 1392"/>
                    <a:gd name="T59" fmla="*/ 420 h 517"/>
                    <a:gd name="T60" fmla="*/ 147 w 1392"/>
                    <a:gd name="T61" fmla="*/ 407 h 517"/>
                    <a:gd name="T62" fmla="*/ 185 w 1392"/>
                    <a:gd name="T63" fmla="*/ 456 h 517"/>
                    <a:gd name="T64" fmla="*/ 228 w 1392"/>
                    <a:gd name="T65" fmla="*/ 476 h 517"/>
                    <a:gd name="T66" fmla="*/ 238 w 1392"/>
                    <a:gd name="T67" fmla="*/ 482 h 517"/>
                    <a:gd name="T68" fmla="*/ 228 w 1392"/>
                    <a:gd name="T69" fmla="*/ 412 h 517"/>
                    <a:gd name="T70" fmla="*/ 269 w 1392"/>
                    <a:gd name="T71" fmla="*/ 419 h 517"/>
                    <a:gd name="T72" fmla="*/ 278 w 1392"/>
                    <a:gd name="T73" fmla="*/ 455 h 517"/>
                    <a:gd name="T74" fmla="*/ 279 w 1392"/>
                    <a:gd name="T75" fmla="*/ 485 h 517"/>
                    <a:gd name="T76" fmla="*/ 291 w 1392"/>
                    <a:gd name="T77" fmla="*/ 491 h 517"/>
                    <a:gd name="T78" fmla="*/ 340 w 1392"/>
                    <a:gd name="T79" fmla="*/ 505 h 517"/>
                    <a:gd name="T80" fmla="*/ 364 w 1392"/>
                    <a:gd name="T81" fmla="*/ 507 h 517"/>
                    <a:gd name="T82" fmla="*/ 396 w 1392"/>
                    <a:gd name="T83" fmla="*/ 501 h 517"/>
                    <a:gd name="T84" fmla="*/ 426 w 1392"/>
                    <a:gd name="T85" fmla="*/ 501 h 517"/>
                    <a:gd name="T86" fmla="*/ 441 w 1392"/>
                    <a:gd name="T87" fmla="*/ 486 h 517"/>
                    <a:gd name="T88" fmla="*/ 540 w 1392"/>
                    <a:gd name="T89" fmla="*/ 386 h 517"/>
                    <a:gd name="T90" fmla="*/ 647 w 1392"/>
                    <a:gd name="T91" fmla="*/ 347 h 517"/>
                    <a:gd name="T92" fmla="*/ 797 w 1392"/>
                    <a:gd name="T93" fmla="*/ 370 h 517"/>
                    <a:gd name="T94" fmla="*/ 919 w 1392"/>
                    <a:gd name="T95" fmla="*/ 394 h 517"/>
                    <a:gd name="T96" fmla="*/ 911 w 1392"/>
                    <a:gd name="T97" fmla="*/ 426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92" h="517">
                      <a:moveTo>
                        <a:pt x="910" y="444"/>
                      </a:moveTo>
                      <a:cubicBezTo>
                        <a:pt x="910" y="444"/>
                        <a:pt x="921" y="447"/>
                        <a:pt x="930" y="447"/>
                      </a:cubicBezTo>
                      <a:cubicBezTo>
                        <a:pt x="946" y="447"/>
                        <a:pt x="962" y="413"/>
                        <a:pt x="973" y="401"/>
                      </a:cubicBezTo>
                      <a:cubicBezTo>
                        <a:pt x="978" y="397"/>
                        <a:pt x="984" y="387"/>
                        <a:pt x="986" y="380"/>
                      </a:cubicBezTo>
                      <a:cubicBezTo>
                        <a:pt x="988" y="371"/>
                        <a:pt x="985" y="366"/>
                        <a:pt x="989" y="358"/>
                      </a:cubicBezTo>
                      <a:cubicBezTo>
                        <a:pt x="991" y="355"/>
                        <a:pt x="994" y="349"/>
                        <a:pt x="994" y="342"/>
                      </a:cubicBezTo>
                      <a:cubicBezTo>
                        <a:pt x="994" y="335"/>
                        <a:pt x="982" y="320"/>
                        <a:pt x="976" y="324"/>
                      </a:cubicBezTo>
                      <a:cubicBezTo>
                        <a:pt x="959" y="337"/>
                        <a:pt x="950" y="317"/>
                        <a:pt x="950" y="315"/>
                      </a:cubicBezTo>
                      <a:cubicBezTo>
                        <a:pt x="950" y="307"/>
                        <a:pt x="966" y="298"/>
                        <a:pt x="972" y="292"/>
                      </a:cubicBezTo>
                      <a:cubicBezTo>
                        <a:pt x="981" y="283"/>
                        <a:pt x="992" y="268"/>
                        <a:pt x="1005" y="265"/>
                      </a:cubicBezTo>
                      <a:cubicBezTo>
                        <a:pt x="1016" y="262"/>
                        <a:pt x="1050" y="259"/>
                        <a:pt x="1059" y="259"/>
                      </a:cubicBezTo>
                      <a:cubicBezTo>
                        <a:pt x="1071" y="259"/>
                        <a:pt x="1076" y="265"/>
                        <a:pt x="1084" y="265"/>
                      </a:cubicBezTo>
                      <a:cubicBezTo>
                        <a:pt x="1088" y="265"/>
                        <a:pt x="1090" y="265"/>
                        <a:pt x="1099" y="265"/>
                      </a:cubicBezTo>
                      <a:cubicBezTo>
                        <a:pt x="1104" y="246"/>
                        <a:pt x="1113" y="235"/>
                        <a:pt x="1132" y="235"/>
                      </a:cubicBezTo>
                      <a:cubicBezTo>
                        <a:pt x="1138" y="235"/>
                        <a:pt x="1140" y="233"/>
                        <a:pt x="1150" y="235"/>
                      </a:cubicBezTo>
                      <a:cubicBezTo>
                        <a:pt x="1145" y="239"/>
                        <a:pt x="1143" y="263"/>
                        <a:pt x="1174" y="225"/>
                      </a:cubicBezTo>
                      <a:cubicBezTo>
                        <a:pt x="1177" y="224"/>
                        <a:pt x="1192" y="230"/>
                        <a:pt x="1170" y="245"/>
                      </a:cubicBezTo>
                      <a:cubicBezTo>
                        <a:pt x="1162" y="250"/>
                        <a:pt x="1155" y="247"/>
                        <a:pt x="1150" y="255"/>
                      </a:cubicBezTo>
                      <a:cubicBezTo>
                        <a:pt x="1144" y="264"/>
                        <a:pt x="1138" y="274"/>
                        <a:pt x="1129" y="279"/>
                      </a:cubicBezTo>
                      <a:cubicBezTo>
                        <a:pt x="1122" y="283"/>
                        <a:pt x="1112" y="290"/>
                        <a:pt x="1112" y="302"/>
                      </a:cubicBezTo>
                      <a:cubicBezTo>
                        <a:pt x="1112" y="313"/>
                        <a:pt x="1116" y="348"/>
                        <a:pt x="1124" y="354"/>
                      </a:cubicBezTo>
                      <a:cubicBezTo>
                        <a:pt x="1129" y="345"/>
                        <a:pt x="1133" y="330"/>
                        <a:pt x="1145" y="327"/>
                      </a:cubicBezTo>
                      <a:cubicBezTo>
                        <a:pt x="1144" y="319"/>
                        <a:pt x="1157" y="317"/>
                        <a:pt x="1157" y="311"/>
                      </a:cubicBezTo>
                      <a:cubicBezTo>
                        <a:pt x="1157" y="301"/>
                        <a:pt x="1167" y="299"/>
                        <a:pt x="1167" y="294"/>
                      </a:cubicBezTo>
                      <a:cubicBezTo>
                        <a:pt x="1167" y="290"/>
                        <a:pt x="1164" y="287"/>
                        <a:pt x="1167" y="281"/>
                      </a:cubicBezTo>
                      <a:cubicBezTo>
                        <a:pt x="1190" y="231"/>
                        <a:pt x="1211" y="258"/>
                        <a:pt x="1220" y="258"/>
                      </a:cubicBezTo>
                      <a:cubicBezTo>
                        <a:pt x="1245" y="258"/>
                        <a:pt x="1263" y="225"/>
                        <a:pt x="1286" y="225"/>
                      </a:cubicBezTo>
                      <a:cubicBezTo>
                        <a:pt x="1328" y="224"/>
                        <a:pt x="1294" y="208"/>
                        <a:pt x="1294" y="203"/>
                      </a:cubicBezTo>
                      <a:cubicBezTo>
                        <a:pt x="1294" y="191"/>
                        <a:pt x="1311" y="193"/>
                        <a:pt x="1315" y="186"/>
                      </a:cubicBezTo>
                      <a:cubicBezTo>
                        <a:pt x="1316" y="183"/>
                        <a:pt x="1313" y="176"/>
                        <a:pt x="1319" y="176"/>
                      </a:cubicBezTo>
                      <a:cubicBezTo>
                        <a:pt x="1337" y="176"/>
                        <a:pt x="1352" y="200"/>
                        <a:pt x="1365" y="200"/>
                      </a:cubicBezTo>
                      <a:cubicBezTo>
                        <a:pt x="1371" y="200"/>
                        <a:pt x="1372" y="190"/>
                        <a:pt x="1375" y="186"/>
                      </a:cubicBezTo>
                      <a:cubicBezTo>
                        <a:pt x="1380" y="180"/>
                        <a:pt x="1384" y="181"/>
                        <a:pt x="1392" y="178"/>
                      </a:cubicBezTo>
                      <a:cubicBezTo>
                        <a:pt x="1382" y="165"/>
                        <a:pt x="1348" y="157"/>
                        <a:pt x="1332" y="147"/>
                      </a:cubicBezTo>
                      <a:cubicBezTo>
                        <a:pt x="1309" y="134"/>
                        <a:pt x="1279" y="120"/>
                        <a:pt x="1246" y="120"/>
                      </a:cubicBezTo>
                      <a:cubicBezTo>
                        <a:pt x="1237" y="120"/>
                        <a:pt x="1230" y="122"/>
                        <a:pt x="1231" y="126"/>
                      </a:cubicBezTo>
                      <a:cubicBezTo>
                        <a:pt x="1240" y="154"/>
                        <a:pt x="1218" y="126"/>
                        <a:pt x="1213" y="126"/>
                      </a:cubicBezTo>
                      <a:cubicBezTo>
                        <a:pt x="1147" y="124"/>
                        <a:pt x="1147" y="124"/>
                        <a:pt x="1147" y="124"/>
                      </a:cubicBezTo>
                      <a:cubicBezTo>
                        <a:pt x="1143" y="109"/>
                        <a:pt x="1133" y="104"/>
                        <a:pt x="1114" y="104"/>
                      </a:cubicBezTo>
                      <a:cubicBezTo>
                        <a:pt x="1103" y="104"/>
                        <a:pt x="1087" y="108"/>
                        <a:pt x="1081" y="103"/>
                      </a:cubicBezTo>
                      <a:cubicBezTo>
                        <a:pt x="1075" y="98"/>
                        <a:pt x="1075" y="91"/>
                        <a:pt x="1066" y="88"/>
                      </a:cubicBezTo>
                      <a:cubicBezTo>
                        <a:pt x="1049" y="83"/>
                        <a:pt x="1030" y="78"/>
                        <a:pt x="1008" y="78"/>
                      </a:cubicBezTo>
                      <a:cubicBezTo>
                        <a:pt x="985" y="78"/>
                        <a:pt x="982" y="90"/>
                        <a:pt x="980" y="101"/>
                      </a:cubicBezTo>
                      <a:cubicBezTo>
                        <a:pt x="959" y="101"/>
                        <a:pt x="949" y="101"/>
                        <a:pt x="934" y="101"/>
                      </a:cubicBezTo>
                      <a:cubicBezTo>
                        <a:pt x="926" y="101"/>
                        <a:pt x="925" y="95"/>
                        <a:pt x="916" y="94"/>
                      </a:cubicBezTo>
                      <a:cubicBezTo>
                        <a:pt x="915" y="98"/>
                        <a:pt x="913" y="107"/>
                        <a:pt x="908" y="107"/>
                      </a:cubicBezTo>
                      <a:cubicBezTo>
                        <a:pt x="896" y="107"/>
                        <a:pt x="891" y="92"/>
                        <a:pt x="891" y="84"/>
                      </a:cubicBezTo>
                      <a:cubicBezTo>
                        <a:pt x="891" y="82"/>
                        <a:pt x="914" y="68"/>
                        <a:pt x="855" y="63"/>
                      </a:cubicBezTo>
                      <a:cubicBezTo>
                        <a:pt x="848" y="62"/>
                        <a:pt x="844" y="65"/>
                        <a:pt x="844" y="74"/>
                      </a:cubicBezTo>
                      <a:cubicBezTo>
                        <a:pt x="812" y="74"/>
                        <a:pt x="812" y="74"/>
                        <a:pt x="812" y="74"/>
                      </a:cubicBezTo>
                      <a:cubicBezTo>
                        <a:pt x="803" y="72"/>
                        <a:pt x="753" y="66"/>
                        <a:pt x="747" y="56"/>
                      </a:cubicBezTo>
                      <a:cubicBezTo>
                        <a:pt x="709" y="86"/>
                        <a:pt x="718" y="67"/>
                        <a:pt x="718" y="67"/>
                      </a:cubicBezTo>
                      <a:cubicBezTo>
                        <a:pt x="727" y="56"/>
                        <a:pt x="813" y="32"/>
                        <a:pt x="742" y="15"/>
                      </a:cubicBezTo>
                      <a:cubicBezTo>
                        <a:pt x="712" y="15"/>
                        <a:pt x="712" y="15"/>
                        <a:pt x="712" y="15"/>
                      </a:cubicBezTo>
                      <a:cubicBezTo>
                        <a:pt x="709" y="7"/>
                        <a:pt x="703" y="0"/>
                        <a:pt x="690" y="0"/>
                      </a:cubicBezTo>
                      <a:cubicBezTo>
                        <a:pt x="675" y="0"/>
                        <a:pt x="669" y="11"/>
                        <a:pt x="662" y="17"/>
                      </a:cubicBezTo>
                      <a:cubicBezTo>
                        <a:pt x="656" y="21"/>
                        <a:pt x="619" y="36"/>
                        <a:pt x="622" y="23"/>
                      </a:cubicBezTo>
                      <a:cubicBezTo>
                        <a:pt x="613" y="25"/>
                        <a:pt x="572" y="28"/>
                        <a:pt x="551" y="47"/>
                      </a:cubicBezTo>
                      <a:cubicBezTo>
                        <a:pt x="547" y="51"/>
                        <a:pt x="545" y="63"/>
                        <a:pt x="539" y="63"/>
                      </a:cubicBezTo>
                      <a:cubicBezTo>
                        <a:pt x="529" y="63"/>
                        <a:pt x="494" y="59"/>
                        <a:pt x="494" y="76"/>
                      </a:cubicBezTo>
                      <a:cubicBezTo>
                        <a:pt x="494" y="79"/>
                        <a:pt x="497" y="82"/>
                        <a:pt x="498" y="87"/>
                      </a:cubicBezTo>
                      <a:cubicBezTo>
                        <a:pt x="492" y="91"/>
                        <a:pt x="490" y="87"/>
                        <a:pt x="469" y="87"/>
                      </a:cubicBezTo>
                      <a:cubicBezTo>
                        <a:pt x="452" y="110"/>
                        <a:pt x="454" y="84"/>
                        <a:pt x="450" y="78"/>
                      </a:cubicBezTo>
                      <a:cubicBezTo>
                        <a:pt x="448" y="88"/>
                        <a:pt x="442" y="92"/>
                        <a:pt x="435" y="96"/>
                      </a:cubicBezTo>
                      <a:cubicBezTo>
                        <a:pt x="437" y="104"/>
                        <a:pt x="450" y="112"/>
                        <a:pt x="441" y="122"/>
                      </a:cubicBezTo>
                      <a:cubicBezTo>
                        <a:pt x="435" y="128"/>
                        <a:pt x="452" y="149"/>
                        <a:pt x="443" y="149"/>
                      </a:cubicBezTo>
                      <a:cubicBezTo>
                        <a:pt x="431" y="149"/>
                        <a:pt x="428" y="106"/>
                        <a:pt x="428" y="97"/>
                      </a:cubicBezTo>
                      <a:cubicBezTo>
                        <a:pt x="428" y="87"/>
                        <a:pt x="444" y="83"/>
                        <a:pt x="419" y="78"/>
                      </a:cubicBezTo>
                      <a:cubicBezTo>
                        <a:pt x="407" y="76"/>
                        <a:pt x="383" y="96"/>
                        <a:pt x="383" y="107"/>
                      </a:cubicBezTo>
                      <a:cubicBezTo>
                        <a:pt x="383" y="120"/>
                        <a:pt x="389" y="129"/>
                        <a:pt x="396" y="136"/>
                      </a:cubicBezTo>
                      <a:cubicBezTo>
                        <a:pt x="412" y="161"/>
                        <a:pt x="374" y="133"/>
                        <a:pt x="360" y="129"/>
                      </a:cubicBezTo>
                      <a:cubicBezTo>
                        <a:pt x="321" y="119"/>
                        <a:pt x="333" y="132"/>
                        <a:pt x="333" y="134"/>
                      </a:cubicBezTo>
                      <a:cubicBezTo>
                        <a:pt x="332" y="157"/>
                        <a:pt x="322" y="139"/>
                        <a:pt x="317" y="139"/>
                      </a:cubicBezTo>
                      <a:cubicBezTo>
                        <a:pt x="308" y="139"/>
                        <a:pt x="290" y="151"/>
                        <a:pt x="277" y="144"/>
                      </a:cubicBezTo>
                      <a:cubicBezTo>
                        <a:pt x="271" y="128"/>
                        <a:pt x="228" y="166"/>
                        <a:pt x="217" y="166"/>
                      </a:cubicBezTo>
                      <a:cubicBezTo>
                        <a:pt x="213" y="166"/>
                        <a:pt x="208" y="163"/>
                        <a:pt x="210" y="160"/>
                      </a:cubicBezTo>
                      <a:cubicBezTo>
                        <a:pt x="214" y="149"/>
                        <a:pt x="208" y="124"/>
                        <a:pt x="195" y="162"/>
                      </a:cubicBezTo>
                      <a:cubicBezTo>
                        <a:pt x="195" y="164"/>
                        <a:pt x="200" y="165"/>
                        <a:pt x="200" y="170"/>
                      </a:cubicBezTo>
                      <a:cubicBezTo>
                        <a:pt x="200" y="180"/>
                        <a:pt x="185" y="173"/>
                        <a:pt x="177" y="176"/>
                      </a:cubicBezTo>
                      <a:cubicBezTo>
                        <a:pt x="169" y="179"/>
                        <a:pt x="173" y="206"/>
                        <a:pt x="139" y="192"/>
                      </a:cubicBezTo>
                      <a:cubicBezTo>
                        <a:pt x="139" y="203"/>
                        <a:pt x="139" y="203"/>
                        <a:pt x="139" y="203"/>
                      </a:cubicBezTo>
                      <a:cubicBezTo>
                        <a:pt x="123" y="202"/>
                        <a:pt x="125" y="184"/>
                        <a:pt x="119" y="176"/>
                      </a:cubicBezTo>
                      <a:cubicBezTo>
                        <a:pt x="132" y="176"/>
                        <a:pt x="138" y="176"/>
                        <a:pt x="150" y="179"/>
                      </a:cubicBezTo>
                      <a:cubicBezTo>
                        <a:pt x="166" y="183"/>
                        <a:pt x="198" y="163"/>
                        <a:pt x="149" y="147"/>
                      </a:cubicBezTo>
                      <a:cubicBezTo>
                        <a:pt x="135" y="143"/>
                        <a:pt x="104" y="127"/>
                        <a:pt x="95" y="127"/>
                      </a:cubicBezTo>
                      <a:cubicBezTo>
                        <a:pt x="94" y="127"/>
                        <a:pt x="94" y="126"/>
                        <a:pt x="87" y="127"/>
                      </a:cubicBezTo>
                      <a:cubicBezTo>
                        <a:pt x="83" y="130"/>
                        <a:pt x="73" y="135"/>
                        <a:pt x="73" y="142"/>
                      </a:cubicBezTo>
                      <a:cubicBezTo>
                        <a:pt x="73" y="147"/>
                        <a:pt x="83" y="147"/>
                        <a:pt x="83" y="153"/>
                      </a:cubicBezTo>
                      <a:cubicBezTo>
                        <a:pt x="83" y="158"/>
                        <a:pt x="78" y="160"/>
                        <a:pt x="78" y="165"/>
                      </a:cubicBezTo>
                      <a:cubicBezTo>
                        <a:pt x="78" y="171"/>
                        <a:pt x="83" y="174"/>
                        <a:pt x="83" y="179"/>
                      </a:cubicBezTo>
                      <a:cubicBezTo>
                        <a:pt x="83" y="183"/>
                        <a:pt x="81" y="185"/>
                        <a:pt x="81" y="188"/>
                      </a:cubicBezTo>
                      <a:cubicBezTo>
                        <a:pt x="81" y="194"/>
                        <a:pt x="89" y="196"/>
                        <a:pt x="89" y="202"/>
                      </a:cubicBezTo>
                      <a:cubicBezTo>
                        <a:pt x="89" y="204"/>
                        <a:pt x="87" y="206"/>
                        <a:pt x="86" y="206"/>
                      </a:cubicBezTo>
                      <a:cubicBezTo>
                        <a:pt x="88" y="211"/>
                        <a:pt x="95" y="212"/>
                        <a:pt x="95" y="218"/>
                      </a:cubicBezTo>
                      <a:cubicBezTo>
                        <a:pt x="95" y="228"/>
                        <a:pt x="75" y="238"/>
                        <a:pt x="69" y="246"/>
                      </a:cubicBezTo>
                      <a:cubicBezTo>
                        <a:pt x="71" y="250"/>
                        <a:pt x="74" y="251"/>
                        <a:pt x="76" y="256"/>
                      </a:cubicBezTo>
                      <a:cubicBezTo>
                        <a:pt x="73" y="259"/>
                        <a:pt x="64" y="263"/>
                        <a:pt x="60" y="263"/>
                      </a:cubicBezTo>
                      <a:cubicBezTo>
                        <a:pt x="56" y="263"/>
                        <a:pt x="52" y="261"/>
                        <a:pt x="46" y="261"/>
                      </a:cubicBezTo>
                      <a:cubicBezTo>
                        <a:pt x="40" y="261"/>
                        <a:pt x="25" y="267"/>
                        <a:pt x="30" y="271"/>
                      </a:cubicBezTo>
                      <a:cubicBezTo>
                        <a:pt x="44" y="284"/>
                        <a:pt x="37" y="289"/>
                        <a:pt x="33" y="289"/>
                      </a:cubicBezTo>
                      <a:cubicBezTo>
                        <a:pt x="27" y="289"/>
                        <a:pt x="27" y="282"/>
                        <a:pt x="22" y="282"/>
                      </a:cubicBezTo>
                      <a:cubicBezTo>
                        <a:pt x="17" y="282"/>
                        <a:pt x="10" y="295"/>
                        <a:pt x="10" y="302"/>
                      </a:cubicBezTo>
                      <a:cubicBezTo>
                        <a:pt x="10" y="314"/>
                        <a:pt x="1" y="312"/>
                        <a:pt x="0" y="322"/>
                      </a:cubicBezTo>
                      <a:cubicBezTo>
                        <a:pt x="4" y="322"/>
                        <a:pt x="8" y="321"/>
                        <a:pt x="11" y="321"/>
                      </a:cubicBezTo>
                      <a:cubicBezTo>
                        <a:pt x="16" y="321"/>
                        <a:pt x="20" y="321"/>
                        <a:pt x="25" y="321"/>
                      </a:cubicBezTo>
                      <a:cubicBezTo>
                        <a:pt x="31" y="321"/>
                        <a:pt x="34" y="332"/>
                        <a:pt x="34" y="338"/>
                      </a:cubicBezTo>
                      <a:cubicBezTo>
                        <a:pt x="34" y="342"/>
                        <a:pt x="30" y="344"/>
                        <a:pt x="30" y="347"/>
                      </a:cubicBezTo>
                      <a:cubicBezTo>
                        <a:pt x="30" y="353"/>
                        <a:pt x="36" y="357"/>
                        <a:pt x="36" y="363"/>
                      </a:cubicBezTo>
                      <a:cubicBezTo>
                        <a:pt x="36" y="366"/>
                        <a:pt x="30" y="367"/>
                        <a:pt x="29" y="369"/>
                      </a:cubicBezTo>
                      <a:cubicBezTo>
                        <a:pt x="26" y="374"/>
                        <a:pt x="25" y="379"/>
                        <a:pt x="25" y="386"/>
                      </a:cubicBezTo>
                      <a:cubicBezTo>
                        <a:pt x="25" y="394"/>
                        <a:pt x="30" y="392"/>
                        <a:pt x="37" y="392"/>
                      </a:cubicBezTo>
                      <a:cubicBezTo>
                        <a:pt x="46" y="392"/>
                        <a:pt x="50" y="388"/>
                        <a:pt x="57" y="388"/>
                      </a:cubicBezTo>
                      <a:cubicBezTo>
                        <a:pt x="65" y="388"/>
                        <a:pt x="63" y="403"/>
                        <a:pt x="71" y="403"/>
                      </a:cubicBezTo>
                      <a:cubicBezTo>
                        <a:pt x="71" y="415"/>
                        <a:pt x="71" y="415"/>
                        <a:pt x="71" y="415"/>
                      </a:cubicBezTo>
                      <a:cubicBezTo>
                        <a:pt x="71" y="416"/>
                        <a:pt x="71" y="416"/>
                        <a:pt x="72" y="417"/>
                      </a:cubicBezTo>
                      <a:cubicBezTo>
                        <a:pt x="73" y="419"/>
                        <a:pt x="73" y="419"/>
                        <a:pt x="73" y="419"/>
                      </a:cubicBezTo>
                      <a:cubicBezTo>
                        <a:pt x="75" y="419"/>
                        <a:pt x="78" y="417"/>
                        <a:pt x="80" y="417"/>
                      </a:cubicBezTo>
                      <a:cubicBezTo>
                        <a:pt x="87" y="415"/>
                        <a:pt x="87" y="408"/>
                        <a:pt x="93" y="408"/>
                      </a:cubicBezTo>
                      <a:cubicBezTo>
                        <a:pt x="99" y="408"/>
                        <a:pt x="112" y="429"/>
                        <a:pt x="116" y="429"/>
                      </a:cubicBezTo>
                      <a:cubicBezTo>
                        <a:pt x="120" y="429"/>
                        <a:pt x="134" y="423"/>
                        <a:pt x="136" y="420"/>
                      </a:cubicBezTo>
                      <a:cubicBezTo>
                        <a:pt x="135" y="420"/>
                        <a:pt x="128" y="419"/>
                        <a:pt x="128" y="419"/>
                      </a:cubicBezTo>
                      <a:cubicBezTo>
                        <a:pt x="127" y="419"/>
                        <a:pt x="123" y="418"/>
                        <a:pt x="123" y="415"/>
                      </a:cubicBezTo>
                      <a:cubicBezTo>
                        <a:pt x="123" y="413"/>
                        <a:pt x="144" y="405"/>
                        <a:pt x="152" y="402"/>
                      </a:cubicBezTo>
                      <a:cubicBezTo>
                        <a:pt x="152" y="402"/>
                        <a:pt x="148" y="406"/>
                        <a:pt x="147" y="407"/>
                      </a:cubicBezTo>
                      <a:cubicBezTo>
                        <a:pt x="147" y="408"/>
                        <a:pt x="155" y="416"/>
                        <a:pt x="138" y="421"/>
                      </a:cubicBezTo>
                      <a:cubicBezTo>
                        <a:pt x="145" y="437"/>
                        <a:pt x="178" y="435"/>
                        <a:pt x="178" y="457"/>
                      </a:cubicBezTo>
                      <a:cubicBezTo>
                        <a:pt x="179" y="457"/>
                        <a:pt x="179" y="457"/>
                        <a:pt x="179" y="457"/>
                      </a:cubicBezTo>
                      <a:cubicBezTo>
                        <a:pt x="181" y="456"/>
                        <a:pt x="183" y="456"/>
                        <a:pt x="185" y="456"/>
                      </a:cubicBezTo>
                      <a:cubicBezTo>
                        <a:pt x="194" y="456"/>
                        <a:pt x="194" y="461"/>
                        <a:pt x="197" y="467"/>
                      </a:cubicBezTo>
                      <a:cubicBezTo>
                        <a:pt x="197" y="468"/>
                        <a:pt x="203" y="472"/>
                        <a:pt x="204" y="472"/>
                      </a:cubicBezTo>
                      <a:cubicBezTo>
                        <a:pt x="209" y="474"/>
                        <a:pt x="210" y="482"/>
                        <a:pt x="218" y="482"/>
                      </a:cubicBezTo>
                      <a:cubicBezTo>
                        <a:pt x="224" y="482"/>
                        <a:pt x="224" y="477"/>
                        <a:pt x="228" y="476"/>
                      </a:cubicBezTo>
                      <a:cubicBezTo>
                        <a:pt x="231" y="475"/>
                        <a:pt x="230" y="475"/>
                        <a:pt x="232" y="475"/>
                      </a:cubicBezTo>
                      <a:cubicBezTo>
                        <a:pt x="233" y="476"/>
                        <a:pt x="233" y="479"/>
                        <a:pt x="234" y="480"/>
                      </a:cubicBezTo>
                      <a:cubicBezTo>
                        <a:pt x="234" y="481"/>
                        <a:pt x="234" y="481"/>
                        <a:pt x="234" y="482"/>
                      </a:cubicBezTo>
                      <a:cubicBezTo>
                        <a:pt x="238" y="482"/>
                        <a:pt x="238" y="482"/>
                        <a:pt x="238" y="482"/>
                      </a:cubicBezTo>
                      <a:cubicBezTo>
                        <a:pt x="242" y="478"/>
                        <a:pt x="242" y="471"/>
                        <a:pt x="246" y="468"/>
                      </a:cubicBezTo>
                      <a:cubicBezTo>
                        <a:pt x="239" y="464"/>
                        <a:pt x="227" y="447"/>
                        <a:pt x="227" y="437"/>
                      </a:cubicBezTo>
                      <a:cubicBezTo>
                        <a:pt x="227" y="434"/>
                        <a:pt x="221" y="430"/>
                        <a:pt x="221" y="426"/>
                      </a:cubicBezTo>
                      <a:cubicBezTo>
                        <a:pt x="221" y="424"/>
                        <a:pt x="226" y="414"/>
                        <a:pt x="228" y="412"/>
                      </a:cubicBezTo>
                      <a:cubicBezTo>
                        <a:pt x="229" y="413"/>
                        <a:pt x="238" y="408"/>
                        <a:pt x="238" y="408"/>
                      </a:cubicBezTo>
                      <a:cubicBezTo>
                        <a:pt x="246" y="405"/>
                        <a:pt x="250" y="403"/>
                        <a:pt x="260" y="403"/>
                      </a:cubicBezTo>
                      <a:cubicBezTo>
                        <a:pt x="275" y="403"/>
                        <a:pt x="278" y="410"/>
                        <a:pt x="284" y="419"/>
                      </a:cubicBezTo>
                      <a:cubicBezTo>
                        <a:pt x="279" y="422"/>
                        <a:pt x="274" y="419"/>
                        <a:pt x="269" y="419"/>
                      </a:cubicBezTo>
                      <a:cubicBezTo>
                        <a:pt x="261" y="419"/>
                        <a:pt x="249" y="427"/>
                        <a:pt x="248" y="426"/>
                      </a:cubicBezTo>
                      <a:cubicBezTo>
                        <a:pt x="249" y="432"/>
                        <a:pt x="253" y="432"/>
                        <a:pt x="255" y="435"/>
                      </a:cubicBezTo>
                      <a:cubicBezTo>
                        <a:pt x="260" y="444"/>
                        <a:pt x="268" y="448"/>
                        <a:pt x="268" y="459"/>
                      </a:cubicBezTo>
                      <a:cubicBezTo>
                        <a:pt x="271" y="458"/>
                        <a:pt x="276" y="455"/>
                        <a:pt x="278" y="455"/>
                      </a:cubicBezTo>
                      <a:cubicBezTo>
                        <a:pt x="278" y="459"/>
                        <a:pt x="283" y="462"/>
                        <a:pt x="283" y="466"/>
                      </a:cubicBezTo>
                      <a:cubicBezTo>
                        <a:pt x="274" y="466"/>
                        <a:pt x="274" y="466"/>
                        <a:pt x="274" y="466"/>
                      </a:cubicBezTo>
                      <a:cubicBezTo>
                        <a:pt x="272" y="466"/>
                        <a:pt x="269" y="469"/>
                        <a:pt x="269" y="473"/>
                      </a:cubicBezTo>
                      <a:cubicBezTo>
                        <a:pt x="275" y="474"/>
                        <a:pt x="279" y="480"/>
                        <a:pt x="279" y="485"/>
                      </a:cubicBezTo>
                      <a:cubicBezTo>
                        <a:pt x="279" y="488"/>
                        <a:pt x="277" y="489"/>
                        <a:pt x="277" y="492"/>
                      </a:cubicBezTo>
                      <a:cubicBezTo>
                        <a:pt x="277" y="494"/>
                        <a:pt x="279" y="497"/>
                        <a:pt x="279" y="498"/>
                      </a:cubicBezTo>
                      <a:cubicBezTo>
                        <a:pt x="279" y="495"/>
                        <a:pt x="283" y="495"/>
                        <a:pt x="285" y="494"/>
                      </a:cubicBezTo>
                      <a:cubicBezTo>
                        <a:pt x="289" y="493"/>
                        <a:pt x="288" y="492"/>
                        <a:pt x="291" y="491"/>
                      </a:cubicBezTo>
                      <a:cubicBezTo>
                        <a:pt x="296" y="489"/>
                        <a:pt x="300" y="490"/>
                        <a:pt x="304" y="487"/>
                      </a:cubicBezTo>
                      <a:cubicBezTo>
                        <a:pt x="310" y="491"/>
                        <a:pt x="314" y="491"/>
                        <a:pt x="320" y="493"/>
                      </a:cubicBezTo>
                      <a:cubicBezTo>
                        <a:pt x="327" y="495"/>
                        <a:pt x="329" y="501"/>
                        <a:pt x="337" y="501"/>
                      </a:cubicBezTo>
                      <a:cubicBezTo>
                        <a:pt x="338" y="503"/>
                        <a:pt x="339" y="504"/>
                        <a:pt x="340" y="505"/>
                      </a:cubicBezTo>
                      <a:cubicBezTo>
                        <a:pt x="341" y="508"/>
                        <a:pt x="340" y="511"/>
                        <a:pt x="341" y="515"/>
                      </a:cubicBezTo>
                      <a:cubicBezTo>
                        <a:pt x="344" y="512"/>
                        <a:pt x="347" y="517"/>
                        <a:pt x="350" y="517"/>
                      </a:cubicBezTo>
                      <a:cubicBezTo>
                        <a:pt x="353" y="517"/>
                        <a:pt x="355" y="514"/>
                        <a:pt x="356" y="512"/>
                      </a:cubicBezTo>
                      <a:cubicBezTo>
                        <a:pt x="359" y="510"/>
                        <a:pt x="362" y="510"/>
                        <a:pt x="364" y="507"/>
                      </a:cubicBezTo>
                      <a:cubicBezTo>
                        <a:pt x="369" y="503"/>
                        <a:pt x="370" y="495"/>
                        <a:pt x="377" y="495"/>
                      </a:cubicBezTo>
                      <a:cubicBezTo>
                        <a:pt x="380" y="495"/>
                        <a:pt x="379" y="496"/>
                        <a:pt x="382" y="496"/>
                      </a:cubicBezTo>
                      <a:cubicBezTo>
                        <a:pt x="382" y="500"/>
                        <a:pt x="389" y="497"/>
                        <a:pt x="391" y="497"/>
                      </a:cubicBezTo>
                      <a:cubicBezTo>
                        <a:pt x="393" y="497"/>
                        <a:pt x="394" y="501"/>
                        <a:pt x="396" y="501"/>
                      </a:cubicBezTo>
                      <a:cubicBezTo>
                        <a:pt x="402" y="501"/>
                        <a:pt x="406" y="497"/>
                        <a:pt x="409" y="493"/>
                      </a:cubicBezTo>
                      <a:cubicBezTo>
                        <a:pt x="409" y="494"/>
                        <a:pt x="410" y="493"/>
                        <a:pt x="410" y="493"/>
                      </a:cubicBezTo>
                      <a:cubicBezTo>
                        <a:pt x="413" y="493"/>
                        <a:pt x="414" y="487"/>
                        <a:pt x="420" y="487"/>
                      </a:cubicBezTo>
                      <a:cubicBezTo>
                        <a:pt x="426" y="487"/>
                        <a:pt x="419" y="501"/>
                        <a:pt x="426" y="501"/>
                      </a:cubicBezTo>
                      <a:cubicBezTo>
                        <a:pt x="433" y="501"/>
                        <a:pt x="435" y="497"/>
                        <a:pt x="441" y="497"/>
                      </a:cubicBezTo>
                      <a:cubicBezTo>
                        <a:pt x="444" y="497"/>
                        <a:pt x="447" y="497"/>
                        <a:pt x="450" y="497"/>
                      </a:cubicBezTo>
                      <a:cubicBezTo>
                        <a:pt x="451" y="496"/>
                        <a:pt x="451" y="496"/>
                        <a:pt x="451" y="496"/>
                      </a:cubicBezTo>
                      <a:cubicBezTo>
                        <a:pt x="450" y="489"/>
                        <a:pt x="448" y="488"/>
                        <a:pt x="441" y="486"/>
                      </a:cubicBezTo>
                      <a:cubicBezTo>
                        <a:pt x="442" y="480"/>
                        <a:pt x="448" y="467"/>
                        <a:pt x="452" y="467"/>
                      </a:cubicBezTo>
                      <a:cubicBezTo>
                        <a:pt x="479" y="467"/>
                        <a:pt x="497" y="454"/>
                        <a:pt x="497" y="421"/>
                      </a:cubicBezTo>
                      <a:cubicBezTo>
                        <a:pt x="511" y="419"/>
                        <a:pt x="512" y="402"/>
                        <a:pt x="521" y="403"/>
                      </a:cubicBezTo>
                      <a:cubicBezTo>
                        <a:pt x="544" y="406"/>
                        <a:pt x="535" y="390"/>
                        <a:pt x="540" y="386"/>
                      </a:cubicBezTo>
                      <a:cubicBezTo>
                        <a:pt x="551" y="375"/>
                        <a:pt x="569" y="375"/>
                        <a:pt x="583" y="367"/>
                      </a:cubicBezTo>
                      <a:cubicBezTo>
                        <a:pt x="585" y="366"/>
                        <a:pt x="590" y="360"/>
                        <a:pt x="594" y="360"/>
                      </a:cubicBezTo>
                      <a:cubicBezTo>
                        <a:pt x="602" y="360"/>
                        <a:pt x="614" y="368"/>
                        <a:pt x="626" y="368"/>
                      </a:cubicBezTo>
                      <a:cubicBezTo>
                        <a:pt x="642" y="368"/>
                        <a:pt x="638" y="347"/>
                        <a:pt x="647" y="347"/>
                      </a:cubicBezTo>
                      <a:cubicBezTo>
                        <a:pt x="653" y="347"/>
                        <a:pt x="670" y="350"/>
                        <a:pt x="672" y="354"/>
                      </a:cubicBezTo>
                      <a:cubicBezTo>
                        <a:pt x="678" y="373"/>
                        <a:pt x="690" y="363"/>
                        <a:pt x="698" y="363"/>
                      </a:cubicBezTo>
                      <a:cubicBezTo>
                        <a:pt x="715" y="363"/>
                        <a:pt x="721" y="377"/>
                        <a:pt x="739" y="377"/>
                      </a:cubicBezTo>
                      <a:cubicBezTo>
                        <a:pt x="755" y="377"/>
                        <a:pt x="776" y="362"/>
                        <a:pt x="797" y="370"/>
                      </a:cubicBezTo>
                      <a:cubicBezTo>
                        <a:pt x="824" y="380"/>
                        <a:pt x="811" y="332"/>
                        <a:pt x="847" y="332"/>
                      </a:cubicBezTo>
                      <a:cubicBezTo>
                        <a:pt x="872" y="332"/>
                        <a:pt x="871" y="353"/>
                        <a:pt x="881" y="368"/>
                      </a:cubicBezTo>
                      <a:cubicBezTo>
                        <a:pt x="885" y="374"/>
                        <a:pt x="898" y="375"/>
                        <a:pt x="903" y="380"/>
                      </a:cubicBezTo>
                      <a:cubicBezTo>
                        <a:pt x="906" y="384"/>
                        <a:pt x="910" y="394"/>
                        <a:pt x="919" y="394"/>
                      </a:cubicBezTo>
                      <a:cubicBezTo>
                        <a:pt x="928" y="394"/>
                        <a:pt x="930" y="386"/>
                        <a:pt x="941" y="386"/>
                      </a:cubicBezTo>
                      <a:cubicBezTo>
                        <a:pt x="941" y="393"/>
                        <a:pt x="941" y="393"/>
                        <a:pt x="941" y="393"/>
                      </a:cubicBezTo>
                      <a:cubicBezTo>
                        <a:pt x="935" y="399"/>
                        <a:pt x="933" y="414"/>
                        <a:pt x="926" y="419"/>
                      </a:cubicBezTo>
                      <a:cubicBezTo>
                        <a:pt x="919" y="422"/>
                        <a:pt x="908" y="423"/>
                        <a:pt x="911" y="426"/>
                      </a:cubicBezTo>
                      <a:cubicBezTo>
                        <a:pt x="921" y="432"/>
                        <a:pt x="910" y="444"/>
                        <a:pt x="910" y="444"/>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85" name="Freeform 65"/>
                <p:cNvSpPr>
                  <a:spLocks/>
                </p:cNvSpPr>
                <p:nvPr/>
              </p:nvSpPr>
              <p:spPr bwMode="auto">
                <a:xfrm>
                  <a:off x="8741136" y="2288416"/>
                  <a:ext cx="55851" cy="24496"/>
                </a:xfrm>
                <a:custGeom>
                  <a:avLst/>
                  <a:gdLst>
                    <a:gd name="T0" fmla="*/ 3 w 29"/>
                    <a:gd name="T1" fmla="*/ 13 h 13"/>
                    <a:gd name="T2" fmla="*/ 0 w 29"/>
                    <a:gd name="T3" fmla="*/ 10 h 13"/>
                    <a:gd name="T4" fmla="*/ 14 w 29"/>
                    <a:gd name="T5" fmla="*/ 0 h 13"/>
                    <a:gd name="T6" fmla="*/ 29 w 29"/>
                    <a:gd name="T7" fmla="*/ 7 h 13"/>
                    <a:gd name="T8" fmla="*/ 3 w 29"/>
                    <a:gd name="T9" fmla="*/ 13 h 13"/>
                  </a:gdLst>
                  <a:ahLst/>
                  <a:cxnLst>
                    <a:cxn ang="0">
                      <a:pos x="T0" y="T1"/>
                    </a:cxn>
                    <a:cxn ang="0">
                      <a:pos x="T2" y="T3"/>
                    </a:cxn>
                    <a:cxn ang="0">
                      <a:pos x="T4" y="T5"/>
                    </a:cxn>
                    <a:cxn ang="0">
                      <a:pos x="T6" y="T7"/>
                    </a:cxn>
                    <a:cxn ang="0">
                      <a:pos x="T8" y="T9"/>
                    </a:cxn>
                  </a:cxnLst>
                  <a:rect l="0" t="0" r="r" b="b"/>
                  <a:pathLst>
                    <a:path w="29" h="13">
                      <a:moveTo>
                        <a:pt x="3" y="13"/>
                      </a:moveTo>
                      <a:cubicBezTo>
                        <a:pt x="1" y="13"/>
                        <a:pt x="0" y="11"/>
                        <a:pt x="0" y="10"/>
                      </a:cubicBezTo>
                      <a:cubicBezTo>
                        <a:pt x="0" y="5"/>
                        <a:pt x="9" y="0"/>
                        <a:pt x="14" y="0"/>
                      </a:cubicBezTo>
                      <a:cubicBezTo>
                        <a:pt x="18" y="0"/>
                        <a:pt x="29" y="3"/>
                        <a:pt x="29" y="7"/>
                      </a:cubicBezTo>
                      <a:cubicBezTo>
                        <a:pt x="29" y="11"/>
                        <a:pt x="6" y="13"/>
                        <a:pt x="3" y="13"/>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86" name="Freeform 66"/>
                <p:cNvSpPr>
                  <a:spLocks/>
                </p:cNvSpPr>
                <p:nvPr/>
              </p:nvSpPr>
              <p:spPr bwMode="auto">
                <a:xfrm>
                  <a:off x="8572605" y="2334468"/>
                  <a:ext cx="23516" cy="11758"/>
                </a:xfrm>
                <a:custGeom>
                  <a:avLst/>
                  <a:gdLst>
                    <a:gd name="T0" fmla="*/ 9 w 12"/>
                    <a:gd name="T1" fmla="*/ 6 h 6"/>
                    <a:gd name="T2" fmla="*/ 12 w 12"/>
                    <a:gd name="T3" fmla="*/ 4 h 6"/>
                    <a:gd name="T4" fmla="*/ 10 w 12"/>
                    <a:gd name="T5" fmla="*/ 0 h 6"/>
                    <a:gd name="T6" fmla="*/ 0 w 12"/>
                    <a:gd name="T7" fmla="*/ 0 h 6"/>
                    <a:gd name="T8" fmla="*/ 9 w 12"/>
                    <a:gd name="T9" fmla="*/ 6 h 6"/>
                  </a:gdLst>
                  <a:ahLst/>
                  <a:cxnLst>
                    <a:cxn ang="0">
                      <a:pos x="T0" y="T1"/>
                    </a:cxn>
                    <a:cxn ang="0">
                      <a:pos x="T2" y="T3"/>
                    </a:cxn>
                    <a:cxn ang="0">
                      <a:pos x="T4" y="T5"/>
                    </a:cxn>
                    <a:cxn ang="0">
                      <a:pos x="T6" y="T7"/>
                    </a:cxn>
                    <a:cxn ang="0">
                      <a:pos x="T8" y="T9"/>
                    </a:cxn>
                  </a:cxnLst>
                  <a:rect l="0" t="0" r="r" b="b"/>
                  <a:pathLst>
                    <a:path w="12" h="6">
                      <a:moveTo>
                        <a:pt x="9" y="6"/>
                      </a:moveTo>
                      <a:cubicBezTo>
                        <a:pt x="10" y="6"/>
                        <a:pt x="12" y="5"/>
                        <a:pt x="12" y="4"/>
                      </a:cubicBezTo>
                      <a:cubicBezTo>
                        <a:pt x="12" y="2"/>
                        <a:pt x="10" y="1"/>
                        <a:pt x="10" y="0"/>
                      </a:cubicBezTo>
                      <a:cubicBezTo>
                        <a:pt x="0" y="0"/>
                        <a:pt x="0" y="0"/>
                        <a:pt x="0" y="0"/>
                      </a:cubicBezTo>
                      <a:cubicBezTo>
                        <a:pt x="2" y="4"/>
                        <a:pt x="5" y="6"/>
                        <a:pt x="9" y="6"/>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87" name="Freeform 67"/>
                <p:cNvSpPr>
                  <a:spLocks/>
                </p:cNvSpPr>
                <p:nvPr/>
              </p:nvSpPr>
              <p:spPr bwMode="auto">
                <a:xfrm>
                  <a:off x="8056232" y="2158098"/>
                  <a:ext cx="11758" cy="11758"/>
                </a:xfrm>
                <a:custGeom>
                  <a:avLst/>
                  <a:gdLst>
                    <a:gd name="T0" fmla="*/ 6 w 6"/>
                    <a:gd name="T1" fmla="*/ 3 h 6"/>
                    <a:gd name="T2" fmla="*/ 3 w 6"/>
                    <a:gd name="T3" fmla="*/ 0 h 6"/>
                    <a:gd name="T4" fmla="*/ 0 w 6"/>
                    <a:gd name="T5" fmla="*/ 4 h 6"/>
                    <a:gd name="T6" fmla="*/ 3 w 6"/>
                    <a:gd name="T7" fmla="*/ 6 h 6"/>
                    <a:gd name="T8" fmla="*/ 6 w 6"/>
                    <a:gd name="T9" fmla="*/ 2 h 6"/>
                    <a:gd name="T10" fmla="*/ 5 w 6"/>
                    <a:gd name="T11" fmla="*/ 2 h 6"/>
                    <a:gd name="T12" fmla="*/ 6 w 6"/>
                    <a:gd name="T13" fmla="*/ 3 h 6"/>
                  </a:gdLst>
                  <a:ahLst/>
                  <a:cxnLst>
                    <a:cxn ang="0">
                      <a:pos x="T0" y="T1"/>
                    </a:cxn>
                    <a:cxn ang="0">
                      <a:pos x="T2" y="T3"/>
                    </a:cxn>
                    <a:cxn ang="0">
                      <a:pos x="T4" y="T5"/>
                    </a:cxn>
                    <a:cxn ang="0">
                      <a:pos x="T6" y="T7"/>
                    </a:cxn>
                    <a:cxn ang="0">
                      <a:pos x="T8" y="T9"/>
                    </a:cxn>
                    <a:cxn ang="0">
                      <a:pos x="T10" y="T11"/>
                    </a:cxn>
                    <a:cxn ang="0">
                      <a:pos x="T12" y="T13"/>
                    </a:cxn>
                  </a:cxnLst>
                  <a:rect l="0" t="0" r="r" b="b"/>
                  <a:pathLst>
                    <a:path w="6" h="6">
                      <a:moveTo>
                        <a:pt x="6" y="3"/>
                      </a:moveTo>
                      <a:cubicBezTo>
                        <a:pt x="3" y="0"/>
                        <a:pt x="3" y="0"/>
                        <a:pt x="3" y="0"/>
                      </a:cubicBezTo>
                      <a:cubicBezTo>
                        <a:pt x="2" y="1"/>
                        <a:pt x="0" y="2"/>
                        <a:pt x="0" y="4"/>
                      </a:cubicBezTo>
                      <a:cubicBezTo>
                        <a:pt x="0" y="6"/>
                        <a:pt x="1" y="6"/>
                        <a:pt x="3" y="6"/>
                      </a:cubicBezTo>
                      <a:cubicBezTo>
                        <a:pt x="5" y="6"/>
                        <a:pt x="5" y="4"/>
                        <a:pt x="6" y="2"/>
                      </a:cubicBezTo>
                      <a:cubicBezTo>
                        <a:pt x="5" y="2"/>
                        <a:pt x="5" y="2"/>
                        <a:pt x="5" y="2"/>
                      </a:cubicBezTo>
                      <a:lnTo>
                        <a:pt x="6" y="3"/>
                      </a:ln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88" name="Freeform 68"/>
                <p:cNvSpPr>
                  <a:spLocks/>
                </p:cNvSpPr>
                <p:nvPr/>
              </p:nvSpPr>
              <p:spPr bwMode="auto">
                <a:xfrm>
                  <a:off x="7684875" y="2199250"/>
                  <a:ext cx="23516" cy="15677"/>
                </a:xfrm>
                <a:custGeom>
                  <a:avLst/>
                  <a:gdLst>
                    <a:gd name="T0" fmla="*/ 12 w 12"/>
                    <a:gd name="T1" fmla="*/ 6 h 8"/>
                    <a:gd name="T2" fmla="*/ 6 w 12"/>
                    <a:gd name="T3" fmla="*/ 8 h 8"/>
                    <a:gd name="T4" fmla="*/ 0 w 12"/>
                    <a:gd name="T5" fmla="*/ 4 h 8"/>
                    <a:gd name="T6" fmla="*/ 6 w 12"/>
                    <a:gd name="T7" fmla="*/ 0 h 8"/>
                    <a:gd name="T8" fmla="*/ 12 w 12"/>
                    <a:gd name="T9" fmla="*/ 4 h 8"/>
                    <a:gd name="T10" fmla="*/ 10 w 12"/>
                    <a:gd name="T11" fmla="*/ 8 h 8"/>
                    <a:gd name="T12" fmla="*/ 12 w 12"/>
                    <a:gd name="T13" fmla="*/ 6 h 8"/>
                  </a:gdLst>
                  <a:ahLst/>
                  <a:cxnLst>
                    <a:cxn ang="0">
                      <a:pos x="T0" y="T1"/>
                    </a:cxn>
                    <a:cxn ang="0">
                      <a:pos x="T2" y="T3"/>
                    </a:cxn>
                    <a:cxn ang="0">
                      <a:pos x="T4" y="T5"/>
                    </a:cxn>
                    <a:cxn ang="0">
                      <a:pos x="T6" y="T7"/>
                    </a:cxn>
                    <a:cxn ang="0">
                      <a:pos x="T8" y="T9"/>
                    </a:cxn>
                    <a:cxn ang="0">
                      <a:pos x="T10" y="T11"/>
                    </a:cxn>
                    <a:cxn ang="0">
                      <a:pos x="T12" y="T13"/>
                    </a:cxn>
                  </a:cxnLst>
                  <a:rect l="0" t="0" r="r" b="b"/>
                  <a:pathLst>
                    <a:path w="12" h="8">
                      <a:moveTo>
                        <a:pt x="12" y="6"/>
                      </a:moveTo>
                      <a:cubicBezTo>
                        <a:pt x="10" y="7"/>
                        <a:pt x="8" y="8"/>
                        <a:pt x="6" y="8"/>
                      </a:cubicBezTo>
                      <a:cubicBezTo>
                        <a:pt x="3" y="8"/>
                        <a:pt x="0" y="7"/>
                        <a:pt x="0" y="4"/>
                      </a:cubicBezTo>
                      <a:cubicBezTo>
                        <a:pt x="0" y="1"/>
                        <a:pt x="3" y="0"/>
                        <a:pt x="6" y="0"/>
                      </a:cubicBezTo>
                      <a:cubicBezTo>
                        <a:pt x="10" y="0"/>
                        <a:pt x="12" y="1"/>
                        <a:pt x="12" y="4"/>
                      </a:cubicBezTo>
                      <a:cubicBezTo>
                        <a:pt x="12" y="6"/>
                        <a:pt x="11" y="7"/>
                        <a:pt x="10" y="8"/>
                      </a:cubicBezTo>
                      <a:lnTo>
                        <a:pt x="12" y="6"/>
                      </a:ln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89" name="Freeform 69"/>
                <p:cNvSpPr>
                  <a:spLocks/>
                </p:cNvSpPr>
                <p:nvPr/>
              </p:nvSpPr>
              <p:spPr bwMode="auto">
                <a:xfrm>
                  <a:off x="7487927" y="2038558"/>
                  <a:ext cx="96024" cy="51931"/>
                </a:xfrm>
                <a:custGeom>
                  <a:avLst/>
                  <a:gdLst>
                    <a:gd name="T0" fmla="*/ 5 w 50"/>
                    <a:gd name="T1" fmla="*/ 27 h 27"/>
                    <a:gd name="T2" fmla="*/ 0 w 50"/>
                    <a:gd name="T3" fmla="*/ 23 h 27"/>
                    <a:gd name="T4" fmla="*/ 5 w 50"/>
                    <a:gd name="T5" fmla="*/ 17 h 27"/>
                    <a:gd name="T6" fmla="*/ 26 w 50"/>
                    <a:gd name="T7" fmla="*/ 0 h 27"/>
                    <a:gd name="T8" fmla="*/ 30 w 50"/>
                    <a:gd name="T9" fmla="*/ 0 h 27"/>
                    <a:gd name="T10" fmla="*/ 29 w 50"/>
                    <a:gd name="T11" fmla="*/ 6 h 27"/>
                    <a:gd name="T12" fmla="*/ 34 w 50"/>
                    <a:gd name="T13" fmla="*/ 3 h 27"/>
                    <a:gd name="T14" fmla="*/ 50 w 50"/>
                    <a:gd name="T15" fmla="*/ 14 h 27"/>
                    <a:gd name="T16" fmla="*/ 30 w 50"/>
                    <a:gd name="T17" fmla="*/ 22 h 27"/>
                    <a:gd name="T18" fmla="*/ 20 w 50"/>
                    <a:gd name="T19" fmla="*/ 23 h 27"/>
                    <a:gd name="T20" fmla="*/ 5 w 50"/>
                    <a:gd name="T21"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27">
                      <a:moveTo>
                        <a:pt x="5" y="27"/>
                      </a:moveTo>
                      <a:cubicBezTo>
                        <a:pt x="1" y="27"/>
                        <a:pt x="0" y="26"/>
                        <a:pt x="0" y="23"/>
                      </a:cubicBezTo>
                      <a:cubicBezTo>
                        <a:pt x="0" y="18"/>
                        <a:pt x="4" y="18"/>
                        <a:pt x="5" y="17"/>
                      </a:cubicBezTo>
                      <a:cubicBezTo>
                        <a:pt x="12" y="10"/>
                        <a:pt x="15" y="0"/>
                        <a:pt x="26" y="0"/>
                      </a:cubicBezTo>
                      <a:cubicBezTo>
                        <a:pt x="29" y="0"/>
                        <a:pt x="29" y="0"/>
                        <a:pt x="30" y="0"/>
                      </a:cubicBezTo>
                      <a:cubicBezTo>
                        <a:pt x="30" y="4"/>
                        <a:pt x="31" y="4"/>
                        <a:pt x="29" y="6"/>
                      </a:cubicBezTo>
                      <a:cubicBezTo>
                        <a:pt x="31" y="5"/>
                        <a:pt x="32" y="3"/>
                        <a:pt x="34" y="3"/>
                      </a:cubicBezTo>
                      <a:cubicBezTo>
                        <a:pt x="38" y="3"/>
                        <a:pt x="50" y="10"/>
                        <a:pt x="50" y="14"/>
                      </a:cubicBezTo>
                      <a:cubicBezTo>
                        <a:pt x="50" y="21"/>
                        <a:pt x="35" y="22"/>
                        <a:pt x="30" y="22"/>
                      </a:cubicBezTo>
                      <a:cubicBezTo>
                        <a:pt x="29" y="22"/>
                        <a:pt x="20" y="23"/>
                        <a:pt x="20" y="23"/>
                      </a:cubicBezTo>
                      <a:lnTo>
                        <a:pt x="5" y="27"/>
                      </a:ln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90" name="Freeform 70"/>
                <p:cNvSpPr>
                  <a:spLocks/>
                </p:cNvSpPr>
                <p:nvPr/>
              </p:nvSpPr>
              <p:spPr bwMode="auto">
                <a:xfrm>
                  <a:off x="7354670" y="2011122"/>
                  <a:ext cx="36254" cy="19597"/>
                </a:xfrm>
                <a:custGeom>
                  <a:avLst/>
                  <a:gdLst>
                    <a:gd name="T0" fmla="*/ 8 w 19"/>
                    <a:gd name="T1" fmla="*/ 0 h 10"/>
                    <a:gd name="T2" fmla="*/ 19 w 19"/>
                    <a:gd name="T3" fmla="*/ 4 h 10"/>
                    <a:gd name="T4" fmla="*/ 5 w 19"/>
                    <a:gd name="T5" fmla="*/ 10 h 10"/>
                    <a:gd name="T6" fmla="*/ 0 w 19"/>
                    <a:gd name="T7" fmla="*/ 3 h 10"/>
                    <a:gd name="T8" fmla="*/ 8 w 19"/>
                    <a:gd name="T9" fmla="*/ 0 h 10"/>
                  </a:gdLst>
                  <a:ahLst/>
                  <a:cxnLst>
                    <a:cxn ang="0">
                      <a:pos x="T0" y="T1"/>
                    </a:cxn>
                    <a:cxn ang="0">
                      <a:pos x="T2" y="T3"/>
                    </a:cxn>
                    <a:cxn ang="0">
                      <a:pos x="T4" y="T5"/>
                    </a:cxn>
                    <a:cxn ang="0">
                      <a:pos x="T6" y="T7"/>
                    </a:cxn>
                    <a:cxn ang="0">
                      <a:pos x="T8" y="T9"/>
                    </a:cxn>
                  </a:cxnLst>
                  <a:rect l="0" t="0" r="r" b="b"/>
                  <a:pathLst>
                    <a:path w="19" h="10">
                      <a:moveTo>
                        <a:pt x="8" y="0"/>
                      </a:moveTo>
                      <a:cubicBezTo>
                        <a:pt x="9" y="0"/>
                        <a:pt x="17" y="4"/>
                        <a:pt x="19" y="4"/>
                      </a:cubicBezTo>
                      <a:cubicBezTo>
                        <a:pt x="18" y="9"/>
                        <a:pt x="9" y="10"/>
                        <a:pt x="5" y="10"/>
                      </a:cubicBezTo>
                      <a:cubicBezTo>
                        <a:pt x="4" y="10"/>
                        <a:pt x="0" y="5"/>
                        <a:pt x="0" y="3"/>
                      </a:cubicBezTo>
                      <a:cubicBezTo>
                        <a:pt x="0" y="0"/>
                        <a:pt x="6" y="0"/>
                        <a:pt x="8" y="0"/>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91" name="Freeform 71"/>
                <p:cNvSpPr>
                  <a:spLocks/>
                </p:cNvSpPr>
                <p:nvPr/>
              </p:nvSpPr>
              <p:spPr bwMode="auto">
                <a:xfrm>
                  <a:off x="7366428" y="1968990"/>
                  <a:ext cx="131298" cy="93085"/>
                </a:xfrm>
                <a:custGeom>
                  <a:avLst/>
                  <a:gdLst>
                    <a:gd name="T0" fmla="*/ 65 w 68"/>
                    <a:gd name="T1" fmla="*/ 44 h 48"/>
                    <a:gd name="T2" fmla="*/ 59 w 68"/>
                    <a:gd name="T3" fmla="*/ 48 h 48"/>
                    <a:gd name="T4" fmla="*/ 27 w 68"/>
                    <a:gd name="T5" fmla="*/ 43 h 48"/>
                    <a:gd name="T6" fmla="*/ 12 w 68"/>
                    <a:gd name="T7" fmla="*/ 33 h 48"/>
                    <a:gd name="T8" fmla="*/ 33 w 68"/>
                    <a:gd name="T9" fmla="*/ 24 h 48"/>
                    <a:gd name="T10" fmla="*/ 21 w 68"/>
                    <a:gd name="T11" fmla="*/ 23 h 48"/>
                    <a:gd name="T12" fmla="*/ 0 w 68"/>
                    <a:gd name="T13" fmla="*/ 17 h 48"/>
                    <a:gd name="T14" fmla="*/ 30 w 68"/>
                    <a:gd name="T15" fmla="*/ 0 h 48"/>
                    <a:gd name="T16" fmla="*/ 47 w 68"/>
                    <a:gd name="T17" fmla="*/ 11 h 48"/>
                    <a:gd name="T18" fmla="*/ 44 w 68"/>
                    <a:gd name="T19" fmla="*/ 12 h 48"/>
                    <a:gd name="T20" fmla="*/ 44 w 68"/>
                    <a:gd name="T21" fmla="*/ 17 h 48"/>
                    <a:gd name="T22" fmla="*/ 39 w 68"/>
                    <a:gd name="T23" fmla="*/ 23 h 48"/>
                    <a:gd name="T24" fmla="*/ 45 w 68"/>
                    <a:gd name="T25" fmla="*/ 23 h 48"/>
                    <a:gd name="T26" fmla="*/ 53 w 68"/>
                    <a:gd name="T27" fmla="*/ 26 h 48"/>
                    <a:gd name="T28" fmla="*/ 59 w 68"/>
                    <a:gd name="T29" fmla="*/ 26 h 48"/>
                    <a:gd name="T30" fmla="*/ 68 w 68"/>
                    <a:gd name="T31" fmla="*/ 31 h 48"/>
                    <a:gd name="T32" fmla="*/ 66 w 68"/>
                    <a:gd name="T33" fmla="*/ 37 h 48"/>
                    <a:gd name="T34" fmla="*/ 60 w 68"/>
                    <a:gd name="T35" fmla="*/ 41 h 48"/>
                    <a:gd name="T36" fmla="*/ 65 w 68"/>
                    <a:gd name="T37"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48">
                      <a:moveTo>
                        <a:pt x="65" y="44"/>
                      </a:moveTo>
                      <a:cubicBezTo>
                        <a:pt x="65" y="47"/>
                        <a:pt x="61" y="48"/>
                        <a:pt x="59" y="48"/>
                      </a:cubicBezTo>
                      <a:cubicBezTo>
                        <a:pt x="46" y="48"/>
                        <a:pt x="37" y="43"/>
                        <a:pt x="27" y="43"/>
                      </a:cubicBezTo>
                      <a:cubicBezTo>
                        <a:pt x="23" y="43"/>
                        <a:pt x="16" y="35"/>
                        <a:pt x="12" y="33"/>
                      </a:cubicBezTo>
                      <a:cubicBezTo>
                        <a:pt x="21" y="30"/>
                        <a:pt x="24" y="27"/>
                        <a:pt x="33" y="24"/>
                      </a:cubicBezTo>
                      <a:cubicBezTo>
                        <a:pt x="30" y="24"/>
                        <a:pt x="23" y="23"/>
                        <a:pt x="21" y="23"/>
                      </a:cubicBezTo>
                      <a:cubicBezTo>
                        <a:pt x="13" y="23"/>
                        <a:pt x="8" y="21"/>
                        <a:pt x="0" y="17"/>
                      </a:cubicBezTo>
                      <a:cubicBezTo>
                        <a:pt x="12" y="14"/>
                        <a:pt x="16" y="0"/>
                        <a:pt x="30" y="0"/>
                      </a:cubicBezTo>
                      <a:cubicBezTo>
                        <a:pt x="38" y="0"/>
                        <a:pt x="43" y="8"/>
                        <a:pt x="47" y="11"/>
                      </a:cubicBezTo>
                      <a:cubicBezTo>
                        <a:pt x="45" y="13"/>
                        <a:pt x="45" y="12"/>
                        <a:pt x="44" y="12"/>
                      </a:cubicBezTo>
                      <a:cubicBezTo>
                        <a:pt x="44" y="15"/>
                        <a:pt x="44" y="16"/>
                        <a:pt x="44" y="17"/>
                      </a:cubicBezTo>
                      <a:cubicBezTo>
                        <a:pt x="44" y="19"/>
                        <a:pt x="41" y="21"/>
                        <a:pt x="39" y="23"/>
                      </a:cubicBezTo>
                      <a:cubicBezTo>
                        <a:pt x="41" y="22"/>
                        <a:pt x="42" y="23"/>
                        <a:pt x="45" y="23"/>
                      </a:cubicBezTo>
                      <a:cubicBezTo>
                        <a:pt x="48" y="23"/>
                        <a:pt x="50" y="26"/>
                        <a:pt x="53" y="26"/>
                      </a:cubicBezTo>
                      <a:cubicBezTo>
                        <a:pt x="55" y="26"/>
                        <a:pt x="57" y="26"/>
                        <a:pt x="59" y="26"/>
                      </a:cubicBezTo>
                      <a:cubicBezTo>
                        <a:pt x="65" y="26"/>
                        <a:pt x="65" y="28"/>
                        <a:pt x="68" y="31"/>
                      </a:cubicBezTo>
                      <a:cubicBezTo>
                        <a:pt x="66" y="34"/>
                        <a:pt x="66" y="34"/>
                        <a:pt x="66" y="37"/>
                      </a:cubicBezTo>
                      <a:cubicBezTo>
                        <a:pt x="66" y="40"/>
                        <a:pt x="62" y="40"/>
                        <a:pt x="60" y="41"/>
                      </a:cubicBezTo>
                      <a:cubicBezTo>
                        <a:pt x="62" y="41"/>
                        <a:pt x="65" y="42"/>
                        <a:pt x="65" y="44"/>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92" name="Freeform 72"/>
                <p:cNvSpPr>
                  <a:spLocks/>
                </p:cNvSpPr>
                <p:nvPr/>
              </p:nvSpPr>
              <p:spPr bwMode="auto">
                <a:xfrm>
                  <a:off x="7424239" y="2115965"/>
                  <a:ext cx="14698" cy="11758"/>
                </a:xfrm>
                <a:custGeom>
                  <a:avLst/>
                  <a:gdLst>
                    <a:gd name="T0" fmla="*/ 0 w 8"/>
                    <a:gd name="T1" fmla="*/ 3 h 6"/>
                    <a:gd name="T2" fmla="*/ 4 w 8"/>
                    <a:gd name="T3" fmla="*/ 0 h 6"/>
                    <a:gd name="T4" fmla="*/ 8 w 8"/>
                    <a:gd name="T5" fmla="*/ 0 h 6"/>
                    <a:gd name="T6" fmla="*/ 3 w 8"/>
                    <a:gd name="T7" fmla="*/ 6 h 6"/>
                    <a:gd name="T8" fmla="*/ 0 w 8"/>
                    <a:gd name="T9" fmla="*/ 3 h 6"/>
                  </a:gdLst>
                  <a:ahLst/>
                  <a:cxnLst>
                    <a:cxn ang="0">
                      <a:pos x="T0" y="T1"/>
                    </a:cxn>
                    <a:cxn ang="0">
                      <a:pos x="T2" y="T3"/>
                    </a:cxn>
                    <a:cxn ang="0">
                      <a:pos x="T4" y="T5"/>
                    </a:cxn>
                    <a:cxn ang="0">
                      <a:pos x="T6" y="T7"/>
                    </a:cxn>
                    <a:cxn ang="0">
                      <a:pos x="T8" y="T9"/>
                    </a:cxn>
                  </a:cxnLst>
                  <a:rect l="0" t="0" r="r" b="b"/>
                  <a:pathLst>
                    <a:path w="8" h="6">
                      <a:moveTo>
                        <a:pt x="0" y="3"/>
                      </a:moveTo>
                      <a:cubicBezTo>
                        <a:pt x="1" y="2"/>
                        <a:pt x="3" y="1"/>
                        <a:pt x="4" y="0"/>
                      </a:cubicBezTo>
                      <a:cubicBezTo>
                        <a:pt x="8" y="0"/>
                        <a:pt x="8" y="0"/>
                        <a:pt x="8" y="0"/>
                      </a:cubicBezTo>
                      <a:cubicBezTo>
                        <a:pt x="8" y="4"/>
                        <a:pt x="6" y="6"/>
                        <a:pt x="3" y="6"/>
                      </a:cubicBezTo>
                      <a:cubicBezTo>
                        <a:pt x="1" y="6"/>
                        <a:pt x="0" y="5"/>
                        <a:pt x="0" y="3"/>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93" name="Freeform 73"/>
                <p:cNvSpPr>
                  <a:spLocks/>
                </p:cNvSpPr>
                <p:nvPr/>
              </p:nvSpPr>
              <p:spPr bwMode="auto">
                <a:xfrm>
                  <a:off x="7340952" y="1972909"/>
                  <a:ext cx="21556" cy="5879"/>
                </a:xfrm>
                <a:custGeom>
                  <a:avLst/>
                  <a:gdLst>
                    <a:gd name="T0" fmla="*/ 11 w 11"/>
                    <a:gd name="T1" fmla="*/ 2 h 3"/>
                    <a:gd name="T2" fmla="*/ 0 w 11"/>
                    <a:gd name="T3" fmla="*/ 0 h 3"/>
                    <a:gd name="T4" fmla="*/ 10 w 11"/>
                    <a:gd name="T5" fmla="*/ 0 h 3"/>
                    <a:gd name="T6" fmla="*/ 11 w 11"/>
                    <a:gd name="T7" fmla="*/ 2 h 3"/>
                  </a:gdLst>
                  <a:ahLst/>
                  <a:cxnLst>
                    <a:cxn ang="0">
                      <a:pos x="T0" y="T1"/>
                    </a:cxn>
                    <a:cxn ang="0">
                      <a:pos x="T2" y="T3"/>
                    </a:cxn>
                    <a:cxn ang="0">
                      <a:pos x="T4" y="T5"/>
                    </a:cxn>
                    <a:cxn ang="0">
                      <a:pos x="T6" y="T7"/>
                    </a:cxn>
                  </a:cxnLst>
                  <a:rect l="0" t="0" r="r" b="b"/>
                  <a:pathLst>
                    <a:path w="11" h="3">
                      <a:moveTo>
                        <a:pt x="11" y="2"/>
                      </a:moveTo>
                      <a:cubicBezTo>
                        <a:pt x="7" y="3"/>
                        <a:pt x="1" y="3"/>
                        <a:pt x="0" y="0"/>
                      </a:cubicBezTo>
                      <a:cubicBezTo>
                        <a:pt x="10" y="0"/>
                        <a:pt x="10" y="0"/>
                        <a:pt x="10" y="0"/>
                      </a:cubicBezTo>
                      <a:lnTo>
                        <a:pt x="11" y="2"/>
                      </a:ln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94" name="Freeform 74"/>
                <p:cNvSpPr>
                  <a:spLocks/>
                </p:cNvSpPr>
                <p:nvPr/>
              </p:nvSpPr>
              <p:spPr bwMode="auto">
                <a:xfrm>
                  <a:off x="7601589" y="2078731"/>
                  <a:ext cx="19597" cy="7839"/>
                </a:xfrm>
                <a:custGeom>
                  <a:avLst/>
                  <a:gdLst>
                    <a:gd name="T0" fmla="*/ 10 w 10"/>
                    <a:gd name="T1" fmla="*/ 0 h 4"/>
                    <a:gd name="T2" fmla="*/ 6 w 10"/>
                    <a:gd name="T3" fmla="*/ 4 h 4"/>
                    <a:gd name="T4" fmla="*/ 0 w 10"/>
                    <a:gd name="T5" fmla="*/ 1 h 4"/>
                    <a:gd name="T6" fmla="*/ 10 w 10"/>
                    <a:gd name="T7" fmla="*/ 0 h 4"/>
                  </a:gdLst>
                  <a:ahLst/>
                  <a:cxnLst>
                    <a:cxn ang="0">
                      <a:pos x="T0" y="T1"/>
                    </a:cxn>
                    <a:cxn ang="0">
                      <a:pos x="T2" y="T3"/>
                    </a:cxn>
                    <a:cxn ang="0">
                      <a:pos x="T4" y="T5"/>
                    </a:cxn>
                    <a:cxn ang="0">
                      <a:pos x="T6" y="T7"/>
                    </a:cxn>
                  </a:cxnLst>
                  <a:rect l="0" t="0" r="r" b="b"/>
                  <a:pathLst>
                    <a:path w="10" h="4">
                      <a:moveTo>
                        <a:pt x="10" y="0"/>
                      </a:moveTo>
                      <a:cubicBezTo>
                        <a:pt x="9" y="2"/>
                        <a:pt x="8" y="4"/>
                        <a:pt x="6" y="4"/>
                      </a:cubicBezTo>
                      <a:cubicBezTo>
                        <a:pt x="2" y="4"/>
                        <a:pt x="1" y="2"/>
                        <a:pt x="0" y="1"/>
                      </a:cubicBezTo>
                      <a:cubicBezTo>
                        <a:pt x="6" y="0"/>
                        <a:pt x="7" y="1"/>
                        <a:pt x="10" y="0"/>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95" name="Freeform 75"/>
                <p:cNvSpPr>
                  <a:spLocks/>
                </p:cNvSpPr>
                <p:nvPr/>
              </p:nvSpPr>
              <p:spPr bwMode="auto">
                <a:xfrm>
                  <a:off x="6615875" y="1986627"/>
                  <a:ext cx="111701" cy="32335"/>
                </a:xfrm>
                <a:custGeom>
                  <a:avLst/>
                  <a:gdLst>
                    <a:gd name="T0" fmla="*/ 49 w 58"/>
                    <a:gd name="T1" fmla="*/ 8 h 17"/>
                    <a:gd name="T2" fmla="*/ 37 w 58"/>
                    <a:gd name="T3" fmla="*/ 11 h 17"/>
                    <a:gd name="T4" fmla="*/ 32 w 58"/>
                    <a:gd name="T5" fmla="*/ 17 h 17"/>
                    <a:gd name="T6" fmla="*/ 29 w 58"/>
                    <a:gd name="T7" fmla="*/ 14 h 17"/>
                    <a:gd name="T8" fmla="*/ 29 w 58"/>
                    <a:gd name="T9" fmla="*/ 14 h 17"/>
                    <a:gd name="T10" fmla="*/ 21 w 58"/>
                    <a:gd name="T11" fmla="*/ 11 h 17"/>
                    <a:gd name="T12" fmla="*/ 27 w 58"/>
                    <a:gd name="T13" fmla="*/ 8 h 17"/>
                    <a:gd name="T14" fmla="*/ 22 w 58"/>
                    <a:gd name="T15" fmla="*/ 8 h 17"/>
                    <a:gd name="T16" fmla="*/ 26 w 58"/>
                    <a:gd name="T17" fmla="*/ 5 h 17"/>
                    <a:gd name="T18" fmla="*/ 19 w 58"/>
                    <a:gd name="T19" fmla="*/ 3 h 17"/>
                    <a:gd name="T20" fmla="*/ 6 w 58"/>
                    <a:gd name="T21" fmla="*/ 6 h 17"/>
                    <a:gd name="T22" fmla="*/ 0 w 58"/>
                    <a:gd name="T23" fmla="*/ 5 h 17"/>
                    <a:gd name="T24" fmla="*/ 22 w 58"/>
                    <a:gd name="T25" fmla="*/ 0 h 17"/>
                    <a:gd name="T26" fmla="*/ 39 w 58"/>
                    <a:gd name="T27" fmla="*/ 4 h 17"/>
                    <a:gd name="T28" fmla="*/ 49 w 58"/>
                    <a:gd name="T29" fmla="*/ 0 h 17"/>
                    <a:gd name="T30" fmla="*/ 58 w 58"/>
                    <a:gd name="T31" fmla="*/ 3 h 17"/>
                    <a:gd name="T32" fmla="*/ 50 w 58"/>
                    <a:gd name="T33" fmla="*/ 8 h 17"/>
                    <a:gd name="T34" fmla="*/ 47 w 58"/>
                    <a:gd name="T35" fmla="*/ 8 h 17"/>
                    <a:gd name="T36" fmla="*/ 47 w 58"/>
                    <a:gd name="T37" fmla="*/ 11 h 17"/>
                    <a:gd name="T38" fmla="*/ 49 w 58"/>
                    <a:gd name="T39"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 h="17">
                      <a:moveTo>
                        <a:pt x="49" y="8"/>
                      </a:moveTo>
                      <a:cubicBezTo>
                        <a:pt x="45" y="12"/>
                        <a:pt x="42" y="8"/>
                        <a:pt x="37" y="11"/>
                      </a:cubicBezTo>
                      <a:cubicBezTo>
                        <a:pt x="35" y="12"/>
                        <a:pt x="34" y="17"/>
                        <a:pt x="32" y="17"/>
                      </a:cubicBezTo>
                      <a:cubicBezTo>
                        <a:pt x="30" y="17"/>
                        <a:pt x="29" y="15"/>
                        <a:pt x="29" y="14"/>
                      </a:cubicBezTo>
                      <a:cubicBezTo>
                        <a:pt x="29" y="14"/>
                        <a:pt x="29" y="14"/>
                        <a:pt x="29" y="14"/>
                      </a:cubicBezTo>
                      <a:cubicBezTo>
                        <a:pt x="24" y="14"/>
                        <a:pt x="22" y="13"/>
                        <a:pt x="21" y="11"/>
                      </a:cubicBezTo>
                      <a:cubicBezTo>
                        <a:pt x="23" y="10"/>
                        <a:pt x="24" y="9"/>
                        <a:pt x="27" y="8"/>
                      </a:cubicBezTo>
                      <a:cubicBezTo>
                        <a:pt x="24" y="8"/>
                        <a:pt x="23" y="8"/>
                        <a:pt x="22" y="8"/>
                      </a:cubicBezTo>
                      <a:cubicBezTo>
                        <a:pt x="23" y="7"/>
                        <a:pt x="24" y="6"/>
                        <a:pt x="26" y="5"/>
                      </a:cubicBezTo>
                      <a:cubicBezTo>
                        <a:pt x="23" y="4"/>
                        <a:pt x="22" y="3"/>
                        <a:pt x="19" y="3"/>
                      </a:cubicBezTo>
                      <a:cubicBezTo>
                        <a:pt x="16" y="3"/>
                        <a:pt x="11" y="6"/>
                        <a:pt x="6" y="6"/>
                      </a:cubicBezTo>
                      <a:cubicBezTo>
                        <a:pt x="4" y="6"/>
                        <a:pt x="2" y="6"/>
                        <a:pt x="0" y="5"/>
                      </a:cubicBezTo>
                      <a:cubicBezTo>
                        <a:pt x="3" y="1"/>
                        <a:pt x="16" y="0"/>
                        <a:pt x="22" y="0"/>
                      </a:cubicBezTo>
                      <a:cubicBezTo>
                        <a:pt x="29" y="0"/>
                        <a:pt x="33" y="4"/>
                        <a:pt x="39" y="4"/>
                      </a:cubicBezTo>
                      <a:cubicBezTo>
                        <a:pt x="43" y="4"/>
                        <a:pt x="45" y="0"/>
                        <a:pt x="49" y="0"/>
                      </a:cubicBezTo>
                      <a:cubicBezTo>
                        <a:pt x="53" y="0"/>
                        <a:pt x="56" y="2"/>
                        <a:pt x="58" y="3"/>
                      </a:cubicBezTo>
                      <a:cubicBezTo>
                        <a:pt x="57" y="8"/>
                        <a:pt x="54" y="5"/>
                        <a:pt x="50" y="8"/>
                      </a:cubicBezTo>
                      <a:cubicBezTo>
                        <a:pt x="49" y="8"/>
                        <a:pt x="48" y="8"/>
                        <a:pt x="47" y="8"/>
                      </a:cubicBezTo>
                      <a:cubicBezTo>
                        <a:pt x="47" y="11"/>
                        <a:pt x="47" y="11"/>
                        <a:pt x="47" y="11"/>
                      </a:cubicBezTo>
                      <a:lnTo>
                        <a:pt x="49" y="8"/>
                      </a:ln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96" name="Freeform 76"/>
                <p:cNvSpPr>
                  <a:spLocks/>
                </p:cNvSpPr>
                <p:nvPr/>
              </p:nvSpPr>
              <p:spPr bwMode="auto">
                <a:xfrm>
                  <a:off x="6907866" y="1963111"/>
                  <a:ext cx="38214" cy="25476"/>
                </a:xfrm>
                <a:custGeom>
                  <a:avLst/>
                  <a:gdLst>
                    <a:gd name="T0" fmla="*/ 5 w 20"/>
                    <a:gd name="T1" fmla="*/ 13 h 13"/>
                    <a:gd name="T2" fmla="*/ 0 w 20"/>
                    <a:gd name="T3" fmla="*/ 9 h 13"/>
                    <a:gd name="T4" fmla="*/ 16 w 20"/>
                    <a:gd name="T5" fmla="*/ 0 h 13"/>
                    <a:gd name="T6" fmla="*/ 20 w 20"/>
                    <a:gd name="T7" fmla="*/ 10 h 13"/>
                    <a:gd name="T8" fmla="*/ 5 w 20"/>
                    <a:gd name="T9" fmla="*/ 13 h 13"/>
                  </a:gdLst>
                  <a:ahLst/>
                  <a:cxnLst>
                    <a:cxn ang="0">
                      <a:pos x="T0" y="T1"/>
                    </a:cxn>
                    <a:cxn ang="0">
                      <a:pos x="T2" y="T3"/>
                    </a:cxn>
                    <a:cxn ang="0">
                      <a:pos x="T4" y="T5"/>
                    </a:cxn>
                    <a:cxn ang="0">
                      <a:pos x="T6" y="T7"/>
                    </a:cxn>
                    <a:cxn ang="0">
                      <a:pos x="T8" y="T9"/>
                    </a:cxn>
                  </a:cxnLst>
                  <a:rect l="0" t="0" r="r" b="b"/>
                  <a:pathLst>
                    <a:path w="20" h="13">
                      <a:moveTo>
                        <a:pt x="5" y="13"/>
                      </a:moveTo>
                      <a:cubicBezTo>
                        <a:pt x="1" y="13"/>
                        <a:pt x="0" y="12"/>
                        <a:pt x="0" y="9"/>
                      </a:cubicBezTo>
                      <a:cubicBezTo>
                        <a:pt x="0" y="5"/>
                        <a:pt x="12" y="0"/>
                        <a:pt x="16" y="0"/>
                      </a:cubicBezTo>
                      <a:cubicBezTo>
                        <a:pt x="20" y="10"/>
                        <a:pt x="20" y="10"/>
                        <a:pt x="20" y="10"/>
                      </a:cubicBezTo>
                      <a:cubicBezTo>
                        <a:pt x="18" y="11"/>
                        <a:pt x="7" y="13"/>
                        <a:pt x="5" y="13"/>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97" name="Freeform 77"/>
                <p:cNvSpPr>
                  <a:spLocks/>
                </p:cNvSpPr>
                <p:nvPr/>
              </p:nvSpPr>
              <p:spPr bwMode="auto">
                <a:xfrm>
                  <a:off x="6855935" y="1980748"/>
                  <a:ext cx="42133" cy="24496"/>
                </a:xfrm>
                <a:custGeom>
                  <a:avLst/>
                  <a:gdLst>
                    <a:gd name="T0" fmla="*/ 22 w 22"/>
                    <a:gd name="T1" fmla="*/ 2 h 13"/>
                    <a:gd name="T2" fmla="*/ 22 w 22"/>
                    <a:gd name="T3" fmla="*/ 7 h 13"/>
                    <a:gd name="T4" fmla="*/ 14 w 22"/>
                    <a:gd name="T5" fmla="*/ 8 h 13"/>
                    <a:gd name="T6" fmla="*/ 16 w 22"/>
                    <a:gd name="T7" fmla="*/ 11 h 13"/>
                    <a:gd name="T8" fmla="*/ 0 w 22"/>
                    <a:gd name="T9" fmla="*/ 11 h 13"/>
                    <a:gd name="T10" fmla="*/ 6 w 22"/>
                    <a:gd name="T11" fmla="*/ 4 h 13"/>
                    <a:gd name="T12" fmla="*/ 6 w 22"/>
                    <a:gd name="T13" fmla="*/ 0 h 13"/>
                    <a:gd name="T14" fmla="*/ 15 w 22"/>
                    <a:gd name="T15" fmla="*/ 0 h 13"/>
                    <a:gd name="T16" fmla="*/ 12 w 22"/>
                    <a:gd name="T17" fmla="*/ 2 h 13"/>
                    <a:gd name="T18" fmla="*/ 22 w 22"/>
                    <a:gd name="T19"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3">
                      <a:moveTo>
                        <a:pt x="22" y="2"/>
                      </a:moveTo>
                      <a:cubicBezTo>
                        <a:pt x="22" y="5"/>
                        <a:pt x="22" y="5"/>
                        <a:pt x="22" y="7"/>
                      </a:cubicBezTo>
                      <a:cubicBezTo>
                        <a:pt x="20" y="9"/>
                        <a:pt x="17" y="8"/>
                        <a:pt x="14" y="8"/>
                      </a:cubicBezTo>
                      <a:cubicBezTo>
                        <a:pt x="16" y="11"/>
                        <a:pt x="16" y="11"/>
                        <a:pt x="16" y="11"/>
                      </a:cubicBezTo>
                      <a:cubicBezTo>
                        <a:pt x="14" y="12"/>
                        <a:pt x="0" y="13"/>
                        <a:pt x="0" y="11"/>
                      </a:cubicBezTo>
                      <a:cubicBezTo>
                        <a:pt x="0" y="7"/>
                        <a:pt x="2" y="5"/>
                        <a:pt x="6" y="4"/>
                      </a:cubicBezTo>
                      <a:cubicBezTo>
                        <a:pt x="6" y="1"/>
                        <a:pt x="6" y="1"/>
                        <a:pt x="6" y="0"/>
                      </a:cubicBezTo>
                      <a:cubicBezTo>
                        <a:pt x="15" y="0"/>
                        <a:pt x="15" y="0"/>
                        <a:pt x="15" y="0"/>
                      </a:cubicBezTo>
                      <a:cubicBezTo>
                        <a:pt x="15" y="1"/>
                        <a:pt x="13" y="2"/>
                        <a:pt x="12" y="2"/>
                      </a:cubicBezTo>
                      <a:cubicBezTo>
                        <a:pt x="14" y="3"/>
                        <a:pt x="19" y="3"/>
                        <a:pt x="22" y="2"/>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98" name="Freeform 78"/>
                <p:cNvSpPr>
                  <a:spLocks/>
                </p:cNvSpPr>
                <p:nvPr/>
              </p:nvSpPr>
              <p:spPr bwMode="auto">
                <a:xfrm>
                  <a:off x="6799104" y="2001324"/>
                  <a:ext cx="45072" cy="15677"/>
                </a:xfrm>
                <a:custGeom>
                  <a:avLst/>
                  <a:gdLst>
                    <a:gd name="T0" fmla="*/ 13 w 23"/>
                    <a:gd name="T1" fmla="*/ 8 h 8"/>
                    <a:gd name="T2" fmla="*/ 8 w 23"/>
                    <a:gd name="T3" fmla="*/ 5 h 8"/>
                    <a:gd name="T4" fmla="*/ 3 w 23"/>
                    <a:gd name="T5" fmla="*/ 8 h 8"/>
                    <a:gd name="T6" fmla="*/ 0 w 23"/>
                    <a:gd name="T7" fmla="*/ 6 h 8"/>
                    <a:gd name="T8" fmla="*/ 15 w 23"/>
                    <a:gd name="T9" fmla="*/ 0 h 8"/>
                    <a:gd name="T10" fmla="*/ 23 w 23"/>
                    <a:gd name="T11" fmla="*/ 3 h 8"/>
                    <a:gd name="T12" fmla="*/ 13 w 23"/>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3" h="8">
                      <a:moveTo>
                        <a:pt x="13" y="8"/>
                      </a:moveTo>
                      <a:cubicBezTo>
                        <a:pt x="12" y="8"/>
                        <a:pt x="9" y="5"/>
                        <a:pt x="8" y="5"/>
                      </a:cubicBezTo>
                      <a:cubicBezTo>
                        <a:pt x="7" y="8"/>
                        <a:pt x="6" y="8"/>
                        <a:pt x="3" y="8"/>
                      </a:cubicBezTo>
                      <a:cubicBezTo>
                        <a:pt x="2" y="8"/>
                        <a:pt x="0" y="7"/>
                        <a:pt x="0" y="6"/>
                      </a:cubicBezTo>
                      <a:cubicBezTo>
                        <a:pt x="0" y="2"/>
                        <a:pt x="12" y="0"/>
                        <a:pt x="15" y="0"/>
                      </a:cubicBezTo>
                      <a:cubicBezTo>
                        <a:pt x="18" y="0"/>
                        <a:pt x="21" y="1"/>
                        <a:pt x="23" y="3"/>
                      </a:cubicBezTo>
                      <a:cubicBezTo>
                        <a:pt x="17" y="3"/>
                        <a:pt x="17" y="8"/>
                        <a:pt x="13" y="8"/>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99" name="Freeform 79"/>
                <p:cNvSpPr>
                  <a:spLocks/>
                </p:cNvSpPr>
                <p:nvPr/>
              </p:nvSpPr>
              <p:spPr bwMode="auto">
                <a:xfrm>
                  <a:off x="6774608" y="1951353"/>
                  <a:ext cx="67609" cy="46053"/>
                </a:xfrm>
                <a:custGeom>
                  <a:avLst/>
                  <a:gdLst>
                    <a:gd name="T0" fmla="*/ 26 w 35"/>
                    <a:gd name="T1" fmla="*/ 20 h 24"/>
                    <a:gd name="T2" fmla="*/ 15 w 35"/>
                    <a:gd name="T3" fmla="*/ 24 h 24"/>
                    <a:gd name="T4" fmla="*/ 0 w 35"/>
                    <a:gd name="T5" fmla="*/ 18 h 24"/>
                    <a:gd name="T6" fmla="*/ 4 w 35"/>
                    <a:gd name="T7" fmla="*/ 15 h 24"/>
                    <a:gd name="T8" fmla="*/ 16 w 35"/>
                    <a:gd name="T9" fmla="*/ 15 h 24"/>
                    <a:gd name="T10" fmla="*/ 11 w 35"/>
                    <a:gd name="T11" fmla="*/ 14 h 24"/>
                    <a:gd name="T12" fmla="*/ 11 w 35"/>
                    <a:gd name="T13" fmla="*/ 11 h 24"/>
                    <a:gd name="T14" fmla="*/ 29 w 35"/>
                    <a:gd name="T15" fmla="*/ 5 h 24"/>
                    <a:gd name="T16" fmla="*/ 33 w 35"/>
                    <a:gd name="T17" fmla="*/ 0 h 24"/>
                    <a:gd name="T18" fmla="*/ 34 w 35"/>
                    <a:gd name="T19" fmla="*/ 4 h 24"/>
                    <a:gd name="T20" fmla="*/ 32 w 35"/>
                    <a:gd name="T21" fmla="*/ 7 h 24"/>
                    <a:gd name="T22" fmla="*/ 19 w 35"/>
                    <a:gd name="T23" fmla="*/ 15 h 24"/>
                    <a:gd name="T24" fmla="*/ 35 w 35"/>
                    <a:gd name="T25" fmla="*/ 19 h 24"/>
                    <a:gd name="T26" fmla="*/ 26 w 35"/>
                    <a:gd name="T27" fmla="*/ 2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24">
                      <a:moveTo>
                        <a:pt x="26" y="20"/>
                      </a:moveTo>
                      <a:cubicBezTo>
                        <a:pt x="23" y="20"/>
                        <a:pt x="18" y="24"/>
                        <a:pt x="15" y="24"/>
                      </a:cubicBezTo>
                      <a:cubicBezTo>
                        <a:pt x="13" y="24"/>
                        <a:pt x="1" y="18"/>
                        <a:pt x="0" y="18"/>
                      </a:cubicBezTo>
                      <a:cubicBezTo>
                        <a:pt x="2" y="17"/>
                        <a:pt x="3" y="16"/>
                        <a:pt x="4" y="15"/>
                      </a:cubicBezTo>
                      <a:cubicBezTo>
                        <a:pt x="16" y="15"/>
                        <a:pt x="16" y="15"/>
                        <a:pt x="16" y="15"/>
                      </a:cubicBezTo>
                      <a:cubicBezTo>
                        <a:pt x="13" y="14"/>
                        <a:pt x="14" y="13"/>
                        <a:pt x="11" y="14"/>
                      </a:cubicBezTo>
                      <a:cubicBezTo>
                        <a:pt x="11" y="11"/>
                        <a:pt x="11" y="11"/>
                        <a:pt x="11" y="11"/>
                      </a:cubicBezTo>
                      <a:cubicBezTo>
                        <a:pt x="20" y="11"/>
                        <a:pt x="20" y="5"/>
                        <a:pt x="29" y="5"/>
                      </a:cubicBezTo>
                      <a:cubicBezTo>
                        <a:pt x="29" y="2"/>
                        <a:pt x="31" y="0"/>
                        <a:pt x="33" y="0"/>
                      </a:cubicBezTo>
                      <a:cubicBezTo>
                        <a:pt x="34" y="0"/>
                        <a:pt x="34" y="3"/>
                        <a:pt x="34" y="4"/>
                      </a:cubicBezTo>
                      <a:cubicBezTo>
                        <a:pt x="33" y="4"/>
                        <a:pt x="32" y="6"/>
                        <a:pt x="32" y="7"/>
                      </a:cubicBezTo>
                      <a:cubicBezTo>
                        <a:pt x="27" y="10"/>
                        <a:pt x="21" y="12"/>
                        <a:pt x="19" y="15"/>
                      </a:cubicBezTo>
                      <a:cubicBezTo>
                        <a:pt x="27" y="16"/>
                        <a:pt x="29" y="16"/>
                        <a:pt x="35" y="19"/>
                      </a:cubicBezTo>
                      <a:cubicBezTo>
                        <a:pt x="33" y="21"/>
                        <a:pt x="29" y="20"/>
                        <a:pt x="26" y="20"/>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00" name="Freeform 144"/>
                <p:cNvSpPr>
                  <a:spLocks/>
                </p:cNvSpPr>
                <p:nvPr/>
              </p:nvSpPr>
              <p:spPr bwMode="auto">
                <a:xfrm>
                  <a:off x="8087587" y="2147320"/>
                  <a:ext cx="121500" cy="46053"/>
                </a:xfrm>
                <a:custGeom>
                  <a:avLst/>
                  <a:gdLst>
                    <a:gd name="T0" fmla="*/ 50 w 63"/>
                    <a:gd name="T1" fmla="*/ 18 h 24"/>
                    <a:gd name="T2" fmla="*/ 43 w 63"/>
                    <a:gd name="T3" fmla="*/ 21 h 24"/>
                    <a:gd name="T4" fmla="*/ 37 w 63"/>
                    <a:gd name="T5" fmla="*/ 18 h 24"/>
                    <a:gd name="T6" fmla="*/ 32 w 63"/>
                    <a:gd name="T7" fmla="*/ 20 h 24"/>
                    <a:gd name="T8" fmla="*/ 25 w 63"/>
                    <a:gd name="T9" fmla="*/ 22 h 24"/>
                    <a:gd name="T10" fmla="*/ 20 w 63"/>
                    <a:gd name="T11" fmla="*/ 20 h 24"/>
                    <a:gd name="T12" fmla="*/ 14 w 63"/>
                    <a:gd name="T13" fmla="*/ 24 h 24"/>
                    <a:gd name="T14" fmla="*/ 0 w 63"/>
                    <a:gd name="T15" fmla="*/ 11 h 24"/>
                    <a:gd name="T16" fmla="*/ 12 w 63"/>
                    <a:gd name="T17" fmla="*/ 0 h 24"/>
                    <a:gd name="T18" fmla="*/ 30 w 63"/>
                    <a:gd name="T19" fmla="*/ 9 h 24"/>
                    <a:gd name="T20" fmla="*/ 35 w 63"/>
                    <a:gd name="T21" fmla="*/ 1 h 24"/>
                    <a:gd name="T22" fmla="*/ 63 w 63"/>
                    <a:gd name="T23" fmla="*/ 9 h 24"/>
                    <a:gd name="T24" fmla="*/ 58 w 63"/>
                    <a:gd name="T25" fmla="*/ 18 h 24"/>
                    <a:gd name="T26" fmla="*/ 50 w 63"/>
                    <a:gd name="T27" fmla="*/ 1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24">
                      <a:moveTo>
                        <a:pt x="50" y="18"/>
                      </a:moveTo>
                      <a:cubicBezTo>
                        <a:pt x="48" y="18"/>
                        <a:pt x="46" y="21"/>
                        <a:pt x="43" y="21"/>
                      </a:cubicBezTo>
                      <a:cubicBezTo>
                        <a:pt x="41" y="21"/>
                        <a:pt x="39" y="18"/>
                        <a:pt x="37" y="18"/>
                      </a:cubicBezTo>
                      <a:cubicBezTo>
                        <a:pt x="35" y="18"/>
                        <a:pt x="34" y="20"/>
                        <a:pt x="32" y="20"/>
                      </a:cubicBezTo>
                      <a:cubicBezTo>
                        <a:pt x="30" y="20"/>
                        <a:pt x="28" y="22"/>
                        <a:pt x="25" y="22"/>
                      </a:cubicBezTo>
                      <a:cubicBezTo>
                        <a:pt x="23" y="22"/>
                        <a:pt x="22" y="21"/>
                        <a:pt x="20" y="20"/>
                      </a:cubicBezTo>
                      <a:cubicBezTo>
                        <a:pt x="18" y="21"/>
                        <a:pt x="17" y="24"/>
                        <a:pt x="14" y="24"/>
                      </a:cubicBezTo>
                      <a:cubicBezTo>
                        <a:pt x="6" y="24"/>
                        <a:pt x="0" y="18"/>
                        <a:pt x="0" y="11"/>
                      </a:cubicBezTo>
                      <a:cubicBezTo>
                        <a:pt x="0" y="4"/>
                        <a:pt x="6" y="0"/>
                        <a:pt x="12" y="0"/>
                      </a:cubicBezTo>
                      <a:cubicBezTo>
                        <a:pt x="21" y="0"/>
                        <a:pt x="22" y="9"/>
                        <a:pt x="30" y="9"/>
                      </a:cubicBezTo>
                      <a:cubicBezTo>
                        <a:pt x="30" y="4"/>
                        <a:pt x="31" y="1"/>
                        <a:pt x="35" y="1"/>
                      </a:cubicBezTo>
                      <a:cubicBezTo>
                        <a:pt x="40" y="1"/>
                        <a:pt x="57" y="7"/>
                        <a:pt x="63" y="9"/>
                      </a:cubicBezTo>
                      <a:cubicBezTo>
                        <a:pt x="62" y="13"/>
                        <a:pt x="58" y="16"/>
                        <a:pt x="58" y="18"/>
                      </a:cubicBezTo>
                      <a:lnTo>
                        <a:pt x="50" y="18"/>
                      </a:ln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01" name="Freeform 157"/>
                <p:cNvSpPr>
                  <a:spLocks/>
                </p:cNvSpPr>
                <p:nvPr/>
              </p:nvSpPr>
              <p:spPr bwMode="auto">
                <a:xfrm>
                  <a:off x="6264114" y="2618620"/>
                  <a:ext cx="18617" cy="25476"/>
                </a:xfrm>
                <a:custGeom>
                  <a:avLst/>
                  <a:gdLst>
                    <a:gd name="T0" fmla="*/ 8 w 10"/>
                    <a:gd name="T1" fmla="*/ 7 h 13"/>
                    <a:gd name="T2" fmla="*/ 8 w 10"/>
                    <a:gd name="T3" fmla="*/ 10 h 13"/>
                    <a:gd name="T4" fmla="*/ 3 w 10"/>
                    <a:gd name="T5" fmla="*/ 13 h 13"/>
                    <a:gd name="T6" fmla="*/ 0 w 10"/>
                    <a:gd name="T7" fmla="*/ 9 h 13"/>
                    <a:gd name="T8" fmla="*/ 6 w 10"/>
                    <a:gd name="T9" fmla="*/ 6 h 13"/>
                    <a:gd name="T10" fmla="*/ 4 w 10"/>
                    <a:gd name="T11" fmla="*/ 3 h 13"/>
                    <a:gd name="T12" fmla="*/ 7 w 10"/>
                    <a:gd name="T13" fmla="*/ 0 h 13"/>
                    <a:gd name="T14" fmla="*/ 10 w 10"/>
                    <a:gd name="T15" fmla="*/ 3 h 13"/>
                    <a:gd name="T16" fmla="*/ 8 w 10"/>
                    <a:gd name="T17" fmla="*/ 7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3">
                      <a:moveTo>
                        <a:pt x="8" y="7"/>
                      </a:moveTo>
                      <a:cubicBezTo>
                        <a:pt x="8" y="8"/>
                        <a:pt x="8" y="9"/>
                        <a:pt x="8" y="10"/>
                      </a:cubicBezTo>
                      <a:cubicBezTo>
                        <a:pt x="8" y="11"/>
                        <a:pt x="4" y="13"/>
                        <a:pt x="3" y="13"/>
                      </a:cubicBezTo>
                      <a:cubicBezTo>
                        <a:pt x="0" y="13"/>
                        <a:pt x="0" y="10"/>
                        <a:pt x="0" y="9"/>
                      </a:cubicBezTo>
                      <a:cubicBezTo>
                        <a:pt x="2" y="8"/>
                        <a:pt x="4" y="7"/>
                        <a:pt x="6" y="6"/>
                      </a:cubicBezTo>
                      <a:cubicBezTo>
                        <a:pt x="5" y="5"/>
                        <a:pt x="4" y="4"/>
                        <a:pt x="4" y="3"/>
                      </a:cubicBezTo>
                      <a:cubicBezTo>
                        <a:pt x="4" y="1"/>
                        <a:pt x="7" y="0"/>
                        <a:pt x="7" y="0"/>
                      </a:cubicBezTo>
                      <a:cubicBezTo>
                        <a:pt x="8" y="2"/>
                        <a:pt x="9" y="2"/>
                        <a:pt x="10" y="3"/>
                      </a:cubicBezTo>
                      <a:cubicBezTo>
                        <a:pt x="10" y="4"/>
                        <a:pt x="8" y="6"/>
                        <a:pt x="8" y="7"/>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02" name="Freeform 158"/>
                <p:cNvSpPr>
                  <a:spLocks/>
                </p:cNvSpPr>
                <p:nvPr/>
              </p:nvSpPr>
              <p:spPr bwMode="auto">
                <a:xfrm>
                  <a:off x="6298409" y="3104618"/>
                  <a:ext cx="35274" cy="7839"/>
                </a:xfrm>
                <a:custGeom>
                  <a:avLst/>
                  <a:gdLst>
                    <a:gd name="T0" fmla="*/ 18 w 18"/>
                    <a:gd name="T1" fmla="*/ 2 h 4"/>
                    <a:gd name="T2" fmla="*/ 11 w 18"/>
                    <a:gd name="T3" fmla="*/ 3 h 4"/>
                    <a:gd name="T4" fmla="*/ 0 w 18"/>
                    <a:gd name="T5" fmla="*/ 1 h 4"/>
                    <a:gd name="T6" fmla="*/ 18 w 18"/>
                    <a:gd name="T7" fmla="*/ 2 h 4"/>
                  </a:gdLst>
                  <a:ahLst/>
                  <a:cxnLst>
                    <a:cxn ang="0">
                      <a:pos x="T0" y="T1"/>
                    </a:cxn>
                    <a:cxn ang="0">
                      <a:pos x="T2" y="T3"/>
                    </a:cxn>
                    <a:cxn ang="0">
                      <a:pos x="T4" y="T5"/>
                    </a:cxn>
                    <a:cxn ang="0">
                      <a:pos x="T6" y="T7"/>
                    </a:cxn>
                  </a:cxnLst>
                  <a:rect l="0" t="0" r="r" b="b"/>
                  <a:pathLst>
                    <a:path w="18" h="4">
                      <a:moveTo>
                        <a:pt x="18" y="2"/>
                      </a:moveTo>
                      <a:cubicBezTo>
                        <a:pt x="14" y="4"/>
                        <a:pt x="13" y="3"/>
                        <a:pt x="11" y="3"/>
                      </a:cubicBezTo>
                      <a:cubicBezTo>
                        <a:pt x="8" y="3"/>
                        <a:pt x="3" y="2"/>
                        <a:pt x="0" y="1"/>
                      </a:cubicBezTo>
                      <a:cubicBezTo>
                        <a:pt x="6" y="0"/>
                        <a:pt x="13" y="1"/>
                        <a:pt x="18" y="2"/>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03" name="Freeform 159"/>
                <p:cNvSpPr>
                  <a:spLocks/>
                </p:cNvSpPr>
                <p:nvPr/>
              </p:nvSpPr>
              <p:spPr bwMode="auto">
                <a:xfrm>
                  <a:off x="6431666" y="3098739"/>
                  <a:ext cx="31354" cy="17637"/>
                </a:xfrm>
                <a:custGeom>
                  <a:avLst/>
                  <a:gdLst>
                    <a:gd name="T0" fmla="*/ 3 w 16"/>
                    <a:gd name="T1" fmla="*/ 9 h 9"/>
                    <a:gd name="T2" fmla="*/ 1 w 16"/>
                    <a:gd name="T3" fmla="*/ 7 h 9"/>
                    <a:gd name="T4" fmla="*/ 0 w 16"/>
                    <a:gd name="T5" fmla="*/ 6 h 9"/>
                    <a:gd name="T6" fmla="*/ 16 w 16"/>
                    <a:gd name="T7" fmla="*/ 0 h 9"/>
                    <a:gd name="T8" fmla="*/ 13 w 16"/>
                    <a:gd name="T9" fmla="*/ 3 h 9"/>
                    <a:gd name="T10" fmla="*/ 12 w 16"/>
                    <a:gd name="T11" fmla="*/ 6 h 9"/>
                    <a:gd name="T12" fmla="*/ 3 w 1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16" h="9">
                      <a:moveTo>
                        <a:pt x="3" y="9"/>
                      </a:moveTo>
                      <a:cubicBezTo>
                        <a:pt x="2" y="9"/>
                        <a:pt x="1" y="8"/>
                        <a:pt x="1" y="7"/>
                      </a:cubicBezTo>
                      <a:cubicBezTo>
                        <a:pt x="1" y="7"/>
                        <a:pt x="0" y="7"/>
                        <a:pt x="0" y="6"/>
                      </a:cubicBezTo>
                      <a:cubicBezTo>
                        <a:pt x="4" y="4"/>
                        <a:pt x="12" y="1"/>
                        <a:pt x="16" y="0"/>
                      </a:cubicBezTo>
                      <a:cubicBezTo>
                        <a:pt x="16" y="3"/>
                        <a:pt x="14" y="2"/>
                        <a:pt x="13" y="3"/>
                      </a:cubicBezTo>
                      <a:cubicBezTo>
                        <a:pt x="12" y="3"/>
                        <a:pt x="12" y="5"/>
                        <a:pt x="12" y="6"/>
                      </a:cubicBezTo>
                      <a:cubicBezTo>
                        <a:pt x="11" y="7"/>
                        <a:pt x="6" y="9"/>
                        <a:pt x="3" y="9"/>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04" name="Freeform 161"/>
                <p:cNvSpPr>
                  <a:spLocks/>
                </p:cNvSpPr>
                <p:nvPr/>
              </p:nvSpPr>
              <p:spPr bwMode="auto">
                <a:xfrm>
                  <a:off x="6675645" y="2352105"/>
                  <a:ext cx="33314" cy="25476"/>
                </a:xfrm>
                <a:custGeom>
                  <a:avLst/>
                  <a:gdLst>
                    <a:gd name="T0" fmla="*/ 4 w 17"/>
                    <a:gd name="T1" fmla="*/ 3 h 13"/>
                    <a:gd name="T2" fmla="*/ 7 w 17"/>
                    <a:gd name="T3" fmla="*/ 0 h 13"/>
                    <a:gd name="T4" fmla="*/ 17 w 17"/>
                    <a:gd name="T5" fmla="*/ 5 h 13"/>
                    <a:gd name="T6" fmla="*/ 17 w 17"/>
                    <a:gd name="T7" fmla="*/ 8 h 13"/>
                    <a:gd name="T8" fmla="*/ 5 w 17"/>
                    <a:gd name="T9" fmla="*/ 13 h 13"/>
                    <a:gd name="T10" fmla="*/ 0 w 17"/>
                    <a:gd name="T11" fmla="*/ 10 h 13"/>
                    <a:gd name="T12" fmla="*/ 4 w 17"/>
                    <a:gd name="T13" fmla="*/ 3 h 13"/>
                  </a:gdLst>
                  <a:ahLst/>
                  <a:cxnLst>
                    <a:cxn ang="0">
                      <a:pos x="T0" y="T1"/>
                    </a:cxn>
                    <a:cxn ang="0">
                      <a:pos x="T2" y="T3"/>
                    </a:cxn>
                    <a:cxn ang="0">
                      <a:pos x="T4" y="T5"/>
                    </a:cxn>
                    <a:cxn ang="0">
                      <a:pos x="T6" y="T7"/>
                    </a:cxn>
                    <a:cxn ang="0">
                      <a:pos x="T8" y="T9"/>
                    </a:cxn>
                    <a:cxn ang="0">
                      <a:pos x="T10" y="T11"/>
                    </a:cxn>
                    <a:cxn ang="0">
                      <a:pos x="T12" y="T13"/>
                    </a:cxn>
                  </a:cxnLst>
                  <a:rect l="0" t="0" r="r" b="b"/>
                  <a:pathLst>
                    <a:path w="17" h="13">
                      <a:moveTo>
                        <a:pt x="4" y="3"/>
                      </a:moveTo>
                      <a:cubicBezTo>
                        <a:pt x="5" y="3"/>
                        <a:pt x="6" y="0"/>
                        <a:pt x="7" y="0"/>
                      </a:cubicBezTo>
                      <a:cubicBezTo>
                        <a:pt x="11" y="0"/>
                        <a:pt x="13" y="4"/>
                        <a:pt x="17" y="5"/>
                      </a:cubicBezTo>
                      <a:cubicBezTo>
                        <a:pt x="17" y="8"/>
                        <a:pt x="17" y="8"/>
                        <a:pt x="17" y="8"/>
                      </a:cubicBezTo>
                      <a:cubicBezTo>
                        <a:pt x="13" y="10"/>
                        <a:pt x="10" y="13"/>
                        <a:pt x="5" y="13"/>
                      </a:cubicBezTo>
                      <a:cubicBezTo>
                        <a:pt x="2" y="13"/>
                        <a:pt x="0" y="13"/>
                        <a:pt x="0" y="10"/>
                      </a:cubicBezTo>
                      <a:cubicBezTo>
                        <a:pt x="0" y="9"/>
                        <a:pt x="3" y="3"/>
                        <a:pt x="4" y="3"/>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05" name="Freeform 162"/>
                <p:cNvSpPr>
                  <a:spLocks/>
                </p:cNvSpPr>
                <p:nvPr/>
              </p:nvSpPr>
              <p:spPr bwMode="auto">
                <a:xfrm>
                  <a:off x="6842217" y="2322710"/>
                  <a:ext cx="26456" cy="27436"/>
                </a:xfrm>
                <a:custGeom>
                  <a:avLst/>
                  <a:gdLst>
                    <a:gd name="T0" fmla="*/ 14 w 14"/>
                    <a:gd name="T1" fmla="*/ 12 h 14"/>
                    <a:gd name="T2" fmla="*/ 10 w 14"/>
                    <a:gd name="T3" fmla="*/ 13 h 14"/>
                    <a:gd name="T4" fmla="*/ 0 w 14"/>
                    <a:gd name="T5" fmla="*/ 6 h 14"/>
                    <a:gd name="T6" fmla="*/ 14 w 14"/>
                    <a:gd name="T7" fmla="*/ 12 h 14"/>
                  </a:gdLst>
                  <a:ahLst/>
                  <a:cxnLst>
                    <a:cxn ang="0">
                      <a:pos x="T0" y="T1"/>
                    </a:cxn>
                    <a:cxn ang="0">
                      <a:pos x="T2" y="T3"/>
                    </a:cxn>
                    <a:cxn ang="0">
                      <a:pos x="T4" y="T5"/>
                    </a:cxn>
                    <a:cxn ang="0">
                      <a:pos x="T6" y="T7"/>
                    </a:cxn>
                  </a:cxnLst>
                  <a:rect l="0" t="0" r="r" b="b"/>
                  <a:pathLst>
                    <a:path w="14" h="14">
                      <a:moveTo>
                        <a:pt x="14" y="12"/>
                      </a:moveTo>
                      <a:cubicBezTo>
                        <a:pt x="14" y="14"/>
                        <a:pt x="10" y="13"/>
                        <a:pt x="10" y="13"/>
                      </a:cubicBezTo>
                      <a:cubicBezTo>
                        <a:pt x="6" y="13"/>
                        <a:pt x="0" y="10"/>
                        <a:pt x="0" y="6"/>
                      </a:cubicBezTo>
                      <a:cubicBezTo>
                        <a:pt x="0" y="0"/>
                        <a:pt x="14" y="6"/>
                        <a:pt x="14" y="12"/>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06" name="Freeform 163"/>
                <p:cNvSpPr>
                  <a:spLocks/>
                </p:cNvSpPr>
                <p:nvPr/>
              </p:nvSpPr>
              <p:spPr bwMode="auto">
                <a:xfrm>
                  <a:off x="7021527" y="2233545"/>
                  <a:ext cx="23516" cy="17637"/>
                </a:xfrm>
                <a:custGeom>
                  <a:avLst/>
                  <a:gdLst>
                    <a:gd name="T0" fmla="*/ 1 w 12"/>
                    <a:gd name="T1" fmla="*/ 9 h 9"/>
                    <a:gd name="T2" fmla="*/ 12 w 12"/>
                    <a:gd name="T3" fmla="*/ 6 h 9"/>
                    <a:gd name="T4" fmla="*/ 5 w 12"/>
                    <a:gd name="T5" fmla="*/ 0 h 9"/>
                    <a:gd name="T6" fmla="*/ 1 w 12"/>
                    <a:gd name="T7" fmla="*/ 6 h 9"/>
                    <a:gd name="T8" fmla="*/ 1 w 12"/>
                    <a:gd name="T9" fmla="*/ 9 h 9"/>
                  </a:gdLst>
                  <a:ahLst/>
                  <a:cxnLst>
                    <a:cxn ang="0">
                      <a:pos x="T0" y="T1"/>
                    </a:cxn>
                    <a:cxn ang="0">
                      <a:pos x="T2" y="T3"/>
                    </a:cxn>
                    <a:cxn ang="0">
                      <a:pos x="T4" y="T5"/>
                    </a:cxn>
                    <a:cxn ang="0">
                      <a:pos x="T6" y="T7"/>
                    </a:cxn>
                    <a:cxn ang="0">
                      <a:pos x="T8" y="T9"/>
                    </a:cxn>
                  </a:cxnLst>
                  <a:rect l="0" t="0" r="r" b="b"/>
                  <a:pathLst>
                    <a:path w="12" h="9">
                      <a:moveTo>
                        <a:pt x="1" y="9"/>
                      </a:moveTo>
                      <a:cubicBezTo>
                        <a:pt x="4" y="9"/>
                        <a:pt x="11" y="7"/>
                        <a:pt x="12" y="6"/>
                      </a:cubicBezTo>
                      <a:cubicBezTo>
                        <a:pt x="10" y="4"/>
                        <a:pt x="9" y="0"/>
                        <a:pt x="5" y="0"/>
                      </a:cubicBezTo>
                      <a:cubicBezTo>
                        <a:pt x="3" y="0"/>
                        <a:pt x="1" y="4"/>
                        <a:pt x="1" y="6"/>
                      </a:cubicBezTo>
                      <a:cubicBezTo>
                        <a:pt x="1" y="7"/>
                        <a:pt x="0" y="9"/>
                        <a:pt x="1" y="9"/>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07" name="Freeform 164"/>
                <p:cNvSpPr>
                  <a:spLocks/>
                </p:cNvSpPr>
                <p:nvPr/>
              </p:nvSpPr>
              <p:spPr bwMode="auto">
                <a:xfrm>
                  <a:off x="8135599" y="2218847"/>
                  <a:ext cx="51931" cy="20577"/>
                </a:xfrm>
                <a:custGeom>
                  <a:avLst/>
                  <a:gdLst>
                    <a:gd name="T0" fmla="*/ 0 w 27"/>
                    <a:gd name="T1" fmla="*/ 8 h 11"/>
                    <a:gd name="T2" fmla="*/ 13 w 27"/>
                    <a:gd name="T3" fmla="*/ 0 h 11"/>
                    <a:gd name="T4" fmla="*/ 27 w 27"/>
                    <a:gd name="T5" fmla="*/ 11 h 11"/>
                    <a:gd name="T6" fmla="*/ 18 w 27"/>
                    <a:gd name="T7" fmla="*/ 11 h 11"/>
                    <a:gd name="T8" fmla="*/ 1 w 27"/>
                    <a:gd name="T9" fmla="*/ 7 h 11"/>
                    <a:gd name="T10" fmla="*/ 0 w 27"/>
                    <a:gd name="T11" fmla="*/ 8 h 11"/>
                  </a:gdLst>
                  <a:ahLst/>
                  <a:cxnLst>
                    <a:cxn ang="0">
                      <a:pos x="T0" y="T1"/>
                    </a:cxn>
                    <a:cxn ang="0">
                      <a:pos x="T2" y="T3"/>
                    </a:cxn>
                    <a:cxn ang="0">
                      <a:pos x="T4" y="T5"/>
                    </a:cxn>
                    <a:cxn ang="0">
                      <a:pos x="T6" y="T7"/>
                    </a:cxn>
                    <a:cxn ang="0">
                      <a:pos x="T8" y="T9"/>
                    </a:cxn>
                    <a:cxn ang="0">
                      <a:pos x="T10" y="T11"/>
                    </a:cxn>
                  </a:cxnLst>
                  <a:rect l="0" t="0" r="r" b="b"/>
                  <a:pathLst>
                    <a:path w="27" h="11">
                      <a:moveTo>
                        <a:pt x="0" y="8"/>
                      </a:moveTo>
                      <a:cubicBezTo>
                        <a:pt x="3" y="4"/>
                        <a:pt x="7" y="0"/>
                        <a:pt x="13" y="0"/>
                      </a:cubicBezTo>
                      <a:cubicBezTo>
                        <a:pt x="21" y="0"/>
                        <a:pt x="27" y="5"/>
                        <a:pt x="27" y="11"/>
                      </a:cubicBezTo>
                      <a:cubicBezTo>
                        <a:pt x="18" y="11"/>
                        <a:pt x="18" y="11"/>
                        <a:pt x="18" y="11"/>
                      </a:cubicBezTo>
                      <a:cubicBezTo>
                        <a:pt x="13" y="8"/>
                        <a:pt x="6" y="9"/>
                        <a:pt x="1" y="7"/>
                      </a:cubicBezTo>
                      <a:lnTo>
                        <a:pt x="0" y="8"/>
                      </a:ln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08" name="Freeform 165"/>
                <p:cNvSpPr>
                  <a:spLocks/>
                </p:cNvSpPr>
                <p:nvPr/>
              </p:nvSpPr>
              <p:spPr bwMode="auto">
                <a:xfrm>
                  <a:off x="8234562" y="2165936"/>
                  <a:ext cx="71528" cy="25476"/>
                </a:xfrm>
                <a:custGeom>
                  <a:avLst/>
                  <a:gdLst>
                    <a:gd name="T0" fmla="*/ 0 w 37"/>
                    <a:gd name="T1" fmla="*/ 0 h 13"/>
                    <a:gd name="T2" fmla="*/ 34 w 37"/>
                    <a:gd name="T3" fmla="*/ 6 h 13"/>
                    <a:gd name="T4" fmla="*/ 37 w 37"/>
                    <a:gd name="T5" fmla="*/ 9 h 13"/>
                    <a:gd name="T6" fmla="*/ 24 w 37"/>
                    <a:gd name="T7" fmla="*/ 13 h 13"/>
                    <a:gd name="T8" fmla="*/ 3 w 37"/>
                    <a:gd name="T9" fmla="*/ 2 h 13"/>
                    <a:gd name="T10" fmla="*/ 0 w 37"/>
                    <a:gd name="T11" fmla="*/ 0 h 13"/>
                  </a:gdLst>
                  <a:ahLst/>
                  <a:cxnLst>
                    <a:cxn ang="0">
                      <a:pos x="T0" y="T1"/>
                    </a:cxn>
                    <a:cxn ang="0">
                      <a:pos x="T2" y="T3"/>
                    </a:cxn>
                    <a:cxn ang="0">
                      <a:pos x="T4" y="T5"/>
                    </a:cxn>
                    <a:cxn ang="0">
                      <a:pos x="T6" y="T7"/>
                    </a:cxn>
                    <a:cxn ang="0">
                      <a:pos x="T8" y="T9"/>
                    </a:cxn>
                    <a:cxn ang="0">
                      <a:pos x="T10" y="T11"/>
                    </a:cxn>
                  </a:cxnLst>
                  <a:rect l="0" t="0" r="r" b="b"/>
                  <a:pathLst>
                    <a:path w="37" h="13">
                      <a:moveTo>
                        <a:pt x="0" y="0"/>
                      </a:moveTo>
                      <a:cubicBezTo>
                        <a:pt x="3" y="2"/>
                        <a:pt x="33" y="6"/>
                        <a:pt x="34" y="6"/>
                      </a:cubicBezTo>
                      <a:cubicBezTo>
                        <a:pt x="36" y="6"/>
                        <a:pt x="37" y="7"/>
                        <a:pt x="37" y="9"/>
                      </a:cubicBezTo>
                      <a:cubicBezTo>
                        <a:pt x="37" y="12"/>
                        <a:pt x="29" y="13"/>
                        <a:pt x="24" y="13"/>
                      </a:cubicBezTo>
                      <a:cubicBezTo>
                        <a:pt x="17" y="13"/>
                        <a:pt x="3" y="10"/>
                        <a:pt x="3" y="2"/>
                      </a:cubicBezTo>
                      <a:lnTo>
                        <a:pt x="0" y="0"/>
                      </a:ln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09" name="Freeform 166"/>
                <p:cNvSpPr>
                  <a:spLocks/>
                </p:cNvSpPr>
                <p:nvPr/>
              </p:nvSpPr>
              <p:spPr bwMode="auto">
                <a:xfrm>
                  <a:off x="8133639" y="2201211"/>
                  <a:ext cx="15677" cy="17637"/>
                </a:xfrm>
                <a:custGeom>
                  <a:avLst/>
                  <a:gdLst>
                    <a:gd name="T0" fmla="*/ 8 w 8"/>
                    <a:gd name="T1" fmla="*/ 5 h 9"/>
                    <a:gd name="T2" fmla="*/ 3 w 8"/>
                    <a:gd name="T3" fmla="*/ 9 h 9"/>
                    <a:gd name="T4" fmla="*/ 0 w 8"/>
                    <a:gd name="T5" fmla="*/ 5 h 9"/>
                    <a:gd name="T6" fmla="*/ 8 w 8"/>
                    <a:gd name="T7" fmla="*/ 5 h 9"/>
                  </a:gdLst>
                  <a:ahLst/>
                  <a:cxnLst>
                    <a:cxn ang="0">
                      <a:pos x="T0" y="T1"/>
                    </a:cxn>
                    <a:cxn ang="0">
                      <a:pos x="T2" y="T3"/>
                    </a:cxn>
                    <a:cxn ang="0">
                      <a:pos x="T4" y="T5"/>
                    </a:cxn>
                    <a:cxn ang="0">
                      <a:pos x="T6" y="T7"/>
                    </a:cxn>
                  </a:cxnLst>
                  <a:rect l="0" t="0" r="r" b="b"/>
                  <a:pathLst>
                    <a:path w="8" h="9">
                      <a:moveTo>
                        <a:pt x="8" y="5"/>
                      </a:moveTo>
                      <a:cubicBezTo>
                        <a:pt x="8" y="7"/>
                        <a:pt x="5" y="9"/>
                        <a:pt x="3" y="9"/>
                      </a:cubicBezTo>
                      <a:cubicBezTo>
                        <a:pt x="0" y="9"/>
                        <a:pt x="0" y="8"/>
                        <a:pt x="0" y="5"/>
                      </a:cubicBezTo>
                      <a:cubicBezTo>
                        <a:pt x="0" y="0"/>
                        <a:pt x="8" y="1"/>
                        <a:pt x="8" y="5"/>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grpSp>
          <p:grpSp>
            <p:nvGrpSpPr>
              <p:cNvPr id="132" name="组合 131"/>
              <p:cNvGrpSpPr/>
              <p:nvPr/>
            </p:nvGrpSpPr>
            <p:grpSpPr>
              <a:xfrm>
                <a:off x="4663066" y="1877865"/>
                <a:ext cx="1061161" cy="1660821"/>
                <a:chOff x="4663066" y="1877865"/>
                <a:chExt cx="1061161" cy="1660821"/>
              </a:xfrm>
              <a:grpFill/>
            </p:grpSpPr>
            <p:sp>
              <p:nvSpPr>
                <p:cNvPr id="133" name="Freeform 90"/>
                <p:cNvSpPr>
                  <a:spLocks/>
                </p:cNvSpPr>
                <p:nvPr/>
              </p:nvSpPr>
              <p:spPr bwMode="auto">
                <a:xfrm>
                  <a:off x="4691481" y="3398569"/>
                  <a:ext cx="27436" cy="11758"/>
                </a:xfrm>
                <a:custGeom>
                  <a:avLst/>
                  <a:gdLst>
                    <a:gd name="T0" fmla="*/ 11 w 14"/>
                    <a:gd name="T1" fmla="*/ 2 h 6"/>
                    <a:gd name="T2" fmla="*/ 14 w 14"/>
                    <a:gd name="T3" fmla="*/ 4 h 6"/>
                    <a:gd name="T4" fmla="*/ 4 w 14"/>
                    <a:gd name="T5" fmla="*/ 6 h 6"/>
                    <a:gd name="T6" fmla="*/ 0 w 14"/>
                    <a:gd name="T7" fmla="*/ 2 h 6"/>
                    <a:gd name="T8" fmla="*/ 2 w 14"/>
                    <a:gd name="T9" fmla="*/ 0 h 6"/>
                    <a:gd name="T10" fmla="*/ 12 w 14"/>
                    <a:gd name="T11" fmla="*/ 2 h 6"/>
                    <a:gd name="T12" fmla="*/ 11 w 14"/>
                    <a:gd name="T13" fmla="*/ 2 h 6"/>
                  </a:gdLst>
                  <a:ahLst/>
                  <a:cxnLst>
                    <a:cxn ang="0">
                      <a:pos x="T0" y="T1"/>
                    </a:cxn>
                    <a:cxn ang="0">
                      <a:pos x="T2" y="T3"/>
                    </a:cxn>
                    <a:cxn ang="0">
                      <a:pos x="T4" y="T5"/>
                    </a:cxn>
                    <a:cxn ang="0">
                      <a:pos x="T6" y="T7"/>
                    </a:cxn>
                    <a:cxn ang="0">
                      <a:pos x="T8" y="T9"/>
                    </a:cxn>
                    <a:cxn ang="0">
                      <a:pos x="T10" y="T11"/>
                    </a:cxn>
                    <a:cxn ang="0">
                      <a:pos x="T12" y="T13"/>
                    </a:cxn>
                  </a:cxnLst>
                  <a:rect l="0" t="0" r="r" b="b"/>
                  <a:pathLst>
                    <a:path w="14" h="6">
                      <a:moveTo>
                        <a:pt x="11" y="2"/>
                      </a:moveTo>
                      <a:cubicBezTo>
                        <a:pt x="13" y="2"/>
                        <a:pt x="13" y="3"/>
                        <a:pt x="14" y="4"/>
                      </a:cubicBezTo>
                      <a:cubicBezTo>
                        <a:pt x="10" y="5"/>
                        <a:pt x="8" y="6"/>
                        <a:pt x="4" y="6"/>
                      </a:cubicBezTo>
                      <a:cubicBezTo>
                        <a:pt x="2" y="6"/>
                        <a:pt x="0" y="4"/>
                        <a:pt x="0" y="2"/>
                      </a:cubicBezTo>
                      <a:cubicBezTo>
                        <a:pt x="0" y="1"/>
                        <a:pt x="1" y="0"/>
                        <a:pt x="2" y="0"/>
                      </a:cubicBezTo>
                      <a:cubicBezTo>
                        <a:pt x="6" y="0"/>
                        <a:pt x="10" y="2"/>
                        <a:pt x="12" y="2"/>
                      </a:cubicBezTo>
                      <a:lnTo>
                        <a:pt x="11" y="2"/>
                      </a:ln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34" name="Freeform 91"/>
                <p:cNvSpPr>
                  <a:spLocks/>
                </p:cNvSpPr>
                <p:nvPr/>
              </p:nvSpPr>
              <p:spPr bwMode="auto">
                <a:xfrm>
                  <a:off x="4865892" y="3396609"/>
                  <a:ext cx="23516" cy="9798"/>
                </a:xfrm>
                <a:custGeom>
                  <a:avLst/>
                  <a:gdLst>
                    <a:gd name="T0" fmla="*/ 12 w 12"/>
                    <a:gd name="T1" fmla="*/ 3 h 5"/>
                    <a:gd name="T2" fmla="*/ 7 w 12"/>
                    <a:gd name="T3" fmla="*/ 5 h 5"/>
                    <a:gd name="T4" fmla="*/ 0 w 12"/>
                    <a:gd name="T5" fmla="*/ 2 h 5"/>
                    <a:gd name="T6" fmla="*/ 3 w 12"/>
                    <a:gd name="T7" fmla="*/ 0 h 5"/>
                    <a:gd name="T8" fmla="*/ 12 w 12"/>
                    <a:gd name="T9" fmla="*/ 3 h 5"/>
                  </a:gdLst>
                  <a:ahLst/>
                  <a:cxnLst>
                    <a:cxn ang="0">
                      <a:pos x="T0" y="T1"/>
                    </a:cxn>
                    <a:cxn ang="0">
                      <a:pos x="T2" y="T3"/>
                    </a:cxn>
                    <a:cxn ang="0">
                      <a:pos x="T4" y="T5"/>
                    </a:cxn>
                    <a:cxn ang="0">
                      <a:pos x="T6" y="T7"/>
                    </a:cxn>
                    <a:cxn ang="0">
                      <a:pos x="T8" y="T9"/>
                    </a:cxn>
                  </a:cxnLst>
                  <a:rect l="0" t="0" r="r" b="b"/>
                  <a:pathLst>
                    <a:path w="12" h="5">
                      <a:moveTo>
                        <a:pt x="12" y="3"/>
                      </a:moveTo>
                      <a:cubicBezTo>
                        <a:pt x="11" y="5"/>
                        <a:pt x="9" y="5"/>
                        <a:pt x="7" y="5"/>
                      </a:cubicBezTo>
                      <a:cubicBezTo>
                        <a:pt x="4" y="5"/>
                        <a:pt x="0" y="5"/>
                        <a:pt x="0" y="2"/>
                      </a:cubicBezTo>
                      <a:cubicBezTo>
                        <a:pt x="0" y="1"/>
                        <a:pt x="2" y="0"/>
                        <a:pt x="3" y="0"/>
                      </a:cubicBezTo>
                      <a:cubicBezTo>
                        <a:pt x="4" y="0"/>
                        <a:pt x="11" y="2"/>
                        <a:pt x="12" y="3"/>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35" name="Freeform 92"/>
                <p:cNvSpPr>
                  <a:spLocks/>
                </p:cNvSpPr>
                <p:nvPr/>
              </p:nvSpPr>
              <p:spPr bwMode="auto">
                <a:xfrm>
                  <a:off x="4752230" y="3374073"/>
                  <a:ext cx="94064" cy="38214"/>
                </a:xfrm>
                <a:custGeom>
                  <a:avLst/>
                  <a:gdLst>
                    <a:gd name="T0" fmla="*/ 41 w 49"/>
                    <a:gd name="T1" fmla="*/ 7 h 20"/>
                    <a:gd name="T2" fmla="*/ 49 w 49"/>
                    <a:gd name="T3" fmla="*/ 14 h 20"/>
                    <a:gd name="T4" fmla="*/ 38 w 49"/>
                    <a:gd name="T5" fmla="*/ 14 h 20"/>
                    <a:gd name="T6" fmla="*/ 33 w 49"/>
                    <a:gd name="T7" fmla="*/ 16 h 20"/>
                    <a:gd name="T8" fmla="*/ 30 w 49"/>
                    <a:gd name="T9" fmla="*/ 15 h 20"/>
                    <a:gd name="T10" fmla="*/ 23 w 49"/>
                    <a:gd name="T11" fmla="*/ 20 h 20"/>
                    <a:gd name="T12" fmla="*/ 20 w 49"/>
                    <a:gd name="T13" fmla="*/ 16 h 20"/>
                    <a:gd name="T14" fmla="*/ 7 w 49"/>
                    <a:gd name="T15" fmla="*/ 15 h 20"/>
                    <a:gd name="T16" fmla="*/ 4 w 49"/>
                    <a:gd name="T17" fmla="*/ 15 h 20"/>
                    <a:gd name="T18" fmla="*/ 3 w 49"/>
                    <a:gd name="T19" fmla="*/ 18 h 20"/>
                    <a:gd name="T20" fmla="*/ 0 w 49"/>
                    <a:gd name="T21" fmla="*/ 13 h 20"/>
                    <a:gd name="T22" fmla="*/ 1 w 49"/>
                    <a:gd name="T23" fmla="*/ 12 h 20"/>
                    <a:gd name="T24" fmla="*/ 14 w 49"/>
                    <a:gd name="T25" fmla="*/ 12 h 20"/>
                    <a:gd name="T26" fmla="*/ 12 w 49"/>
                    <a:gd name="T27" fmla="*/ 5 h 20"/>
                    <a:gd name="T28" fmla="*/ 8 w 49"/>
                    <a:gd name="T29" fmla="*/ 2 h 20"/>
                    <a:gd name="T30" fmla="*/ 11 w 49"/>
                    <a:gd name="T31" fmla="*/ 0 h 20"/>
                    <a:gd name="T32" fmla="*/ 18 w 49"/>
                    <a:gd name="T33" fmla="*/ 2 h 20"/>
                    <a:gd name="T34" fmla="*/ 26 w 49"/>
                    <a:gd name="T35" fmla="*/ 1 h 20"/>
                    <a:gd name="T36" fmla="*/ 42 w 49"/>
                    <a:gd name="T37" fmla="*/ 9 h 20"/>
                    <a:gd name="T38" fmla="*/ 41 w 49"/>
                    <a:gd name="T39"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20">
                      <a:moveTo>
                        <a:pt x="41" y="7"/>
                      </a:moveTo>
                      <a:cubicBezTo>
                        <a:pt x="44" y="10"/>
                        <a:pt x="47" y="11"/>
                        <a:pt x="49" y="14"/>
                      </a:cubicBezTo>
                      <a:cubicBezTo>
                        <a:pt x="38" y="14"/>
                        <a:pt x="38" y="14"/>
                        <a:pt x="38" y="14"/>
                      </a:cubicBezTo>
                      <a:cubicBezTo>
                        <a:pt x="36" y="15"/>
                        <a:pt x="35" y="16"/>
                        <a:pt x="33" y="16"/>
                      </a:cubicBezTo>
                      <a:cubicBezTo>
                        <a:pt x="31" y="16"/>
                        <a:pt x="31" y="15"/>
                        <a:pt x="30" y="15"/>
                      </a:cubicBezTo>
                      <a:cubicBezTo>
                        <a:pt x="26" y="15"/>
                        <a:pt x="27" y="20"/>
                        <a:pt x="23" y="20"/>
                      </a:cubicBezTo>
                      <a:cubicBezTo>
                        <a:pt x="21" y="20"/>
                        <a:pt x="21" y="17"/>
                        <a:pt x="20" y="16"/>
                      </a:cubicBezTo>
                      <a:cubicBezTo>
                        <a:pt x="17" y="14"/>
                        <a:pt x="10" y="15"/>
                        <a:pt x="7" y="15"/>
                      </a:cubicBezTo>
                      <a:cubicBezTo>
                        <a:pt x="5" y="15"/>
                        <a:pt x="5" y="16"/>
                        <a:pt x="4" y="15"/>
                      </a:cubicBezTo>
                      <a:cubicBezTo>
                        <a:pt x="4" y="16"/>
                        <a:pt x="3" y="17"/>
                        <a:pt x="3" y="18"/>
                      </a:cubicBezTo>
                      <a:cubicBezTo>
                        <a:pt x="2" y="17"/>
                        <a:pt x="0" y="15"/>
                        <a:pt x="0" y="13"/>
                      </a:cubicBezTo>
                      <a:cubicBezTo>
                        <a:pt x="0" y="13"/>
                        <a:pt x="1" y="12"/>
                        <a:pt x="1" y="12"/>
                      </a:cubicBezTo>
                      <a:cubicBezTo>
                        <a:pt x="8" y="12"/>
                        <a:pt x="11" y="13"/>
                        <a:pt x="14" y="12"/>
                      </a:cubicBezTo>
                      <a:cubicBezTo>
                        <a:pt x="12" y="10"/>
                        <a:pt x="12" y="8"/>
                        <a:pt x="12" y="5"/>
                      </a:cubicBezTo>
                      <a:cubicBezTo>
                        <a:pt x="10" y="5"/>
                        <a:pt x="8" y="4"/>
                        <a:pt x="8" y="2"/>
                      </a:cubicBezTo>
                      <a:cubicBezTo>
                        <a:pt x="8" y="1"/>
                        <a:pt x="10" y="0"/>
                        <a:pt x="11" y="0"/>
                      </a:cubicBezTo>
                      <a:cubicBezTo>
                        <a:pt x="13" y="0"/>
                        <a:pt x="15" y="2"/>
                        <a:pt x="18" y="2"/>
                      </a:cubicBezTo>
                      <a:cubicBezTo>
                        <a:pt x="21" y="2"/>
                        <a:pt x="23" y="1"/>
                        <a:pt x="26" y="1"/>
                      </a:cubicBezTo>
                      <a:cubicBezTo>
                        <a:pt x="35" y="1"/>
                        <a:pt x="37" y="6"/>
                        <a:pt x="42" y="9"/>
                      </a:cubicBezTo>
                      <a:lnTo>
                        <a:pt x="41" y="7"/>
                      </a:ln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36" name="Freeform 93"/>
                <p:cNvSpPr>
                  <a:spLocks/>
                </p:cNvSpPr>
                <p:nvPr/>
              </p:nvSpPr>
              <p:spPr bwMode="auto">
                <a:xfrm>
                  <a:off x="4951138" y="3526928"/>
                  <a:ext cx="11758" cy="11758"/>
                </a:xfrm>
                <a:custGeom>
                  <a:avLst/>
                  <a:gdLst>
                    <a:gd name="T0" fmla="*/ 6 w 6"/>
                    <a:gd name="T1" fmla="*/ 2 h 6"/>
                    <a:gd name="T2" fmla="*/ 6 w 6"/>
                    <a:gd name="T3" fmla="*/ 0 h 6"/>
                    <a:gd name="T4" fmla="*/ 4 w 6"/>
                    <a:gd name="T5" fmla="*/ 0 h 6"/>
                    <a:gd name="T6" fmla="*/ 0 w 6"/>
                    <a:gd name="T7" fmla="*/ 5 h 6"/>
                    <a:gd name="T8" fmla="*/ 3 w 6"/>
                    <a:gd name="T9" fmla="*/ 5 h 6"/>
                    <a:gd name="T10" fmla="*/ 6 w 6"/>
                    <a:gd name="T11" fmla="*/ 2 h 6"/>
                  </a:gdLst>
                  <a:ahLst/>
                  <a:cxnLst>
                    <a:cxn ang="0">
                      <a:pos x="T0" y="T1"/>
                    </a:cxn>
                    <a:cxn ang="0">
                      <a:pos x="T2" y="T3"/>
                    </a:cxn>
                    <a:cxn ang="0">
                      <a:pos x="T4" y="T5"/>
                    </a:cxn>
                    <a:cxn ang="0">
                      <a:pos x="T6" y="T7"/>
                    </a:cxn>
                    <a:cxn ang="0">
                      <a:pos x="T8" y="T9"/>
                    </a:cxn>
                    <a:cxn ang="0">
                      <a:pos x="T10" y="T11"/>
                    </a:cxn>
                  </a:cxnLst>
                  <a:rect l="0" t="0" r="r" b="b"/>
                  <a:pathLst>
                    <a:path w="6" h="6">
                      <a:moveTo>
                        <a:pt x="6" y="2"/>
                      </a:moveTo>
                      <a:cubicBezTo>
                        <a:pt x="6" y="0"/>
                        <a:pt x="6" y="0"/>
                        <a:pt x="6" y="0"/>
                      </a:cubicBezTo>
                      <a:cubicBezTo>
                        <a:pt x="6" y="0"/>
                        <a:pt x="5" y="0"/>
                        <a:pt x="4" y="0"/>
                      </a:cubicBezTo>
                      <a:cubicBezTo>
                        <a:pt x="2" y="0"/>
                        <a:pt x="0" y="3"/>
                        <a:pt x="0" y="5"/>
                      </a:cubicBezTo>
                      <a:cubicBezTo>
                        <a:pt x="0" y="6"/>
                        <a:pt x="2" y="5"/>
                        <a:pt x="3" y="5"/>
                      </a:cubicBezTo>
                      <a:cubicBezTo>
                        <a:pt x="5" y="5"/>
                        <a:pt x="6" y="3"/>
                        <a:pt x="6" y="2"/>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37" name="Freeform 97"/>
                <p:cNvSpPr>
                  <a:spLocks/>
                </p:cNvSpPr>
                <p:nvPr/>
              </p:nvSpPr>
              <p:spPr bwMode="auto">
                <a:xfrm>
                  <a:off x="4686582" y="3290787"/>
                  <a:ext cx="6859" cy="11758"/>
                </a:xfrm>
                <a:custGeom>
                  <a:avLst/>
                  <a:gdLst>
                    <a:gd name="T0" fmla="*/ 1 w 4"/>
                    <a:gd name="T1" fmla="*/ 0 h 6"/>
                    <a:gd name="T2" fmla="*/ 4 w 4"/>
                    <a:gd name="T3" fmla="*/ 4 h 6"/>
                    <a:gd name="T4" fmla="*/ 3 w 4"/>
                    <a:gd name="T5" fmla="*/ 6 h 6"/>
                    <a:gd name="T6" fmla="*/ 0 w 4"/>
                    <a:gd name="T7" fmla="*/ 0 h 6"/>
                    <a:gd name="T8" fmla="*/ 1 w 4"/>
                    <a:gd name="T9" fmla="*/ 0 h 6"/>
                  </a:gdLst>
                  <a:ahLst/>
                  <a:cxnLst>
                    <a:cxn ang="0">
                      <a:pos x="T0" y="T1"/>
                    </a:cxn>
                    <a:cxn ang="0">
                      <a:pos x="T2" y="T3"/>
                    </a:cxn>
                    <a:cxn ang="0">
                      <a:pos x="T4" y="T5"/>
                    </a:cxn>
                    <a:cxn ang="0">
                      <a:pos x="T6" y="T7"/>
                    </a:cxn>
                    <a:cxn ang="0">
                      <a:pos x="T8" y="T9"/>
                    </a:cxn>
                  </a:cxnLst>
                  <a:rect l="0" t="0" r="r" b="b"/>
                  <a:pathLst>
                    <a:path w="4" h="6">
                      <a:moveTo>
                        <a:pt x="1" y="0"/>
                      </a:moveTo>
                      <a:cubicBezTo>
                        <a:pt x="3" y="1"/>
                        <a:pt x="4" y="2"/>
                        <a:pt x="4" y="4"/>
                      </a:cubicBezTo>
                      <a:cubicBezTo>
                        <a:pt x="4" y="5"/>
                        <a:pt x="3" y="6"/>
                        <a:pt x="3" y="6"/>
                      </a:cubicBezTo>
                      <a:cubicBezTo>
                        <a:pt x="0" y="6"/>
                        <a:pt x="0" y="3"/>
                        <a:pt x="0" y="0"/>
                      </a:cubicBezTo>
                      <a:cubicBezTo>
                        <a:pt x="0" y="0"/>
                        <a:pt x="1" y="0"/>
                        <a:pt x="1" y="0"/>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38" name="Freeform 98"/>
                <p:cNvSpPr>
                  <a:spLocks/>
                </p:cNvSpPr>
                <p:nvPr/>
              </p:nvSpPr>
              <p:spPr bwMode="auto">
                <a:xfrm>
                  <a:off x="4678744" y="3259432"/>
                  <a:ext cx="12738" cy="3919"/>
                </a:xfrm>
                <a:custGeom>
                  <a:avLst/>
                  <a:gdLst>
                    <a:gd name="T0" fmla="*/ 0 w 7"/>
                    <a:gd name="T1" fmla="*/ 2 h 2"/>
                    <a:gd name="T2" fmla="*/ 4 w 7"/>
                    <a:gd name="T3" fmla="*/ 0 h 2"/>
                    <a:gd name="T4" fmla="*/ 7 w 7"/>
                    <a:gd name="T5" fmla="*/ 2 h 2"/>
                    <a:gd name="T6" fmla="*/ 0 w 7"/>
                    <a:gd name="T7" fmla="*/ 2 h 2"/>
                  </a:gdLst>
                  <a:ahLst/>
                  <a:cxnLst>
                    <a:cxn ang="0">
                      <a:pos x="T0" y="T1"/>
                    </a:cxn>
                    <a:cxn ang="0">
                      <a:pos x="T2" y="T3"/>
                    </a:cxn>
                    <a:cxn ang="0">
                      <a:pos x="T4" y="T5"/>
                    </a:cxn>
                    <a:cxn ang="0">
                      <a:pos x="T6" y="T7"/>
                    </a:cxn>
                  </a:cxnLst>
                  <a:rect l="0" t="0" r="r" b="b"/>
                  <a:pathLst>
                    <a:path w="7" h="2">
                      <a:moveTo>
                        <a:pt x="0" y="2"/>
                      </a:moveTo>
                      <a:cubicBezTo>
                        <a:pt x="0" y="1"/>
                        <a:pt x="2" y="0"/>
                        <a:pt x="4" y="0"/>
                      </a:cubicBezTo>
                      <a:cubicBezTo>
                        <a:pt x="6" y="0"/>
                        <a:pt x="7" y="1"/>
                        <a:pt x="7" y="2"/>
                      </a:cubicBezTo>
                      <a:cubicBezTo>
                        <a:pt x="4" y="2"/>
                        <a:pt x="1" y="2"/>
                        <a:pt x="0" y="2"/>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39" name="Freeform 99"/>
                <p:cNvSpPr>
                  <a:spLocks/>
                </p:cNvSpPr>
                <p:nvPr/>
              </p:nvSpPr>
              <p:spPr bwMode="auto">
                <a:xfrm>
                  <a:off x="4701279" y="3265311"/>
                  <a:ext cx="3919" cy="5879"/>
                </a:xfrm>
                <a:custGeom>
                  <a:avLst/>
                  <a:gdLst>
                    <a:gd name="T0" fmla="*/ 2 w 2"/>
                    <a:gd name="T1" fmla="*/ 3 h 3"/>
                    <a:gd name="T2" fmla="*/ 1 w 2"/>
                    <a:gd name="T3" fmla="*/ 0 h 3"/>
                    <a:gd name="T4" fmla="*/ 2 w 2"/>
                    <a:gd name="T5" fmla="*/ 3 h 3"/>
                  </a:gdLst>
                  <a:ahLst/>
                  <a:cxnLst>
                    <a:cxn ang="0">
                      <a:pos x="T0" y="T1"/>
                    </a:cxn>
                    <a:cxn ang="0">
                      <a:pos x="T2" y="T3"/>
                    </a:cxn>
                    <a:cxn ang="0">
                      <a:pos x="T4" y="T5"/>
                    </a:cxn>
                  </a:cxnLst>
                  <a:rect l="0" t="0" r="r" b="b"/>
                  <a:pathLst>
                    <a:path w="2" h="3">
                      <a:moveTo>
                        <a:pt x="2" y="3"/>
                      </a:moveTo>
                      <a:cubicBezTo>
                        <a:pt x="1" y="3"/>
                        <a:pt x="0" y="1"/>
                        <a:pt x="1" y="0"/>
                      </a:cubicBezTo>
                      <a:lnTo>
                        <a:pt x="2" y="3"/>
                      </a:ln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40" name="Freeform 100"/>
                <p:cNvSpPr>
                  <a:spLocks/>
                </p:cNvSpPr>
                <p:nvPr/>
              </p:nvSpPr>
              <p:spPr bwMode="auto">
                <a:xfrm>
                  <a:off x="4760069" y="3348597"/>
                  <a:ext cx="8819" cy="9798"/>
                </a:xfrm>
                <a:custGeom>
                  <a:avLst/>
                  <a:gdLst>
                    <a:gd name="T0" fmla="*/ 0 w 5"/>
                    <a:gd name="T1" fmla="*/ 3 h 5"/>
                    <a:gd name="T2" fmla="*/ 0 w 5"/>
                    <a:gd name="T3" fmla="*/ 5 h 5"/>
                    <a:gd name="T4" fmla="*/ 1 w 5"/>
                    <a:gd name="T5" fmla="*/ 5 h 5"/>
                    <a:gd name="T6" fmla="*/ 5 w 5"/>
                    <a:gd name="T7" fmla="*/ 3 h 5"/>
                    <a:gd name="T8" fmla="*/ 5 w 5"/>
                    <a:gd name="T9" fmla="*/ 0 h 5"/>
                    <a:gd name="T10" fmla="*/ 0 w 5"/>
                    <a:gd name="T11" fmla="*/ 3 h 5"/>
                  </a:gdLst>
                  <a:ahLst/>
                  <a:cxnLst>
                    <a:cxn ang="0">
                      <a:pos x="T0" y="T1"/>
                    </a:cxn>
                    <a:cxn ang="0">
                      <a:pos x="T2" y="T3"/>
                    </a:cxn>
                    <a:cxn ang="0">
                      <a:pos x="T4" y="T5"/>
                    </a:cxn>
                    <a:cxn ang="0">
                      <a:pos x="T6" y="T7"/>
                    </a:cxn>
                    <a:cxn ang="0">
                      <a:pos x="T8" y="T9"/>
                    </a:cxn>
                    <a:cxn ang="0">
                      <a:pos x="T10" y="T11"/>
                    </a:cxn>
                  </a:cxnLst>
                  <a:rect l="0" t="0" r="r" b="b"/>
                  <a:pathLst>
                    <a:path w="5" h="5">
                      <a:moveTo>
                        <a:pt x="0" y="3"/>
                      </a:moveTo>
                      <a:cubicBezTo>
                        <a:pt x="0" y="4"/>
                        <a:pt x="0" y="4"/>
                        <a:pt x="0" y="5"/>
                      </a:cubicBezTo>
                      <a:cubicBezTo>
                        <a:pt x="0" y="5"/>
                        <a:pt x="0" y="5"/>
                        <a:pt x="1" y="5"/>
                      </a:cubicBezTo>
                      <a:cubicBezTo>
                        <a:pt x="2" y="5"/>
                        <a:pt x="4" y="4"/>
                        <a:pt x="5" y="3"/>
                      </a:cubicBezTo>
                      <a:cubicBezTo>
                        <a:pt x="5" y="0"/>
                        <a:pt x="5" y="0"/>
                        <a:pt x="5" y="0"/>
                      </a:cubicBezTo>
                      <a:cubicBezTo>
                        <a:pt x="4" y="2"/>
                        <a:pt x="2" y="4"/>
                        <a:pt x="0" y="3"/>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41" name="Freeform 130"/>
                <p:cNvSpPr>
                  <a:spLocks/>
                </p:cNvSpPr>
                <p:nvPr/>
              </p:nvSpPr>
              <p:spPr bwMode="auto">
                <a:xfrm>
                  <a:off x="4701279" y="2386400"/>
                  <a:ext cx="35274" cy="35274"/>
                </a:xfrm>
                <a:custGeom>
                  <a:avLst/>
                  <a:gdLst>
                    <a:gd name="T0" fmla="*/ 18 w 18"/>
                    <a:gd name="T1" fmla="*/ 12 h 18"/>
                    <a:gd name="T2" fmla="*/ 7 w 18"/>
                    <a:gd name="T3" fmla="*/ 18 h 18"/>
                    <a:gd name="T4" fmla="*/ 0 w 18"/>
                    <a:gd name="T5" fmla="*/ 12 h 18"/>
                    <a:gd name="T6" fmla="*/ 18 w 18"/>
                    <a:gd name="T7" fmla="*/ 12 h 18"/>
                  </a:gdLst>
                  <a:ahLst/>
                  <a:cxnLst>
                    <a:cxn ang="0">
                      <a:pos x="T0" y="T1"/>
                    </a:cxn>
                    <a:cxn ang="0">
                      <a:pos x="T2" y="T3"/>
                    </a:cxn>
                    <a:cxn ang="0">
                      <a:pos x="T4" y="T5"/>
                    </a:cxn>
                    <a:cxn ang="0">
                      <a:pos x="T6" y="T7"/>
                    </a:cxn>
                  </a:cxnLst>
                  <a:rect l="0" t="0" r="r" b="b"/>
                  <a:pathLst>
                    <a:path w="18" h="18">
                      <a:moveTo>
                        <a:pt x="18" y="12"/>
                      </a:moveTo>
                      <a:cubicBezTo>
                        <a:pt x="18" y="16"/>
                        <a:pt x="11" y="18"/>
                        <a:pt x="7" y="18"/>
                      </a:cubicBezTo>
                      <a:cubicBezTo>
                        <a:pt x="3" y="18"/>
                        <a:pt x="0" y="15"/>
                        <a:pt x="0" y="12"/>
                      </a:cubicBezTo>
                      <a:cubicBezTo>
                        <a:pt x="0" y="0"/>
                        <a:pt x="18" y="2"/>
                        <a:pt x="18" y="12"/>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42" name="Freeform 134"/>
                <p:cNvSpPr>
                  <a:spLocks/>
                </p:cNvSpPr>
                <p:nvPr/>
              </p:nvSpPr>
              <p:spPr bwMode="auto">
                <a:xfrm>
                  <a:off x="4742432" y="2396198"/>
                  <a:ext cx="17637" cy="11758"/>
                </a:xfrm>
                <a:custGeom>
                  <a:avLst/>
                  <a:gdLst>
                    <a:gd name="T0" fmla="*/ 3 w 9"/>
                    <a:gd name="T1" fmla="*/ 5 h 6"/>
                    <a:gd name="T2" fmla="*/ 0 w 9"/>
                    <a:gd name="T3" fmla="*/ 3 h 6"/>
                    <a:gd name="T4" fmla="*/ 3 w 9"/>
                    <a:gd name="T5" fmla="*/ 0 h 6"/>
                    <a:gd name="T6" fmla="*/ 9 w 9"/>
                    <a:gd name="T7" fmla="*/ 5 h 6"/>
                    <a:gd name="T8" fmla="*/ 3 w 9"/>
                    <a:gd name="T9" fmla="*/ 5 h 6"/>
                  </a:gdLst>
                  <a:ahLst/>
                  <a:cxnLst>
                    <a:cxn ang="0">
                      <a:pos x="T0" y="T1"/>
                    </a:cxn>
                    <a:cxn ang="0">
                      <a:pos x="T2" y="T3"/>
                    </a:cxn>
                    <a:cxn ang="0">
                      <a:pos x="T4" y="T5"/>
                    </a:cxn>
                    <a:cxn ang="0">
                      <a:pos x="T6" y="T7"/>
                    </a:cxn>
                    <a:cxn ang="0">
                      <a:pos x="T8" y="T9"/>
                    </a:cxn>
                  </a:cxnLst>
                  <a:rect l="0" t="0" r="r" b="b"/>
                  <a:pathLst>
                    <a:path w="9" h="6">
                      <a:moveTo>
                        <a:pt x="3" y="5"/>
                      </a:moveTo>
                      <a:cubicBezTo>
                        <a:pt x="1" y="5"/>
                        <a:pt x="0" y="5"/>
                        <a:pt x="0" y="3"/>
                      </a:cubicBezTo>
                      <a:cubicBezTo>
                        <a:pt x="0" y="2"/>
                        <a:pt x="3" y="0"/>
                        <a:pt x="3" y="0"/>
                      </a:cubicBezTo>
                      <a:cubicBezTo>
                        <a:pt x="6" y="0"/>
                        <a:pt x="8" y="4"/>
                        <a:pt x="9" y="5"/>
                      </a:cubicBezTo>
                      <a:cubicBezTo>
                        <a:pt x="5" y="6"/>
                        <a:pt x="6" y="5"/>
                        <a:pt x="3" y="5"/>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43" name="Freeform 135"/>
                <p:cNvSpPr>
                  <a:spLocks/>
                </p:cNvSpPr>
                <p:nvPr/>
              </p:nvSpPr>
              <p:spPr bwMode="auto">
                <a:xfrm>
                  <a:off x="4663066" y="2365822"/>
                  <a:ext cx="19597" cy="11758"/>
                </a:xfrm>
                <a:custGeom>
                  <a:avLst/>
                  <a:gdLst>
                    <a:gd name="T0" fmla="*/ 3 w 10"/>
                    <a:gd name="T1" fmla="*/ 6 h 6"/>
                    <a:gd name="T2" fmla="*/ 10 w 10"/>
                    <a:gd name="T3" fmla="*/ 0 h 6"/>
                    <a:gd name="T4" fmla="*/ 3 w 10"/>
                    <a:gd name="T5" fmla="*/ 6 h 6"/>
                  </a:gdLst>
                  <a:ahLst/>
                  <a:cxnLst>
                    <a:cxn ang="0">
                      <a:pos x="T0" y="T1"/>
                    </a:cxn>
                    <a:cxn ang="0">
                      <a:pos x="T2" y="T3"/>
                    </a:cxn>
                    <a:cxn ang="0">
                      <a:pos x="T4" y="T5"/>
                    </a:cxn>
                  </a:cxnLst>
                  <a:rect l="0" t="0" r="r" b="b"/>
                  <a:pathLst>
                    <a:path w="10" h="6">
                      <a:moveTo>
                        <a:pt x="3" y="6"/>
                      </a:moveTo>
                      <a:cubicBezTo>
                        <a:pt x="0" y="6"/>
                        <a:pt x="7" y="0"/>
                        <a:pt x="10" y="0"/>
                      </a:cubicBezTo>
                      <a:cubicBezTo>
                        <a:pt x="9" y="3"/>
                        <a:pt x="7" y="6"/>
                        <a:pt x="3" y="6"/>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44" name="Freeform 137"/>
                <p:cNvSpPr>
                  <a:spLocks/>
                </p:cNvSpPr>
                <p:nvPr/>
              </p:nvSpPr>
              <p:spPr bwMode="auto">
                <a:xfrm>
                  <a:off x="4684622" y="2516717"/>
                  <a:ext cx="10779" cy="11758"/>
                </a:xfrm>
                <a:custGeom>
                  <a:avLst/>
                  <a:gdLst>
                    <a:gd name="T0" fmla="*/ 6 w 6"/>
                    <a:gd name="T1" fmla="*/ 3 h 6"/>
                    <a:gd name="T2" fmla="*/ 0 w 6"/>
                    <a:gd name="T3" fmla="*/ 3 h 6"/>
                    <a:gd name="T4" fmla="*/ 6 w 6"/>
                    <a:gd name="T5" fmla="*/ 3 h 6"/>
                  </a:gdLst>
                  <a:ahLst/>
                  <a:cxnLst>
                    <a:cxn ang="0">
                      <a:pos x="T0" y="T1"/>
                    </a:cxn>
                    <a:cxn ang="0">
                      <a:pos x="T2" y="T3"/>
                    </a:cxn>
                    <a:cxn ang="0">
                      <a:pos x="T4" y="T5"/>
                    </a:cxn>
                  </a:cxnLst>
                  <a:rect l="0" t="0" r="r" b="b"/>
                  <a:pathLst>
                    <a:path w="6" h="6">
                      <a:moveTo>
                        <a:pt x="6" y="3"/>
                      </a:moveTo>
                      <a:cubicBezTo>
                        <a:pt x="3" y="6"/>
                        <a:pt x="2" y="6"/>
                        <a:pt x="0" y="3"/>
                      </a:cubicBezTo>
                      <a:cubicBezTo>
                        <a:pt x="2" y="0"/>
                        <a:pt x="3" y="2"/>
                        <a:pt x="6" y="3"/>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45" name="Freeform 140"/>
                <p:cNvSpPr>
                  <a:spLocks/>
                </p:cNvSpPr>
                <p:nvPr/>
              </p:nvSpPr>
              <p:spPr bwMode="auto">
                <a:xfrm>
                  <a:off x="4772807" y="1877865"/>
                  <a:ext cx="951420" cy="724098"/>
                </a:xfrm>
                <a:custGeom>
                  <a:avLst/>
                  <a:gdLst>
                    <a:gd name="T0" fmla="*/ 183 w 492"/>
                    <a:gd name="T1" fmla="*/ 242 h 374"/>
                    <a:gd name="T2" fmla="*/ 174 w 492"/>
                    <a:gd name="T3" fmla="*/ 234 h 374"/>
                    <a:gd name="T4" fmla="*/ 149 w 492"/>
                    <a:gd name="T5" fmla="*/ 218 h 374"/>
                    <a:gd name="T6" fmla="*/ 140 w 492"/>
                    <a:gd name="T7" fmla="*/ 196 h 374"/>
                    <a:gd name="T8" fmla="*/ 71 w 492"/>
                    <a:gd name="T9" fmla="*/ 142 h 374"/>
                    <a:gd name="T10" fmla="*/ 48 w 492"/>
                    <a:gd name="T11" fmla="*/ 145 h 374"/>
                    <a:gd name="T12" fmla="*/ 28 w 492"/>
                    <a:gd name="T13" fmla="*/ 141 h 374"/>
                    <a:gd name="T14" fmla="*/ 12 w 492"/>
                    <a:gd name="T15" fmla="*/ 131 h 374"/>
                    <a:gd name="T16" fmla="*/ 33 w 492"/>
                    <a:gd name="T17" fmla="*/ 123 h 374"/>
                    <a:gd name="T18" fmla="*/ 42 w 492"/>
                    <a:gd name="T19" fmla="*/ 117 h 374"/>
                    <a:gd name="T20" fmla="*/ 0 w 492"/>
                    <a:gd name="T21" fmla="*/ 108 h 374"/>
                    <a:gd name="T22" fmla="*/ 55 w 492"/>
                    <a:gd name="T23" fmla="*/ 91 h 374"/>
                    <a:gd name="T24" fmla="*/ 47 w 492"/>
                    <a:gd name="T25" fmla="*/ 66 h 374"/>
                    <a:gd name="T26" fmla="*/ 94 w 492"/>
                    <a:gd name="T27" fmla="*/ 38 h 374"/>
                    <a:gd name="T28" fmla="*/ 154 w 492"/>
                    <a:gd name="T29" fmla="*/ 36 h 374"/>
                    <a:gd name="T30" fmla="*/ 170 w 492"/>
                    <a:gd name="T31" fmla="*/ 34 h 374"/>
                    <a:gd name="T32" fmla="*/ 179 w 492"/>
                    <a:gd name="T33" fmla="*/ 24 h 374"/>
                    <a:gd name="T34" fmla="*/ 201 w 492"/>
                    <a:gd name="T35" fmla="*/ 23 h 374"/>
                    <a:gd name="T36" fmla="*/ 231 w 492"/>
                    <a:gd name="T37" fmla="*/ 9 h 374"/>
                    <a:gd name="T38" fmla="*/ 255 w 492"/>
                    <a:gd name="T39" fmla="*/ 8 h 374"/>
                    <a:gd name="T40" fmla="*/ 348 w 492"/>
                    <a:gd name="T41" fmla="*/ 0 h 374"/>
                    <a:gd name="T42" fmla="*/ 387 w 492"/>
                    <a:gd name="T43" fmla="*/ 31 h 374"/>
                    <a:gd name="T44" fmla="*/ 371 w 492"/>
                    <a:gd name="T45" fmla="*/ 49 h 374"/>
                    <a:gd name="T46" fmla="*/ 393 w 492"/>
                    <a:gd name="T47" fmla="*/ 66 h 374"/>
                    <a:gd name="T48" fmla="*/ 445 w 492"/>
                    <a:gd name="T49" fmla="*/ 42 h 374"/>
                    <a:gd name="T50" fmla="*/ 475 w 492"/>
                    <a:gd name="T51" fmla="*/ 33 h 374"/>
                    <a:gd name="T52" fmla="*/ 457 w 492"/>
                    <a:gd name="T53" fmla="*/ 61 h 374"/>
                    <a:gd name="T54" fmla="*/ 450 w 492"/>
                    <a:gd name="T55" fmla="*/ 74 h 374"/>
                    <a:gd name="T56" fmla="*/ 426 w 492"/>
                    <a:gd name="T57" fmla="*/ 97 h 374"/>
                    <a:gd name="T58" fmla="*/ 441 w 492"/>
                    <a:gd name="T59" fmla="*/ 115 h 374"/>
                    <a:gd name="T60" fmla="*/ 428 w 492"/>
                    <a:gd name="T61" fmla="*/ 131 h 374"/>
                    <a:gd name="T62" fmla="*/ 436 w 492"/>
                    <a:gd name="T63" fmla="*/ 153 h 374"/>
                    <a:gd name="T64" fmla="*/ 438 w 492"/>
                    <a:gd name="T65" fmla="*/ 169 h 374"/>
                    <a:gd name="T66" fmla="*/ 412 w 492"/>
                    <a:gd name="T67" fmla="*/ 192 h 374"/>
                    <a:gd name="T68" fmla="*/ 415 w 492"/>
                    <a:gd name="T69" fmla="*/ 198 h 374"/>
                    <a:gd name="T70" fmla="*/ 391 w 492"/>
                    <a:gd name="T71" fmla="*/ 193 h 374"/>
                    <a:gd name="T72" fmla="*/ 412 w 492"/>
                    <a:gd name="T73" fmla="*/ 232 h 374"/>
                    <a:gd name="T74" fmla="*/ 388 w 492"/>
                    <a:gd name="T75" fmla="*/ 225 h 374"/>
                    <a:gd name="T76" fmla="*/ 401 w 492"/>
                    <a:gd name="T77" fmla="*/ 244 h 374"/>
                    <a:gd name="T78" fmla="*/ 338 w 492"/>
                    <a:gd name="T79" fmla="*/ 265 h 374"/>
                    <a:gd name="T80" fmla="*/ 315 w 492"/>
                    <a:gd name="T81" fmla="*/ 289 h 374"/>
                    <a:gd name="T82" fmla="*/ 289 w 492"/>
                    <a:gd name="T83" fmla="*/ 292 h 374"/>
                    <a:gd name="T84" fmla="*/ 262 w 492"/>
                    <a:gd name="T85" fmla="*/ 315 h 374"/>
                    <a:gd name="T86" fmla="*/ 250 w 492"/>
                    <a:gd name="T87" fmla="*/ 340 h 374"/>
                    <a:gd name="T88" fmla="*/ 236 w 492"/>
                    <a:gd name="T89" fmla="*/ 371 h 374"/>
                    <a:gd name="T90" fmla="*/ 204 w 492"/>
                    <a:gd name="T91" fmla="*/ 364 h 374"/>
                    <a:gd name="T92" fmla="*/ 176 w 492"/>
                    <a:gd name="T93" fmla="*/ 324 h 374"/>
                    <a:gd name="T94" fmla="*/ 167 w 492"/>
                    <a:gd name="T95" fmla="*/ 308 h 374"/>
                    <a:gd name="T96" fmla="*/ 154 w 492"/>
                    <a:gd name="T97" fmla="*/ 285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92" h="374">
                      <a:moveTo>
                        <a:pt x="166" y="262"/>
                      </a:moveTo>
                      <a:cubicBezTo>
                        <a:pt x="170" y="260"/>
                        <a:pt x="170" y="260"/>
                        <a:pt x="174" y="261"/>
                      </a:cubicBezTo>
                      <a:cubicBezTo>
                        <a:pt x="176" y="253"/>
                        <a:pt x="180" y="250"/>
                        <a:pt x="183" y="242"/>
                      </a:cubicBezTo>
                      <a:cubicBezTo>
                        <a:pt x="174" y="239"/>
                        <a:pt x="153" y="238"/>
                        <a:pt x="152" y="229"/>
                      </a:cubicBezTo>
                      <a:cubicBezTo>
                        <a:pt x="154" y="228"/>
                        <a:pt x="154" y="229"/>
                        <a:pt x="157" y="229"/>
                      </a:cubicBezTo>
                      <a:cubicBezTo>
                        <a:pt x="163" y="229"/>
                        <a:pt x="167" y="234"/>
                        <a:pt x="174" y="234"/>
                      </a:cubicBezTo>
                      <a:cubicBezTo>
                        <a:pt x="177" y="234"/>
                        <a:pt x="177" y="231"/>
                        <a:pt x="177" y="229"/>
                      </a:cubicBezTo>
                      <a:cubicBezTo>
                        <a:pt x="168" y="227"/>
                        <a:pt x="165" y="213"/>
                        <a:pt x="156" y="213"/>
                      </a:cubicBezTo>
                      <a:cubicBezTo>
                        <a:pt x="153" y="213"/>
                        <a:pt x="152" y="218"/>
                        <a:pt x="149" y="218"/>
                      </a:cubicBezTo>
                      <a:cubicBezTo>
                        <a:pt x="144" y="218"/>
                        <a:pt x="141" y="217"/>
                        <a:pt x="141" y="213"/>
                      </a:cubicBezTo>
                      <a:cubicBezTo>
                        <a:pt x="141" y="207"/>
                        <a:pt x="147" y="207"/>
                        <a:pt x="147" y="201"/>
                      </a:cubicBezTo>
                      <a:cubicBezTo>
                        <a:pt x="147" y="196"/>
                        <a:pt x="143" y="196"/>
                        <a:pt x="140" y="196"/>
                      </a:cubicBezTo>
                      <a:cubicBezTo>
                        <a:pt x="140" y="192"/>
                        <a:pt x="140" y="192"/>
                        <a:pt x="140" y="192"/>
                      </a:cubicBezTo>
                      <a:cubicBezTo>
                        <a:pt x="132" y="167"/>
                        <a:pt x="112" y="142"/>
                        <a:pt x="80" y="142"/>
                      </a:cubicBezTo>
                      <a:cubicBezTo>
                        <a:pt x="75" y="142"/>
                        <a:pt x="74" y="142"/>
                        <a:pt x="71" y="142"/>
                      </a:cubicBezTo>
                      <a:cubicBezTo>
                        <a:pt x="67" y="142"/>
                        <a:pt x="66" y="146"/>
                        <a:pt x="62" y="146"/>
                      </a:cubicBezTo>
                      <a:cubicBezTo>
                        <a:pt x="59" y="146"/>
                        <a:pt x="57" y="143"/>
                        <a:pt x="53" y="143"/>
                      </a:cubicBezTo>
                      <a:cubicBezTo>
                        <a:pt x="50" y="143"/>
                        <a:pt x="49" y="144"/>
                        <a:pt x="48" y="145"/>
                      </a:cubicBezTo>
                      <a:cubicBezTo>
                        <a:pt x="49" y="145"/>
                        <a:pt x="50" y="147"/>
                        <a:pt x="51" y="147"/>
                      </a:cubicBezTo>
                      <a:cubicBezTo>
                        <a:pt x="49" y="149"/>
                        <a:pt x="49" y="148"/>
                        <a:pt x="47" y="148"/>
                      </a:cubicBezTo>
                      <a:cubicBezTo>
                        <a:pt x="41" y="148"/>
                        <a:pt x="32" y="145"/>
                        <a:pt x="28" y="141"/>
                      </a:cubicBezTo>
                      <a:cubicBezTo>
                        <a:pt x="31" y="139"/>
                        <a:pt x="33" y="139"/>
                        <a:pt x="34" y="136"/>
                      </a:cubicBezTo>
                      <a:cubicBezTo>
                        <a:pt x="29" y="134"/>
                        <a:pt x="26" y="131"/>
                        <a:pt x="22" y="131"/>
                      </a:cubicBezTo>
                      <a:cubicBezTo>
                        <a:pt x="16" y="131"/>
                        <a:pt x="18" y="133"/>
                        <a:pt x="12" y="131"/>
                      </a:cubicBezTo>
                      <a:cubicBezTo>
                        <a:pt x="13" y="127"/>
                        <a:pt x="19" y="126"/>
                        <a:pt x="21" y="126"/>
                      </a:cubicBezTo>
                      <a:cubicBezTo>
                        <a:pt x="24" y="126"/>
                        <a:pt x="26" y="126"/>
                        <a:pt x="28" y="126"/>
                      </a:cubicBezTo>
                      <a:cubicBezTo>
                        <a:pt x="31" y="126"/>
                        <a:pt x="32" y="125"/>
                        <a:pt x="33" y="123"/>
                      </a:cubicBezTo>
                      <a:cubicBezTo>
                        <a:pt x="50" y="123"/>
                        <a:pt x="50" y="123"/>
                        <a:pt x="50" y="123"/>
                      </a:cubicBezTo>
                      <a:cubicBezTo>
                        <a:pt x="53" y="121"/>
                        <a:pt x="53" y="120"/>
                        <a:pt x="53" y="117"/>
                      </a:cubicBezTo>
                      <a:cubicBezTo>
                        <a:pt x="42" y="117"/>
                        <a:pt x="42" y="117"/>
                        <a:pt x="42" y="117"/>
                      </a:cubicBezTo>
                      <a:cubicBezTo>
                        <a:pt x="41" y="118"/>
                        <a:pt x="40" y="120"/>
                        <a:pt x="39" y="120"/>
                      </a:cubicBezTo>
                      <a:cubicBezTo>
                        <a:pt x="34" y="120"/>
                        <a:pt x="33" y="120"/>
                        <a:pt x="29" y="120"/>
                      </a:cubicBezTo>
                      <a:cubicBezTo>
                        <a:pt x="28" y="120"/>
                        <a:pt x="0" y="112"/>
                        <a:pt x="0" y="108"/>
                      </a:cubicBezTo>
                      <a:cubicBezTo>
                        <a:pt x="0" y="99"/>
                        <a:pt x="10" y="102"/>
                        <a:pt x="17" y="100"/>
                      </a:cubicBezTo>
                      <a:cubicBezTo>
                        <a:pt x="22" y="98"/>
                        <a:pt x="25" y="95"/>
                        <a:pt x="30" y="93"/>
                      </a:cubicBezTo>
                      <a:cubicBezTo>
                        <a:pt x="38" y="91"/>
                        <a:pt x="49" y="95"/>
                        <a:pt x="55" y="91"/>
                      </a:cubicBezTo>
                      <a:cubicBezTo>
                        <a:pt x="59" y="88"/>
                        <a:pt x="63" y="83"/>
                        <a:pt x="63" y="76"/>
                      </a:cubicBezTo>
                      <a:cubicBezTo>
                        <a:pt x="57" y="75"/>
                        <a:pt x="41" y="76"/>
                        <a:pt x="41" y="70"/>
                      </a:cubicBezTo>
                      <a:cubicBezTo>
                        <a:pt x="41" y="68"/>
                        <a:pt x="45" y="66"/>
                        <a:pt x="47" y="66"/>
                      </a:cubicBezTo>
                      <a:cubicBezTo>
                        <a:pt x="57" y="63"/>
                        <a:pt x="69" y="56"/>
                        <a:pt x="75" y="50"/>
                      </a:cubicBezTo>
                      <a:cubicBezTo>
                        <a:pt x="78" y="52"/>
                        <a:pt x="80" y="52"/>
                        <a:pt x="83" y="52"/>
                      </a:cubicBezTo>
                      <a:cubicBezTo>
                        <a:pt x="93" y="52"/>
                        <a:pt x="85" y="39"/>
                        <a:pt x="94" y="38"/>
                      </a:cubicBezTo>
                      <a:cubicBezTo>
                        <a:pt x="106" y="37"/>
                        <a:pt x="110" y="34"/>
                        <a:pt x="121" y="34"/>
                      </a:cubicBezTo>
                      <a:cubicBezTo>
                        <a:pt x="129" y="32"/>
                        <a:pt x="135" y="27"/>
                        <a:pt x="142" y="27"/>
                      </a:cubicBezTo>
                      <a:cubicBezTo>
                        <a:pt x="148" y="27"/>
                        <a:pt x="149" y="36"/>
                        <a:pt x="154" y="36"/>
                      </a:cubicBezTo>
                      <a:cubicBezTo>
                        <a:pt x="154" y="34"/>
                        <a:pt x="153" y="32"/>
                        <a:pt x="153" y="30"/>
                      </a:cubicBezTo>
                      <a:cubicBezTo>
                        <a:pt x="156" y="27"/>
                        <a:pt x="156" y="27"/>
                        <a:pt x="156" y="27"/>
                      </a:cubicBezTo>
                      <a:cubicBezTo>
                        <a:pt x="159" y="33"/>
                        <a:pt x="164" y="32"/>
                        <a:pt x="170" y="34"/>
                      </a:cubicBezTo>
                      <a:cubicBezTo>
                        <a:pt x="171" y="34"/>
                        <a:pt x="174" y="34"/>
                        <a:pt x="174" y="34"/>
                      </a:cubicBezTo>
                      <a:cubicBezTo>
                        <a:pt x="173" y="32"/>
                        <a:pt x="172" y="30"/>
                        <a:pt x="172" y="28"/>
                      </a:cubicBezTo>
                      <a:cubicBezTo>
                        <a:pt x="172" y="25"/>
                        <a:pt x="176" y="24"/>
                        <a:pt x="179" y="24"/>
                      </a:cubicBezTo>
                      <a:cubicBezTo>
                        <a:pt x="191" y="24"/>
                        <a:pt x="197" y="31"/>
                        <a:pt x="205" y="34"/>
                      </a:cubicBezTo>
                      <a:cubicBezTo>
                        <a:pt x="218" y="34"/>
                        <a:pt x="218" y="34"/>
                        <a:pt x="218" y="34"/>
                      </a:cubicBezTo>
                      <a:cubicBezTo>
                        <a:pt x="213" y="32"/>
                        <a:pt x="201" y="28"/>
                        <a:pt x="201" y="23"/>
                      </a:cubicBezTo>
                      <a:cubicBezTo>
                        <a:pt x="201" y="19"/>
                        <a:pt x="210" y="20"/>
                        <a:pt x="213" y="19"/>
                      </a:cubicBezTo>
                      <a:cubicBezTo>
                        <a:pt x="211" y="17"/>
                        <a:pt x="208" y="17"/>
                        <a:pt x="207" y="15"/>
                      </a:cubicBezTo>
                      <a:cubicBezTo>
                        <a:pt x="215" y="11"/>
                        <a:pt x="222" y="9"/>
                        <a:pt x="231" y="9"/>
                      </a:cubicBezTo>
                      <a:cubicBezTo>
                        <a:pt x="238" y="9"/>
                        <a:pt x="243" y="9"/>
                        <a:pt x="249" y="11"/>
                      </a:cubicBezTo>
                      <a:cubicBezTo>
                        <a:pt x="255" y="11"/>
                        <a:pt x="255" y="11"/>
                        <a:pt x="255" y="11"/>
                      </a:cubicBezTo>
                      <a:cubicBezTo>
                        <a:pt x="255" y="8"/>
                        <a:pt x="255" y="8"/>
                        <a:pt x="255" y="8"/>
                      </a:cubicBezTo>
                      <a:cubicBezTo>
                        <a:pt x="259" y="7"/>
                        <a:pt x="262" y="8"/>
                        <a:pt x="266" y="8"/>
                      </a:cubicBezTo>
                      <a:cubicBezTo>
                        <a:pt x="280" y="8"/>
                        <a:pt x="291" y="0"/>
                        <a:pt x="306" y="0"/>
                      </a:cubicBezTo>
                      <a:cubicBezTo>
                        <a:pt x="322" y="0"/>
                        <a:pt x="333" y="0"/>
                        <a:pt x="348" y="0"/>
                      </a:cubicBezTo>
                      <a:cubicBezTo>
                        <a:pt x="364" y="0"/>
                        <a:pt x="377" y="11"/>
                        <a:pt x="391" y="17"/>
                      </a:cubicBezTo>
                      <a:cubicBezTo>
                        <a:pt x="398" y="20"/>
                        <a:pt x="408" y="18"/>
                        <a:pt x="416" y="19"/>
                      </a:cubicBezTo>
                      <a:cubicBezTo>
                        <a:pt x="414" y="29"/>
                        <a:pt x="395" y="28"/>
                        <a:pt x="387" y="31"/>
                      </a:cubicBezTo>
                      <a:cubicBezTo>
                        <a:pt x="324" y="34"/>
                        <a:pt x="324" y="34"/>
                        <a:pt x="324" y="34"/>
                      </a:cubicBezTo>
                      <a:cubicBezTo>
                        <a:pt x="329" y="38"/>
                        <a:pt x="377" y="32"/>
                        <a:pt x="382" y="34"/>
                      </a:cubicBezTo>
                      <a:cubicBezTo>
                        <a:pt x="381" y="37"/>
                        <a:pt x="369" y="49"/>
                        <a:pt x="371" y="49"/>
                      </a:cubicBezTo>
                      <a:cubicBezTo>
                        <a:pt x="378" y="49"/>
                        <a:pt x="395" y="32"/>
                        <a:pt x="405" y="32"/>
                      </a:cubicBezTo>
                      <a:cubicBezTo>
                        <a:pt x="410" y="32"/>
                        <a:pt x="412" y="37"/>
                        <a:pt x="412" y="41"/>
                      </a:cubicBezTo>
                      <a:cubicBezTo>
                        <a:pt x="412" y="44"/>
                        <a:pt x="394" y="63"/>
                        <a:pt x="393" y="66"/>
                      </a:cubicBezTo>
                      <a:cubicBezTo>
                        <a:pt x="400" y="64"/>
                        <a:pt x="415" y="45"/>
                        <a:pt x="419" y="42"/>
                      </a:cubicBezTo>
                      <a:cubicBezTo>
                        <a:pt x="427" y="42"/>
                        <a:pt x="439" y="42"/>
                        <a:pt x="439" y="42"/>
                      </a:cubicBezTo>
                      <a:cubicBezTo>
                        <a:pt x="439" y="42"/>
                        <a:pt x="444" y="43"/>
                        <a:pt x="445" y="42"/>
                      </a:cubicBezTo>
                      <a:cubicBezTo>
                        <a:pt x="450" y="40"/>
                        <a:pt x="451" y="39"/>
                        <a:pt x="456" y="37"/>
                      </a:cubicBezTo>
                      <a:cubicBezTo>
                        <a:pt x="470" y="37"/>
                        <a:pt x="470" y="37"/>
                        <a:pt x="470" y="37"/>
                      </a:cubicBezTo>
                      <a:cubicBezTo>
                        <a:pt x="470" y="33"/>
                        <a:pt x="472" y="33"/>
                        <a:pt x="475" y="33"/>
                      </a:cubicBezTo>
                      <a:cubicBezTo>
                        <a:pt x="479" y="33"/>
                        <a:pt x="492" y="39"/>
                        <a:pt x="492" y="43"/>
                      </a:cubicBezTo>
                      <a:cubicBezTo>
                        <a:pt x="492" y="46"/>
                        <a:pt x="487" y="49"/>
                        <a:pt x="485" y="50"/>
                      </a:cubicBezTo>
                      <a:cubicBezTo>
                        <a:pt x="476" y="53"/>
                        <a:pt x="470" y="61"/>
                        <a:pt x="457" y="61"/>
                      </a:cubicBezTo>
                      <a:cubicBezTo>
                        <a:pt x="460" y="63"/>
                        <a:pt x="461" y="63"/>
                        <a:pt x="463" y="61"/>
                      </a:cubicBezTo>
                      <a:cubicBezTo>
                        <a:pt x="463" y="69"/>
                        <a:pt x="455" y="69"/>
                        <a:pt x="450" y="70"/>
                      </a:cubicBezTo>
                      <a:cubicBezTo>
                        <a:pt x="452" y="74"/>
                        <a:pt x="450" y="71"/>
                        <a:pt x="450" y="74"/>
                      </a:cubicBezTo>
                      <a:cubicBezTo>
                        <a:pt x="450" y="79"/>
                        <a:pt x="443" y="80"/>
                        <a:pt x="437" y="81"/>
                      </a:cubicBezTo>
                      <a:cubicBezTo>
                        <a:pt x="437" y="84"/>
                        <a:pt x="437" y="84"/>
                        <a:pt x="437" y="85"/>
                      </a:cubicBezTo>
                      <a:cubicBezTo>
                        <a:pt x="437" y="91"/>
                        <a:pt x="431" y="93"/>
                        <a:pt x="426" y="97"/>
                      </a:cubicBezTo>
                      <a:cubicBezTo>
                        <a:pt x="422" y="100"/>
                        <a:pt x="422" y="107"/>
                        <a:pt x="421" y="110"/>
                      </a:cubicBezTo>
                      <a:cubicBezTo>
                        <a:pt x="424" y="111"/>
                        <a:pt x="426" y="110"/>
                        <a:pt x="429" y="110"/>
                      </a:cubicBezTo>
                      <a:cubicBezTo>
                        <a:pt x="434" y="110"/>
                        <a:pt x="438" y="113"/>
                        <a:pt x="441" y="115"/>
                      </a:cubicBezTo>
                      <a:cubicBezTo>
                        <a:pt x="439" y="116"/>
                        <a:pt x="437" y="117"/>
                        <a:pt x="436" y="117"/>
                      </a:cubicBezTo>
                      <a:cubicBezTo>
                        <a:pt x="437" y="122"/>
                        <a:pt x="448" y="120"/>
                        <a:pt x="448" y="127"/>
                      </a:cubicBezTo>
                      <a:cubicBezTo>
                        <a:pt x="448" y="134"/>
                        <a:pt x="433" y="131"/>
                        <a:pt x="428" y="131"/>
                      </a:cubicBezTo>
                      <a:cubicBezTo>
                        <a:pt x="425" y="131"/>
                        <a:pt x="422" y="134"/>
                        <a:pt x="422" y="136"/>
                      </a:cubicBezTo>
                      <a:cubicBezTo>
                        <a:pt x="422" y="141"/>
                        <a:pt x="427" y="141"/>
                        <a:pt x="431" y="141"/>
                      </a:cubicBezTo>
                      <a:cubicBezTo>
                        <a:pt x="431" y="147"/>
                        <a:pt x="436" y="149"/>
                        <a:pt x="436" y="153"/>
                      </a:cubicBezTo>
                      <a:cubicBezTo>
                        <a:pt x="436" y="155"/>
                        <a:pt x="434" y="157"/>
                        <a:pt x="436" y="159"/>
                      </a:cubicBezTo>
                      <a:cubicBezTo>
                        <a:pt x="431" y="159"/>
                        <a:pt x="426" y="159"/>
                        <a:pt x="426" y="163"/>
                      </a:cubicBezTo>
                      <a:cubicBezTo>
                        <a:pt x="426" y="168"/>
                        <a:pt x="435" y="167"/>
                        <a:pt x="438" y="169"/>
                      </a:cubicBezTo>
                      <a:cubicBezTo>
                        <a:pt x="436" y="173"/>
                        <a:pt x="430" y="176"/>
                        <a:pt x="425" y="176"/>
                      </a:cubicBezTo>
                      <a:cubicBezTo>
                        <a:pt x="425" y="178"/>
                        <a:pt x="426" y="180"/>
                        <a:pt x="428" y="181"/>
                      </a:cubicBezTo>
                      <a:cubicBezTo>
                        <a:pt x="426" y="189"/>
                        <a:pt x="414" y="186"/>
                        <a:pt x="412" y="192"/>
                      </a:cubicBezTo>
                      <a:cubicBezTo>
                        <a:pt x="409" y="190"/>
                        <a:pt x="406" y="188"/>
                        <a:pt x="404" y="185"/>
                      </a:cubicBezTo>
                      <a:cubicBezTo>
                        <a:pt x="399" y="185"/>
                        <a:pt x="399" y="185"/>
                        <a:pt x="399" y="185"/>
                      </a:cubicBezTo>
                      <a:cubicBezTo>
                        <a:pt x="402" y="193"/>
                        <a:pt x="415" y="190"/>
                        <a:pt x="415" y="198"/>
                      </a:cubicBezTo>
                      <a:cubicBezTo>
                        <a:pt x="415" y="201"/>
                        <a:pt x="414" y="206"/>
                        <a:pt x="411" y="206"/>
                      </a:cubicBezTo>
                      <a:cubicBezTo>
                        <a:pt x="406" y="206"/>
                        <a:pt x="397" y="198"/>
                        <a:pt x="395" y="193"/>
                      </a:cubicBezTo>
                      <a:cubicBezTo>
                        <a:pt x="393" y="193"/>
                        <a:pt x="392" y="193"/>
                        <a:pt x="391" y="193"/>
                      </a:cubicBezTo>
                      <a:cubicBezTo>
                        <a:pt x="391" y="197"/>
                        <a:pt x="391" y="197"/>
                        <a:pt x="391" y="197"/>
                      </a:cubicBezTo>
                      <a:cubicBezTo>
                        <a:pt x="402" y="208"/>
                        <a:pt x="420" y="213"/>
                        <a:pt x="420" y="229"/>
                      </a:cubicBezTo>
                      <a:cubicBezTo>
                        <a:pt x="420" y="232"/>
                        <a:pt x="415" y="232"/>
                        <a:pt x="412" y="232"/>
                      </a:cubicBezTo>
                      <a:cubicBezTo>
                        <a:pt x="399" y="232"/>
                        <a:pt x="402" y="218"/>
                        <a:pt x="390" y="218"/>
                      </a:cubicBezTo>
                      <a:cubicBezTo>
                        <a:pt x="388" y="218"/>
                        <a:pt x="387" y="219"/>
                        <a:pt x="385" y="218"/>
                      </a:cubicBezTo>
                      <a:cubicBezTo>
                        <a:pt x="385" y="222"/>
                        <a:pt x="388" y="223"/>
                        <a:pt x="388" y="225"/>
                      </a:cubicBezTo>
                      <a:cubicBezTo>
                        <a:pt x="388" y="228"/>
                        <a:pt x="383" y="229"/>
                        <a:pt x="382" y="229"/>
                      </a:cubicBezTo>
                      <a:cubicBezTo>
                        <a:pt x="382" y="238"/>
                        <a:pt x="408" y="236"/>
                        <a:pt x="414" y="238"/>
                      </a:cubicBezTo>
                      <a:cubicBezTo>
                        <a:pt x="409" y="242"/>
                        <a:pt x="406" y="242"/>
                        <a:pt x="401" y="244"/>
                      </a:cubicBezTo>
                      <a:cubicBezTo>
                        <a:pt x="392" y="247"/>
                        <a:pt x="389" y="255"/>
                        <a:pt x="381" y="258"/>
                      </a:cubicBezTo>
                      <a:cubicBezTo>
                        <a:pt x="370" y="261"/>
                        <a:pt x="362" y="260"/>
                        <a:pt x="351" y="265"/>
                      </a:cubicBezTo>
                      <a:cubicBezTo>
                        <a:pt x="338" y="265"/>
                        <a:pt x="338" y="265"/>
                        <a:pt x="338" y="265"/>
                      </a:cubicBezTo>
                      <a:cubicBezTo>
                        <a:pt x="335" y="266"/>
                        <a:pt x="332" y="267"/>
                        <a:pt x="332" y="270"/>
                      </a:cubicBezTo>
                      <a:cubicBezTo>
                        <a:pt x="325" y="275"/>
                        <a:pt x="325" y="275"/>
                        <a:pt x="325" y="275"/>
                      </a:cubicBezTo>
                      <a:cubicBezTo>
                        <a:pt x="319" y="279"/>
                        <a:pt x="319" y="285"/>
                        <a:pt x="315" y="289"/>
                      </a:cubicBezTo>
                      <a:cubicBezTo>
                        <a:pt x="309" y="295"/>
                        <a:pt x="299" y="293"/>
                        <a:pt x="293" y="298"/>
                      </a:cubicBezTo>
                      <a:cubicBezTo>
                        <a:pt x="289" y="298"/>
                        <a:pt x="289" y="298"/>
                        <a:pt x="289" y="298"/>
                      </a:cubicBezTo>
                      <a:cubicBezTo>
                        <a:pt x="289" y="292"/>
                        <a:pt x="289" y="292"/>
                        <a:pt x="289" y="292"/>
                      </a:cubicBezTo>
                      <a:cubicBezTo>
                        <a:pt x="284" y="294"/>
                        <a:pt x="286" y="297"/>
                        <a:pt x="283" y="299"/>
                      </a:cubicBezTo>
                      <a:cubicBezTo>
                        <a:pt x="277" y="305"/>
                        <a:pt x="261" y="303"/>
                        <a:pt x="261" y="312"/>
                      </a:cubicBezTo>
                      <a:cubicBezTo>
                        <a:pt x="261" y="313"/>
                        <a:pt x="262" y="314"/>
                        <a:pt x="262" y="315"/>
                      </a:cubicBezTo>
                      <a:cubicBezTo>
                        <a:pt x="261" y="316"/>
                        <a:pt x="260" y="317"/>
                        <a:pt x="260" y="318"/>
                      </a:cubicBezTo>
                      <a:cubicBezTo>
                        <a:pt x="260" y="320"/>
                        <a:pt x="263" y="322"/>
                        <a:pt x="263" y="325"/>
                      </a:cubicBezTo>
                      <a:cubicBezTo>
                        <a:pt x="263" y="335"/>
                        <a:pt x="250" y="332"/>
                        <a:pt x="250" y="340"/>
                      </a:cubicBezTo>
                      <a:cubicBezTo>
                        <a:pt x="250" y="345"/>
                        <a:pt x="249" y="353"/>
                        <a:pt x="250" y="356"/>
                      </a:cubicBezTo>
                      <a:cubicBezTo>
                        <a:pt x="243" y="359"/>
                        <a:pt x="247" y="374"/>
                        <a:pt x="239" y="374"/>
                      </a:cubicBezTo>
                      <a:cubicBezTo>
                        <a:pt x="237" y="374"/>
                        <a:pt x="236" y="373"/>
                        <a:pt x="236" y="371"/>
                      </a:cubicBezTo>
                      <a:cubicBezTo>
                        <a:pt x="232" y="371"/>
                        <a:pt x="232" y="373"/>
                        <a:pt x="230" y="373"/>
                      </a:cubicBezTo>
                      <a:cubicBezTo>
                        <a:pt x="223" y="373"/>
                        <a:pt x="223" y="360"/>
                        <a:pt x="216" y="360"/>
                      </a:cubicBezTo>
                      <a:cubicBezTo>
                        <a:pt x="212" y="360"/>
                        <a:pt x="208" y="363"/>
                        <a:pt x="204" y="364"/>
                      </a:cubicBezTo>
                      <a:cubicBezTo>
                        <a:pt x="202" y="357"/>
                        <a:pt x="199" y="359"/>
                        <a:pt x="195" y="356"/>
                      </a:cubicBezTo>
                      <a:cubicBezTo>
                        <a:pt x="193" y="355"/>
                        <a:pt x="193" y="351"/>
                        <a:pt x="193" y="350"/>
                      </a:cubicBezTo>
                      <a:cubicBezTo>
                        <a:pt x="187" y="345"/>
                        <a:pt x="176" y="332"/>
                        <a:pt x="176" y="324"/>
                      </a:cubicBezTo>
                      <a:cubicBezTo>
                        <a:pt x="176" y="320"/>
                        <a:pt x="178" y="321"/>
                        <a:pt x="180" y="319"/>
                      </a:cubicBezTo>
                      <a:cubicBezTo>
                        <a:pt x="176" y="313"/>
                        <a:pt x="175" y="320"/>
                        <a:pt x="170" y="318"/>
                      </a:cubicBezTo>
                      <a:cubicBezTo>
                        <a:pt x="168" y="317"/>
                        <a:pt x="168" y="311"/>
                        <a:pt x="167" y="308"/>
                      </a:cubicBezTo>
                      <a:cubicBezTo>
                        <a:pt x="165" y="303"/>
                        <a:pt x="157" y="300"/>
                        <a:pt x="157" y="292"/>
                      </a:cubicBezTo>
                      <a:cubicBezTo>
                        <a:pt x="157" y="289"/>
                        <a:pt x="159" y="288"/>
                        <a:pt x="160" y="285"/>
                      </a:cubicBezTo>
                      <a:cubicBezTo>
                        <a:pt x="158" y="284"/>
                        <a:pt x="156" y="283"/>
                        <a:pt x="154" y="285"/>
                      </a:cubicBezTo>
                      <a:cubicBezTo>
                        <a:pt x="154" y="278"/>
                        <a:pt x="154" y="278"/>
                        <a:pt x="154" y="278"/>
                      </a:cubicBezTo>
                      <a:cubicBezTo>
                        <a:pt x="158" y="273"/>
                        <a:pt x="160" y="267"/>
                        <a:pt x="166" y="262"/>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46" name="Freeform 141"/>
                <p:cNvSpPr>
                  <a:spLocks/>
                </p:cNvSpPr>
                <p:nvPr/>
              </p:nvSpPr>
              <p:spPr bwMode="auto">
                <a:xfrm>
                  <a:off x="5056959" y="2332509"/>
                  <a:ext cx="45072" cy="31354"/>
                </a:xfrm>
                <a:custGeom>
                  <a:avLst/>
                  <a:gdLst>
                    <a:gd name="T0" fmla="*/ 5 w 23"/>
                    <a:gd name="T1" fmla="*/ 16 h 16"/>
                    <a:gd name="T2" fmla="*/ 0 w 23"/>
                    <a:gd name="T3" fmla="*/ 6 h 16"/>
                    <a:gd name="T4" fmla="*/ 6 w 23"/>
                    <a:gd name="T5" fmla="*/ 0 h 16"/>
                    <a:gd name="T6" fmla="*/ 23 w 23"/>
                    <a:gd name="T7" fmla="*/ 10 h 16"/>
                    <a:gd name="T8" fmla="*/ 12 w 23"/>
                    <a:gd name="T9" fmla="*/ 16 h 16"/>
                    <a:gd name="T10" fmla="*/ 5 w 23"/>
                    <a:gd name="T11" fmla="*/ 16 h 16"/>
                  </a:gdLst>
                  <a:ahLst/>
                  <a:cxnLst>
                    <a:cxn ang="0">
                      <a:pos x="T0" y="T1"/>
                    </a:cxn>
                    <a:cxn ang="0">
                      <a:pos x="T2" y="T3"/>
                    </a:cxn>
                    <a:cxn ang="0">
                      <a:pos x="T4" y="T5"/>
                    </a:cxn>
                    <a:cxn ang="0">
                      <a:pos x="T6" y="T7"/>
                    </a:cxn>
                    <a:cxn ang="0">
                      <a:pos x="T8" y="T9"/>
                    </a:cxn>
                    <a:cxn ang="0">
                      <a:pos x="T10" y="T11"/>
                    </a:cxn>
                  </a:cxnLst>
                  <a:rect l="0" t="0" r="r" b="b"/>
                  <a:pathLst>
                    <a:path w="23" h="16">
                      <a:moveTo>
                        <a:pt x="5" y="16"/>
                      </a:moveTo>
                      <a:cubicBezTo>
                        <a:pt x="3" y="16"/>
                        <a:pt x="0" y="9"/>
                        <a:pt x="0" y="6"/>
                      </a:cubicBezTo>
                      <a:cubicBezTo>
                        <a:pt x="0" y="2"/>
                        <a:pt x="3" y="0"/>
                        <a:pt x="6" y="0"/>
                      </a:cubicBezTo>
                      <a:cubicBezTo>
                        <a:pt x="13" y="0"/>
                        <a:pt x="16" y="8"/>
                        <a:pt x="23" y="10"/>
                      </a:cubicBezTo>
                      <a:cubicBezTo>
                        <a:pt x="23" y="15"/>
                        <a:pt x="17" y="16"/>
                        <a:pt x="12" y="16"/>
                      </a:cubicBezTo>
                      <a:lnTo>
                        <a:pt x="5" y="16"/>
                      </a:ln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47" name="Freeform 143"/>
                <p:cNvSpPr>
                  <a:spLocks/>
                </p:cNvSpPr>
                <p:nvPr/>
              </p:nvSpPr>
              <p:spPr bwMode="auto">
                <a:xfrm>
                  <a:off x="4987391" y="2793031"/>
                  <a:ext cx="104843" cy="100923"/>
                </a:xfrm>
                <a:custGeom>
                  <a:avLst/>
                  <a:gdLst>
                    <a:gd name="T0" fmla="*/ 3 w 54"/>
                    <a:gd name="T1" fmla="*/ 43 h 52"/>
                    <a:gd name="T2" fmla="*/ 0 w 54"/>
                    <a:gd name="T3" fmla="*/ 40 h 52"/>
                    <a:gd name="T4" fmla="*/ 6 w 54"/>
                    <a:gd name="T5" fmla="*/ 35 h 52"/>
                    <a:gd name="T6" fmla="*/ 6 w 54"/>
                    <a:gd name="T7" fmla="*/ 33 h 52"/>
                    <a:gd name="T8" fmla="*/ 3 w 54"/>
                    <a:gd name="T9" fmla="*/ 32 h 52"/>
                    <a:gd name="T10" fmla="*/ 19 w 54"/>
                    <a:gd name="T11" fmla="*/ 8 h 52"/>
                    <a:gd name="T12" fmla="*/ 27 w 54"/>
                    <a:gd name="T13" fmla="*/ 0 h 52"/>
                    <a:gd name="T14" fmla="*/ 29 w 54"/>
                    <a:gd name="T15" fmla="*/ 2 h 52"/>
                    <a:gd name="T16" fmla="*/ 22 w 54"/>
                    <a:gd name="T17" fmla="*/ 17 h 52"/>
                    <a:gd name="T18" fmla="*/ 22 w 54"/>
                    <a:gd name="T19" fmla="*/ 20 h 52"/>
                    <a:gd name="T20" fmla="*/ 26 w 54"/>
                    <a:gd name="T21" fmla="*/ 17 h 52"/>
                    <a:gd name="T22" fmla="*/ 31 w 54"/>
                    <a:gd name="T23" fmla="*/ 19 h 52"/>
                    <a:gd name="T24" fmla="*/ 29 w 54"/>
                    <a:gd name="T25" fmla="*/ 20 h 52"/>
                    <a:gd name="T26" fmla="*/ 29 w 54"/>
                    <a:gd name="T27" fmla="*/ 23 h 52"/>
                    <a:gd name="T28" fmla="*/ 34 w 54"/>
                    <a:gd name="T29" fmla="*/ 23 h 52"/>
                    <a:gd name="T30" fmla="*/ 34 w 54"/>
                    <a:gd name="T31" fmla="*/ 24 h 52"/>
                    <a:gd name="T32" fmla="*/ 38 w 54"/>
                    <a:gd name="T33" fmla="*/ 23 h 52"/>
                    <a:gd name="T34" fmla="*/ 46 w 54"/>
                    <a:gd name="T35" fmla="*/ 23 h 52"/>
                    <a:gd name="T36" fmla="*/ 46 w 54"/>
                    <a:gd name="T37" fmla="*/ 33 h 52"/>
                    <a:gd name="T38" fmla="*/ 49 w 54"/>
                    <a:gd name="T39" fmla="*/ 32 h 52"/>
                    <a:gd name="T40" fmla="*/ 46 w 54"/>
                    <a:gd name="T41" fmla="*/ 36 h 52"/>
                    <a:gd name="T42" fmla="*/ 48 w 54"/>
                    <a:gd name="T43" fmla="*/ 41 h 52"/>
                    <a:gd name="T44" fmla="*/ 52 w 54"/>
                    <a:gd name="T45" fmla="*/ 39 h 52"/>
                    <a:gd name="T46" fmla="*/ 54 w 54"/>
                    <a:gd name="T47" fmla="*/ 45 h 52"/>
                    <a:gd name="T48" fmla="*/ 49 w 54"/>
                    <a:gd name="T49" fmla="*/ 52 h 52"/>
                    <a:gd name="T50" fmla="*/ 47 w 54"/>
                    <a:gd name="T51" fmla="*/ 48 h 52"/>
                    <a:gd name="T52" fmla="*/ 44 w 54"/>
                    <a:gd name="T53" fmla="*/ 48 h 52"/>
                    <a:gd name="T54" fmla="*/ 41 w 54"/>
                    <a:gd name="T55" fmla="*/ 40 h 52"/>
                    <a:gd name="T56" fmla="*/ 33 w 54"/>
                    <a:gd name="T57" fmla="*/ 48 h 52"/>
                    <a:gd name="T58" fmla="*/ 31 w 54"/>
                    <a:gd name="T59" fmla="*/ 48 h 52"/>
                    <a:gd name="T60" fmla="*/ 35 w 54"/>
                    <a:gd name="T61" fmla="*/ 43 h 52"/>
                    <a:gd name="T62" fmla="*/ 26 w 54"/>
                    <a:gd name="T63" fmla="*/ 42 h 52"/>
                    <a:gd name="T64" fmla="*/ 21 w 54"/>
                    <a:gd name="T65" fmla="*/ 43 h 52"/>
                    <a:gd name="T66" fmla="*/ 12 w 54"/>
                    <a:gd name="T67" fmla="*/ 41 h 52"/>
                    <a:gd name="T68" fmla="*/ 3 w 54"/>
                    <a:gd name="T69" fmla="*/ 4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 h="52">
                      <a:moveTo>
                        <a:pt x="3" y="43"/>
                      </a:moveTo>
                      <a:cubicBezTo>
                        <a:pt x="2" y="43"/>
                        <a:pt x="0" y="41"/>
                        <a:pt x="0" y="40"/>
                      </a:cubicBezTo>
                      <a:cubicBezTo>
                        <a:pt x="0" y="39"/>
                        <a:pt x="6" y="35"/>
                        <a:pt x="6" y="35"/>
                      </a:cubicBezTo>
                      <a:cubicBezTo>
                        <a:pt x="6" y="33"/>
                        <a:pt x="6" y="33"/>
                        <a:pt x="6" y="33"/>
                      </a:cubicBezTo>
                      <a:cubicBezTo>
                        <a:pt x="5" y="33"/>
                        <a:pt x="4" y="33"/>
                        <a:pt x="3" y="32"/>
                      </a:cubicBezTo>
                      <a:cubicBezTo>
                        <a:pt x="11" y="28"/>
                        <a:pt x="14" y="15"/>
                        <a:pt x="19" y="8"/>
                      </a:cubicBezTo>
                      <a:cubicBezTo>
                        <a:pt x="21" y="4"/>
                        <a:pt x="23" y="0"/>
                        <a:pt x="27" y="0"/>
                      </a:cubicBezTo>
                      <a:cubicBezTo>
                        <a:pt x="28" y="0"/>
                        <a:pt x="29" y="1"/>
                        <a:pt x="29" y="2"/>
                      </a:cubicBezTo>
                      <a:cubicBezTo>
                        <a:pt x="29" y="9"/>
                        <a:pt x="23" y="12"/>
                        <a:pt x="22" y="17"/>
                      </a:cubicBezTo>
                      <a:cubicBezTo>
                        <a:pt x="22" y="20"/>
                        <a:pt x="22" y="20"/>
                        <a:pt x="22" y="20"/>
                      </a:cubicBezTo>
                      <a:cubicBezTo>
                        <a:pt x="24" y="19"/>
                        <a:pt x="24" y="17"/>
                        <a:pt x="26" y="17"/>
                      </a:cubicBezTo>
                      <a:cubicBezTo>
                        <a:pt x="28" y="17"/>
                        <a:pt x="29" y="18"/>
                        <a:pt x="31" y="19"/>
                      </a:cubicBezTo>
                      <a:cubicBezTo>
                        <a:pt x="29" y="20"/>
                        <a:pt x="29" y="20"/>
                        <a:pt x="29" y="20"/>
                      </a:cubicBezTo>
                      <a:cubicBezTo>
                        <a:pt x="29" y="23"/>
                        <a:pt x="29" y="23"/>
                        <a:pt x="29" y="23"/>
                      </a:cubicBezTo>
                      <a:cubicBezTo>
                        <a:pt x="34" y="23"/>
                        <a:pt x="34" y="23"/>
                        <a:pt x="34" y="23"/>
                      </a:cubicBezTo>
                      <a:cubicBezTo>
                        <a:pt x="34" y="23"/>
                        <a:pt x="34" y="24"/>
                        <a:pt x="34" y="24"/>
                      </a:cubicBezTo>
                      <a:cubicBezTo>
                        <a:pt x="38" y="23"/>
                        <a:pt x="38" y="23"/>
                        <a:pt x="38" y="23"/>
                      </a:cubicBezTo>
                      <a:cubicBezTo>
                        <a:pt x="41" y="24"/>
                        <a:pt x="45" y="24"/>
                        <a:pt x="46" y="23"/>
                      </a:cubicBezTo>
                      <a:cubicBezTo>
                        <a:pt x="46" y="26"/>
                        <a:pt x="46" y="28"/>
                        <a:pt x="46" y="33"/>
                      </a:cubicBezTo>
                      <a:cubicBezTo>
                        <a:pt x="46" y="32"/>
                        <a:pt x="48" y="32"/>
                        <a:pt x="49" y="32"/>
                      </a:cubicBezTo>
                      <a:cubicBezTo>
                        <a:pt x="49" y="34"/>
                        <a:pt x="46" y="35"/>
                        <a:pt x="46" y="36"/>
                      </a:cubicBezTo>
                      <a:cubicBezTo>
                        <a:pt x="46" y="37"/>
                        <a:pt x="48" y="39"/>
                        <a:pt x="48" y="41"/>
                      </a:cubicBezTo>
                      <a:cubicBezTo>
                        <a:pt x="51" y="41"/>
                        <a:pt x="50" y="40"/>
                        <a:pt x="52" y="39"/>
                      </a:cubicBezTo>
                      <a:cubicBezTo>
                        <a:pt x="52" y="42"/>
                        <a:pt x="54" y="42"/>
                        <a:pt x="54" y="45"/>
                      </a:cubicBezTo>
                      <a:cubicBezTo>
                        <a:pt x="54" y="48"/>
                        <a:pt x="52" y="52"/>
                        <a:pt x="49" y="52"/>
                      </a:cubicBezTo>
                      <a:cubicBezTo>
                        <a:pt x="47" y="52"/>
                        <a:pt x="47" y="49"/>
                        <a:pt x="47" y="48"/>
                      </a:cubicBezTo>
                      <a:cubicBezTo>
                        <a:pt x="46" y="48"/>
                        <a:pt x="45" y="48"/>
                        <a:pt x="44" y="48"/>
                      </a:cubicBezTo>
                      <a:cubicBezTo>
                        <a:pt x="42" y="48"/>
                        <a:pt x="44" y="42"/>
                        <a:pt x="41" y="40"/>
                      </a:cubicBezTo>
                      <a:cubicBezTo>
                        <a:pt x="39" y="43"/>
                        <a:pt x="37" y="48"/>
                        <a:pt x="33" y="48"/>
                      </a:cubicBezTo>
                      <a:cubicBezTo>
                        <a:pt x="33" y="48"/>
                        <a:pt x="31" y="48"/>
                        <a:pt x="31" y="48"/>
                      </a:cubicBezTo>
                      <a:cubicBezTo>
                        <a:pt x="31" y="45"/>
                        <a:pt x="34" y="45"/>
                        <a:pt x="35" y="43"/>
                      </a:cubicBezTo>
                      <a:cubicBezTo>
                        <a:pt x="32" y="43"/>
                        <a:pt x="28" y="45"/>
                        <a:pt x="26" y="42"/>
                      </a:cubicBezTo>
                      <a:cubicBezTo>
                        <a:pt x="24" y="43"/>
                        <a:pt x="23" y="43"/>
                        <a:pt x="21" y="43"/>
                      </a:cubicBezTo>
                      <a:cubicBezTo>
                        <a:pt x="17" y="43"/>
                        <a:pt x="15" y="41"/>
                        <a:pt x="12" y="41"/>
                      </a:cubicBezTo>
                      <a:cubicBezTo>
                        <a:pt x="8" y="41"/>
                        <a:pt x="7" y="43"/>
                        <a:pt x="3" y="43"/>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48" name="Freeform 167"/>
                <p:cNvSpPr>
                  <a:spLocks/>
                </p:cNvSpPr>
                <p:nvPr/>
              </p:nvSpPr>
              <p:spPr bwMode="auto">
                <a:xfrm>
                  <a:off x="4906065" y="2826345"/>
                  <a:ext cx="41153" cy="19597"/>
                </a:xfrm>
                <a:custGeom>
                  <a:avLst/>
                  <a:gdLst>
                    <a:gd name="T0" fmla="*/ 17 w 21"/>
                    <a:gd name="T1" fmla="*/ 10 h 10"/>
                    <a:gd name="T2" fmla="*/ 21 w 21"/>
                    <a:gd name="T3" fmla="*/ 9 h 10"/>
                    <a:gd name="T4" fmla="*/ 0 w 21"/>
                    <a:gd name="T5" fmla="*/ 2 h 10"/>
                    <a:gd name="T6" fmla="*/ 17 w 21"/>
                    <a:gd name="T7" fmla="*/ 10 h 10"/>
                  </a:gdLst>
                  <a:ahLst/>
                  <a:cxnLst>
                    <a:cxn ang="0">
                      <a:pos x="T0" y="T1"/>
                    </a:cxn>
                    <a:cxn ang="0">
                      <a:pos x="T2" y="T3"/>
                    </a:cxn>
                    <a:cxn ang="0">
                      <a:pos x="T4" y="T5"/>
                    </a:cxn>
                    <a:cxn ang="0">
                      <a:pos x="T6" y="T7"/>
                    </a:cxn>
                  </a:cxnLst>
                  <a:rect l="0" t="0" r="r" b="b"/>
                  <a:pathLst>
                    <a:path w="21" h="10">
                      <a:moveTo>
                        <a:pt x="17" y="10"/>
                      </a:moveTo>
                      <a:cubicBezTo>
                        <a:pt x="19" y="10"/>
                        <a:pt x="20" y="10"/>
                        <a:pt x="21" y="9"/>
                      </a:cubicBezTo>
                      <a:cubicBezTo>
                        <a:pt x="15" y="5"/>
                        <a:pt x="9" y="0"/>
                        <a:pt x="0" y="2"/>
                      </a:cubicBezTo>
                      <a:cubicBezTo>
                        <a:pt x="4" y="4"/>
                        <a:pt x="12" y="10"/>
                        <a:pt x="17" y="10"/>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49" name="Freeform 168"/>
                <p:cNvSpPr>
                  <a:spLocks/>
                </p:cNvSpPr>
                <p:nvPr/>
              </p:nvSpPr>
              <p:spPr bwMode="auto">
                <a:xfrm>
                  <a:off x="4909984" y="2890035"/>
                  <a:ext cx="31354" cy="17637"/>
                </a:xfrm>
                <a:custGeom>
                  <a:avLst/>
                  <a:gdLst>
                    <a:gd name="T0" fmla="*/ 1 w 16"/>
                    <a:gd name="T1" fmla="*/ 0 h 9"/>
                    <a:gd name="T2" fmla="*/ 7 w 16"/>
                    <a:gd name="T3" fmla="*/ 4 h 9"/>
                    <a:gd name="T4" fmla="*/ 16 w 16"/>
                    <a:gd name="T5" fmla="*/ 4 h 9"/>
                    <a:gd name="T6" fmla="*/ 16 w 16"/>
                    <a:gd name="T7" fmla="*/ 6 h 9"/>
                    <a:gd name="T8" fmla="*/ 13 w 16"/>
                    <a:gd name="T9" fmla="*/ 9 h 9"/>
                    <a:gd name="T10" fmla="*/ 0 w 16"/>
                    <a:gd name="T11" fmla="*/ 2 h 9"/>
                    <a:gd name="T12" fmla="*/ 1 w 16"/>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6" h="9">
                      <a:moveTo>
                        <a:pt x="1" y="0"/>
                      </a:moveTo>
                      <a:cubicBezTo>
                        <a:pt x="2" y="3"/>
                        <a:pt x="5" y="4"/>
                        <a:pt x="7" y="4"/>
                      </a:cubicBezTo>
                      <a:cubicBezTo>
                        <a:pt x="16" y="4"/>
                        <a:pt x="16" y="4"/>
                        <a:pt x="16" y="4"/>
                      </a:cubicBezTo>
                      <a:cubicBezTo>
                        <a:pt x="16" y="5"/>
                        <a:pt x="16" y="6"/>
                        <a:pt x="16" y="6"/>
                      </a:cubicBezTo>
                      <a:cubicBezTo>
                        <a:pt x="16" y="8"/>
                        <a:pt x="13" y="9"/>
                        <a:pt x="13" y="9"/>
                      </a:cubicBezTo>
                      <a:cubicBezTo>
                        <a:pt x="11" y="9"/>
                        <a:pt x="0" y="4"/>
                        <a:pt x="0" y="2"/>
                      </a:cubicBezTo>
                      <a:cubicBezTo>
                        <a:pt x="0" y="1"/>
                        <a:pt x="0" y="0"/>
                        <a:pt x="1" y="0"/>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50" name="Freeform 169"/>
                <p:cNvSpPr>
                  <a:spLocks/>
                </p:cNvSpPr>
                <p:nvPr/>
              </p:nvSpPr>
              <p:spPr bwMode="auto">
                <a:xfrm>
                  <a:off x="4955056" y="2890035"/>
                  <a:ext cx="21556" cy="25476"/>
                </a:xfrm>
                <a:custGeom>
                  <a:avLst/>
                  <a:gdLst>
                    <a:gd name="T0" fmla="*/ 11 w 11"/>
                    <a:gd name="T1" fmla="*/ 7 h 13"/>
                    <a:gd name="T2" fmla="*/ 11 w 11"/>
                    <a:gd name="T3" fmla="*/ 9 h 13"/>
                    <a:gd name="T4" fmla="*/ 5 w 11"/>
                    <a:gd name="T5" fmla="*/ 13 h 13"/>
                    <a:gd name="T6" fmla="*/ 0 w 11"/>
                    <a:gd name="T7" fmla="*/ 10 h 13"/>
                    <a:gd name="T8" fmla="*/ 7 w 11"/>
                    <a:gd name="T9" fmla="*/ 0 h 13"/>
                    <a:gd name="T10" fmla="*/ 9 w 11"/>
                    <a:gd name="T11" fmla="*/ 3 h 13"/>
                    <a:gd name="T12" fmla="*/ 11 w 11"/>
                    <a:gd name="T13" fmla="*/ 7 h 13"/>
                  </a:gdLst>
                  <a:ahLst/>
                  <a:cxnLst>
                    <a:cxn ang="0">
                      <a:pos x="T0" y="T1"/>
                    </a:cxn>
                    <a:cxn ang="0">
                      <a:pos x="T2" y="T3"/>
                    </a:cxn>
                    <a:cxn ang="0">
                      <a:pos x="T4" y="T5"/>
                    </a:cxn>
                    <a:cxn ang="0">
                      <a:pos x="T6" y="T7"/>
                    </a:cxn>
                    <a:cxn ang="0">
                      <a:pos x="T8" y="T9"/>
                    </a:cxn>
                    <a:cxn ang="0">
                      <a:pos x="T10" y="T11"/>
                    </a:cxn>
                    <a:cxn ang="0">
                      <a:pos x="T12" y="T13"/>
                    </a:cxn>
                  </a:cxnLst>
                  <a:rect l="0" t="0" r="r" b="b"/>
                  <a:pathLst>
                    <a:path w="11" h="13">
                      <a:moveTo>
                        <a:pt x="11" y="7"/>
                      </a:moveTo>
                      <a:cubicBezTo>
                        <a:pt x="11" y="8"/>
                        <a:pt x="11" y="9"/>
                        <a:pt x="11" y="9"/>
                      </a:cubicBezTo>
                      <a:cubicBezTo>
                        <a:pt x="11" y="11"/>
                        <a:pt x="8" y="13"/>
                        <a:pt x="5" y="13"/>
                      </a:cubicBezTo>
                      <a:cubicBezTo>
                        <a:pt x="2" y="13"/>
                        <a:pt x="0" y="12"/>
                        <a:pt x="0" y="10"/>
                      </a:cubicBezTo>
                      <a:cubicBezTo>
                        <a:pt x="0" y="8"/>
                        <a:pt x="4" y="1"/>
                        <a:pt x="7" y="0"/>
                      </a:cubicBezTo>
                      <a:cubicBezTo>
                        <a:pt x="7" y="1"/>
                        <a:pt x="9" y="2"/>
                        <a:pt x="9" y="3"/>
                      </a:cubicBezTo>
                      <a:cubicBezTo>
                        <a:pt x="9" y="6"/>
                        <a:pt x="4" y="7"/>
                        <a:pt x="11" y="7"/>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grpSp>
        </p:grpSp>
        <p:grpSp>
          <p:nvGrpSpPr>
            <p:cNvPr id="97" name="组合 96"/>
            <p:cNvGrpSpPr/>
            <p:nvPr/>
          </p:nvGrpSpPr>
          <p:grpSpPr>
            <a:xfrm>
              <a:off x="3284439" y="2600004"/>
              <a:ext cx="1465832" cy="982773"/>
              <a:chOff x="3284439" y="2600004"/>
              <a:chExt cx="1465832" cy="982773"/>
            </a:xfrm>
            <a:grpFill/>
          </p:grpSpPr>
          <p:sp>
            <p:nvSpPr>
              <p:cNvPr id="98" name="Oval 8"/>
              <p:cNvSpPr/>
              <p:nvPr/>
            </p:nvSpPr>
            <p:spPr>
              <a:xfrm>
                <a:off x="4213713" y="2821054"/>
                <a:ext cx="46052" cy="46053"/>
              </a:xfrm>
              <a:prstGeom prst="ellipse">
                <a:avLst/>
              </a:prstGeom>
              <a:grpFill/>
              <a:ln w="19050">
                <a:solidFill>
                  <a:schemeClr val="accent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585">
                  <a:defRPr/>
                </a:pPr>
                <a:endParaRPr lang="de-DE" sz="2400">
                  <a:solidFill>
                    <a:srgbClr val="000000"/>
                  </a:solidFill>
                  <a:latin typeface="Raleway"/>
                  <a:cs typeface="Raleway"/>
                </a:endParaRPr>
              </a:p>
            </p:txBody>
          </p:sp>
          <p:sp>
            <p:nvSpPr>
              <p:cNvPr id="99" name="Freeform 88"/>
              <p:cNvSpPr>
                <a:spLocks/>
              </p:cNvSpPr>
              <p:nvPr/>
            </p:nvSpPr>
            <p:spPr bwMode="auto">
              <a:xfrm>
                <a:off x="4585659" y="3321162"/>
                <a:ext cx="164612" cy="56831"/>
              </a:xfrm>
              <a:custGeom>
                <a:avLst/>
                <a:gdLst>
                  <a:gd name="T0" fmla="*/ 85 w 85"/>
                  <a:gd name="T1" fmla="*/ 26 h 29"/>
                  <a:gd name="T2" fmla="*/ 74 w 85"/>
                  <a:gd name="T3" fmla="*/ 29 h 29"/>
                  <a:gd name="T4" fmla="*/ 58 w 85"/>
                  <a:gd name="T5" fmla="*/ 27 h 29"/>
                  <a:gd name="T6" fmla="*/ 58 w 85"/>
                  <a:gd name="T7" fmla="*/ 26 h 29"/>
                  <a:gd name="T8" fmla="*/ 61 w 85"/>
                  <a:gd name="T9" fmla="*/ 23 h 29"/>
                  <a:gd name="T10" fmla="*/ 51 w 85"/>
                  <a:gd name="T11" fmla="*/ 17 h 29"/>
                  <a:gd name="T12" fmla="*/ 48 w 85"/>
                  <a:gd name="T13" fmla="*/ 14 h 29"/>
                  <a:gd name="T14" fmla="*/ 42 w 85"/>
                  <a:gd name="T15" fmla="*/ 14 h 29"/>
                  <a:gd name="T16" fmla="*/ 32 w 85"/>
                  <a:gd name="T17" fmla="*/ 10 h 29"/>
                  <a:gd name="T18" fmla="*/ 23 w 85"/>
                  <a:gd name="T19" fmla="*/ 10 h 29"/>
                  <a:gd name="T20" fmla="*/ 23 w 85"/>
                  <a:gd name="T21" fmla="*/ 7 h 29"/>
                  <a:gd name="T22" fmla="*/ 19 w 85"/>
                  <a:gd name="T23" fmla="*/ 6 h 29"/>
                  <a:gd name="T24" fmla="*/ 3 w 85"/>
                  <a:gd name="T25" fmla="*/ 13 h 29"/>
                  <a:gd name="T26" fmla="*/ 0 w 85"/>
                  <a:gd name="T27" fmla="*/ 13 h 29"/>
                  <a:gd name="T28" fmla="*/ 24 w 85"/>
                  <a:gd name="T29" fmla="*/ 0 h 29"/>
                  <a:gd name="T30" fmla="*/ 52 w 85"/>
                  <a:gd name="T31" fmla="*/ 7 h 29"/>
                  <a:gd name="T32" fmla="*/ 57 w 85"/>
                  <a:gd name="T33" fmla="*/ 11 h 29"/>
                  <a:gd name="T34" fmla="*/ 74 w 85"/>
                  <a:gd name="T35" fmla="*/ 18 h 29"/>
                  <a:gd name="T36" fmla="*/ 74 w 85"/>
                  <a:gd name="T37" fmla="*/ 20 h 29"/>
                  <a:gd name="T38" fmla="*/ 79 w 85"/>
                  <a:gd name="T39" fmla="*/ 20 h 29"/>
                  <a:gd name="T40" fmla="*/ 85 w 85"/>
                  <a:gd name="T41" fmla="*/ 2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29">
                    <a:moveTo>
                      <a:pt x="85" y="26"/>
                    </a:moveTo>
                    <a:cubicBezTo>
                      <a:pt x="83" y="29"/>
                      <a:pt x="78" y="29"/>
                      <a:pt x="74" y="29"/>
                    </a:cubicBezTo>
                    <a:cubicBezTo>
                      <a:pt x="68" y="29"/>
                      <a:pt x="63" y="27"/>
                      <a:pt x="58" y="27"/>
                    </a:cubicBezTo>
                    <a:cubicBezTo>
                      <a:pt x="58" y="27"/>
                      <a:pt x="58" y="26"/>
                      <a:pt x="58" y="26"/>
                    </a:cubicBezTo>
                    <a:cubicBezTo>
                      <a:pt x="59" y="26"/>
                      <a:pt x="60" y="24"/>
                      <a:pt x="61" y="23"/>
                    </a:cubicBezTo>
                    <a:cubicBezTo>
                      <a:pt x="56" y="21"/>
                      <a:pt x="52" y="21"/>
                      <a:pt x="51" y="17"/>
                    </a:cubicBezTo>
                    <a:cubicBezTo>
                      <a:pt x="49" y="17"/>
                      <a:pt x="49" y="15"/>
                      <a:pt x="48" y="14"/>
                    </a:cubicBezTo>
                    <a:cubicBezTo>
                      <a:pt x="45" y="13"/>
                      <a:pt x="44" y="14"/>
                      <a:pt x="42" y="14"/>
                    </a:cubicBezTo>
                    <a:cubicBezTo>
                      <a:pt x="38" y="14"/>
                      <a:pt x="36" y="10"/>
                      <a:pt x="32" y="10"/>
                    </a:cubicBezTo>
                    <a:cubicBezTo>
                      <a:pt x="23" y="10"/>
                      <a:pt x="23" y="10"/>
                      <a:pt x="23" y="10"/>
                    </a:cubicBezTo>
                    <a:cubicBezTo>
                      <a:pt x="22" y="9"/>
                      <a:pt x="22" y="8"/>
                      <a:pt x="23" y="7"/>
                    </a:cubicBezTo>
                    <a:cubicBezTo>
                      <a:pt x="22" y="5"/>
                      <a:pt x="20" y="6"/>
                      <a:pt x="19" y="6"/>
                    </a:cubicBezTo>
                    <a:cubicBezTo>
                      <a:pt x="13" y="6"/>
                      <a:pt x="5" y="10"/>
                      <a:pt x="3" y="13"/>
                    </a:cubicBezTo>
                    <a:cubicBezTo>
                      <a:pt x="0" y="13"/>
                      <a:pt x="0" y="13"/>
                      <a:pt x="0" y="13"/>
                    </a:cubicBezTo>
                    <a:cubicBezTo>
                      <a:pt x="5" y="5"/>
                      <a:pt x="11" y="0"/>
                      <a:pt x="24" y="0"/>
                    </a:cubicBezTo>
                    <a:cubicBezTo>
                      <a:pt x="36" y="0"/>
                      <a:pt x="42" y="7"/>
                      <a:pt x="52" y="7"/>
                    </a:cubicBezTo>
                    <a:cubicBezTo>
                      <a:pt x="54" y="7"/>
                      <a:pt x="56" y="10"/>
                      <a:pt x="57" y="11"/>
                    </a:cubicBezTo>
                    <a:cubicBezTo>
                      <a:pt x="61" y="15"/>
                      <a:pt x="68" y="18"/>
                      <a:pt x="74" y="18"/>
                    </a:cubicBezTo>
                    <a:cubicBezTo>
                      <a:pt x="74" y="18"/>
                      <a:pt x="74" y="19"/>
                      <a:pt x="74" y="20"/>
                    </a:cubicBezTo>
                    <a:cubicBezTo>
                      <a:pt x="79" y="20"/>
                      <a:pt x="79" y="20"/>
                      <a:pt x="79" y="20"/>
                    </a:cubicBezTo>
                    <a:cubicBezTo>
                      <a:pt x="82" y="21"/>
                      <a:pt x="83" y="25"/>
                      <a:pt x="85" y="26"/>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00" name="Freeform 89"/>
              <p:cNvSpPr>
                <a:spLocks/>
              </p:cNvSpPr>
              <p:nvPr/>
            </p:nvSpPr>
            <p:spPr bwMode="auto">
              <a:xfrm>
                <a:off x="4609175" y="3342719"/>
                <a:ext cx="6859" cy="9798"/>
              </a:xfrm>
              <a:custGeom>
                <a:avLst/>
                <a:gdLst>
                  <a:gd name="T0" fmla="*/ 4 w 4"/>
                  <a:gd name="T1" fmla="*/ 0 h 5"/>
                  <a:gd name="T2" fmla="*/ 4 w 4"/>
                  <a:gd name="T3" fmla="*/ 5 h 5"/>
                  <a:gd name="T4" fmla="*/ 0 w 4"/>
                  <a:gd name="T5" fmla="*/ 5 h 5"/>
                  <a:gd name="T6" fmla="*/ 2 w 4"/>
                  <a:gd name="T7" fmla="*/ 2 h 5"/>
                  <a:gd name="T8" fmla="*/ 2 w 4"/>
                  <a:gd name="T9" fmla="*/ 0 h 5"/>
                  <a:gd name="T10" fmla="*/ 3 w 4"/>
                  <a:gd name="T11" fmla="*/ 0 h 5"/>
                  <a:gd name="T12" fmla="*/ 4 w 4"/>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4" y="0"/>
                    </a:moveTo>
                    <a:cubicBezTo>
                      <a:pt x="4" y="2"/>
                      <a:pt x="4" y="3"/>
                      <a:pt x="4" y="5"/>
                    </a:cubicBezTo>
                    <a:cubicBezTo>
                      <a:pt x="4" y="5"/>
                      <a:pt x="0" y="5"/>
                      <a:pt x="0" y="5"/>
                    </a:cubicBezTo>
                    <a:cubicBezTo>
                      <a:pt x="0" y="3"/>
                      <a:pt x="2" y="2"/>
                      <a:pt x="2" y="2"/>
                    </a:cubicBezTo>
                    <a:cubicBezTo>
                      <a:pt x="2" y="0"/>
                      <a:pt x="2" y="0"/>
                      <a:pt x="2" y="0"/>
                    </a:cubicBezTo>
                    <a:cubicBezTo>
                      <a:pt x="3" y="0"/>
                      <a:pt x="3" y="0"/>
                      <a:pt x="3" y="0"/>
                    </a:cubicBezTo>
                    <a:lnTo>
                      <a:pt x="4" y="0"/>
                    </a:ln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01" name="Freeform 104"/>
              <p:cNvSpPr>
                <a:spLocks/>
              </p:cNvSpPr>
              <p:nvPr/>
            </p:nvSpPr>
            <p:spPr bwMode="auto">
              <a:xfrm>
                <a:off x="3808651" y="2691128"/>
                <a:ext cx="26456" cy="36254"/>
              </a:xfrm>
              <a:custGeom>
                <a:avLst/>
                <a:gdLst>
                  <a:gd name="T0" fmla="*/ 6 w 14"/>
                  <a:gd name="T1" fmla="*/ 7 h 19"/>
                  <a:gd name="T2" fmla="*/ 0 w 14"/>
                  <a:gd name="T3" fmla="*/ 7 h 19"/>
                  <a:gd name="T4" fmla="*/ 7 w 14"/>
                  <a:gd name="T5" fmla="*/ 1 h 19"/>
                  <a:gd name="T6" fmla="*/ 14 w 14"/>
                  <a:gd name="T7" fmla="*/ 16 h 19"/>
                  <a:gd name="T8" fmla="*/ 12 w 14"/>
                  <a:gd name="T9" fmla="*/ 19 h 19"/>
                  <a:gd name="T10" fmla="*/ 6 w 14"/>
                  <a:gd name="T11" fmla="*/ 13 h 19"/>
                  <a:gd name="T12" fmla="*/ 6 w 14"/>
                  <a:gd name="T13" fmla="*/ 7 h 19"/>
                </a:gdLst>
                <a:ahLst/>
                <a:cxnLst>
                  <a:cxn ang="0">
                    <a:pos x="T0" y="T1"/>
                  </a:cxn>
                  <a:cxn ang="0">
                    <a:pos x="T2" y="T3"/>
                  </a:cxn>
                  <a:cxn ang="0">
                    <a:pos x="T4" y="T5"/>
                  </a:cxn>
                  <a:cxn ang="0">
                    <a:pos x="T6" y="T7"/>
                  </a:cxn>
                  <a:cxn ang="0">
                    <a:pos x="T8" y="T9"/>
                  </a:cxn>
                  <a:cxn ang="0">
                    <a:pos x="T10" y="T11"/>
                  </a:cxn>
                  <a:cxn ang="0">
                    <a:pos x="T12" y="T13"/>
                  </a:cxn>
                </a:cxnLst>
                <a:rect l="0" t="0" r="r" b="b"/>
                <a:pathLst>
                  <a:path w="14" h="19">
                    <a:moveTo>
                      <a:pt x="6" y="7"/>
                    </a:moveTo>
                    <a:cubicBezTo>
                      <a:pt x="2" y="6"/>
                      <a:pt x="3" y="5"/>
                      <a:pt x="0" y="7"/>
                    </a:cubicBezTo>
                    <a:cubicBezTo>
                      <a:pt x="0" y="0"/>
                      <a:pt x="1" y="0"/>
                      <a:pt x="7" y="1"/>
                    </a:cubicBezTo>
                    <a:cubicBezTo>
                      <a:pt x="7" y="9"/>
                      <a:pt x="14" y="10"/>
                      <a:pt x="14" y="16"/>
                    </a:cubicBezTo>
                    <a:cubicBezTo>
                      <a:pt x="14" y="18"/>
                      <a:pt x="13" y="19"/>
                      <a:pt x="12" y="19"/>
                    </a:cubicBezTo>
                    <a:cubicBezTo>
                      <a:pt x="9" y="19"/>
                      <a:pt x="6" y="13"/>
                      <a:pt x="6" y="13"/>
                    </a:cubicBezTo>
                    <a:cubicBezTo>
                      <a:pt x="6" y="11"/>
                      <a:pt x="5" y="8"/>
                      <a:pt x="6" y="7"/>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02" name="Freeform 105"/>
              <p:cNvSpPr>
                <a:spLocks/>
              </p:cNvSpPr>
              <p:nvPr/>
            </p:nvSpPr>
            <p:spPr bwMode="auto">
              <a:xfrm>
                <a:off x="3765538" y="2648015"/>
                <a:ext cx="31354" cy="45072"/>
              </a:xfrm>
              <a:custGeom>
                <a:avLst/>
                <a:gdLst>
                  <a:gd name="T0" fmla="*/ 10 w 16"/>
                  <a:gd name="T1" fmla="*/ 12 h 23"/>
                  <a:gd name="T2" fmla="*/ 13 w 16"/>
                  <a:gd name="T3" fmla="*/ 12 h 23"/>
                  <a:gd name="T4" fmla="*/ 13 w 16"/>
                  <a:gd name="T5" fmla="*/ 23 h 23"/>
                  <a:gd name="T6" fmla="*/ 8 w 16"/>
                  <a:gd name="T7" fmla="*/ 12 h 23"/>
                  <a:gd name="T8" fmla="*/ 0 w 16"/>
                  <a:gd name="T9" fmla="*/ 3 h 23"/>
                  <a:gd name="T10" fmla="*/ 4 w 16"/>
                  <a:gd name="T11" fmla="*/ 0 h 23"/>
                  <a:gd name="T12" fmla="*/ 10 w 16"/>
                  <a:gd name="T13" fmla="*/ 0 h 23"/>
                  <a:gd name="T14" fmla="*/ 10 w 16"/>
                  <a:gd name="T15" fmla="*/ 12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3">
                    <a:moveTo>
                      <a:pt x="10" y="12"/>
                    </a:moveTo>
                    <a:cubicBezTo>
                      <a:pt x="10" y="13"/>
                      <a:pt x="13" y="13"/>
                      <a:pt x="13" y="12"/>
                    </a:cubicBezTo>
                    <a:cubicBezTo>
                      <a:pt x="13" y="16"/>
                      <a:pt x="16" y="20"/>
                      <a:pt x="13" y="23"/>
                    </a:cubicBezTo>
                    <a:cubicBezTo>
                      <a:pt x="9" y="20"/>
                      <a:pt x="8" y="16"/>
                      <a:pt x="8" y="12"/>
                    </a:cubicBezTo>
                    <a:cubicBezTo>
                      <a:pt x="4" y="11"/>
                      <a:pt x="0" y="7"/>
                      <a:pt x="0" y="3"/>
                    </a:cubicBezTo>
                    <a:cubicBezTo>
                      <a:pt x="0" y="1"/>
                      <a:pt x="3" y="0"/>
                      <a:pt x="4" y="0"/>
                    </a:cubicBezTo>
                    <a:cubicBezTo>
                      <a:pt x="9" y="0"/>
                      <a:pt x="6" y="3"/>
                      <a:pt x="10" y="0"/>
                    </a:cubicBezTo>
                    <a:cubicBezTo>
                      <a:pt x="10" y="8"/>
                      <a:pt x="9" y="8"/>
                      <a:pt x="10" y="12"/>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03" name="Freeform 145"/>
              <p:cNvSpPr>
                <a:spLocks/>
              </p:cNvSpPr>
              <p:nvPr/>
            </p:nvSpPr>
            <p:spPr bwMode="auto">
              <a:xfrm>
                <a:off x="4071246" y="3157529"/>
                <a:ext cx="633953" cy="425248"/>
              </a:xfrm>
              <a:custGeom>
                <a:avLst/>
                <a:gdLst>
                  <a:gd name="T0" fmla="*/ 163 w 328"/>
                  <a:gd name="T1" fmla="*/ 64 h 220"/>
                  <a:gd name="T2" fmla="*/ 160 w 328"/>
                  <a:gd name="T3" fmla="*/ 92 h 220"/>
                  <a:gd name="T4" fmla="*/ 163 w 328"/>
                  <a:gd name="T5" fmla="*/ 105 h 220"/>
                  <a:gd name="T6" fmla="*/ 183 w 328"/>
                  <a:gd name="T7" fmla="*/ 125 h 220"/>
                  <a:gd name="T8" fmla="*/ 203 w 328"/>
                  <a:gd name="T9" fmla="*/ 125 h 220"/>
                  <a:gd name="T10" fmla="*/ 213 w 328"/>
                  <a:gd name="T11" fmla="*/ 122 h 220"/>
                  <a:gd name="T12" fmla="*/ 236 w 328"/>
                  <a:gd name="T13" fmla="*/ 99 h 220"/>
                  <a:gd name="T14" fmla="*/ 249 w 328"/>
                  <a:gd name="T15" fmla="*/ 101 h 220"/>
                  <a:gd name="T16" fmla="*/ 244 w 328"/>
                  <a:gd name="T17" fmla="*/ 118 h 220"/>
                  <a:gd name="T18" fmla="*/ 240 w 328"/>
                  <a:gd name="T19" fmla="*/ 125 h 220"/>
                  <a:gd name="T20" fmla="*/ 238 w 328"/>
                  <a:gd name="T21" fmla="*/ 139 h 220"/>
                  <a:gd name="T22" fmla="*/ 233 w 328"/>
                  <a:gd name="T23" fmla="*/ 146 h 220"/>
                  <a:gd name="T24" fmla="*/ 263 w 328"/>
                  <a:gd name="T25" fmla="*/ 148 h 220"/>
                  <a:gd name="T26" fmla="*/ 277 w 328"/>
                  <a:gd name="T27" fmla="*/ 158 h 220"/>
                  <a:gd name="T28" fmla="*/ 275 w 328"/>
                  <a:gd name="T29" fmla="*/ 188 h 220"/>
                  <a:gd name="T30" fmla="*/ 294 w 328"/>
                  <a:gd name="T31" fmla="*/ 206 h 220"/>
                  <a:gd name="T32" fmla="*/ 328 w 328"/>
                  <a:gd name="T33" fmla="*/ 210 h 220"/>
                  <a:gd name="T34" fmla="*/ 318 w 328"/>
                  <a:gd name="T35" fmla="*/ 214 h 220"/>
                  <a:gd name="T36" fmla="*/ 312 w 328"/>
                  <a:gd name="T37" fmla="*/ 206 h 220"/>
                  <a:gd name="T38" fmla="*/ 304 w 328"/>
                  <a:gd name="T39" fmla="*/ 216 h 220"/>
                  <a:gd name="T40" fmla="*/ 290 w 328"/>
                  <a:gd name="T41" fmla="*/ 213 h 220"/>
                  <a:gd name="T42" fmla="*/ 280 w 328"/>
                  <a:gd name="T43" fmla="*/ 211 h 220"/>
                  <a:gd name="T44" fmla="*/ 264 w 328"/>
                  <a:gd name="T45" fmla="*/ 197 h 220"/>
                  <a:gd name="T46" fmla="*/ 261 w 328"/>
                  <a:gd name="T47" fmla="*/ 200 h 220"/>
                  <a:gd name="T48" fmla="*/ 255 w 328"/>
                  <a:gd name="T49" fmla="*/ 183 h 220"/>
                  <a:gd name="T50" fmla="*/ 242 w 328"/>
                  <a:gd name="T51" fmla="*/ 169 h 220"/>
                  <a:gd name="T52" fmla="*/ 224 w 328"/>
                  <a:gd name="T53" fmla="*/ 166 h 220"/>
                  <a:gd name="T54" fmla="*/ 191 w 328"/>
                  <a:gd name="T55" fmla="*/ 147 h 220"/>
                  <a:gd name="T56" fmla="*/ 183 w 328"/>
                  <a:gd name="T57" fmla="*/ 145 h 220"/>
                  <a:gd name="T58" fmla="*/ 167 w 328"/>
                  <a:gd name="T59" fmla="*/ 148 h 220"/>
                  <a:gd name="T60" fmla="*/ 144 w 328"/>
                  <a:gd name="T61" fmla="*/ 139 h 220"/>
                  <a:gd name="T62" fmla="*/ 127 w 328"/>
                  <a:gd name="T63" fmla="*/ 132 h 220"/>
                  <a:gd name="T64" fmla="*/ 114 w 328"/>
                  <a:gd name="T65" fmla="*/ 127 h 220"/>
                  <a:gd name="T66" fmla="*/ 97 w 328"/>
                  <a:gd name="T67" fmla="*/ 112 h 220"/>
                  <a:gd name="T68" fmla="*/ 97 w 328"/>
                  <a:gd name="T69" fmla="*/ 98 h 220"/>
                  <a:gd name="T70" fmla="*/ 67 w 328"/>
                  <a:gd name="T71" fmla="*/ 66 h 220"/>
                  <a:gd name="T72" fmla="*/ 54 w 328"/>
                  <a:gd name="T73" fmla="*/ 45 h 220"/>
                  <a:gd name="T74" fmla="*/ 41 w 328"/>
                  <a:gd name="T75" fmla="*/ 35 h 220"/>
                  <a:gd name="T76" fmla="*/ 32 w 328"/>
                  <a:gd name="T77" fmla="*/ 15 h 220"/>
                  <a:gd name="T78" fmla="*/ 18 w 328"/>
                  <a:gd name="T79" fmla="*/ 13 h 220"/>
                  <a:gd name="T80" fmla="*/ 32 w 328"/>
                  <a:gd name="T81" fmla="*/ 35 h 220"/>
                  <a:gd name="T82" fmla="*/ 48 w 328"/>
                  <a:gd name="T83" fmla="*/ 62 h 220"/>
                  <a:gd name="T84" fmla="*/ 63 w 328"/>
                  <a:gd name="T85" fmla="*/ 85 h 220"/>
                  <a:gd name="T86" fmla="*/ 56 w 328"/>
                  <a:gd name="T87" fmla="*/ 83 h 220"/>
                  <a:gd name="T88" fmla="*/ 42 w 328"/>
                  <a:gd name="T89" fmla="*/ 72 h 220"/>
                  <a:gd name="T90" fmla="*/ 34 w 328"/>
                  <a:gd name="T91" fmla="*/ 55 h 220"/>
                  <a:gd name="T92" fmla="*/ 26 w 328"/>
                  <a:gd name="T93" fmla="*/ 45 h 220"/>
                  <a:gd name="T94" fmla="*/ 7 w 328"/>
                  <a:gd name="T95" fmla="*/ 16 h 220"/>
                  <a:gd name="T96" fmla="*/ 0 w 328"/>
                  <a:gd name="T97" fmla="*/ 0 h 220"/>
                  <a:gd name="T98" fmla="*/ 50 w 328"/>
                  <a:gd name="T99" fmla="*/ 10 h 220"/>
                  <a:gd name="T100" fmla="*/ 73 w 328"/>
                  <a:gd name="T101" fmla="*/ 7 h 220"/>
                  <a:gd name="T102" fmla="*/ 99 w 328"/>
                  <a:gd name="T103" fmla="*/ 19 h 220"/>
                  <a:gd name="T104" fmla="*/ 122 w 328"/>
                  <a:gd name="T105" fmla="*/ 25 h 220"/>
                  <a:gd name="T106" fmla="*/ 162 w 328"/>
                  <a:gd name="T107" fmla="*/ 59 h 220"/>
                  <a:gd name="T108" fmla="*/ 161 w 328"/>
                  <a:gd name="T109" fmla="*/ 56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28" h="220">
                    <a:moveTo>
                      <a:pt x="162" y="60"/>
                    </a:moveTo>
                    <a:cubicBezTo>
                      <a:pt x="162" y="62"/>
                      <a:pt x="163" y="63"/>
                      <a:pt x="163" y="64"/>
                    </a:cubicBezTo>
                    <a:cubicBezTo>
                      <a:pt x="163" y="70"/>
                      <a:pt x="161" y="72"/>
                      <a:pt x="160" y="76"/>
                    </a:cubicBezTo>
                    <a:cubicBezTo>
                      <a:pt x="160" y="92"/>
                      <a:pt x="160" y="92"/>
                      <a:pt x="160" y="92"/>
                    </a:cubicBezTo>
                    <a:cubicBezTo>
                      <a:pt x="160" y="94"/>
                      <a:pt x="162" y="97"/>
                      <a:pt x="162" y="98"/>
                    </a:cubicBezTo>
                    <a:cubicBezTo>
                      <a:pt x="164" y="100"/>
                      <a:pt x="162" y="102"/>
                      <a:pt x="163" y="105"/>
                    </a:cubicBezTo>
                    <a:cubicBezTo>
                      <a:pt x="164" y="107"/>
                      <a:pt x="168" y="111"/>
                      <a:pt x="170" y="113"/>
                    </a:cubicBezTo>
                    <a:cubicBezTo>
                      <a:pt x="175" y="118"/>
                      <a:pt x="175" y="123"/>
                      <a:pt x="183" y="125"/>
                    </a:cubicBezTo>
                    <a:cubicBezTo>
                      <a:pt x="185" y="126"/>
                      <a:pt x="185" y="129"/>
                      <a:pt x="188" y="129"/>
                    </a:cubicBezTo>
                    <a:cubicBezTo>
                      <a:pt x="193" y="129"/>
                      <a:pt x="198" y="125"/>
                      <a:pt x="203" y="125"/>
                    </a:cubicBezTo>
                    <a:cubicBezTo>
                      <a:pt x="207" y="125"/>
                      <a:pt x="208" y="126"/>
                      <a:pt x="209" y="126"/>
                    </a:cubicBezTo>
                    <a:cubicBezTo>
                      <a:pt x="211" y="126"/>
                      <a:pt x="213" y="123"/>
                      <a:pt x="213" y="122"/>
                    </a:cubicBezTo>
                    <a:cubicBezTo>
                      <a:pt x="214" y="118"/>
                      <a:pt x="219" y="115"/>
                      <a:pt x="219" y="110"/>
                    </a:cubicBezTo>
                    <a:cubicBezTo>
                      <a:pt x="219" y="102"/>
                      <a:pt x="228" y="99"/>
                      <a:pt x="236" y="99"/>
                    </a:cubicBezTo>
                    <a:cubicBezTo>
                      <a:pt x="239" y="99"/>
                      <a:pt x="241" y="99"/>
                      <a:pt x="242" y="100"/>
                    </a:cubicBezTo>
                    <a:cubicBezTo>
                      <a:pt x="243" y="100"/>
                      <a:pt x="247" y="101"/>
                      <a:pt x="249" y="101"/>
                    </a:cubicBezTo>
                    <a:cubicBezTo>
                      <a:pt x="249" y="101"/>
                      <a:pt x="249" y="102"/>
                      <a:pt x="249" y="103"/>
                    </a:cubicBezTo>
                    <a:cubicBezTo>
                      <a:pt x="249" y="107"/>
                      <a:pt x="244" y="112"/>
                      <a:pt x="244" y="118"/>
                    </a:cubicBezTo>
                    <a:cubicBezTo>
                      <a:pt x="244" y="122"/>
                      <a:pt x="242" y="124"/>
                      <a:pt x="240" y="127"/>
                    </a:cubicBezTo>
                    <a:cubicBezTo>
                      <a:pt x="240" y="127"/>
                      <a:pt x="240" y="126"/>
                      <a:pt x="240" y="125"/>
                    </a:cubicBezTo>
                    <a:cubicBezTo>
                      <a:pt x="239" y="125"/>
                      <a:pt x="239" y="125"/>
                      <a:pt x="238" y="125"/>
                    </a:cubicBezTo>
                    <a:cubicBezTo>
                      <a:pt x="238" y="128"/>
                      <a:pt x="238" y="135"/>
                      <a:pt x="238" y="139"/>
                    </a:cubicBezTo>
                    <a:cubicBezTo>
                      <a:pt x="238" y="142"/>
                      <a:pt x="234" y="143"/>
                      <a:pt x="233" y="145"/>
                    </a:cubicBezTo>
                    <a:cubicBezTo>
                      <a:pt x="233" y="145"/>
                      <a:pt x="233" y="146"/>
                      <a:pt x="233" y="146"/>
                    </a:cubicBezTo>
                    <a:cubicBezTo>
                      <a:pt x="233" y="148"/>
                      <a:pt x="234" y="149"/>
                      <a:pt x="236" y="149"/>
                    </a:cubicBezTo>
                    <a:cubicBezTo>
                      <a:pt x="246" y="149"/>
                      <a:pt x="253" y="148"/>
                      <a:pt x="263" y="148"/>
                    </a:cubicBezTo>
                    <a:cubicBezTo>
                      <a:pt x="270" y="148"/>
                      <a:pt x="272" y="152"/>
                      <a:pt x="277" y="154"/>
                    </a:cubicBezTo>
                    <a:cubicBezTo>
                      <a:pt x="277" y="155"/>
                      <a:pt x="277" y="156"/>
                      <a:pt x="277" y="158"/>
                    </a:cubicBezTo>
                    <a:cubicBezTo>
                      <a:pt x="277" y="161"/>
                      <a:pt x="277" y="168"/>
                      <a:pt x="275" y="171"/>
                    </a:cubicBezTo>
                    <a:cubicBezTo>
                      <a:pt x="275" y="177"/>
                      <a:pt x="275" y="183"/>
                      <a:pt x="275" y="188"/>
                    </a:cubicBezTo>
                    <a:cubicBezTo>
                      <a:pt x="275" y="194"/>
                      <a:pt x="281" y="197"/>
                      <a:pt x="286" y="199"/>
                    </a:cubicBezTo>
                    <a:cubicBezTo>
                      <a:pt x="289" y="201"/>
                      <a:pt x="289" y="206"/>
                      <a:pt x="294" y="206"/>
                    </a:cubicBezTo>
                    <a:cubicBezTo>
                      <a:pt x="301" y="206"/>
                      <a:pt x="305" y="200"/>
                      <a:pt x="312" y="200"/>
                    </a:cubicBezTo>
                    <a:cubicBezTo>
                      <a:pt x="320" y="200"/>
                      <a:pt x="324" y="206"/>
                      <a:pt x="328" y="210"/>
                    </a:cubicBezTo>
                    <a:cubicBezTo>
                      <a:pt x="328" y="210"/>
                      <a:pt x="322" y="217"/>
                      <a:pt x="321" y="216"/>
                    </a:cubicBezTo>
                    <a:cubicBezTo>
                      <a:pt x="320" y="216"/>
                      <a:pt x="318" y="215"/>
                      <a:pt x="318" y="214"/>
                    </a:cubicBezTo>
                    <a:cubicBezTo>
                      <a:pt x="318" y="213"/>
                      <a:pt x="319" y="212"/>
                      <a:pt x="319" y="211"/>
                    </a:cubicBezTo>
                    <a:cubicBezTo>
                      <a:pt x="316" y="210"/>
                      <a:pt x="315" y="206"/>
                      <a:pt x="312" y="206"/>
                    </a:cubicBezTo>
                    <a:cubicBezTo>
                      <a:pt x="310" y="206"/>
                      <a:pt x="302" y="212"/>
                      <a:pt x="302" y="214"/>
                    </a:cubicBezTo>
                    <a:cubicBezTo>
                      <a:pt x="302" y="215"/>
                      <a:pt x="304" y="216"/>
                      <a:pt x="304" y="216"/>
                    </a:cubicBezTo>
                    <a:cubicBezTo>
                      <a:pt x="304" y="219"/>
                      <a:pt x="302" y="220"/>
                      <a:pt x="300" y="220"/>
                    </a:cubicBezTo>
                    <a:cubicBezTo>
                      <a:pt x="296" y="220"/>
                      <a:pt x="293" y="215"/>
                      <a:pt x="290" y="213"/>
                    </a:cubicBezTo>
                    <a:cubicBezTo>
                      <a:pt x="288" y="211"/>
                      <a:pt x="284" y="212"/>
                      <a:pt x="282" y="212"/>
                    </a:cubicBezTo>
                    <a:cubicBezTo>
                      <a:pt x="281" y="212"/>
                      <a:pt x="280" y="211"/>
                      <a:pt x="280" y="211"/>
                    </a:cubicBezTo>
                    <a:cubicBezTo>
                      <a:pt x="276" y="210"/>
                      <a:pt x="276" y="207"/>
                      <a:pt x="275" y="205"/>
                    </a:cubicBezTo>
                    <a:cubicBezTo>
                      <a:pt x="274" y="203"/>
                      <a:pt x="265" y="197"/>
                      <a:pt x="264" y="197"/>
                    </a:cubicBezTo>
                    <a:cubicBezTo>
                      <a:pt x="264" y="198"/>
                      <a:pt x="264" y="199"/>
                      <a:pt x="264" y="200"/>
                    </a:cubicBezTo>
                    <a:cubicBezTo>
                      <a:pt x="261" y="200"/>
                      <a:pt x="261" y="200"/>
                      <a:pt x="261" y="200"/>
                    </a:cubicBezTo>
                    <a:cubicBezTo>
                      <a:pt x="257" y="197"/>
                      <a:pt x="260" y="193"/>
                      <a:pt x="259" y="188"/>
                    </a:cubicBezTo>
                    <a:cubicBezTo>
                      <a:pt x="258" y="185"/>
                      <a:pt x="256" y="185"/>
                      <a:pt x="255" y="183"/>
                    </a:cubicBezTo>
                    <a:cubicBezTo>
                      <a:pt x="250" y="179"/>
                      <a:pt x="245" y="176"/>
                      <a:pt x="244" y="169"/>
                    </a:cubicBezTo>
                    <a:cubicBezTo>
                      <a:pt x="243" y="169"/>
                      <a:pt x="242" y="169"/>
                      <a:pt x="242" y="169"/>
                    </a:cubicBezTo>
                    <a:cubicBezTo>
                      <a:pt x="240" y="169"/>
                      <a:pt x="238" y="171"/>
                      <a:pt x="236" y="171"/>
                    </a:cubicBezTo>
                    <a:cubicBezTo>
                      <a:pt x="231" y="171"/>
                      <a:pt x="228" y="168"/>
                      <a:pt x="224" y="166"/>
                    </a:cubicBezTo>
                    <a:cubicBezTo>
                      <a:pt x="219" y="163"/>
                      <a:pt x="215" y="165"/>
                      <a:pt x="209" y="162"/>
                    </a:cubicBezTo>
                    <a:cubicBezTo>
                      <a:pt x="200" y="158"/>
                      <a:pt x="199" y="151"/>
                      <a:pt x="191" y="147"/>
                    </a:cubicBezTo>
                    <a:cubicBezTo>
                      <a:pt x="190" y="147"/>
                      <a:pt x="190" y="147"/>
                      <a:pt x="190" y="147"/>
                    </a:cubicBezTo>
                    <a:cubicBezTo>
                      <a:pt x="187" y="146"/>
                      <a:pt x="186" y="145"/>
                      <a:pt x="183" y="145"/>
                    </a:cubicBezTo>
                    <a:cubicBezTo>
                      <a:pt x="178" y="145"/>
                      <a:pt x="177" y="151"/>
                      <a:pt x="172" y="151"/>
                    </a:cubicBezTo>
                    <a:cubicBezTo>
                      <a:pt x="170" y="151"/>
                      <a:pt x="168" y="149"/>
                      <a:pt x="167" y="148"/>
                    </a:cubicBezTo>
                    <a:cubicBezTo>
                      <a:pt x="164" y="147"/>
                      <a:pt x="162" y="148"/>
                      <a:pt x="160" y="148"/>
                    </a:cubicBezTo>
                    <a:cubicBezTo>
                      <a:pt x="157" y="148"/>
                      <a:pt x="147" y="141"/>
                      <a:pt x="144" y="139"/>
                    </a:cubicBezTo>
                    <a:cubicBezTo>
                      <a:pt x="141" y="138"/>
                      <a:pt x="139" y="140"/>
                      <a:pt x="136" y="139"/>
                    </a:cubicBezTo>
                    <a:cubicBezTo>
                      <a:pt x="132" y="138"/>
                      <a:pt x="131" y="134"/>
                      <a:pt x="127" y="132"/>
                    </a:cubicBezTo>
                    <a:cubicBezTo>
                      <a:pt x="123" y="130"/>
                      <a:pt x="121" y="131"/>
                      <a:pt x="117" y="129"/>
                    </a:cubicBezTo>
                    <a:cubicBezTo>
                      <a:pt x="116" y="128"/>
                      <a:pt x="115" y="128"/>
                      <a:pt x="114" y="127"/>
                    </a:cubicBezTo>
                    <a:cubicBezTo>
                      <a:pt x="111" y="124"/>
                      <a:pt x="102" y="122"/>
                      <a:pt x="101" y="118"/>
                    </a:cubicBezTo>
                    <a:cubicBezTo>
                      <a:pt x="98" y="118"/>
                      <a:pt x="97" y="115"/>
                      <a:pt x="97" y="112"/>
                    </a:cubicBezTo>
                    <a:cubicBezTo>
                      <a:pt x="97" y="109"/>
                      <a:pt x="100" y="107"/>
                      <a:pt x="100" y="104"/>
                    </a:cubicBezTo>
                    <a:cubicBezTo>
                      <a:pt x="100" y="101"/>
                      <a:pt x="97" y="100"/>
                      <a:pt x="97" y="98"/>
                    </a:cubicBezTo>
                    <a:cubicBezTo>
                      <a:pt x="93" y="87"/>
                      <a:pt x="84" y="79"/>
                      <a:pt x="77" y="73"/>
                    </a:cubicBezTo>
                    <a:cubicBezTo>
                      <a:pt x="74" y="70"/>
                      <a:pt x="70" y="69"/>
                      <a:pt x="67" y="66"/>
                    </a:cubicBezTo>
                    <a:cubicBezTo>
                      <a:pt x="65" y="64"/>
                      <a:pt x="67" y="61"/>
                      <a:pt x="65" y="57"/>
                    </a:cubicBezTo>
                    <a:cubicBezTo>
                      <a:pt x="63" y="52"/>
                      <a:pt x="54" y="52"/>
                      <a:pt x="54" y="45"/>
                    </a:cubicBezTo>
                    <a:cubicBezTo>
                      <a:pt x="51" y="44"/>
                      <a:pt x="51" y="44"/>
                      <a:pt x="51" y="45"/>
                    </a:cubicBezTo>
                    <a:cubicBezTo>
                      <a:pt x="47" y="41"/>
                      <a:pt x="44" y="38"/>
                      <a:pt x="41" y="35"/>
                    </a:cubicBezTo>
                    <a:cubicBezTo>
                      <a:pt x="38" y="32"/>
                      <a:pt x="39" y="27"/>
                      <a:pt x="36" y="25"/>
                    </a:cubicBezTo>
                    <a:cubicBezTo>
                      <a:pt x="34" y="22"/>
                      <a:pt x="34" y="16"/>
                      <a:pt x="32" y="15"/>
                    </a:cubicBezTo>
                    <a:cubicBezTo>
                      <a:pt x="27" y="12"/>
                      <a:pt x="23" y="13"/>
                      <a:pt x="19" y="9"/>
                    </a:cubicBezTo>
                    <a:cubicBezTo>
                      <a:pt x="18" y="10"/>
                      <a:pt x="18" y="12"/>
                      <a:pt x="18" y="13"/>
                    </a:cubicBezTo>
                    <a:cubicBezTo>
                      <a:pt x="18" y="19"/>
                      <a:pt x="21" y="22"/>
                      <a:pt x="24" y="27"/>
                    </a:cubicBezTo>
                    <a:cubicBezTo>
                      <a:pt x="26" y="32"/>
                      <a:pt x="29" y="32"/>
                      <a:pt x="32" y="35"/>
                    </a:cubicBezTo>
                    <a:cubicBezTo>
                      <a:pt x="36" y="39"/>
                      <a:pt x="37" y="41"/>
                      <a:pt x="38" y="46"/>
                    </a:cubicBezTo>
                    <a:cubicBezTo>
                      <a:pt x="40" y="53"/>
                      <a:pt x="46" y="56"/>
                      <a:pt x="48" y="62"/>
                    </a:cubicBezTo>
                    <a:cubicBezTo>
                      <a:pt x="50" y="69"/>
                      <a:pt x="52" y="76"/>
                      <a:pt x="57" y="80"/>
                    </a:cubicBezTo>
                    <a:cubicBezTo>
                      <a:pt x="59" y="78"/>
                      <a:pt x="63" y="82"/>
                      <a:pt x="63" y="85"/>
                    </a:cubicBezTo>
                    <a:cubicBezTo>
                      <a:pt x="63" y="86"/>
                      <a:pt x="62" y="89"/>
                      <a:pt x="61" y="89"/>
                    </a:cubicBezTo>
                    <a:cubicBezTo>
                      <a:pt x="60" y="89"/>
                      <a:pt x="56" y="84"/>
                      <a:pt x="56" y="83"/>
                    </a:cubicBezTo>
                    <a:cubicBezTo>
                      <a:pt x="51" y="83"/>
                      <a:pt x="48" y="76"/>
                      <a:pt x="45" y="74"/>
                    </a:cubicBezTo>
                    <a:cubicBezTo>
                      <a:pt x="43" y="73"/>
                      <a:pt x="43" y="73"/>
                      <a:pt x="42" y="72"/>
                    </a:cubicBezTo>
                    <a:cubicBezTo>
                      <a:pt x="42" y="64"/>
                      <a:pt x="42" y="64"/>
                      <a:pt x="42" y="64"/>
                    </a:cubicBezTo>
                    <a:cubicBezTo>
                      <a:pt x="39" y="61"/>
                      <a:pt x="37" y="58"/>
                      <a:pt x="34" y="55"/>
                    </a:cubicBezTo>
                    <a:cubicBezTo>
                      <a:pt x="30" y="51"/>
                      <a:pt x="24" y="52"/>
                      <a:pt x="21" y="47"/>
                    </a:cubicBezTo>
                    <a:cubicBezTo>
                      <a:pt x="22" y="47"/>
                      <a:pt x="29" y="48"/>
                      <a:pt x="26" y="45"/>
                    </a:cubicBezTo>
                    <a:cubicBezTo>
                      <a:pt x="22" y="39"/>
                      <a:pt x="17" y="33"/>
                      <a:pt x="12" y="29"/>
                    </a:cubicBezTo>
                    <a:cubicBezTo>
                      <a:pt x="9" y="27"/>
                      <a:pt x="9" y="19"/>
                      <a:pt x="7" y="16"/>
                    </a:cubicBezTo>
                    <a:cubicBezTo>
                      <a:pt x="5" y="11"/>
                      <a:pt x="2" y="9"/>
                      <a:pt x="0" y="2"/>
                    </a:cubicBezTo>
                    <a:cubicBezTo>
                      <a:pt x="0" y="0"/>
                      <a:pt x="0" y="0"/>
                      <a:pt x="0" y="0"/>
                    </a:cubicBezTo>
                    <a:cubicBezTo>
                      <a:pt x="19" y="0"/>
                      <a:pt x="19" y="0"/>
                      <a:pt x="19" y="0"/>
                    </a:cubicBezTo>
                    <a:cubicBezTo>
                      <a:pt x="50" y="10"/>
                      <a:pt x="50" y="10"/>
                      <a:pt x="50" y="10"/>
                    </a:cubicBezTo>
                    <a:cubicBezTo>
                      <a:pt x="73" y="10"/>
                      <a:pt x="73" y="10"/>
                      <a:pt x="73" y="10"/>
                    </a:cubicBezTo>
                    <a:cubicBezTo>
                      <a:pt x="73" y="7"/>
                      <a:pt x="73" y="7"/>
                      <a:pt x="73" y="7"/>
                    </a:cubicBezTo>
                    <a:cubicBezTo>
                      <a:pt x="79" y="7"/>
                      <a:pt x="79" y="7"/>
                      <a:pt x="79" y="7"/>
                    </a:cubicBezTo>
                    <a:cubicBezTo>
                      <a:pt x="89" y="10"/>
                      <a:pt x="94" y="11"/>
                      <a:pt x="99" y="19"/>
                    </a:cubicBezTo>
                    <a:cubicBezTo>
                      <a:pt x="102" y="23"/>
                      <a:pt x="106" y="33"/>
                      <a:pt x="112" y="33"/>
                    </a:cubicBezTo>
                    <a:cubicBezTo>
                      <a:pt x="118" y="33"/>
                      <a:pt x="116" y="25"/>
                      <a:pt x="122" y="25"/>
                    </a:cubicBezTo>
                    <a:cubicBezTo>
                      <a:pt x="139" y="25"/>
                      <a:pt x="139" y="46"/>
                      <a:pt x="148" y="55"/>
                    </a:cubicBezTo>
                    <a:cubicBezTo>
                      <a:pt x="150" y="57"/>
                      <a:pt x="158" y="59"/>
                      <a:pt x="162" y="59"/>
                    </a:cubicBezTo>
                    <a:cubicBezTo>
                      <a:pt x="162" y="58"/>
                      <a:pt x="161" y="57"/>
                      <a:pt x="161" y="56"/>
                    </a:cubicBezTo>
                    <a:cubicBezTo>
                      <a:pt x="161" y="56"/>
                      <a:pt x="161" y="56"/>
                      <a:pt x="161" y="56"/>
                    </a:cubicBezTo>
                    <a:lnTo>
                      <a:pt x="162" y="60"/>
                    </a:ln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04" name="Freeform 146"/>
              <p:cNvSpPr>
                <a:spLocks/>
              </p:cNvSpPr>
              <p:nvPr/>
            </p:nvSpPr>
            <p:spPr bwMode="auto">
              <a:xfrm>
                <a:off x="4627792" y="2760696"/>
                <a:ext cx="19597" cy="9798"/>
              </a:xfrm>
              <a:custGeom>
                <a:avLst/>
                <a:gdLst>
                  <a:gd name="T0" fmla="*/ 0 w 10"/>
                  <a:gd name="T1" fmla="*/ 0 h 5"/>
                  <a:gd name="T2" fmla="*/ 10 w 10"/>
                  <a:gd name="T3" fmla="*/ 5 h 5"/>
                  <a:gd name="T4" fmla="*/ 8 w 10"/>
                  <a:gd name="T5" fmla="*/ 5 h 5"/>
                  <a:gd name="T6" fmla="*/ 0 w 10"/>
                  <a:gd name="T7" fmla="*/ 2 h 5"/>
                  <a:gd name="T8" fmla="*/ 0 w 10"/>
                  <a:gd name="T9" fmla="*/ 0 h 5"/>
                </a:gdLst>
                <a:ahLst/>
                <a:cxnLst>
                  <a:cxn ang="0">
                    <a:pos x="T0" y="T1"/>
                  </a:cxn>
                  <a:cxn ang="0">
                    <a:pos x="T2" y="T3"/>
                  </a:cxn>
                  <a:cxn ang="0">
                    <a:pos x="T4" y="T5"/>
                  </a:cxn>
                  <a:cxn ang="0">
                    <a:pos x="T6" y="T7"/>
                  </a:cxn>
                  <a:cxn ang="0">
                    <a:pos x="T8" y="T9"/>
                  </a:cxn>
                </a:cxnLst>
                <a:rect l="0" t="0" r="r" b="b"/>
                <a:pathLst>
                  <a:path w="10" h="5">
                    <a:moveTo>
                      <a:pt x="0" y="0"/>
                    </a:moveTo>
                    <a:cubicBezTo>
                      <a:pt x="5" y="0"/>
                      <a:pt x="10" y="1"/>
                      <a:pt x="10" y="5"/>
                    </a:cubicBezTo>
                    <a:cubicBezTo>
                      <a:pt x="10" y="5"/>
                      <a:pt x="9" y="5"/>
                      <a:pt x="8" y="5"/>
                    </a:cubicBezTo>
                    <a:cubicBezTo>
                      <a:pt x="6" y="5"/>
                      <a:pt x="2" y="4"/>
                      <a:pt x="0" y="2"/>
                    </a:cubicBezTo>
                    <a:cubicBezTo>
                      <a:pt x="0" y="2"/>
                      <a:pt x="0" y="1"/>
                      <a:pt x="0" y="0"/>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05" name="Freeform 147"/>
              <p:cNvSpPr>
                <a:spLocks/>
              </p:cNvSpPr>
              <p:nvPr/>
            </p:nvSpPr>
            <p:spPr bwMode="auto">
              <a:xfrm>
                <a:off x="3894875" y="2812627"/>
                <a:ext cx="73487" cy="48012"/>
              </a:xfrm>
              <a:custGeom>
                <a:avLst/>
                <a:gdLst>
                  <a:gd name="T0" fmla="*/ 0 w 38"/>
                  <a:gd name="T1" fmla="*/ 2 h 25"/>
                  <a:gd name="T2" fmla="*/ 4 w 38"/>
                  <a:gd name="T3" fmla="*/ 0 h 25"/>
                  <a:gd name="T4" fmla="*/ 12 w 38"/>
                  <a:gd name="T5" fmla="*/ 4 h 25"/>
                  <a:gd name="T6" fmla="*/ 38 w 38"/>
                  <a:gd name="T7" fmla="*/ 23 h 25"/>
                  <a:gd name="T8" fmla="*/ 38 w 38"/>
                  <a:gd name="T9" fmla="*/ 25 h 25"/>
                  <a:gd name="T10" fmla="*/ 36 w 38"/>
                  <a:gd name="T11" fmla="*/ 25 h 25"/>
                  <a:gd name="T12" fmla="*/ 15 w 38"/>
                  <a:gd name="T13" fmla="*/ 15 h 25"/>
                  <a:gd name="T14" fmla="*/ 18 w 38"/>
                  <a:gd name="T15" fmla="*/ 12 h 25"/>
                  <a:gd name="T16" fmla="*/ 3 w 38"/>
                  <a:gd name="T17" fmla="*/ 6 h 25"/>
                  <a:gd name="T18" fmla="*/ 5 w 38"/>
                  <a:gd name="T19" fmla="*/ 3 h 25"/>
                  <a:gd name="T20" fmla="*/ 1 w 38"/>
                  <a:gd name="T21" fmla="*/ 2 h 25"/>
                  <a:gd name="T22" fmla="*/ 0 w 38"/>
                  <a:gd name="T23" fmla="*/ 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25">
                    <a:moveTo>
                      <a:pt x="0" y="2"/>
                    </a:moveTo>
                    <a:cubicBezTo>
                      <a:pt x="1" y="1"/>
                      <a:pt x="3" y="0"/>
                      <a:pt x="4" y="0"/>
                    </a:cubicBezTo>
                    <a:cubicBezTo>
                      <a:pt x="7" y="0"/>
                      <a:pt x="10" y="4"/>
                      <a:pt x="12" y="4"/>
                    </a:cubicBezTo>
                    <a:cubicBezTo>
                      <a:pt x="24" y="8"/>
                      <a:pt x="31" y="15"/>
                      <a:pt x="38" y="23"/>
                    </a:cubicBezTo>
                    <a:cubicBezTo>
                      <a:pt x="38" y="25"/>
                      <a:pt x="38" y="25"/>
                      <a:pt x="38" y="25"/>
                    </a:cubicBezTo>
                    <a:cubicBezTo>
                      <a:pt x="38" y="25"/>
                      <a:pt x="37" y="25"/>
                      <a:pt x="36" y="25"/>
                    </a:cubicBezTo>
                    <a:cubicBezTo>
                      <a:pt x="29" y="25"/>
                      <a:pt x="19" y="18"/>
                      <a:pt x="15" y="15"/>
                    </a:cubicBezTo>
                    <a:cubicBezTo>
                      <a:pt x="15" y="13"/>
                      <a:pt x="17" y="13"/>
                      <a:pt x="18" y="12"/>
                    </a:cubicBezTo>
                    <a:cubicBezTo>
                      <a:pt x="12" y="12"/>
                      <a:pt x="4" y="9"/>
                      <a:pt x="3" y="6"/>
                    </a:cubicBezTo>
                    <a:cubicBezTo>
                      <a:pt x="4" y="5"/>
                      <a:pt x="5" y="4"/>
                      <a:pt x="5" y="3"/>
                    </a:cubicBezTo>
                    <a:cubicBezTo>
                      <a:pt x="4" y="3"/>
                      <a:pt x="1" y="2"/>
                      <a:pt x="1" y="2"/>
                    </a:cubicBezTo>
                    <a:lnTo>
                      <a:pt x="0" y="2"/>
                    </a:ln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06" name="Freeform 148"/>
              <p:cNvSpPr>
                <a:spLocks/>
              </p:cNvSpPr>
              <p:nvPr/>
            </p:nvSpPr>
            <p:spPr bwMode="auto">
              <a:xfrm>
                <a:off x="3821388" y="2743059"/>
                <a:ext cx="25476" cy="38214"/>
              </a:xfrm>
              <a:custGeom>
                <a:avLst/>
                <a:gdLst>
                  <a:gd name="T0" fmla="*/ 3 w 13"/>
                  <a:gd name="T1" fmla="*/ 8 h 20"/>
                  <a:gd name="T2" fmla="*/ 0 w 13"/>
                  <a:gd name="T3" fmla="*/ 3 h 20"/>
                  <a:gd name="T4" fmla="*/ 0 w 13"/>
                  <a:gd name="T5" fmla="*/ 0 h 20"/>
                  <a:gd name="T6" fmla="*/ 6 w 13"/>
                  <a:gd name="T7" fmla="*/ 2 h 20"/>
                  <a:gd name="T8" fmla="*/ 4 w 13"/>
                  <a:gd name="T9" fmla="*/ 6 h 20"/>
                  <a:gd name="T10" fmla="*/ 8 w 13"/>
                  <a:gd name="T11" fmla="*/ 2 h 20"/>
                  <a:gd name="T12" fmla="*/ 8 w 13"/>
                  <a:gd name="T13" fmla="*/ 8 h 20"/>
                  <a:gd name="T14" fmla="*/ 10 w 13"/>
                  <a:gd name="T15" fmla="*/ 12 h 20"/>
                  <a:gd name="T16" fmla="*/ 8 w 13"/>
                  <a:gd name="T17" fmla="*/ 15 h 20"/>
                  <a:gd name="T18" fmla="*/ 10 w 13"/>
                  <a:gd name="T19" fmla="*/ 20 h 20"/>
                  <a:gd name="T20" fmla="*/ 6 w 13"/>
                  <a:gd name="T21" fmla="*/ 15 h 20"/>
                  <a:gd name="T22" fmla="*/ 8 w 13"/>
                  <a:gd name="T23" fmla="*/ 11 h 20"/>
                  <a:gd name="T24" fmla="*/ 3 w 13"/>
                  <a:gd name="T25"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20">
                    <a:moveTo>
                      <a:pt x="3" y="8"/>
                    </a:moveTo>
                    <a:cubicBezTo>
                      <a:pt x="2" y="8"/>
                      <a:pt x="1" y="4"/>
                      <a:pt x="0" y="3"/>
                    </a:cubicBezTo>
                    <a:cubicBezTo>
                      <a:pt x="0" y="0"/>
                      <a:pt x="0" y="0"/>
                      <a:pt x="0" y="0"/>
                    </a:cubicBezTo>
                    <a:cubicBezTo>
                      <a:pt x="2" y="0"/>
                      <a:pt x="4" y="2"/>
                      <a:pt x="6" y="2"/>
                    </a:cubicBezTo>
                    <a:cubicBezTo>
                      <a:pt x="6" y="3"/>
                      <a:pt x="3" y="6"/>
                      <a:pt x="4" y="6"/>
                    </a:cubicBezTo>
                    <a:cubicBezTo>
                      <a:pt x="6" y="6"/>
                      <a:pt x="8" y="3"/>
                      <a:pt x="8" y="2"/>
                    </a:cubicBezTo>
                    <a:cubicBezTo>
                      <a:pt x="9" y="4"/>
                      <a:pt x="8" y="5"/>
                      <a:pt x="8" y="8"/>
                    </a:cubicBezTo>
                    <a:cubicBezTo>
                      <a:pt x="8" y="10"/>
                      <a:pt x="10" y="10"/>
                      <a:pt x="10" y="12"/>
                    </a:cubicBezTo>
                    <a:cubicBezTo>
                      <a:pt x="10" y="13"/>
                      <a:pt x="8" y="13"/>
                      <a:pt x="8" y="15"/>
                    </a:cubicBezTo>
                    <a:cubicBezTo>
                      <a:pt x="8" y="16"/>
                      <a:pt x="13" y="20"/>
                      <a:pt x="10" y="20"/>
                    </a:cubicBezTo>
                    <a:cubicBezTo>
                      <a:pt x="8" y="20"/>
                      <a:pt x="6" y="17"/>
                      <a:pt x="6" y="15"/>
                    </a:cubicBezTo>
                    <a:cubicBezTo>
                      <a:pt x="6" y="13"/>
                      <a:pt x="8" y="12"/>
                      <a:pt x="8" y="11"/>
                    </a:cubicBezTo>
                    <a:cubicBezTo>
                      <a:pt x="5" y="11"/>
                      <a:pt x="5" y="8"/>
                      <a:pt x="3" y="8"/>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07" name="Freeform 149"/>
              <p:cNvSpPr>
                <a:spLocks/>
              </p:cNvSpPr>
              <p:nvPr/>
            </p:nvSpPr>
            <p:spPr bwMode="auto">
              <a:xfrm>
                <a:off x="3481385" y="2659773"/>
                <a:ext cx="33314" cy="21556"/>
              </a:xfrm>
              <a:custGeom>
                <a:avLst/>
                <a:gdLst>
                  <a:gd name="T0" fmla="*/ 14 w 17"/>
                  <a:gd name="T1" fmla="*/ 0 h 11"/>
                  <a:gd name="T2" fmla="*/ 17 w 17"/>
                  <a:gd name="T3" fmla="*/ 0 h 11"/>
                  <a:gd name="T4" fmla="*/ 17 w 17"/>
                  <a:gd name="T5" fmla="*/ 3 h 11"/>
                  <a:gd name="T6" fmla="*/ 6 w 17"/>
                  <a:gd name="T7" fmla="*/ 11 h 11"/>
                  <a:gd name="T8" fmla="*/ 0 w 17"/>
                  <a:gd name="T9" fmla="*/ 8 h 11"/>
                  <a:gd name="T10" fmla="*/ 0 w 17"/>
                  <a:gd name="T11" fmla="*/ 4 h 11"/>
                  <a:gd name="T12" fmla="*/ 14 w 17"/>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7" h="11">
                    <a:moveTo>
                      <a:pt x="14" y="0"/>
                    </a:moveTo>
                    <a:cubicBezTo>
                      <a:pt x="16" y="0"/>
                      <a:pt x="16" y="0"/>
                      <a:pt x="17" y="0"/>
                    </a:cubicBezTo>
                    <a:cubicBezTo>
                      <a:pt x="17" y="3"/>
                      <a:pt x="17" y="3"/>
                      <a:pt x="17" y="3"/>
                    </a:cubicBezTo>
                    <a:cubicBezTo>
                      <a:pt x="12" y="6"/>
                      <a:pt x="11" y="8"/>
                      <a:pt x="6" y="11"/>
                    </a:cubicBezTo>
                    <a:cubicBezTo>
                      <a:pt x="4" y="9"/>
                      <a:pt x="2" y="9"/>
                      <a:pt x="0" y="8"/>
                    </a:cubicBezTo>
                    <a:cubicBezTo>
                      <a:pt x="0" y="4"/>
                      <a:pt x="0" y="4"/>
                      <a:pt x="0" y="4"/>
                    </a:cubicBezTo>
                    <a:cubicBezTo>
                      <a:pt x="5" y="3"/>
                      <a:pt x="9" y="0"/>
                      <a:pt x="14" y="0"/>
                    </a:cubicBez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108" name="Freeform 170"/>
              <p:cNvSpPr>
                <a:spLocks/>
              </p:cNvSpPr>
              <p:nvPr/>
            </p:nvSpPr>
            <p:spPr bwMode="auto">
              <a:xfrm>
                <a:off x="3284439" y="2600004"/>
                <a:ext cx="25476" cy="11758"/>
              </a:xfrm>
              <a:custGeom>
                <a:avLst/>
                <a:gdLst>
                  <a:gd name="T0" fmla="*/ 4 w 13"/>
                  <a:gd name="T1" fmla="*/ 3 h 6"/>
                  <a:gd name="T2" fmla="*/ 8 w 13"/>
                  <a:gd name="T3" fmla="*/ 1 h 6"/>
                  <a:gd name="T4" fmla="*/ 13 w 13"/>
                  <a:gd name="T5" fmla="*/ 6 h 6"/>
                  <a:gd name="T6" fmla="*/ 3 w 13"/>
                  <a:gd name="T7" fmla="*/ 6 h 6"/>
                  <a:gd name="T8" fmla="*/ 0 w 13"/>
                  <a:gd name="T9" fmla="*/ 3 h 6"/>
                  <a:gd name="T10" fmla="*/ 4 w 13"/>
                  <a:gd name="T11" fmla="*/ 3 h 6"/>
                </a:gdLst>
                <a:ahLst/>
                <a:cxnLst>
                  <a:cxn ang="0">
                    <a:pos x="T0" y="T1"/>
                  </a:cxn>
                  <a:cxn ang="0">
                    <a:pos x="T2" y="T3"/>
                  </a:cxn>
                  <a:cxn ang="0">
                    <a:pos x="T4" y="T5"/>
                  </a:cxn>
                  <a:cxn ang="0">
                    <a:pos x="T6" y="T7"/>
                  </a:cxn>
                  <a:cxn ang="0">
                    <a:pos x="T8" y="T9"/>
                  </a:cxn>
                  <a:cxn ang="0">
                    <a:pos x="T10" y="T11"/>
                  </a:cxn>
                </a:cxnLst>
                <a:rect l="0" t="0" r="r" b="b"/>
                <a:pathLst>
                  <a:path w="13" h="6">
                    <a:moveTo>
                      <a:pt x="4" y="3"/>
                    </a:moveTo>
                    <a:cubicBezTo>
                      <a:pt x="5" y="0"/>
                      <a:pt x="6" y="1"/>
                      <a:pt x="8" y="1"/>
                    </a:cubicBezTo>
                    <a:cubicBezTo>
                      <a:pt x="12" y="1"/>
                      <a:pt x="12" y="3"/>
                      <a:pt x="13" y="6"/>
                    </a:cubicBezTo>
                    <a:cubicBezTo>
                      <a:pt x="3" y="6"/>
                      <a:pt x="3" y="6"/>
                      <a:pt x="3" y="6"/>
                    </a:cubicBezTo>
                    <a:cubicBezTo>
                      <a:pt x="2" y="5"/>
                      <a:pt x="0" y="4"/>
                      <a:pt x="0" y="3"/>
                    </a:cubicBezTo>
                    <a:lnTo>
                      <a:pt x="4" y="3"/>
                    </a:lnTo>
                    <a:close/>
                  </a:path>
                </a:pathLst>
              </a:custGeom>
              <a:grp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grpSp>
      </p:grpSp>
      <p:grpSp>
        <p:nvGrpSpPr>
          <p:cNvPr id="252" name="组合 251"/>
          <p:cNvGrpSpPr/>
          <p:nvPr/>
        </p:nvGrpSpPr>
        <p:grpSpPr>
          <a:xfrm>
            <a:off x="3552977" y="1310147"/>
            <a:ext cx="1750470" cy="1633997"/>
            <a:chOff x="3276600" y="1901381"/>
            <a:chExt cx="1767622" cy="1399978"/>
          </a:xfrm>
        </p:grpSpPr>
        <p:sp>
          <p:nvSpPr>
            <p:cNvPr id="253" name="Freeform 126"/>
            <p:cNvSpPr>
              <a:spLocks/>
            </p:cNvSpPr>
            <p:nvPr/>
          </p:nvSpPr>
          <p:spPr bwMode="auto">
            <a:xfrm>
              <a:off x="4367156" y="2062074"/>
              <a:ext cx="51931" cy="40174"/>
            </a:xfrm>
            <a:custGeom>
              <a:avLst/>
              <a:gdLst>
                <a:gd name="T0" fmla="*/ 7 w 27"/>
                <a:gd name="T1" fmla="*/ 18 h 21"/>
                <a:gd name="T2" fmla="*/ 9 w 27"/>
                <a:gd name="T3" fmla="*/ 15 h 21"/>
                <a:gd name="T4" fmla="*/ 0 w 27"/>
                <a:gd name="T5" fmla="*/ 4 h 21"/>
                <a:gd name="T6" fmla="*/ 7 w 27"/>
                <a:gd name="T7" fmla="*/ 0 h 21"/>
                <a:gd name="T8" fmla="*/ 17 w 27"/>
                <a:gd name="T9" fmla="*/ 4 h 21"/>
                <a:gd name="T10" fmla="*/ 27 w 27"/>
                <a:gd name="T11" fmla="*/ 10 h 21"/>
                <a:gd name="T12" fmla="*/ 27 w 27"/>
                <a:gd name="T13" fmla="*/ 18 h 21"/>
                <a:gd name="T14" fmla="*/ 7 w 27"/>
                <a:gd name="T15" fmla="*/ 18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1">
                  <a:moveTo>
                    <a:pt x="7" y="18"/>
                  </a:moveTo>
                  <a:cubicBezTo>
                    <a:pt x="7" y="16"/>
                    <a:pt x="9" y="15"/>
                    <a:pt x="9" y="15"/>
                  </a:cubicBezTo>
                  <a:cubicBezTo>
                    <a:pt x="6" y="11"/>
                    <a:pt x="0" y="10"/>
                    <a:pt x="0" y="4"/>
                  </a:cubicBezTo>
                  <a:cubicBezTo>
                    <a:pt x="0" y="1"/>
                    <a:pt x="4" y="0"/>
                    <a:pt x="7" y="0"/>
                  </a:cubicBezTo>
                  <a:cubicBezTo>
                    <a:pt x="7" y="2"/>
                    <a:pt x="13" y="4"/>
                    <a:pt x="17" y="4"/>
                  </a:cubicBezTo>
                  <a:cubicBezTo>
                    <a:pt x="17" y="11"/>
                    <a:pt x="27" y="4"/>
                    <a:pt x="27" y="10"/>
                  </a:cubicBezTo>
                  <a:cubicBezTo>
                    <a:pt x="27" y="13"/>
                    <a:pt x="26" y="15"/>
                    <a:pt x="27" y="18"/>
                  </a:cubicBezTo>
                  <a:cubicBezTo>
                    <a:pt x="17" y="20"/>
                    <a:pt x="7" y="21"/>
                    <a:pt x="7" y="18"/>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grpSp>
          <p:nvGrpSpPr>
            <p:cNvPr id="254" name="组合 253"/>
            <p:cNvGrpSpPr/>
            <p:nvPr/>
          </p:nvGrpSpPr>
          <p:grpSpPr>
            <a:xfrm>
              <a:off x="3276600" y="1901381"/>
              <a:ext cx="1767622" cy="1399978"/>
              <a:chOff x="3276600" y="1901381"/>
              <a:chExt cx="1767622" cy="1399978"/>
            </a:xfrm>
          </p:grpSpPr>
          <p:sp>
            <p:nvSpPr>
              <p:cNvPr id="255" name="Freeform 128"/>
              <p:cNvSpPr>
                <a:spLocks/>
              </p:cNvSpPr>
              <p:nvPr/>
            </p:nvSpPr>
            <p:spPr bwMode="auto">
              <a:xfrm>
                <a:off x="4403410" y="1974869"/>
                <a:ext cx="172450" cy="115621"/>
              </a:xfrm>
              <a:custGeom>
                <a:avLst/>
                <a:gdLst>
                  <a:gd name="T0" fmla="*/ 59 w 89"/>
                  <a:gd name="T1" fmla="*/ 24 h 60"/>
                  <a:gd name="T2" fmla="*/ 63 w 89"/>
                  <a:gd name="T3" fmla="*/ 24 h 60"/>
                  <a:gd name="T4" fmla="*/ 63 w 89"/>
                  <a:gd name="T5" fmla="*/ 20 h 60"/>
                  <a:gd name="T6" fmla="*/ 61 w 89"/>
                  <a:gd name="T7" fmla="*/ 18 h 60"/>
                  <a:gd name="T8" fmla="*/ 64 w 89"/>
                  <a:gd name="T9" fmla="*/ 18 h 60"/>
                  <a:gd name="T10" fmla="*/ 68 w 89"/>
                  <a:gd name="T11" fmla="*/ 23 h 60"/>
                  <a:gd name="T12" fmla="*/ 71 w 89"/>
                  <a:gd name="T13" fmla="*/ 27 h 60"/>
                  <a:gd name="T14" fmla="*/ 69 w 89"/>
                  <a:gd name="T15" fmla="*/ 32 h 60"/>
                  <a:gd name="T16" fmla="*/ 74 w 89"/>
                  <a:gd name="T17" fmla="*/ 32 h 60"/>
                  <a:gd name="T18" fmla="*/ 88 w 89"/>
                  <a:gd name="T19" fmla="*/ 35 h 60"/>
                  <a:gd name="T20" fmla="*/ 88 w 89"/>
                  <a:gd name="T21" fmla="*/ 40 h 60"/>
                  <a:gd name="T22" fmla="*/ 81 w 89"/>
                  <a:gd name="T23" fmla="*/ 41 h 60"/>
                  <a:gd name="T24" fmla="*/ 68 w 89"/>
                  <a:gd name="T25" fmla="*/ 50 h 60"/>
                  <a:gd name="T26" fmla="*/ 63 w 89"/>
                  <a:gd name="T27" fmla="*/ 45 h 60"/>
                  <a:gd name="T28" fmla="*/ 60 w 89"/>
                  <a:gd name="T29" fmla="*/ 49 h 60"/>
                  <a:gd name="T30" fmla="*/ 64 w 89"/>
                  <a:gd name="T31" fmla="*/ 55 h 60"/>
                  <a:gd name="T32" fmla="*/ 58 w 89"/>
                  <a:gd name="T33" fmla="*/ 55 h 60"/>
                  <a:gd name="T34" fmla="*/ 58 w 89"/>
                  <a:gd name="T35" fmla="*/ 58 h 60"/>
                  <a:gd name="T36" fmla="*/ 48 w 89"/>
                  <a:gd name="T37" fmla="*/ 53 h 60"/>
                  <a:gd name="T38" fmla="*/ 41 w 89"/>
                  <a:gd name="T39" fmla="*/ 60 h 60"/>
                  <a:gd name="T40" fmla="*/ 30 w 89"/>
                  <a:gd name="T41" fmla="*/ 55 h 60"/>
                  <a:gd name="T42" fmla="*/ 33 w 89"/>
                  <a:gd name="T43" fmla="*/ 53 h 60"/>
                  <a:gd name="T44" fmla="*/ 21 w 89"/>
                  <a:gd name="T45" fmla="*/ 45 h 60"/>
                  <a:gd name="T46" fmla="*/ 42 w 89"/>
                  <a:gd name="T47" fmla="*/ 40 h 60"/>
                  <a:gd name="T48" fmla="*/ 31 w 89"/>
                  <a:gd name="T49" fmla="*/ 37 h 60"/>
                  <a:gd name="T50" fmla="*/ 22 w 89"/>
                  <a:gd name="T51" fmla="*/ 40 h 60"/>
                  <a:gd name="T52" fmla="*/ 18 w 89"/>
                  <a:gd name="T53" fmla="*/ 36 h 60"/>
                  <a:gd name="T54" fmla="*/ 12 w 89"/>
                  <a:gd name="T55" fmla="*/ 38 h 60"/>
                  <a:gd name="T56" fmla="*/ 10 w 89"/>
                  <a:gd name="T57" fmla="*/ 35 h 60"/>
                  <a:gd name="T58" fmla="*/ 16 w 89"/>
                  <a:gd name="T59" fmla="*/ 32 h 60"/>
                  <a:gd name="T60" fmla="*/ 0 w 89"/>
                  <a:gd name="T61" fmla="*/ 23 h 60"/>
                  <a:gd name="T62" fmla="*/ 4 w 89"/>
                  <a:gd name="T63" fmla="*/ 23 h 60"/>
                  <a:gd name="T64" fmla="*/ 13 w 89"/>
                  <a:gd name="T65" fmla="*/ 25 h 60"/>
                  <a:gd name="T66" fmla="*/ 15 w 89"/>
                  <a:gd name="T67" fmla="*/ 23 h 60"/>
                  <a:gd name="T68" fmla="*/ 2 w 89"/>
                  <a:gd name="T69" fmla="*/ 17 h 60"/>
                  <a:gd name="T70" fmla="*/ 9 w 89"/>
                  <a:gd name="T71" fmla="*/ 14 h 60"/>
                  <a:gd name="T72" fmla="*/ 17 w 89"/>
                  <a:gd name="T73" fmla="*/ 16 h 60"/>
                  <a:gd name="T74" fmla="*/ 20 w 89"/>
                  <a:gd name="T75" fmla="*/ 13 h 60"/>
                  <a:gd name="T76" fmla="*/ 12 w 89"/>
                  <a:gd name="T77" fmla="*/ 13 h 60"/>
                  <a:gd name="T78" fmla="*/ 8 w 89"/>
                  <a:gd name="T79" fmla="*/ 8 h 60"/>
                  <a:gd name="T80" fmla="*/ 19 w 89"/>
                  <a:gd name="T81" fmla="*/ 6 h 60"/>
                  <a:gd name="T82" fmla="*/ 24 w 89"/>
                  <a:gd name="T83" fmla="*/ 6 h 60"/>
                  <a:gd name="T84" fmla="*/ 15 w 89"/>
                  <a:gd name="T85" fmla="*/ 0 h 60"/>
                  <a:gd name="T86" fmla="*/ 33 w 89"/>
                  <a:gd name="T87" fmla="*/ 3 h 60"/>
                  <a:gd name="T88" fmla="*/ 43 w 89"/>
                  <a:gd name="T89" fmla="*/ 15 h 60"/>
                  <a:gd name="T90" fmla="*/ 54 w 89"/>
                  <a:gd name="T91" fmla="*/ 16 h 60"/>
                  <a:gd name="T92" fmla="*/ 59 w 89"/>
                  <a:gd name="T93" fmla="*/ 2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9" h="60">
                    <a:moveTo>
                      <a:pt x="59" y="24"/>
                    </a:moveTo>
                    <a:cubicBezTo>
                      <a:pt x="63" y="24"/>
                      <a:pt x="63" y="24"/>
                      <a:pt x="63" y="24"/>
                    </a:cubicBezTo>
                    <a:cubicBezTo>
                      <a:pt x="63" y="20"/>
                      <a:pt x="63" y="20"/>
                      <a:pt x="63" y="20"/>
                    </a:cubicBezTo>
                    <a:cubicBezTo>
                      <a:pt x="61" y="18"/>
                      <a:pt x="61" y="18"/>
                      <a:pt x="61" y="18"/>
                    </a:cubicBezTo>
                    <a:cubicBezTo>
                      <a:pt x="62" y="18"/>
                      <a:pt x="63" y="18"/>
                      <a:pt x="64" y="18"/>
                    </a:cubicBezTo>
                    <a:cubicBezTo>
                      <a:pt x="68" y="18"/>
                      <a:pt x="68" y="20"/>
                      <a:pt x="68" y="23"/>
                    </a:cubicBezTo>
                    <a:cubicBezTo>
                      <a:pt x="68" y="25"/>
                      <a:pt x="71" y="25"/>
                      <a:pt x="71" y="27"/>
                    </a:cubicBezTo>
                    <a:cubicBezTo>
                      <a:pt x="71" y="29"/>
                      <a:pt x="69" y="30"/>
                      <a:pt x="69" y="32"/>
                    </a:cubicBezTo>
                    <a:cubicBezTo>
                      <a:pt x="69" y="34"/>
                      <a:pt x="74" y="32"/>
                      <a:pt x="74" y="32"/>
                    </a:cubicBezTo>
                    <a:cubicBezTo>
                      <a:pt x="77" y="32"/>
                      <a:pt x="85" y="35"/>
                      <a:pt x="88" y="35"/>
                    </a:cubicBezTo>
                    <a:cubicBezTo>
                      <a:pt x="88" y="37"/>
                      <a:pt x="89" y="39"/>
                      <a:pt x="88" y="40"/>
                    </a:cubicBezTo>
                    <a:cubicBezTo>
                      <a:pt x="87" y="41"/>
                      <a:pt x="84" y="41"/>
                      <a:pt x="81" y="41"/>
                    </a:cubicBezTo>
                    <a:cubicBezTo>
                      <a:pt x="76" y="42"/>
                      <a:pt x="72" y="50"/>
                      <a:pt x="68" y="50"/>
                    </a:cubicBezTo>
                    <a:cubicBezTo>
                      <a:pt x="64" y="50"/>
                      <a:pt x="64" y="48"/>
                      <a:pt x="63" y="45"/>
                    </a:cubicBezTo>
                    <a:cubicBezTo>
                      <a:pt x="62" y="46"/>
                      <a:pt x="61" y="47"/>
                      <a:pt x="60" y="49"/>
                    </a:cubicBezTo>
                    <a:cubicBezTo>
                      <a:pt x="62" y="52"/>
                      <a:pt x="63" y="52"/>
                      <a:pt x="64" y="55"/>
                    </a:cubicBezTo>
                    <a:cubicBezTo>
                      <a:pt x="58" y="55"/>
                      <a:pt x="58" y="55"/>
                      <a:pt x="58" y="55"/>
                    </a:cubicBezTo>
                    <a:cubicBezTo>
                      <a:pt x="58" y="58"/>
                      <a:pt x="58" y="58"/>
                      <a:pt x="58" y="58"/>
                    </a:cubicBezTo>
                    <a:cubicBezTo>
                      <a:pt x="56" y="59"/>
                      <a:pt x="51" y="55"/>
                      <a:pt x="48" y="53"/>
                    </a:cubicBezTo>
                    <a:cubicBezTo>
                      <a:pt x="48" y="58"/>
                      <a:pt x="46" y="60"/>
                      <a:pt x="41" y="60"/>
                    </a:cubicBezTo>
                    <a:cubicBezTo>
                      <a:pt x="37" y="60"/>
                      <a:pt x="30" y="59"/>
                      <a:pt x="30" y="55"/>
                    </a:cubicBezTo>
                    <a:cubicBezTo>
                      <a:pt x="32" y="54"/>
                      <a:pt x="33" y="54"/>
                      <a:pt x="33" y="53"/>
                    </a:cubicBezTo>
                    <a:cubicBezTo>
                      <a:pt x="29" y="53"/>
                      <a:pt x="21" y="50"/>
                      <a:pt x="21" y="45"/>
                    </a:cubicBezTo>
                    <a:cubicBezTo>
                      <a:pt x="21" y="40"/>
                      <a:pt x="38" y="41"/>
                      <a:pt x="42" y="40"/>
                    </a:cubicBezTo>
                    <a:cubicBezTo>
                      <a:pt x="38" y="39"/>
                      <a:pt x="35" y="37"/>
                      <a:pt x="31" y="37"/>
                    </a:cubicBezTo>
                    <a:cubicBezTo>
                      <a:pt x="26" y="37"/>
                      <a:pt x="25" y="40"/>
                      <a:pt x="22" y="40"/>
                    </a:cubicBezTo>
                    <a:cubicBezTo>
                      <a:pt x="19" y="40"/>
                      <a:pt x="19" y="38"/>
                      <a:pt x="18" y="36"/>
                    </a:cubicBezTo>
                    <a:cubicBezTo>
                      <a:pt x="15" y="37"/>
                      <a:pt x="14" y="38"/>
                      <a:pt x="12" y="38"/>
                    </a:cubicBezTo>
                    <a:cubicBezTo>
                      <a:pt x="10" y="38"/>
                      <a:pt x="10" y="37"/>
                      <a:pt x="10" y="35"/>
                    </a:cubicBezTo>
                    <a:cubicBezTo>
                      <a:pt x="13" y="34"/>
                      <a:pt x="15" y="34"/>
                      <a:pt x="16" y="32"/>
                    </a:cubicBezTo>
                    <a:cubicBezTo>
                      <a:pt x="7" y="32"/>
                      <a:pt x="0" y="31"/>
                      <a:pt x="0" y="23"/>
                    </a:cubicBezTo>
                    <a:cubicBezTo>
                      <a:pt x="4" y="23"/>
                      <a:pt x="4" y="23"/>
                      <a:pt x="4" y="23"/>
                    </a:cubicBezTo>
                    <a:cubicBezTo>
                      <a:pt x="5" y="24"/>
                      <a:pt x="10" y="25"/>
                      <a:pt x="13" y="25"/>
                    </a:cubicBezTo>
                    <a:cubicBezTo>
                      <a:pt x="14" y="25"/>
                      <a:pt x="15" y="23"/>
                      <a:pt x="15" y="23"/>
                    </a:cubicBezTo>
                    <a:cubicBezTo>
                      <a:pt x="11" y="22"/>
                      <a:pt x="2" y="20"/>
                      <a:pt x="2" y="17"/>
                    </a:cubicBezTo>
                    <a:cubicBezTo>
                      <a:pt x="2" y="14"/>
                      <a:pt x="7" y="14"/>
                      <a:pt x="9" y="14"/>
                    </a:cubicBezTo>
                    <a:cubicBezTo>
                      <a:pt x="13" y="14"/>
                      <a:pt x="15" y="16"/>
                      <a:pt x="17" y="16"/>
                    </a:cubicBezTo>
                    <a:cubicBezTo>
                      <a:pt x="19" y="16"/>
                      <a:pt x="19" y="14"/>
                      <a:pt x="20" y="13"/>
                    </a:cubicBezTo>
                    <a:cubicBezTo>
                      <a:pt x="17" y="11"/>
                      <a:pt x="14" y="13"/>
                      <a:pt x="12" y="13"/>
                    </a:cubicBezTo>
                    <a:cubicBezTo>
                      <a:pt x="11" y="13"/>
                      <a:pt x="8" y="9"/>
                      <a:pt x="8" y="8"/>
                    </a:cubicBezTo>
                    <a:cubicBezTo>
                      <a:pt x="12" y="6"/>
                      <a:pt x="14" y="5"/>
                      <a:pt x="19" y="6"/>
                    </a:cubicBezTo>
                    <a:cubicBezTo>
                      <a:pt x="24" y="6"/>
                      <a:pt x="24" y="6"/>
                      <a:pt x="24" y="6"/>
                    </a:cubicBezTo>
                    <a:cubicBezTo>
                      <a:pt x="21" y="4"/>
                      <a:pt x="16" y="4"/>
                      <a:pt x="15" y="0"/>
                    </a:cubicBezTo>
                    <a:cubicBezTo>
                      <a:pt x="23" y="0"/>
                      <a:pt x="28" y="1"/>
                      <a:pt x="33" y="3"/>
                    </a:cubicBezTo>
                    <a:cubicBezTo>
                      <a:pt x="39" y="5"/>
                      <a:pt x="38" y="14"/>
                      <a:pt x="43" y="15"/>
                    </a:cubicBezTo>
                    <a:cubicBezTo>
                      <a:pt x="47" y="17"/>
                      <a:pt x="50" y="14"/>
                      <a:pt x="54" y="16"/>
                    </a:cubicBezTo>
                    <a:cubicBezTo>
                      <a:pt x="58" y="18"/>
                      <a:pt x="57" y="21"/>
                      <a:pt x="59" y="24"/>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grpSp>
            <p:nvGrpSpPr>
              <p:cNvPr id="256" name="组合 255"/>
              <p:cNvGrpSpPr/>
              <p:nvPr/>
            </p:nvGrpSpPr>
            <p:grpSpPr>
              <a:xfrm>
                <a:off x="3276600" y="1901381"/>
                <a:ext cx="1767622" cy="1399978"/>
                <a:chOff x="3276600" y="1901381"/>
                <a:chExt cx="1767622" cy="1399978"/>
              </a:xfrm>
            </p:grpSpPr>
            <p:sp>
              <p:nvSpPr>
                <p:cNvPr id="257" name="Freeform 101"/>
                <p:cNvSpPr>
                  <a:spLocks/>
                </p:cNvSpPr>
                <p:nvPr/>
              </p:nvSpPr>
              <p:spPr bwMode="auto">
                <a:xfrm>
                  <a:off x="3928190" y="2828267"/>
                  <a:ext cx="961680" cy="473092"/>
                </a:xfrm>
                <a:custGeom>
                  <a:avLst/>
                  <a:gdLst>
                    <a:gd name="T0" fmla="*/ 353 w 472"/>
                    <a:gd name="T1" fmla="*/ 186 h 232"/>
                    <a:gd name="T2" fmla="*/ 361 w 472"/>
                    <a:gd name="T3" fmla="*/ 207 h 232"/>
                    <a:gd name="T4" fmla="*/ 365 w 472"/>
                    <a:gd name="T5" fmla="*/ 220 h 232"/>
                    <a:gd name="T6" fmla="*/ 353 w 472"/>
                    <a:gd name="T7" fmla="*/ 225 h 232"/>
                    <a:gd name="T8" fmla="*/ 330 w 472"/>
                    <a:gd name="T9" fmla="*/ 187 h 232"/>
                    <a:gd name="T10" fmla="*/ 309 w 472"/>
                    <a:gd name="T11" fmla="*/ 184 h 232"/>
                    <a:gd name="T12" fmla="*/ 299 w 472"/>
                    <a:gd name="T13" fmla="*/ 184 h 232"/>
                    <a:gd name="T14" fmla="*/ 288 w 472"/>
                    <a:gd name="T15" fmla="*/ 187 h 232"/>
                    <a:gd name="T16" fmla="*/ 268 w 472"/>
                    <a:gd name="T17" fmla="*/ 190 h 232"/>
                    <a:gd name="T18" fmla="*/ 256 w 472"/>
                    <a:gd name="T19" fmla="*/ 190 h 232"/>
                    <a:gd name="T20" fmla="*/ 232 w 472"/>
                    <a:gd name="T21" fmla="*/ 202 h 232"/>
                    <a:gd name="T22" fmla="*/ 223 w 472"/>
                    <a:gd name="T23" fmla="*/ 223 h 232"/>
                    <a:gd name="T24" fmla="*/ 183 w 472"/>
                    <a:gd name="T25" fmla="*/ 189 h 232"/>
                    <a:gd name="T26" fmla="*/ 160 w 472"/>
                    <a:gd name="T27" fmla="*/ 183 h 232"/>
                    <a:gd name="T28" fmla="*/ 134 w 472"/>
                    <a:gd name="T29" fmla="*/ 171 h 232"/>
                    <a:gd name="T30" fmla="*/ 111 w 472"/>
                    <a:gd name="T31" fmla="*/ 174 h 232"/>
                    <a:gd name="T32" fmla="*/ 62 w 472"/>
                    <a:gd name="T33" fmla="*/ 164 h 232"/>
                    <a:gd name="T34" fmla="*/ 30 w 472"/>
                    <a:gd name="T35" fmla="*/ 139 h 232"/>
                    <a:gd name="T36" fmla="*/ 2 w 472"/>
                    <a:gd name="T37" fmla="*/ 92 h 232"/>
                    <a:gd name="T38" fmla="*/ 2 w 472"/>
                    <a:gd name="T39" fmla="*/ 62 h 232"/>
                    <a:gd name="T40" fmla="*/ 0 w 472"/>
                    <a:gd name="T41" fmla="*/ 15 h 232"/>
                    <a:gd name="T42" fmla="*/ 13 w 472"/>
                    <a:gd name="T43" fmla="*/ 18 h 232"/>
                    <a:gd name="T44" fmla="*/ 13 w 472"/>
                    <a:gd name="T45" fmla="*/ 4 h 232"/>
                    <a:gd name="T46" fmla="*/ 243 w 472"/>
                    <a:gd name="T47" fmla="*/ 0 h 232"/>
                    <a:gd name="T48" fmla="*/ 264 w 472"/>
                    <a:gd name="T49" fmla="*/ 7 h 232"/>
                    <a:gd name="T50" fmla="*/ 266 w 472"/>
                    <a:gd name="T51" fmla="*/ 30 h 232"/>
                    <a:gd name="T52" fmla="*/ 275 w 472"/>
                    <a:gd name="T53" fmla="*/ 27 h 232"/>
                    <a:gd name="T54" fmla="*/ 287 w 472"/>
                    <a:gd name="T55" fmla="*/ 27 h 232"/>
                    <a:gd name="T56" fmla="*/ 297 w 472"/>
                    <a:gd name="T57" fmla="*/ 27 h 232"/>
                    <a:gd name="T58" fmla="*/ 307 w 472"/>
                    <a:gd name="T59" fmla="*/ 31 h 232"/>
                    <a:gd name="T60" fmla="*/ 332 w 472"/>
                    <a:gd name="T61" fmla="*/ 32 h 232"/>
                    <a:gd name="T62" fmla="*/ 319 w 472"/>
                    <a:gd name="T63" fmla="*/ 35 h 232"/>
                    <a:gd name="T64" fmla="*/ 307 w 472"/>
                    <a:gd name="T65" fmla="*/ 45 h 232"/>
                    <a:gd name="T66" fmla="*/ 307 w 472"/>
                    <a:gd name="T67" fmla="*/ 79 h 232"/>
                    <a:gd name="T68" fmla="*/ 312 w 472"/>
                    <a:gd name="T69" fmla="*/ 58 h 232"/>
                    <a:gd name="T70" fmla="*/ 326 w 472"/>
                    <a:gd name="T71" fmla="*/ 38 h 232"/>
                    <a:gd name="T72" fmla="*/ 336 w 472"/>
                    <a:gd name="T73" fmla="*/ 57 h 232"/>
                    <a:gd name="T74" fmla="*/ 345 w 472"/>
                    <a:gd name="T75" fmla="*/ 64 h 232"/>
                    <a:gd name="T76" fmla="*/ 343 w 472"/>
                    <a:gd name="T77" fmla="*/ 81 h 232"/>
                    <a:gd name="T78" fmla="*/ 367 w 472"/>
                    <a:gd name="T79" fmla="*/ 64 h 232"/>
                    <a:gd name="T80" fmla="*/ 397 w 472"/>
                    <a:gd name="T81" fmla="*/ 55 h 232"/>
                    <a:gd name="T82" fmla="*/ 425 w 472"/>
                    <a:gd name="T83" fmla="*/ 42 h 232"/>
                    <a:gd name="T84" fmla="*/ 439 w 472"/>
                    <a:gd name="T85" fmla="*/ 41 h 232"/>
                    <a:gd name="T86" fmla="*/ 455 w 472"/>
                    <a:gd name="T87" fmla="*/ 19 h 232"/>
                    <a:gd name="T88" fmla="*/ 472 w 472"/>
                    <a:gd name="T89" fmla="*/ 48 h 232"/>
                    <a:gd name="T90" fmla="*/ 456 w 472"/>
                    <a:gd name="T91" fmla="*/ 52 h 232"/>
                    <a:gd name="T92" fmla="*/ 443 w 472"/>
                    <a:gd name="T93" fmla="*/ 74 h 232"/>
                    <a:gd name="T94" fmla="*/ 449 w 472"/>
                    <a:gd name="T95" fmla="*/ 77 h 232"/>
                    <a:gd name="T96" fmla="*/ 440 w 472"/>
                    <a:gd name="T97" fmla="*/ 80 h 232"/>
                    <a:gd name="T98" fmla="*/ 421 w 472"/>
                    <a:gd name="T99" fmla="*/ 86 h 232"/>
                    <a:gd name="T100" fmla="*/ 418 w 472"/>
                    <a:gd name="T101" fmla="*/ 87 h 232"/>
                    <a:gd name="T102" fmla="*/ 413 w 472"/>
                    <a:gd name="T103" fmla="*/ 89 h 232"/>
                    <a:gd name="T104" fmla="*/ 408 w 472"/>
                    <a:gd name="T105" fmla="*/ 105 h 232"/>
                    <a:gd name="T106" fmla="*/ 405 w 472"/>
                    <a:gd name="T107" fmla="*/ 104 h 232"/>
                    <a:gd name="T108" fmla="*/ 400 w 472"/>
                    <a:gd name="T109" fmla="*/ 121 h 232"/>
                    <a:gd name="T110" fmla="*/ 399 w 472"/>
                    <a:gd name="T111" fmla="*/ 116 h 232"/>
                    <a:gd name="T112" fmla="*/ 396 w 472"/>
                    <a:gd name="T113" fmla="*/ 111 h 232"/>
                    <a:gd name="T114" fmla="*/ 397 w 472"/>
                    <a:gd name="T115" fmla="*/ 125 h 232"/>
                    <a:gd name="T116" fmla="*/ 399 w 472"/>
                    <a:gd name="T117" fmla="*/ 128 h 232"/>
                    <a:gd name="T118" fmla="*/ 399 w 472"/>
                    <a:gd name="T119" fmla="*/ 134 h 232"/>
                    <a:gd name="T120" fmla="*/ 395 w 472"/>
                    <a:gd name="T121" fmla="*/ 139 h 232"/>
                    <a:gd name="T122" fmla="*/ 395 w 472"/>
                    <a:gd name="T123" fmla="*/ 144 h 232"/>
                    <a:gd name="T124" fmla="*/ 383 w 472"/>
                    <a:gd name="T125" fmla="*/ 15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72" h="232">
                      <a:moveTo>
                        <a:pt x="384" y="152"/>
                      </a:moveTo>
                      <a:cubicBezTo>
                        <a:pt x="370" y="160"/>
                        <a:pt x="353" y="165"/>
                        <a:pt x="353" y="186"/>
                      </a:cubicBezTo>
                      <a:cubicBezTo>
                        <a:pt x="353" y="195"/>
                        <a:pt x="361" y="198"/>
                        <a:pt x="361" y="207"/>
                      </a:cubicBezTo>
                      <a:cubicBezTo>
                        <a:pt x="361" y="207"/>
                        <a:pt x="361" y="207"/>
                        <a:pt x="361" y="207"/>
                      </a:cubicBezTo>
                      <a:cubicBezTo>
                        <a:pt x="361" y="209"/>
                        <a:pt x="361" y="209"/>
                        <a:pt x="361" y="209"/>
                      </a:cubicBezTo>
                      <a:cubicBezTo>
                        <a:pt x="362" y="212"/>
                        <a:pt x="365" y="215"/>
                        <a:pt x="365" y="220"/>
                      </a:cubicBezTo>
                      <a:cubicBezTo>
                        <a:pt x="365" y="226"/>
                        <a:pt x="363" y="232"/>
                        <a:pt x="358" y="232"/>
                      </a:cubicBezTo>
                      <a:cubicBezTo>
                        <a:pt x="354" y="232"/>
                        <a:pt x="354" y="227"/>
                        <a:pt x="353" y="225"/>
                      </a:cubicBezTo>
                      <a:cubicBezTo>
                        <a:pt x="349" y="220"/>
                        <a:pt x="346" y="219"/>
                        <a:pt x="344" y="214"/>
                      </a:cubicBezTo>
                      <a:cubicBezTo>
                        <a:pt x="339" y="205"/>
                        <a:pt x="343" y="187"/>
                        <a:pt x="330" y="187"/>
                      </a:cubicBezTo>
                      <a:cubicBezTo>
                        <a:pt x="328" y="187"/>
                        <a:pt x="326" y="191"/>
                        <a:pt x="324" y="191"/>
                      </a:cubicBezTo>
                      <a:cubicBezTo>
                        <a:pt x="319" y="191"/>
                        <a:pt x="316" y="184"/>
                        <a:pt x="309" y="184"/>
                      </a:cubicBezTo>
                      <a:cubicBezTo>
                        <a:pt x="305" y="184"/>
                        <a:pt x="304" y="187"/>
                        <a:pt x="301" y="187"/>
                      </a:cubicBezTo>
                      <a:cubicBezTo>
                        <a:pt x="301" y="187"/>
                        <a:pt x="299" y="185"/>
                        <a:pt x="299" y="184"/>
                      </a:cubicBezTo>
                      <a:cubicBezTo>
                        <a:pt x="295" y="186"/>
                        <a:pt x="289" y="185"/>
                        <a:pt x="284" y="187"/>
                      </a:cubicBezTo>
                      <a:cubicBezTo>
                        <a:pt x="287" y="188"/>
                        <a:pt x="286" y="188"/>
                        <a:pt x="288" y="187"/>
                      </a:cubicBezTo>
                      <a:cubicBezTo>
                        <a:pt x="288" y="191"/>
                        <a:pt x="285" y="194"/>
                        <a:pt x="289" y="196"/>
                      </a:cubicBezTo>
                      <a:cubicBezTo>
                        <a:pt x="281" y="200"/>
                        <a:pt x="274" y="190"/>
                        <a:pt x="268" y="190"/>
                      </a:cubicBezTo>
                      <a:cubicBezTo>
                        <a:pt x="266" y="190"/>
                        <a:pt x="265" y="192"/>
                        <a:pt x="264" y="192"/>
                      </a:cubicBezTo>
                      <a:cubicBezTo>
                        <a:pt x="260" y="192"/>
                        <a:pt x="259" y="190"/>
                        <a:pt x="256" y="190"/>
                      </a:cubicBezTo>
                      <a:cubicBezTo>
                        <a:pt x="247" y="190"/>
                        <a:pt x="243" y="197"/>
                        <a:pt x="240" y="200"/>
                      </a:cubicBezTo>
                      <a:cubicBezTo>
                        <a:pt x="237" y="203"/>
                        <a:pt x="235" y="201"/>
                        <a:pt x="232" y="202"/>
                      </a:cubicBezTo>
                      <a:cubicBezTo>
                        <a:pt x="226" y="204"/>
                        <a:pt x="222" y="212"/>
                        <a:pt x="222" y="220"/>
                      </a:cubicBezTo>
                      <a:cubicBezTo>
                        <a:pt x="222" y="221"/>
                        <a:pt x="223" y="222"/>
                        <a:pt x="223" y="223"/>
                      </a:cubicBezTo>
                      <a:cubicBezTo>
                        <a:pt x="219" y="223"/>
                        <a:pt x="211" y="221"/>
                        <a:pt x="209" y="219"/>
                      </a:cubicBezTo>
                      <a:cubicBezTo>
                        <a:pt x="200" y="210"/>
                        <a:pt x="200" y="189"/>
                        <a:pt x="183" y="189"/>
                      </a:cubicBezTo>
                      <a:cubicBezTo>
                        <a:pt x="177" y="189"/>
                        <a:pt x="179" y="197"/>
                        <a:pt x="173" y="197"/>
                      </a:cubicBezTo>
                      <a:cubicBezTo>
                        <a:pt x="167" y="197"/>
                        <a:pt x="163" y="187"/>
                        <a:pt x="160" y="183"/>
                      </a:cubicBezTo>
                      <a:cubicBezTo>
                        <a:pt x="155" y="175"/>
                        <a:pt x="150" y="174"/>
                        <a:pt x="140" y="171"/>
                      </a:cubicBezTo>
                      <a:cubicBezTo>
                        <a:pt x="134" y="171"/>
                        <a:pt x="134" y="171"/>
                        <a:pt x="134" y="171"/>
                      </a:cubicBezTo>
                      <a:cubicBezTo>
                        <a:pt x="134" y="174"/>
                        <a:pt x="134" y="174"/>
                        <a:pt x="134" y="174"/>
                      </a:cubicBezTo>
                      <a:cubicBezTo>
                        <a:pt x="111" y="174"/>
                        <a:pt x="111" y="174"/>
                        <a:pt x="111" y="174"/>
                      </a:cubicBezTo>
                      <a:cubicBezTo>
                        <a:pt x="80" y="164"/>
                        <a:pt x="80" y="164"/>
                        <a:pt x="80" y="164"/>
                      </a:cubicBezTo>
                      <a:cubicBezTo>
                        <a:pt x="62" y="164"/>
                        <a:pt x="62" y="164"/>
                        <a:pt x="62" y="164"/>
                      </a:cubicBezTo>
                      <a:cubicBezTo>
                        <a:pt x="58" y="156"/>
                        <a:pt x="43" y="150"/>
                        <a:pt x="33" y="146"/>
                      </a:cubicBezTo>
                      <a:cubicBezTo>
                        <a:pt x="30" y="145"/>
                        <a:pt x="31" y="142"/>
                        <a:pt x="30" y="139"/>
                      </a:cubicBezTo>
                      <a:cubicBezTo>
                        <a:pt x="26" y="129"/>
                        <a:pt x="18" y="126"/>
                        <a:pt x="20" y="114"/>
                      </a:cubicBezTo>
                      <a:cubicBezTo>
                        <a:pt x="14" y="113"/>
                        <a:pt x="7" y="101"/>
                        <a:pt x="2" y="92"/>
                      </a:cubicBezTo>
                      <a:cubicBezTo>
                        <a:pt x="1" y="90"/>
                        <a:pt x="4" y="88"/>
                        <a:pt x="5" y="87"/>
                      </a:cubicBezTo>
                      <a:cubicBezTo>
                        <a:pt x="2" y="80"/>
                        <a:pt x="5" y="70"/>
                        <a:pt x="2" y="62"/>
                      </a:cubicBezTo>
                      <a:cubicBezTo>
                        <a:pt x="0" y="56"/>
                        <a:pt x="7" y="39"/>
                        <a:pt x="7" y="30"/>
                      </a:cubicBezTo>
                      <a:cubicBezTo>
                        <a:pt x="7" y="24"/>
                        <a:pt x="0" y="21"/>
                        <a:pt x="0" y="15"/>
                      </a:cubicBezTo>
                      <a:cubicBezTo>
                        <a:pt x="0" y="13"/>
                        <a:pt x="3" y="13"/>
                        <a:pt x="4" y="13"/>
                      </a:cubicBezTo>
                      <a:cubicBezTo>
                        <a:pt x="9" y="13"/>
                        <a:pt x="11" y="15"/>
                        <a:pt x="13" y="18"/>
                      </a:cubicBezTo>
                      <a:cubicBezTo>
                        <a:pt x="14" y="16"/>
                        <a:pt x="17" y="13"/>
                        <a:pt x="17" y="10"/>
                      </a:cubicBezTo>
                      <a:cubicBezTo>
                        <a:pt x="17" y="7"/>
                        <a:pt x="14" y="7"/>
                        <a:pt x="13" y="4"/>
                      </a:cubicBezTo>
                      <a:cubicBezTo>
                        <a:pt x="243" y="4"/>
                        <a:pt x="243" y="4"/>
                        <a:pt x="243" y="4"/>
                      </a:cubicBezTo>
                      <a:cubicBezTo>
                        <a:pt x="243" y="0"/>
                        <a:pt x="243" y="0"/>
                        <a:pt x="243" y="0"/>
                      </a:cubicBezTo>
                      <a:cubicBezTo>
                        <a:pt x="246" y="3"/>
                        <a:pt x="246" y="5"/>
                        <a:pt x="250" y="7"/>
                      </a:cubicBezTo>
                      <a:cubicBezTo>
                        <a:pt x="264" y="7"/>
                        <a:pt x="264" y="7"/>
                        <a:pt x="264" y="7"/>
                      </a:cubicBezTo>
                      <a:cubicBezTo>
                        <a:pt x="270" y="13"/>
                        <a:pt x="277" y="13"/>
                        <a:pt x="288" y="13"/>
                      </a:cubicBezTo>
                      <a:cubicBezTo>
                        <a:pt x="280" y="18"/>
                        <a:pt x="272" y="21"/>
                        <a:pt x="266" y="30"/>
                      </a:cubicBezTo>
                      <a:cubicBezTo>
                        <a:pt x="270" y="30"/>
                        <a:pt x="270" y="30"/>
                        <a:pt x="270" y="30"/>
                      </a:cubicBezTo>
                      <a:cubicBezTo>
                        <a:pt x="272" y="29"/>
                        <a:pt x="273" y="28"/>
                        <a:pt x="275" y="27"/>
                      </a:cubicBezTo>
                      <a:cubicBezTo>
                        <a:pt x="276" y="30"/>
                        <a:pt x="277" y="30"/>
                        <a:pt x="279" y="30"/>
                      </a:cubicBezTo>
                      <a:cubicBezTo>
                        <a:pt x="284" y="30"/>
                        <a:pt x="285" y="27"/>
                        <a:pt x="287" y="27"/>
                      </a:cubicBezTo>
                      <a:cubicBezTo>
                        <a:pt x="290" y="27"/>
                        <a:pt x="295" y="21"/>
                        <a:pt x="300" y="20"/>
                      </a:cubicBezTo>
                      <a:cubicBezTo>
                        <a:pt x="300" y="24"/>
                        <a:pt x="298" y="25"/>
                        <a:pt x="297" y="27"/>
                      </a:cubicBezTo>
                      <a:cubicBezTo>
                        <a:pt x="302" y="27"/>
                        <a:pt x="302" y="27"/>
                        <a:pt x="302" y="27"/>
                      </a:cubicBezTo>
                      <a:cubicBezTo>
                        <a:pt x="303" y="30"/>
                        <a:pt x="305" y="31"/>
                        <a:pt x="307" y="31"/>
                      </a:cubicBezTo>
                      <a:cubicBezTo>
                        <a:pt x="311" y="31"/>
                        <a:pt x="312" y="28"/>
                        <a:pt x="315" y="28"/>
                      </a:cubicBezTo>
                      <a:cubicBezTo>
                        <a:pt x="322" y="28"/>
                        <a:pt x="326" y="32"/>
                        <a:pt x="332" y="32"/>
                      </a:cubicBezTo>
                      <a:cubicBezTo>
                        <a:pt x="332" y="35"/>
                        <a:pt x="332" y="35"/>
                        <a:pt x="332" y="35"/>
                      </a:cubicBezTo>
                      <a:cubicBezTo>
                        <a:pt x="327" y="37"/>
                        <a:pt x="321" y="35"/>
                        <a:pt x="319" y="35"/>
                      </a:cubicBezTo>
                      <a:cubicBezTo>
                        <a:pt x="312" y="35"/>
                        <a:pt x="301" y="43"/>
                        <a:pt x="300" y="49"/>
                      </a:cubicBezTo>
                      <a:cubicBezTo>
                        <a:pt x="303" y="47"/>
                        <a:pt x="304" y="45"/>
                        <a:pt x="307" y="45"/>
                      </a:cubicBezTo>
                      <a:cubicBezTo>
                        <a:pt x="302" y="51"/>
                        <a:pt x="300" y="66"/>
                        <a:pt x="300" y="73"/>
                      </a:cubicBezTo>
                      <a:cubicBezTo>
                        <a:pt x="300" y="77"/>
                        <a:pt x="303" y="79"/>
                        <a:pt x="307" y="79"/>
                      </a:cubicBezTo>
                      <a:cubicBezTo>
                        <a:pt x="311" y="79"/>
                        <a:pt x="312" y="71"/>
                        <a:pt x="312" y="67"/>
                      </a:cubicBezTo>
                      <a:cubicBezTo>
                        <a:pt x="312" y="63"/>
                        <a:pt x="312" y="58"/>
                        <a:pt x="312" y="58"/>
                      </a:cubicBezTo>
                      <a:cubicBezTo>
                        <a:pt x="312" y="54"/>
                        <a:pt x="312" y="45"/>
                        <a:pt x="315" y="45"/>
                      </a:cubicBezTo>
                      <a:cubicBezTo>
                        <a:pt x="326" y="44"/>
                        <a:pt x="321" y="38"/>
                        <a:pt x="326" y="38"/>
                      </a:cubicBezTo>
                      <a:cubicBezTo>
                        <a:pt x="328" y="38"/>
                        <a:pt x="339" y="43"/>
                        <a:pt x="339" y="46"/>
                      </a:cubicBezTo>
                      <a:cubicBezTo>
                        <a:pt x="339" y="50"/>
                        <a:pt x="336" y="53"/>
                        <a:pt x="336" y="57"/>
                      </a:cubicBezTo>
                      <a:cubicBezTo>
                        <a:pt x="339" y="57"/>
                        <a:pt x="339" y="56"/>
                        <a:pt x="341" y="55"/>
                      </a:cubicBezTo>
                      <a:cubicBezTo>
                        <a:pt x="343" y="59"/>
                        <a:pt x="343" y="61"/>
                        <a:pt x="345" y="64"/>
                      </a:cubicBezTo>
                      <a:cubicBezTo>
                        <a:pt x="342" y="67"/>
                        <a:pt x="339" y="69"/>
                        <a:pt x="339" y="73"/>
                      </a:cubicBezTo>
                      <a:cubicBezTo>
                        <a:pt x="339" y="76"/>
                        <a:pt x="340" y="81"/>
                        <a:pt x="343" y="81"/>
                      </a:cubicBezTo>
                      <a:cubicBezTo>
                        <a:pt x="351" y="81"/>
                        <a:pt x="364" y="73"/>
                        <a:pt x="370" y="71"/>
                      </a:cubicBezTo>
                      <a:cubicBezTo>
                        <a:pt x="369" y="68"/>
                        <a:pt x="368" y="65"/>
                        <a:pt x="367" y="64"/>
                      </a:cubicBezTo>
                      <a:cubicBezTo>
                        <a:pt x="369" y="64"/>
                        <a:pt x="369" y="63"/>
                        <a:pt x="370" y="63"/>
                      </a:cubicBezTo>
                      <a:cubicBezTo>
                        <a:pt x="379" y="63"/>
                        <a:pt x="397" y="66"/>
                        <a:pt x="397" y="55"/>
                      </a:cubicBezTo>
                      <a:cubicBezTo>
                        <a:pt x="398" y="55"/>
                        <a:pt x="408" y="45"/>
                        <a:pt x="410" y="43"/>
                      </a:cubicBezTo>
                      <a:cubicBezTo>
                        <a:pt x="411" y="42"/>
                        <a:pt x="418" y="42"/>
                        <a:pt x="425" y="42"/>
                      </a:cubicBezTo>
                      <a:cubicBezTo>
                        <a:pt x="427" y="42"/>
                        <a:pt x="429" y="42"/>
                        <a:pt x="432" y="42"/>
                      </a:cubicBezTo>
                      <a:cubicBezTo>
                        <a:pt x="435" y="42"/>
                        <a:pt x="437" y="42"/>
                        <a:pt x="439" y="41"/>
                      </a:cubicBezTo>
                      <a:cubicBezTo>
                        <a:pt x="442" y="41"/>
                        <a:pt x="441" y="40"/>
                        <a:pt x="442" y="39"/>
                      </a:cubicBezTo>
                      <a:cubicBezTo>
                        <a:pt x="448" y="33"/>
                        <a:pt x="447" y="24"/>
                        <a:pt x="455" y="19"/>
                      </a:cubicBezTo>
                      <a:cubicBezTo>
                        <a:pt x="458" y="23"/>
                        <a:pt x="464" y="17"/>
                        <a:pt x="466" y="21"/>
                      </a:cubicBezTo>
                      <a:cubicBezTo>
                        <a:pt x="470" y="29"/>
                        <a:pt x="467" y="41"/>
                        <a:pt x="472" y="48"/>
                      </a:cubicBezTo>
                      <a:cubicBezTo>
                        <a:pt x="470" y="51"/>
                        <a:pt x="467" y="52"/>
                        <a:pt x="463" y="52"/>
                      </a:cubicBezTo>
                      <a:cubicBezTo>
                        <a:pt x="460" y="52"/>
                        <a:pt x="459" y="51"/>
                        <a:pt x="456" y="52"/>
                      </a:cubicBezTo>
                      <a:cubicBezTo>
                        <a:pt x="452" y="57"/>
                        <a:pt x="442" y="60"/>
                        <a:pt x="442" y="71"/>
                      </a:cubicBezTo>
                      <a:cubicBezTo>
                        <a:pt x="442" y="72"/>
                        <a:pt x="442" y="73"/>
                        <a:pt x="443" y="74"/>
                      </a:cubicBezTo>
                      <a:cubicBezTo>
                        <a:pt x="443" y="75"/>
                        <a:pt x="444" y="79"/>
                        <a:pt x="446" y="79"/>
                      </a:cubicBezTo>
                      <a:cubicBezTo>
                        <a:pt x="447" y="79"/>
                        <a:pt x="449" y="77"/>
                        <a:pt x="449" y="77"/>
                      </a:cubicBezTo>
                      <a:cubicBezTo>
                        <a:pt x="449" y="79"/>
                        <a:pt x="449" y="79"/>
                        <a:pt x="449" y="79"/>
                      </a:cubicBezTo>
                      <a:cubicBezTo>
                        <a:pt x="446" y="80"/>
                        <a:pt x="441" y="81"/>
                        <a:pt x="440" y="80"/>
                      </a:cubicBezTo>
                      <a:cubicBezTo>
                        <a:pt x="434" y="84"/>
                        <a:pt x="424" y="82"/>
                        <a:pt x="419" y="86"/>
                      </a:cubicBezTo>
                      <a:cubicBezTo>
                        <a:pt x="421" y="86"/>
                        <a:pt x="421" y="86"/>
                        <a:pt x="421" y="86"/>
                      </a:cubicBezTo>
                      <a:cubicBezTo>
                        <a:pt x="424" y="86"/>
                        <a:pt x="427" y="85"/>
                        <a:pt x="429" y="86"/>
                      </a:cubicBezTo>
                      <a:cubicBezTo>
                        <a:pt x="425" y="87"/>
                        <a:pt x="422" y="87"/>
                        <a:pt x="418" y="87"/>
                      </a:cubicBezTo>
                      <a:cubicBezTo>
                        <a:pt x="417" y="87"/>
                        <a:pt x="416" y="87"/>
                        <a:pt x="415" y="87"/>
                      </a:cubicBezTo>
                      <a:cubicBezTo>
                        <a:pt x="414" y="87"/>
                        <a:pt x="413" y="88"/>
                        <a:pt x="413" y="89"/>
                      </a:cubicBezTo>
                      <a:cubicBezTo>
                        <a:pt x="413" y="91"/>
                        <a:pt x="416" y="93"/>
                        <a:pt x="416" y="93"/>
                      </a:cubicBezTo>
                      <a:cubicBezTo>
                        <a:pt x="415" y="95"/>
                        <a:pt x="410" y="105"/>
                        <a:pt x="408" y="105"/>
                      </a:cubicBezTo>
                      <a:cubicBezTo>
                        <a:pt x="407" y="105"/>
                        <a:pt x="407" y="103"/>
                        <a:pt x="406" y="103"/>
                      </a:cubicBezTo>
                      <a:cubicBezTo>
                        <a:pt x="405" y="104"/>
                        <a:pt x="405" y="104"/>
                        <a:pt x="405" y="104"/>
                      </a:cubicBezTo>
                      <a:cubicBezTo>
                        <a:pt x="405" y="106"/>
                        <a:pt x="407" y="107"/>
                        <a:pt x="407" y="110"/>
                      </a:cubicBezTo>
                      <a:cubicBezTo>
                        <a:pt x="407" y="111"/>
                        <a:pt x="401" y="121"/>
                        <a:pt x="400" y="121"/>
                      </a:cubicBezTo>
                      <a:cubicBezTo>
                        <a:pt x="400" y="121"/>
                        <a:pt x="399" y="120"/>
                        <a:pt x="399" y="120"/>
                      </a:cubicBezTo>
                      <a:cubicBezTo>
                        <a:pt x="399" y="118"/>
                        <a:pt x="399" y="118"/>
                        <a:pt x="399" y="116"/>
                      </a:cubicBezTo>
                      <a:cubicBezTo>
                        <a:pt x="399" y="114"/>
                        <a:pt x="397" y="110"/>
                        <a:pt x="396" y="107"/>
                      </a:cubicBezTo>
                      <a:cubicBezTo>
                        <a:pt x="396" y="108"/>
                        <a:pt x="396" y="111"/>
                        <a:pt x="396" y="111"/>
                      </a:cubicBezTo>
                      <a:cubicBezTo>
                        <a:pt x="396" y="113"/>
                        <a:pt x="397" y="118"/>
                        <a:pt x="397" y="121"/>
                      </a:cubicBezTo>
                      <a:cubicBezTo>
                        <a:pt x="397" y="124"/>
                        <a:pt x="396" y="123"/>
                        <a:pt x="397" y="125"/>
                      </a:cubicBezTo>
                      <a:cubicBezTo>
                        <a:pt x="398" y="125"/>
                        <a:pt x="399" y="125"/>
                        <a:pt x="399" y="125"/>
                      </a:cubicBezTo>
                      <a:cubicBezTo>
                        <a:pt x="399" y="126"/>
                        <a:pt x="399" y="127"/>
                        <a:pt x="399" y="128"/>
                      </a:cubicBezTo>
                      <a:cubicBezTo>
                        <a:pt x="399" y="130"/>
                        <a:pt x="397" y="131"/>
                        <a:pt x="396" y="131"/>
                      </a:cubicBezTo>
                      <a:cubicBezTo>
                        <a:pt x="397" y="133"/>
                        <a:pt x="398" y="134"/>
                        <a:pt x="399" y="134"/>
                      </a:cubicBezTo>
                      <a:cubicBezTo>
                        <a:pt x="399" y="137"/>
                        <a:pt x="398" y="137"/>
                        <a:pt x="395" y="137"/>
                      </a:cubicBezTo>
                      <a:cubicBezTo>
                        <a:pt x="395" y="139"/>
                        <a:pt x="395" y="139"/>
                        <a:pt x="395" y="139"/>
                      </a:cubicBezTo>
                      <a:cubicBezTo>
                        <a:pt x="398" y="141"/>
                        <a:pt x="398" y="141"/>
                        <a:pt x="398" y="141"/>
                      </a:cubicBezTo>
                      <a:cubicBezTo>
                        <a:pt x="398" y="142"/>
                        <a:pt x="397" y="144"/>
                        <a:pt x="395" y="144"/>
                      </a:cubicBezTo>
                      <a:cubicBezTo>
                        <a:pt x="392" y="145"/>
                        <a:pt x="390" y="147"/>
                        <a:pt x="388" y="148"/>
                      </a:cubicBezTo>
                      <a:cubicBezTo>
                        <a:pt x="384" y="149"/>
                        <a:pt x="385" y="150"/>
                        <a:pt x="383" y="151"/>
                      </a:cubicBezTo>
                      <a:lnTo>
                        <a:pt x="384" y="152"/>
                      </a:ln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58" name="Freeform 102"/>
                <p:cNvSpPr>
                  <a:spLocks/>
                </p:cNvSpPr>
                <p:nvPr/>
              </p:nvSpPr>
              <p:spPr bwMode="auto">
                <a:xfrm>
                  <a:off x="3697929" y="2292336"/>
                  <a:ext cx="1346293" cy="696663"/>
                </a:xfrm>
                <a:custGeom>
                  <a:avLst/>
                  <a:gdLst>
                    <a:gd name="T0" fmla="*/ 617 w 696"/>
                    <a:gd name="T1" fmla="*/ 326 h 360"/>
                    <a:gd name="T2" fmla="*/ 617 w 696"/>
                    <a:gd name="T3" fmla="*/ 344 h 360"/>
                    <a:gd name="T4" fmla="*/ 621 w 696"/>
                    <a:gd name="T5" fmla="*/ 305 h 360"/>
                    <a:gd name="T6" fmla="*/ 614 w 696"/>
                    <a:gd name="T7" fmla="*/ 284 h 360"/>
                    <a:gd name="T8" fmla="*/ 638 w 696"/>
                    <a:gd name="T9" fmla="*/ 272 h 360"/>
                    <a:gd name="T10" fmla="*/ 689 w 696"/>
                    <a:gd name="T11" fmla="*/ 232 h 360"/>
                    <a:gd name="T12" fmla="*/ 682 w 696"/>
                    <a:gd name="T13" fmla="*/ 225 h 360"/>
                    <a:gd name="T14" fmla="*/ 644 w 696"/>
                    <a:gd name="T15" fmla="*/ 202 h 360"/>
                    <a:gd name="T16" fmla="*/ 627 w 696"/>
                    <a:gd name="T17" fmla="*/ 161 h 360"/>
                    <a:gd name="T18" fmla="*/ 590 w 696"/>
                    <a:gd name="T19" fmla="*/ 174 h 360"/>
                    <a:gd name="T20" fmla="*/ 540 w 696"/>
                    <a:gd name="T21" fmla="*/ 133 h 360"/>
                    <a:gd name="T22" fmla="*/ 516 w 696"/>
                    <a:gd name="T23" fmla="*/ 161 h 360"/>
                    <a:gd name="T24" fmla="*/ 509 w 696"/>
                    <a:gd name="T25" fmla="*/ 252 h 360"/>
                    <a:gd name="T26" fmla="*/ 472 w 696"/>
                    <a:gd name="T27" fmla="*/ 218 h 360"/>
                    <a:gd name="T28" fmla="*/ 394 w 696"/>
                    <a:gd name="T29" fmla="*/ 199 h 360"/>
                    <a:gd name="T30" fmla="*/ 386 w 696"/>
                    <a:gd name="T31" fmla="*/ 141 h 360"/>
                    <a:gd name="T32" fmla="*/ 411 w 696"/>
                    <a:gd name="T33" fmla="*/ 116 h 360"/>
                    <a:gd name="T34" fmla="*/ 439 w 696"/>
                    <a:gd name="T35" fmla="*/ 95 h 360"/>
                    <a:gd name="T36" fmla="*/ 446 w 696"/>
                    <a:gd name="T37" fmla="*/ 83 h 360"/>
                    <a:gd name="T38" fmla="*/ 469 w 696"/>
                    <a:gd name="T39" fmla="*/ 79 h 360"/>
                    <a:gd name="T40" fmla="*/ 485 w 696"/>
                    <a:gd name="T41" fmla="*/ 40 h 360"/>
                    <a:gd name="T42" fmla="*/ 456 w 696"/>
                    <a:gd name="T43" fmla="*/ 44 h 360"/>
                    <a:gd name="T44" fmla="*/ 432 w 696"/>
                    <a:gd name="T45" fmla="*/ 48 h 360"/>
                    <a:gd name="T46" fmla="*/ 406 w 696"/>
                    <a:gd name="T47" fmla="*/ 36 h 360"/>
                    <a:gd name="T48" fmla="*/ 373 w 696"/>
                    <a:gd name="T49" fmla="*/ 1 h 360"/>
                    <a:gd name="T50" fmla="*/ 360 w 696"/>
                    <a:gd name="T51" fmla="*/ 25 h 360"/>
                    <a:gd name="T52" fmla="*/ 368 w 696"/>
                    <a:gd name="T53" fmla="*/ 64 h 360"/>
                    <a:gd name="T54" fmla="*/ 320 w 696"/>
                    <a:gd name="T55" fmla="*/ 60 h 360"/>
                    <a:gd name="T56" fmla="*/ 279 w 696"/>
                    <a:gd name="T57" fmla="*/ 49 h 360"/>
                    <a:gd name="T58" fmla="*/ 251 w 696"/>
                    <a:gd name="T59" fmla="*/ 58 h 360"/>
                    <a:gd name="T60" fmla="*/ 216 w 696"/>
                    <a:gd name="T61" fmla="*/ 53 h 360"/>
                    <a:gd name="T62" fmla="*/ 130 w 696"/>
                    <a:gd name="T63" fmla="*/ 28 h 360"/>
                    <a:gd name="T64" fmla="*/ 89 w 696"/>
                    <a:gd name="T65" fmla="*/ 27 h 360"/>
                    <a:gd name="T66" fmla="*/ 39 w 696"/>
                    <a:gd name="T67" fmla="*/ 46 h 360"/>
                    <a:gd name="T68" fmla="*/ 0 w 696"/>
                    <a:gd name="T69" fmla="*/ 158 h 360"/>
                    <a:gd name="T70" fmla="*/ 43 w 696"/>
                    <a:gd name="T71" fmla="*/ 165 h 360"/>
                    <a:gd name="T72" fmla="*/ 80 w 696"/>
                    <a:gd name="T73" fmla="*/ 206 h 360"/>
                    <a:gd name="T74" fmla="*/ 88 w 696"/>
                    <a:gd name="T75" fmla="*/ 238 h 360"/>
                    <a:gd name="T76" fmla="*/ 117 w 696"/>
                    <a:gd name="T77" fmla="*/ 269 h 360"/>
                    <a:gd name="T78" fmla="*/ 145 w 696"/>
                    <a:gd name="T79" fmla="*/ 287 h 360"/>
                    <a:gd name="T80" fmla="*/ 396 w 696"/>
                    <a:gd name="T81" fmla="*/ 290 h 360"/>
                    <a:gd name="T82" fmla="*/ 439 w 696"/>
                    <a:gd name="T83" fmla="*/ 295 h 360"/>
                    <a:gd name="T84" fmla="*/ 458 w 696"/>
                    <a:gd name="T85" fmla="*/ 310 h 360"/>
                    <a:gd name="T86" fmla="*/ 493 w 696"/>
                    <a:gd name="T87" fmla="*/ 333 h 360"/>
                    <a:gd name="T88" fmla="*/ 475 w 696"/>
                    <a:gd name="T89" fmla="*/ 360 h 360"/>
                    <a:gd name="T90" fmla="*/ 502 w 696"/>
                    <a:gd name="T91" fmla="*/ 354 h 360"/>
                    <a:gd name="T92" fmla="*/ 529 w 696"/>
                    <a:gd name="T93" fmla="*/ 338 h 360"/>
                    <a:gd name="T94" fmla="*/ 571 w 696"/>
                    <a:gd name="T95" fmla="*/ 324 h 360"/>
                    <a:gd name="T96" fmla="*/ 603 w 696"/>
                    <a:gd name="T97" fmla="*/ 329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96" h="360">
                      <a:moveTo>
                        <a:pt x="603" y="328"/>
                      </a:moveTo>
                      <a:cubicBezTo>
                        <a:pt x="603" y="327"/>
                        <a:pt x="603" y="327"/>
                        <a:pt x="603" y="327"/>
                      </a:cubicBezTo>
                      <a:cubicBezTo>
                        <a:pt x="603" y="327"/>
                        <a:pt x="605" y="327"/>
                        <a:pt x="606" y="327"/>
                      </a:cubicBezTo>
                      <a:cubicBezTo>
                        <a:pt x="607" y="327"/>
                        <a:pt x="615" y="328"/>
                        <a:pt x="617" y="326"/>
                      </a:cubicBezTo>
                      <a:cubicBezTo>
                        <a:pt x="620" y="325"/>
                        <a:pt x="620" y="321"/>
                        <a:pt x="624" y="321"/>
                      </a:cubicBezTo>
                      <a:cubicBezTo>
                        <a:pt x="624" y="325"/>
                        <a:pt x="624" y="325"/>
                        <a:pt x="628" y="325"/>
                      </a:cubicBezTo>
                      <a:cubicBezTo>
                        <a:pt x="622" y="325"/>
                        <a:pt x="611" y="330"/>
                        <a:pt x="611" y="336"/>
                      </a:cubicBezTo>
                      <a:cubicBezTo>
                        <a:pt x="611" y="339"/>
                        <a:pt x="615" y="344"/>
                        <a:pt x="617" y="344"/>
                      </a:cubicBezTo>
                      <a:cubicBezTo>
                        <a:pt x="619" y="344"/>
                        <a:pt x="625" y="336"/>
                        <a:pt x="631" y="334"/>
                      </a:cubicBezTo>
                      <a:cubicBezTo>
                        <a:pt x="632" y="334"/>
                        <a:pt x="652" y="326"/>
                        <a:pt x="652" y="324"/>
                      </a:cubicBezTo>
                      <a:cubicBezTo>
                        <a:pt x="652" y="321"/>
                        <a:pt x="644" y="321"/>
                        <a:pt x="642" y="321"/>
                      </a:cubicBezTo>
                      <a:cubicBezTo>
                        <a:pt x="634" y="321"/>
                        <a:pt x="621" y="313"/>
                        <a:pt x="621" y="305"/>
                      </a:cubicBezTo>
                      <a:cubicBezTo>
                        <a:pt x="621" y="304"/>
                        <a:pt x="623" y="301"/>
                        <a:pt x="624" y="298"/>
                      </a:cubicBezTo>
                      <a:cubicBezTo>
                        <a:pt x="622" y="298"/>
                        <a:pt x="619" y="298"/>
                        <a:pt x="617" y="298"/>
                      </a:cubicBezTo>
                      <a:cubicBezTo>
                        <a:pt x="618" y="295"/>
                        <a:pt x="629" y="294"/>
                        <a:pt x="629" y="288"/>
                      </a:cubicBezTo>
                      <a:cubicBezTo>
                        <a:pt x="629" y="283"/>
                        <a:pt x="620" y="284"/>
                        <a:pt x="614" y="284"/>
                      </a:cubicBezTo>
                      <a:cubicBezTo>
                        <a:pt x="601" y="284"/>
                        <a:pt x="595" y="293"/>
                        <a:pt x="587" y="294"/>
                      </a:cubicBezTo>
                      <a:cubicBezTo>
                        <a:pt x="590" y="286"/>
                        <a:pt x="596" y="289"/>
                        <a:pt x="603" y="282"/>
                      </a:cubicBezTo>
                      <a:cubicBezTo>
                        <a:pt x="607" y="278"/>
                        <a:pt x="604" y="276"/>
                        <a:pt x="610" y="274"/>
                      </a:cubicBezTo>
                      <a:cubicBezTo>
                        <a:pt x="621" y="270"/>
                        <a:pt x="627" y="272"/>
                        <a:pt x="638" y="272"/>
                      </a:cubicBezTo>
                      <a:cubicBezTo>
                        <a:pt x="652" y="272"/>
                        <a:pt x="660" y="277"/>
                        <a:pt x="669" y="266"/>
                      </a:cubicBezTo>
                      <a:cubicBezTo>
                        <a:pt x="673" y="261"/>
                        <a:pt x="696" y="259"/>
                        <a:pt x="696" y="250"/>
                      </a:cubicBezTo>
                      <a:cubicBezTo>
                        <a:pt x="696" y="244"/>
                        <a:pt x="694" y="241"/>
                        <a:pt x="691" y="236"/>
                      </a:cubicBezTo>
                      <a:cubicBezTo>
                        <a:pt x="689" y="236"/>
                        <a:pt x="692" y="234"/>
                        <a:pt x="689" y="232"/>
                      </a:cubicBezTo>
                      <a:cubicBezTo>
                        <a:pt x="689" y="229"/>
                        <a:pt x="689" y="229"/>
                        <a:pt x="689" y="229"/>
                      </a:cubicBezTo>
                      <a:cubicBezTo>
                        <a:pt x="682" y="232"/>
                        <a:pt x="669" y="237"/>
                        <a:pt x="662" y="237"/>
                      </a:cubicBezTo>
                      <a:cubicBezTo>
                        <a:pt x="661" y="237"/>
                        <a:pt x="659" y="237"/>
                        <a:pt x="659" y="236"/>
                      </a:cubicBezTo>
                      <a:cubicBezTo>
                        <a:pt x="665" y="233"/>
                        <a:pt x="680" y="231"/>
                        <a:pt x="682" y="225"/>
                      </a:cubicBezTo>
                      <a:cubicBezTo>
                        <a:pt x="682" y="224"/>
                        <a:pt x="680" y="224"/>
                        <a:pt x="680" y="222"/>
                      </a:cubicBezTo>
                      <a:cubicBezTo>
                        <a:pt x="673" y="223"/>
                        <a:pt x="658" y="220"/>
                        <a:pt x="658" y="210"/>
                      </a:cubicBezTo>
                      <a:cubicBezTo>
                        <a:pt x="658" y="209"/>
                        <a:pt x="658" y="209"/>
                        <a:pt x="658" y="209"/>
                      </a:cubicBezTo>
                      <a:cubicBezTo>
                        <a:pt x="652" y="209"/>
                        <a:pt x="648" y="205"/>
                        <a:pt x="644" y="202"/>
                      </a:cubicBezTo>
                      <a:cubicBezTo>
                        <a:pt x="646" y="201"/>
                        <a:pt x="649" y="201"/>
                        <a:pt x="649" y="197"/>
                      </a:cubicBezTo>
                      <a:cubicBezTo>
                        <a:pt x="649" y="194"/>
                        <a:pt x="646" y="192"/>
                        <a:pt x="647" y="189"/>
                      </a:cubicBezTo>
                      <a:cubicBezTo>
                        <a:pt x="644" y="188"/>
                        <a:pt x="635" y="182"/>
                        <a:pt x="637" y="177"/>
                      </a:cubicBezTo>
                      <a:cubicBezTo>
                        <a:pt x="640" y="171"/>
                        <a:pt x="628" y="169"/>
                        <a:pt x="627" y="161"/>
                      </a:cubicBezTo>
                      <a:cubicBezTo>
                        <a:pt x="626" y="161"/>
                        <a:pt x="623" y="159"/>
                        <a:pt x="622" y="158"/>
                      </a:cubicBezTo>
                      <a:cubicBezTo>
                        <a:pt x="620" y="159"/>
                        <a:pt x="616" y="162"/>
                        <a:pt x="616" y="166"/>
                      </a:cubicBezTo>
                      <a:cubicBezTo>
                        <a:pt x="616" y="170"/>
                        <a:pt x="607" y="180"/>
                        <a:pt x="599" y="180"/>
                      </a:cubicBezTo>
                      <a:cubicBezTo>
                        <a:pt x="594" y="180"/>
                        <a:pt x="593" y="174"/>
                        <a:pt x="590" y="174"/>
                      </a:cubicBezTo>
                      <a:cubicBezTo>
                        <a:pt x="585" y="174"/>
                        <a:pt x="583" y="160"/>
                        <a:pt x="582" y="154"/>
                      </a:cubicBezTo>
                      <a:cubicBezTo>
                        <a:pt x="581" y="146"/>
                        <a:pt x="565" y="152"/>
                        <a:pt x="565" y="141"/>
                      </a:cubicBezTo>
                      <a:cubicBezTo>
                        <a:pt x="557" y="140"/>
                        <a:pt x="556" y="130"/>
                        <a:pt x="548" y="130"/>
                      </a:cubicBezTo>
                      <a:cubicBezTo>
                        <a:pt x="544" y="130"/>
                        <a:pt x="544" y="133"/>
                        <a:pt x="540" y="133"/>
                      </a:cubicBezTo>
                      <a:cubicBezTo>
                        <a:pt x="531" y="133"/>
                        <a:pt x="526" y="128"/>
                        <a:pt x="518" y="128"/>
                      </a:cubicBezTo>
                      <a:cubicBezTo>
                        <a:pt x="514" y="128"/>
                        <a:pt x="510" y="130"/>
                        <a:pt x="510" y="135"/>
                      </a:cubicBezTo>
                      <a:cubicBezTo>
                        <a:pt x="510" y="138"/>
                        <a:pt x="520" y="142"/>
                        <a:pt x="510" y="148"/>
                      </a:cubicBezTo>
                      <a:cubicBezTo>
                        <a:pt x="507" y="151"/>
                        <a:pt x="516" y="157"/>
                        <a:pt x="516" y="161"/>
                      </a:cubicBezTo>
                      <a:cubicBezTo>
                        <a:pt x="517" y="170"/>
                        <a:pt x="509" y="172"/>
                        <a:pt x="505" y="173"/>
                      </a:cubicBezTo>
                      <a:cubicBezTo>
                        <a:pt x="512" y="185"/>
                        <a:pt x="522" y="188"/>
                        <a:pt x="522" y="207"/>
                      </a:cubicBezTo>
                      <a:cubicBezTo>
                        <a:pt x="522" y="212"/>
                        <a:pt x="505" y="225"/>
                        <a:pt x="499" y="226"/>
                      </a:cubicBezTo>
                      <a:cubicBezTo>
                        <a:pt x="509" y="231"/>
                        <a:pt x="505" y="247"/>
                        <a:pt x="509" y="252"/>
                      </a:cubicBezTo>
                      <a:cubicBezTo>
                        <a:pt x="508" y="254"/>
                        <a:pt x="504" y="256"/>
                        <a:pt x="504" y="259"/>
                      </a:cubicBezTo>
                      <a:cubicBezTo>
                        <a:pt x="500" y="259"/>
                        <a:pt x="498" y="264"/>
                        <a:pt x="495" y="262"/>
                      </a:cubicBezTo>
                      <a:cubicBezTo>
                        <a:pt x="488" y="257"/>
                        <a:pt x="478" y="248"/>
                        <a:pt x="478" y="239"/>
                      </a:cubicBezTo>
                      <a:cubicBezTo>
                        <a:pt x="478" y="230"/>
                        <a:pt x="480" y="223"/>
                        <a:pt x="472" y="218"/>
                      </a:cubicBezTo>
                      <a:cubicBezTo>
                        <a:pt x="453" y="218"/>
                        <a:pt x="453" y="218"/>
                        <a:pt x="453" y="218"/>
                      </a:cubicBezTo>
                      <a:cubicBezTo>
                        <a:pt x="442" y="210"/>
                        <a:pt x="430" y="205"/>
                        <a:pt x="418" y="201"/>
                      </a:cubicBezTo>
                      <a:cubicBezTo>
                        <a:pt x="415" y="200"/>
                        <a:pt x="409" y="195"/>
                        <a:pt x="405" y="195"/>
                      </a:cubicBezTo>
                      <a:cubicBezTo>
                        <a:pt x="400" y="195"/>
                        <a:pt x="398" y="199"/>
                        <a:pt x="394" y="199"/>
                      </a:cubicBezTo>
                      <a:cubicBezTo>
                        <a:pt x="394" y="192"/>
                        <a:pt x="390" y="176"/>
                        <a:pt x="383" y="176"/>
                      </a:cubicBezTo>
                      <a:cubicBezTo>
                        <a:pt x="380" y="176"/>
                        <a:pt x="379" y="178"/>
                        <a:pt x="376" y="179"/>
                      </a:cubicBezTo>
                      <a:cubicBezTo>
                        <a:pt x="377" y="176"/>
                        <a:pt x="376" y="174"/>
                        <a:pt x="376" y="166"/>
                      </a:cubicBezTo>
                      <a:cubicBezTo>
                        <a:pt x="376" y="155"/>
                        <a:pt x="380" y="148"/>
                        <a:pt x="386" y="141"/>
                      </a:cubicBezTo>
                      <a:cubicBezTo>
                        <a:pt x="388" y="139"/>
                        <a:pt x="393" y="128"/>
                        <a:pt x="396" y="127"/>
                      </a:cubicBezTo>
                      <a:cubicBezTo>
                        <a:pt x="400" y="125"/>
                        <a:pt x="409" y="128"/>
                        <a:pt x="409" y="121"/>
                      </a:cubicBezTo>
                      <a:cubicBezTo>
                        <a:pt x="409" y="117"/>
                        <a:pt x="398" y="116"/>
                        <a:pt x="394" y="114"/>
                      </a:cubicBezTo>
                      <a:cubicBezTo>
                        <a:pt x="397" y="115"/>
                        <a:pt x="388" y="109"/>
                        <a:pt x="411" y="116"/>
                      </a:cubicBezTo>
                      <a:cubicBezTo>
                        <a:pt x="417" y="118"/>
                        <a:pt x="414" y="110"/>
                        <a:pt x="417" y="110"/>
                      </a:cubicBezTo>
                      <a:cubicBezTo>
                        <a:pt x="418" y="110"/>
                        <a:pt x="420" y="110"/>
                        <a:pt x="423" y="110"/>
                      </a:cubicBezTo>
                      <a:cubicBezTo>
                        <a:pt x="430" y="110"/>
                        <a:pt x="434" y="103"/>
                        <a:pt x="439" y="100"/>
                      </a:cubicBezTo>
                      <a:cubicBezTo>
                        <a:pt x="439" y="95"/>
                        <a:pt x="439" y="95"/>
                        <a:pt x="439" y="95"/>
                      </a:cubicBezTo>
                      <a:cubicBezTo>
                        <a:pt x="429" y="93"/>
                        <a:pt x="419" y="94"/>
                        <a:pt x="415" y="86"/>
                      </a:cubicBezTo>
                      <a:cubicBezTo>
                        <a:pt x="415" y="86"/>
                        <a:pt x="418" y="86"/>
                        <a:pt x="420" y="86"/>
                      </a:cubicBezTo>
                      <a:cubicBezTo>
                        <a:pt x="424" y="88"/>
                        <a:pt x="427" y="92"/>
                        <a:pt x="433" y="92"/>
                      </a:cubicBezTo>
                      <a:cubicBezTo>
                        <a:pt x="438" y="92"/>
                        <a:pt x="446" y="86"/>
                        <a:pt x="446" y="83"/>
                      </a:cubicBezTo>
                      <a:cubicBezTo>
                        <a:pt x="446" y="82"/>
                        <a:pt x="442" y="77"/>
                        <a:pt x="444" y="77"/>
                      </a:cubicBezTo>
                      <a:cubicBezTo>
                        <a:pt x="450" y="77"/>
                        <a:pt x="452" y="82"/>
                        <a:pt x="456" y="82"/>
                      </a:cubicBezTo>
                      <a:cubicBezTo>
                        <a:pt x="459" y="82"/>
                        <a:pt x="461" y="80"/>
                        <a:pt x="466" y="80"/>
                      </a:cubicBezTo>
                      <a:cubicBezTo>
                        <a:pt x="464" y="78"/>
                        <a:pt x="466" y="73"/>
                        <a:pt x="469" y="79"/>
                      </a:cubicBezTo>
                      <a:cubicBezTo>
                        <a:pt x="471" y="81"/>
                        <a:pt x="486" y="69"/>
                        <a:pt x="486" y="65"/>
                      </a:cubicBezTo>
                      <a:cubicBezTo>
                        <a:pt x="486" y="63"/>
                        <a:pt x="479" y="60"/>
                        <a:pt x="479" y="58"/>
                      </a:cubicBezTo>
                      <a:cubicBezTo>
                        <a:pt x="479" y="56"/>
                        <a:pt x="476" y="51"/>
                        <a:pt x="485" y="47"/>
                      </a:cubicBezTo>
                      <a:cubicBezTo>
                        <a:pt x="486" y="44"/>
                        <a:pt x="485" y="45"/>
                        <a:pt x="485" y="40"/>
                      </a:cubicBezTo>
                      <a:cubicBezTo>
                        <a:pt x="475" y="40"/>
                        <a:pt x="478" y="33"/>
                        <a:pt x="466" y="33"/>
                      </a:cubicBezTo>
                      <a:cubicBezTo>
                        <a:pt x="463" y="32"/>
                        <a:pt x="461" y="31"/>
                        <a:pt x="459" y="31"/>
                      </a:cubicBezTo>
                      <a:cubicBezTo>
                        <a:pt x="455" y="31"/>
                        <a:pt x="452" y="33"/>
                        <a:pt x="452" y="36"/>
                      </a:cubicBezTo>
                      <a:cubicBezTo>
                        <a:pt x="452" y="40"/>
                        <a:pt x="456" y="42"/>
                        <a:pt x="456" y="44"/>
                      </a:cubicBezTo>
                      <a:cubicBezTo>
                        <a:pt x="456" y="47"/>
                        <a:pt x="449" y="47"/>
                        <a:pt x="448" y="50"/>
                      </a:cubicBezTo>
                      <a:cubicBezTo>
                        <a:pt x="446" y="55"/>
                        <a:pt x="446" y="59"/>
                        <a:pt x="442" y="64"/>
                      </a:cubicBezTo>
                      <a:cubicBezTo>
                        <a:pt x="436" y="72"/>
                        <a:pt x="427" y="59"/>
                        <a:pt x="427" y="56"/>
                      </a:cubicBezTo>
                      <a:cubicBezTo>
                        <a:pt x="427" y="52"/>
                        <a:pt x="432" y="53"/>
                        <a:pt x="432" y="48"/>
                      </a:cubicBezTo>
                      <a:cubicBezTo>
                        <a:pt x="432" y="46"/>
                        <a:pt x="424" y="38"/>
                        <a:pt x="421" y="38"/>
                      </a:cubicBezTo>
                      <a:cubicBezTo>
                        <a:pt x="413" y="38"/>
                        <a:pt x="419" y="51"/>
                        <a:pt x="410" y="51"/>
                      </a:cubicBezTo>
                      <a:cubicBezTo>
                        <a:pt x="410" y="46"/>
                        <a:pt x="409" y="42"/>
                        <a:pt x="403" y="40"/>
                      </a:cubicBezTo>
                      <a:cubicBezTo>
                        <a:pt x="404" y="38"/>
                        <a:pt x="405" y="37"/>
                        <a:pt x="406" y="36"/>
                      </a:cubicBezTo>
                      <a:cubicBezTo>
                        <a:pt x="402" y="33"/>
                        <a:pt x="395" y="36"/>
                        <a:pt x="392" y="32"/>
                      </a:cubicBezTo>
                      <a:cubicBezTo>
                        <a:pt x="394" y="31"/>
                        <a:pt x="399" y="29"/>
                        <a:pt x="399" y="25"/>
                      </a:cubicBezTo>
                      <a:cubicBezTo>
                        <a:pt x="399" y="19"/>
                        <a:pt x="391" y="20"/>
                        <a:pt x="390" y="15"/>
                      </a:cubicBezTo>
                      <a:cubicBezTo>
                        <a:pt x="390" y="7"/>
                        <a:pt x="384" y="1"/>
                        <a:pt x="373" y="1"/>
                      </a:cubicBezTo>
                      <a:cubicBezTo>
                        <a:pt x="367" y="0"/>
                        <a:pt x="369" y="4"/>
                        <a:pt x="370" y="7"/>
                      </a:cubicBezTo>
                      <a:cubicBezTo>
                        <a:pt x="366" y="8"/>
                        <a:pt x="362" y="7"/>
                        <a:pt x="362" y="11"/>
                      </a:cubicBezTo>
                      <a:cubicBezTo>
                        <a:pt x="362" y="14"/>
                        <a:pt x="364" y="15"/>
                        <a:pt x="364" y="18"/>
                      </a:cubicBezTo>
                      <a:cubicBezTo>
                        <a:pt x="364" y="21"/>
                        <a:pt x="360" y="21"/>
                        <a:pt x="360" y="25"/>
                      </a:cubicBezTo>
                      <a:cubicBezTo>
                        <a:pt x="360" y="34"/>
                        <a:pt x="380" y="29"/>
                        <a:pt x="380" y="38"/>
                      </a:cubicBezTo>
                      <a:cubicBezTo>
                        <a:pt x="380" y="40"/>
                        <a:pt x="378" y="47"/>
                        <a:pt x="378" y="47"/>
                      </a:cubicBezTo>
                      <a:cubicBezTo>
                        <a:pt x="380" y="46"/>
                        <a:pt x="381" y="45"/>
                        <a:pt x="384" y="44"/>
                      </a:cubicBezTo>
                      <a:cubicBezTo>
                        <a:pt x="387" y="56"/>
                        <a:pt x="368" y="50"/>
                        <a:pt x="368" y="64"/>
                      </a:cubicBezTo>
                      <a:cubicBezTo>
                        <a:pt x="359" y="67"/>
                        <a:pt x="366" y="57"/>
                        <a:pt x="364" y="54"/>
                      </a:cubicBezTo>
                      <a:cubicBezTo>
                        <a:pt x="363" y="53"/>
                        <a:pt x="355" y="51"/>
                        <a:pt x="351" y="51"/>
                      </a:cubicBezTo>
                      <a:cubicBezTo>
                        <a:pt x="346" y="51"/>
                        <a:pt x="344" y="54"/>
                        <a:pt x="344" y="60"/>
                      </a:cubicBezTo>
                      <a:cubicBezTo>
                        <a:pt x="339" y="59"/>
                        <a:pt x="336" y="60"/>
                        <a:pt x="320" y="60"/>
                      </a:cubicBezTo>
                      <a:cubicBezTo>
                        <a:pt x="304" y="60"/>
                        <a:pt x="286" y="55"/>
                        <a:pt x="282" y="43"/>
                      </a:cubicBezTo>
                      <a:cubicBezTo>
                        <a:pt x="277" y="44"/>
                        <a:pt x="260" y="44"/>
                        <a:pt x="260" y="51"/>
                      </a:cubicBezTo>
                      <a:cubicBezTo>
                        <a:pt x="260" y="53"/>
                        <a:pt x="261" y="54"/>
                        <a:pt x="263" y="54"/>
                      </a:cubicBezTo>
                      <a:cubicBezTo>
                        <a:pt x="268" y="54"/>
                        <a:pt x="276" y="52"/>
                        <a:pt x="279" y="49"/>
                      </a:cubicBezTo>
                      <a:cubicBezTo>
                        <a:pt x="280" y="59"/>
                        <a:pt x="266" y="51"/>
                        <a:pt x="266" y="61"/>
                      </a:cubicBezTo>
                      <a:cubicBezTo>
                        <a:pt x="266" y="63"/>
                        <a:pt x="269" y="69"/>
                        <a:pt x="267" y="69"/>
                      </a:cubicBezTo>
                      <a:cubicBezTo>
                        <a:pt x="262" y="69"/>
                        <a:pt x="260" y="62"/>
                        <a:pt x="256" y="60"/>
                      </a:cubicBezTo>
                      <a:cubicBezTo>
                        <a:pt x="251" y="58"/>
                        <a:pt x="251" y="58"/>
                        <a:pt x="251" y="58"/>
                      </a:cubicBezTo>
                      <a:cubicBezTo>
                        <a:pt x="244" y="58"/>
                        <a:pt x="240" y="58"/>
                        <a:pt x="233" y="58"/>
                      </a:cubicBezTo>
                      <a:cubicBezTo>
                        <a:pt x="227" y="58"/>
                        <a:pt x="223" y="60"/>
                        <a:pt x="217" y="61"/>
                      </a:cubicBezTo>
                      <a:cubicBezTo>
                        <a:pt x="206" y="61"/>
                        <a:pt x="206" y="57"/>
                        <a:pt x="206" y="56"/>
                      </a:cubicBezTo>
                      <a:cubicBezTo>
                        <a:pt x="206" y="53"/>
                        <a:pt x="215" y="55"/>
                        <a:pt x="216" y="53"/>
                      </a:cubicBezTo>
                      <a:cubicBezTo>
                        <a:pt x="208" y="42"/>
                        <a:pt x="210" y="43"/>
                        <a:pt x="193" y="45"/>
                      </a:cubicBezTo>
                      <a:cubicBezTo>
                        <a:pt x="176" y="46"/>
                        <a:pt x="167" y="32"/>
                        <a:pt x="150" y="32"/>
                      </a:cubicBezTo>
                      <a:cubicBezTo>
                        <a:pt x="144" y="32"/>
                        <a:pt x="142" y="36"/>
                        <a:pt x="137" y="36"/>
                      </a:cubicBezTo>
                      <a:cubicBezTo>
                        <a:pt x="134" y="36"/>
                        <a:pt x="131" y="30"/>
                        <a:pt x="130" y="28"/>
                      </a:cubicBezTo>
                      <a:cubicBezTo>
                        <a:pt x="125" y="29"/>
                        <a:pt x="125" y="35"/>
                        <a:pt x="119" y="35"/>
                      </a:cubicBezTo>
                      <a:cubicBezTo>
                        <a:pt x="114" y="35"/>
                        <a:pt x="106" y="22"/>
                        <a:pt x="104" y="22"/>
                      </a:cubicBezTo>
                      <a:cubicBezTo>
                        <a:pt x="99" y="22"/>
                        <a:pt x="101" y="31"/>
                        <a:pt x="95" y="31"/>
                      </a:cubicBezTo>
                      <a:cubicBezTo>
                        <a:pt x="92" y="31"/>
                        <a:pt x="90" y="29"/>
                        <a:pt x="89" y="27"/>
                      </a:cubicBezTo>
                      <a:cubicBezTo>
                        <a:pt x="81" y="29"/>
                        <a:pt x="77" y="29"/>
                        <a:pt x="69" y="32"/>
                      </a:cubicBezTo>
                      <a:cubicBezTo>
                        <a:pt x="66" y="33"/>
                        <a:pt x="59" y="38"/>
                        <a:pt x="56" y="36"/>
                      </a:cubicBezTo>
                      <a:cubicBezTo>
                        <a:pt x="49" y="29"/>
                        <a:pt x="50" y="38"/>
                        <a:pt x="47" y="38"/>
                      </a:cubicBezTo>
                      <a:cubicBezTo>
                        <a:pt x="29" y="39"/>
                        <a:pt x="41" y="46"/>
                        <a:pt x="39" y="46"/>
                      </a:cubicBezTo>
                      <a:cubicBezTo>
                        <a:pt x="32" y="46"/>
                        <a:pt x="19" y="44"/>
                        <a:pt x="7" y="37"/>
                      </a:cubicBezTo>
                      <a:cubicBezTo>
                        <a:pt x="7" y="37"/>
                        <a:pt x="3" y="34"/>
                        <a:pt x="3" y="33"/>
                      </a:cubicBezTo>
                      <a:cubicBezTo>
                        <a:pt x="1" y="34"/>
                        <a:pt x="2" y="34"/>
                        <a:pt x="0" y="33"/>
                      </a:cubicBezTo>
                      <a:cubicBezTo>
                        <a:pt x="0" y="158"/>
                        <a:pt x="0" y="158"/>
                        <a:pt x="0" y="158"/>
                      </a:cubicBezTo>
                      <a:cubicBezTo>
                        <a:pt x="3" y="161"/>
                        <a:pt x="12" y="156"/>
                        <a:pt x="15" y="162"/>
                      </a:cubicBezTo>
                      <a:cubicBezTo>
                        <a:pt x="18" y="166"/>
                        <a:pt x="24" y="173"/>
                        <a:pt x="30" y="173"/>
                      </a:cubicBezTo>
                      <a:cubicBezTo>
                        <a:pt x="34" y="173"/>
                        <a:pt x="34" y="167"/>
                        <a:pt x="38" y="166"/>
                      </a:cubicBezTo>
                      <a:cubicBezTo>
                        <a:pt x="39" y="166"/>
                        <a:pt x="41" y="166"/>
                        <a:pt x="43" y="165"/>
                      </a:cubicBezTo>
                      <a:cubicBezTo>
                        <a:pt x="52" y="173"/>
                        <a:pt x="56" y="176"/>
                        <a:pt x="64" y="188"/>
                      </a:cubicBezTo>
                      <a:cubicBezTo>
                        <a:pt x="64" y="189"/>
                        <a:pt x="66" y="189"/>
                        <a:pt x="67" y="192"/>
                      </a:cubicBezTo>
                      <a:cubicBezTo>
                        <a:pt x="68" y="195"/>
                        <a:pt x="70" y="200"/>
                        <a:pt x="73" y="203"/>
                      </a:cubicBezTo>
                      <a:cubicBezTo>
                        <a:pt x="75" y="205"/>
                        <a:pt x="78" y="204"/>
                        <a:pt x="80" y="206"/>
                      </a:cubicBezTo>
                      <a:cubicBezTo>
                        <a:pt x="83" y="209"/>
                        <a:pt x="87" y="210"/>
                        <a:pt x="87" y="216"/>
                      </a:cubicBezTo>
                      <a:cubicBezTo>
                        <a:pt x="87" y="219"/>
                        <a:pt x="83" y="220"/>
                        <a:pt x="83" y="222"/>
                      </a:cubicBezTo>
                      <a:cubicBezTo>
                        <a:pt x="83" y="223"/>
                        <a:pt x="85" y="224"/>
                        <a:pt x="85" y="226"/>
                      </a:cubicBezTo>
                      <a:cubicBezTo>
                        <a:pt x="85" y="230"/>
                        <a:pt x="84" y="237"/>
                        <a:pt x="88" y="238"/>
                      </a:cubicBezTo>
                      <a:cubicBezTo>
                        <a:pt x="90" y="239"/>
                        <a:pt x="93" y="239"/>
                        <a:pt x="94" y="241"/>
                      </a:cubicBezTo>
                      <a:cubicBezTo>
                        <a:pt x="97" y="243"/>
                        <a:pt x="94" y="247"/>
                        <a:pt x="97" y="249"/>
                      </a:cubicBezTo>
                      <a:cubicBezTo>
                        <a:pt x="97" y="249"/>
                        <a:pt x="105" y="254"/>
                        <a:pt x="105" y="255"/>
                      </a:cubicBezTo>
                      <a:cubicBezTo>
                        <a:pt x="107" y="261"/>
                        <a:pt x="107" y="269"/>
                        <a:pt x="117" y="269"/>
                      </a:cubicBezTo>
                      <a:cubicBezTo>
                        <a:pt x="119" y="275"/>
                        <a:pt x="129" y="271"/>
                        <a:pt x="131" y="279"/>
                      </a:cubicBezTo>
                      <a:cubicBezTo>
                        <a:pt x="132" y="282"/>
                        <a:pt x="139" y="282"/>
                        <a:pt x="142" y="285"/>
                      </a:cubicBezTo>
                      <a:cubicBezTo>
                        <a:pt x="142" y="286"/>
                        <a:pt x="144" y="286"/>
                        <a:pt x="145" y="287"/>
                      </a:cubicBezTo>
                      <a:cubicBezTo>
                        <a:pt x="145" y="287"/>
                        <a:pt x="145" y="287"/>
                        <a:pt x="145" y="287"/>
                      </a:cubicBezTo>
                      <a:cubicBezTo>
                        <a:pt x="375" y="287"/>
                        <a:pt x="375" y="287"/>
                        <a:pt x="375" y="287"/>
                      </a:cubicBezTo>
                      <a:cubicBezTo>
                        <a:pt x="375" y="283"/>
                        <a:pt x="375" y="283"/>
                        <a:pt x="375" y="283"/>
                      </a:cubicBezTo>
                      <a:cubicBezTo>
                        <a:pt x="378" y="286"/>
                        <a:pt x="378" y="288"/>
                        <a:pt x="382" y="290"/>
                      </a:cubicBezTo>
                      <a:cubicBezTo>
                        <a:pt x="396" y="290"/>
                        <a:pt x="396" y="290"/>
                        <a:pt x="396" y="290"/>
                      </a:cubicBezTo>
                      <a:cubicBezTo>
                        <a:pt x="402" y="296"/>
                        <a:pt x="409" y="296"/>
                        <a:pt x="420" y="296"/>
                      </a:cubicBezTo>
                      <a:cubicBezTo>
                        <a:pt x="424" y="295"/>
                        <a:pt x="424" y="296"/>
                        <a:pt x="427" y="295"/>
                      </a:cubicBezTo>
                      <a:cubicBezTo>
                        <a:pt x="430" y="293"/>
                        <a:pt x="429" y="289"/>
                        <a:pt x="432" y="289"/>
                      </a:cubicBezTo>
                      <a:cubicBezTo>
                        <a:pt x="435" y="289"/>
                        <a:pt x="438" y="294"/>
                        <a:pt x="439" y="295"/>
                      </a:cubicBezTo>
                      <a:cubicBezTo>
                        <a:pt x="440" y="294"/>
                        <a:pt x="439" y="292"/>
                        <a:pt x="439" y="291"/>
                      </a:cubicBezTo>
                      <a:cubicBezTo>
                        <a:pt x="440" y="291"/>
                        <a:pt x="441" y="291"/>
                        <a:pt x="442" y="291"/>
                      </a:cubicBezTo>
                      <a:cubicBezTo>
                        <a:pt x="443" y="291"/>
                        <a:pt x="455" y="301"/>
                        <a:pt x="456" y="302"/>
                      </a:cubicBezTo>
                      <a:cubicBezTo>
                        <a:pt x="458" y="305"/>
                        <a:pt x="456" y="308"/>
                        <a:pt x="458" y="310"/>
                      </a:cubicBezTo>
                      <a:cubicBezTo>
                        <a:pt x="465" y="317"/>
                        <a:pt x="474" y="316"/>
                        <a:pt x="481" y="320"/>
                      </a:cubicBezTo>
                      <a:cubicBezTo>
                        <a:pt x="488" y="320"/>
                        <a:pt x="488" y="320"/>
                        <a:pt x="488" y="320"/>
                      </a:cubicBezTo>
                      <a:cubicBezTo>
                        <a:pt x="492" y="323"/>
                        <a:pt x="496" y="325"/>
                        <a:pt x="496" y="330"/>
                      </a:cubicBezTo>
                      <a:cubicBezTo>
                        <a:pt x="496" y="332"/>
                        <a:pt x="495" y="333"/>
                        <a:pt x="493" y="333"/>
                      </a:cubicBezTo>
                      <a:cubicBezTo>
                        <a:pt x="490" y="333"/>
                        <a:pt x="486" y="329"/>
                        <a:pt x="485" y="328"/>
                      </a:cubicBezTo>
                      <a:cubicBezTo>
                        <a:pt x="484" y="333"/>
                        <a:pt x="481" y="347"/>
                        <a:pt x="477" y="347"/>
                      </a:cubicBezTo>
                      <a:cubicBezTo>
                        <a:pt x="474" y="350"/>
                        <a:pt x="471" y="352"/>
                        <a:pt x="471" y="356"/>
                      </a:cubicBezTo>
                      <a:cubicBezTo>
                        <a:pt x="472" y="358"/>
                        <a:pt x="474" y="360"/>
                        <a:pt x="475" y="360"/>
                      </a:cubicBezTo>
                      <a:cubicBezTo>
                        <a:pt x="478" y="360"/>
                        <a:pt x="478" y="358"/>
                        <a:pt x="479" y="357"/>
                      </a:cubicBezTo>
                      <a:cubicBezTo>
                        <a:pt x="482" y="354"/>
                        <a:pt x="486" y="355"/>
                        <a:pt x="490" y="355"/>
                      </a:cubicBezTo>
                      <a:cubicBezTo>
                        <a:pt x="494" y="355"/>
                        <a:pt x="496" y="357"/>
                        <a:pt x="497" y="356"/>
                      </a:cubicBezTo>
                      <a:cubicBezTo>
                        <a:pt x="499" y="355"/>
                        <a:pt x="501" y="354"/>
                        <a:pt x="502" y="354"/>
                      </a:cubicBezTo>
                      <a:cubicBezTo>
                        <a:pt x="501" y="352"/>
                        <a:pt x="501" y="350"/>
                        <a:pt x="500" y="349"/>
                      </a:cubicBezTo>
                      <a:cubicBezTo>
                        <a:pt x="500" y="348"/>
                        <a:pt x="498" y="347"/>
                        <a:pt x="498" y="346"/>
                      </a:cubicBezTo>
                      <a:cubicBezTo>
                        <a:pt x="498" y="345"/>
                        <a:pt x="501" y="344"/>
                        <a:pt x="502" y="344"/>
                      </a:cubicBezTo>
                      <a:cubicBezTo>
                        <a:pt x="508" y="342"/>
                        <a:pt x="522" y="338"/>
                        <a:pt x="529" y="338"/>
                      </a:cubicBezTo>
                      <a:cubicBezTo>
                        <a:pt x="530" y="338"/>
                        <a:pt x="540" y="328"/>
                        <a:pt x="542" y="326"/>
                      </a:cubicBezTo>
                      <a:cubicBezTo>
                        <a:pt x="543" y="325"/>
                        <a:pt x="550" y="325"/>
                        <a:pt x="557" y="325"/>
                      </a:cubicBezTo>
                      <a:cubicBezTo>
                        <a:pt x="559" y="325"/>
                        <a:pt x="561" y="325"/>
                        <a:pt x="564" y="325"/>
                      </a:cubicBezTo>
                      <a:cubicBezTo>
                        <a:pt x="567" y="325"/>
                        <a:pt x="569" y="325"/>
                        <a:pt x="571" y="324"/>
                      </a:cubicBezTo>
                      <a:cubicBezTo>
                        <a:pt x="574" y="324"/>
                        <a:pt x="573" y="323"/>
                        <a:pt x="574" y="322"/>
                      </a:cubicBezTo>
                      <a:cubicBezTo>
                        <a:pt x="580" y="316"/>
                        <a:pt x="579" y="307"/>
                        <a:pt x="587" y="302"/>
                      </a:cubicBezTo>
                      <a:cubicBezTo>
                        <a:pt x="590" y="306"/>
                        <a:pt x="596" y="300"/>
                        <a:pt x="598" y="304"/>
                      </a:cubicBezTo>
                      <a:cubicBezTo>
                        <a:pt x="602" y="311"/>
                        <a:pt x="599" y="322"/>
                        <a:pt x="603" y="329"/>
                      </a:cubicBezTo>
                      <a:lnTo>
                        <a:pt x="603" y="328"/>
                      </a:ln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59" name="Freeform 103"/>
                <p:cNvSpPr>
                  <a:spLocks/>
                </p:cNvSpPr>
                <p:nvPr/>
              </p:nvSpPr>
              <p:spPr bwMode="auto">
                <a:xfrm>
                  <a:off x="3276600" y="2310952"/>
                  <a:ext cx="589860" cy="430148"/>
                </a:xfrm>
                <a:custGeom>
                  <a:avLst/>
                  <a:gdLst>
                    <a:gd name="T0" fmla="*/ 218 w 305"/>
                    <a:gd name="T1" fmla="*/ 148 h 222"/>
                    <a:gd name="T2" fmla="*/ 248 w 305"/>
                    <a:gd name="T3" fmla="*/ 163 h 222"/>
                    <a:gd name="T4" fmla="*/ 261 w 305"/>
                    <a:gd name="T5" fmla="*/ 155 h 222"/>
                    <a:gd name="T6" fmla="*/ 285 w 305"/>
                    <a:gd name="T7" fmla="*/ 182 h 222"/>
                    <a:gd name="T8" fmla="*/ 298 w 305"/>
                    <a:gd name="T9" fmla="*/ 196 h 222"/>
                    <a:gd name="T10" fmla="*/ 301 w 305"/>
                    <a:gd name="T11" fmla="*/ 212 h 222"/>
                    <a:gd name="T12" fmla="*/ 286 w 305"/>
                    <a:gd name="T13" fmla="*/ 203 h 222"/>
                    <a:gd name="T14" fmla="*/ 278 w 305"/>
                    <a:gd name="T15" fmla="*/ 195 h 222"/>
                    <a:gd name="T16" fmla="*/ 277 w 305"/>
                    <a:gd name="T17" fmla="*/ 186 h 222"/>
                    <a:gd name="T18" fmla="*/ 269 w 305"/>
                    <a:gd name="T19" fmla="*/ 186 h 222"/>
                    <a:gd name="T20" fmla="*/ 268 w 305"/>
                    <a:gd name="T21" fmla="*/ 175 h 222"/>
                    <a:gd name="T22" fmla="*/ 254 w 305"/>
                    <a:gd name="T23" fmla="*/ 169 h 222"/>
                    <a:gd name="T24" fmla="*/ 236 w 305"/>
                    <a:gd name="T25" fmla="*/ 163 h 222"/>
                    <a:gd name="T26" fmla="*/ 195 w 305"/>
                    <a:gd name="T27" fmla="*/ 153 h 222"/>
                    <a:gd name="T28" fmla="*/ 156 w 305"/>
                    <a:gd name="T29" fmla="*/ 143 h 222"/>
                    <a:gd name="T30" fmla="*/ 130 w 305"/>
                    <a:gd name="T31" fmla="*/ 163 h 222"/>
                    <a:gd name="T32" fmla="*/ 129 w 305"/>
                    <a:gd name="T33" fmla="*/ 159 h 222"/>
                    <a:gd name="T34" fmla="*/ 142 w 305"/>
                    <a:gd name="T35" fmla="*/ 142 h 222"/>
                    <a:gd name="T36" fmla="*/ 139 w 305"/>
                    <a:gd name="T37" fmla="*/ 139 h 222"/>
                    <a:gd name="T38" fmla="*/ 113 w 305"/>
                    <a:gd name="T39" fmla="*/ 168 h 222"/>
                    <a:gd name="T40" fmla="*/ 93 w 305"/>
                    <a:gd name="T41" fmla="*/ 187 h 222"/>
                    <a:gd name="T42" fmla="*/ 51 w 305"/>
                    <a:gd name="T43" fmla="*/ 209 h 222"/>
                    <a:gd name="T44" fmla="*/ 37 w 305"/>
                    <a:gd name="T45" fmla="*/ 213 h 222"/>
                    <a:gd name="T46" fmla="*/ 60 w 305"/>
                    <a:gd name="T47" fmla="*/ 199 h 222"/>
                    <a:gd name="T48" fmla="*/ 96 w 305"/>
                    <a:gd name="T49" fmla="*/ 166 h 222"/>
                    <a:gd name="T50" fmla="*/ 81 w 305"/>
                    <a:gd name="T51" fmla="*/ 170 h 222"/>
                    <a:gd name="T52" fmla="*/ 72 w 305"/>
                    <a:gd name="T53" fmla="*/ 173 h 222"/>
                    <a:gd name="T54" fmla="*/ 57 w 305"/>
                    <a:gd name="T55" fmla="*/ 169 h 222"/>
                    <a:gd name="T56" fmla="*/ 50 w 305"/>
                    <a:gd name="T57" fmla="*/ 171 h 222"/>
                    <a:gd name="T58" fmla="*/ 47 w 305"/>
                    <a:gd name="T59" fmla="*/ 158 h 222"/>
                    <a:gd name="T60" fmla="*/ 39 w 305"/>
                    <a:gd name="T61" fmla="*/ 159 h 222"/>
                    <a:gd name="T62" fmla="*/ 24 w 305"/>
                    <a:gd name="T63" fmla="*/ 145 h 222"/>
                    <a:gd name="T64" fmla="*/ 34 w 305"/>
                    <a:gd name="T65" fmla="*/ 117 h 222"/>
                    <a:gd name="T66" fmla="*/ 51 w 305"/>
                    <a:gd name="T67" fmla="*/ 98 h 222"/>
                    <a:gd name="T68" fmla="*/ 55 w 305"/>
                    <a:gd name="T69" fmla="*/ 94 h 222"/>
                    <a:gd name="T70" fmla="*/ 39 w 305"/>
                    <a:gd name="T71" fmla="*/ 99 h 222"/>
                    <a:gd name="T72" fmla="*/ 12 w 305"/>
                    <a:gd name="T73" fmla="*/ 97 h 222"/>
                    <a:gd name="T74" fmla="*/ 9 w 305"/>
                    <a:gd name="T75" fmla="*/ 86 h 222"/>
                    <a:gd name="T76" fmla="*/ 26 w 305"/>
                    <a:gd name="T77" fmla="*/ 69 h 222"/>
                    <a:gd name="T78" fmla="*/ 42 w 305"/>
                    <a:gd name="T79" fmla="*/ 75 h 222"/>
                    <a:gd name="T80" fmla="*/ 32 w 305"/>
                    <a:gd name="T81" fmla="*/ 61 h 222"/>
                    <a:gd name="T82" fmla="*/ 9 w 305"/>
                    <a:gd name="T83" fmla="*/ 44 h 222"/>
                    <a:gd name="T84" fmla="*/ 29 w 305"/>
                    <a:gd name="T85" fmla="*/ 36 h 222"/>
                    <a:gd name="T86" fmla="*/ 76 w 305"/>
                    <a:gd name="T87" fmla="*/ 8 h 222"/>
                    <a:gd name="T88" fmla="*/ 97 w 305"/>
                    <a:gd name="T89" fmla="*/ 4 h 222"/>
                    <a:gd name="T90" fmla="*/ 102 w 305"/>
                    <a:gd name="T91" fmla="*/ 4 h 222"/>
                    <a:gd name="T92" fmla="*/ 123 w 305"/>
                    <a:gd name="T93" fmla="*/ 7 h 222"/>
                    <a:gd name="T94" fmla="*/ 154 w 305"/>
                    <a:gd name="T95" fmla="*/ 13 h 222"/>
                    <a:gd name="T96" fmla="*/ 199 w 305"/>
                    <a:gd name="T97" fmla="*/ 18 h 222"/>
                    <a:gd name="T98" fmla="*/ 218 w 305"/>
                    <a:gd name="T99" fmla="*/ 23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5" h="222">
                      <a:moveTo>
                        <a:pt x="218" y="23"/>
                      </a:moveTo>
                      <a:cubicBezTo>
                        <a:pt x="218" y="148"/>
                        <a:pt x="218" y="148"/>
                        <a:pt x="218" y="148"/>
                      </a:cubicBezTo>
                      <a:cubicBezTo>
                        <a:pt x="221" y="151"/>
                        <a:pt x="230" y="146"/>
                        <a:pt x="233" y="152"/>
                      </a:cubicBezTo>
                      <a:cubicBezTo>
                        <a:pt x="236" y="156"/>
                        <a:pt x="242" y="163"/>
                        <a:pt x="248" y="163"/>
                      </a:cubicBezTo>
                      <a:cubicBezTo>
                        <a:pt x="252" y="163"/>
                        <a:pt x="252" y="157"/>
                        <a:pt x="256" y="156"/>
                      </a:cubicBezTo>
                      <a:cubicBezTo>
                        <a:pt x="257" y="156"/>
                        <a:pt x="259" y="156"/>
                        <a:pt x="261" y="155"/>
                      </a:cubicBezTo>
                      <a:cubicBezTo>
                        <a:pt x="270" y="163"/>
                        <a:pt x="274" y="166"/>
                        <a:pt x="282" y="178"/>
                      </a:cubicBezTo>
                      <a:cubicBezTo>
                        <a:pt x="282" y="179"/>
                        <a:pt x="284" y="179"/>
                        <a:pt x="285" y="182"/>
                      </a:cubicBezTo>
                      <a:cubicBezTo>
                        <a:pt x="286" y="185"/>
                        <a:pt x="288" y="190"/>
                        <a:pt x="291" y="193"/>
                      </a:cubicBezTo>
                      <a:cubicBezTo>
                        <a:pt x="293" y="195"/>
                        <a:pt x="296" y="194"/>
                        <a:pt x="298" y="196"/>
                      </a:cubicBezTo>
                      <a:cubicBezTo>
                        <a:pt x="301" y="199"/>
                        <a:pt x="305" y="200"/>
                        <a:pt x="305" y="206"/>
                      </a:cubicBezTo>
                      <a:cubicBezTo>
                        <a:pt x="305" y="209"/>
                        <a:pt x="301" y="210"/>
                        <a:pt x="301" y="212"/>
                      </a:cubicBezTo>
                      <a:cubicBezTo>
                        <a:pt x="300" y="212"/>
                        <a:pt x="300" y="212"/>
                        <a:pt x="299" y="212"/>
                      </a:cubicBezTo>
                      <a:cubicBezTo>
                        <a:pt x="294" y="212"/>
                        <a:pt x="286" y="207"/>
                        <a:pt x="286" y="203"/>
                      </a:cubicBezTo>
                      <a:cubicBezTo>
                        <a:pt x="286" y="201"/>
                        <a:pt x="286" y="202"/>
                        <a:pt x="286" y="199"/>
                      </a:cubicBezTo>
                      <a:cubicBezTo>
                        <a:pt x="286" y="195"/>
                        <a:pt x="283" y="195"/>
                        <a:pt x="278" y="195"/>
                      </a:cubicBezTo>
                      <a:cubicBezTo>
                        <a:pt x="274" y="195"/>
                        <a:pt x="273" y="192"/>
                        <a:pt x="273" y="191"/>
                      </a:cubicBezTo>
                      <a:cubicBezTo>
                        <a:pt x="273" y="188"/>
                        <a:pt x="277" y="188"/>
                        <a:pt x="277" y="186"/>
                      </a:cubicBezTo>
                      <a:cubicBezTo>
                        <a:pt x="277" y="184"/>
                        <a:pt x="277" y="183"/>
                        <a:pt x="277" y="182"/>
                      </a:cubicBezTo>
                      <a:cubicBezTo>
                        <a:pt x="272" y="182"/>
                        <a:pt x="273" y="186"/>
                        <a:pt x="269" y="186"/>
                      </a:cubicBezTo>
                      <a:cubicBezTo>
                        <a:pt x="268" y="186"/>
                        <a:pt x="265" y="183"/>
                        <a:pt x="265" y="181"/>
                      </a:cubicBezTo>
                      <a:cubicBezTo>
                        <a:pt x="265" y="178"/>
                        <a:pt x="267" y="177"/>
                        <a:pt x="268" y="175"/>
                      </a:cubicBezTo>
                      <a:cubicBezTo>
                        <a:pt x="266" y="174"/>
                        <a:pt x="264" y="171"/>
                        <a:pt x="263" y="173"/>
                      </a:cubicBezTo>
                      <a:cubicBezTo>
                        <a:pt x="258" y="173"/>
                        <a:pt x="256" y="171"/>
                        <a:pt x="254" y="169"/>
                      </a:cubicBezTo>
                      <a:cubicBezTo>
                        <a:pt x="253" y="171"/>
                        <a:pt x="252" y="174"/>
                        <a:pt x="250" y="174"/>
                      </a:cubicBezTo>
                      <a:cubicBezTo>
                        <a:pt x="244" y="174"/>
                        <a:pt x="240" y="166"/>
                        <a:pt x="236" y="163"/>
                      </a:cubicBezTo>
                      <a:cubicBezTo>
                        <a:pt x="229" y="158"/>
                        <a:pt x="219" y="158"/>
                        <a:pt x="210" y="153"/>
                      </a:cubicBezTo>
                      <a:cubicBezTo>
                        <a:pt x="195" y="153"/>
                        <a:pt x="195" y="153"/>
                        <a:pt x="195" y="153"/>
                      </a:cubicBezTo>
                      <a:cubicBezTo>
                        <a:pt x="185" y="150"/>
                        <a:pt x="173" y="149"/>
                        <a:pt x="168" y="139"/>
                      </a:cubicBezTo>
                      <a:cubicBezTo>
                        <a:pt x="164" y="140"/>
                        <a:pt x="158" y="142"/>
                        <a:pt x="156" y="143"/>
                      </a:cubicBezTo>
                      <a:cubicBezTo>
                        <a:pt x="157" y="145"/>
                        <a:pt x="157" y="146"/>
                        <a:pt x="159" y="147"/>
                      </a:cubicBezTo>
                      <a:cubicBezTo>
                        <a:pt x="155" y="153"/>
                        <a:pt x="137" y="163"/>
                        <a:pt x="130" y="163"/>
                      </a:cubicBezTo>
                      <a:cubicBezTo>
                        <a:pt x="129" y="163"/>
                        <a:pt x="127" y="162"/>
                        <a:pt x="127" y="161"/>
                      </a:cubicBezTo>
                      <a:cubicBezTo>
                        <a:pt x="127" y="160"/>
                        <a:pt x="129" y="159"/>
                        <a:pt x="129" y="159"/>
                      </a:cubicBezTo>
                      <a:cubicBezTo>
                        <a:pt x="128" y="157"/>
                        <a:pt x="129" y="157"/>
                        <a:pt x="129" y="156"/>
                      </a:cubicBezTo>
                      <a:cubicBezTo>
                        <a:pt x="129" y="149"/>
                        <a:pt x="133" y="144"/>
                        <a:pt x="142" y="142"/>
                      </a:cubicBezTo>
                      <a:cubicBezTo>
                        <a:pt x="142" y="141"/>
                        <a:pt x="142" y="140"/>
                        <a:pt x="142" y="139"/>
                      </a:cubicBezTo>
                      <a:cubicBezTo>
                        <a:pt x="140" y="139"/>
                        <a:pt x="140" y="139"/>
                        <a:pt x="139" y="139"/>
                      </a:cubicBezTo>
                      <a:cubicBezTo>
                        <a:pt x="132" y="139"/>
                        <a:pt x="113" y="155"/>
                        <a:pt x="113" y="164"/>
                      </a:cubicBezTo>
                      <a:cubicBezTo>
                        <a:pt x="113" y="166"/>
                        <a:pt x="113" y="167"/>
                        <a:pt x="113" y="168"/>
                      </a:cubicBezTo>
                      <a:cubicBezTo>
                        <a:pt x="113" y="175"/>
                        <a:pt x="107" y="177"/>
                        <a:pt x="100" y="180"/>
                      </a:cubicBezTo>
                      <a:cubicBezTo>
                        <a:pt x="96" y="181"/>
                        <a:pt x="95" y="184"/>
                        <a:pt x="93" y="187"/>
                      </a:cubicBezTo>
                      <a:cubicBezTo>
                        <a:pt x="88" y="193"/>
                        <a:pt x="79" y="195"/>
                        <a:pt x="74" y="200"/>
                      </a:cubicBezTo>
                      <a:cubicBezTo>
                        <a:pt x="70" y="204"/>
                        <a:pt x="59" y="208"/>
                        <a:pt x="51" y="209"/>
                      </a:cubicBezTo>
                      <a:cubicBezTo>
                        <a:pt x="41" y="210"/>
                        <a:pt x="35" y="222"/>
                        <a:pt x="23" y="219"/>
                      </a:cubicBezTo>
                      <a:cubicBezTo>
                        <a:pt x="26" y="214"/>
                        <a:pt x="32" y="216"/>
                        <a:pt x="37" y="213"/>
                      </a:cubicBezTo>
                      <a:cubicBezTo>
                        <a:pt x="40" y="211"/>
                        <a:pt x="43" y="205"/>
                        <a:pt x="46" y="203"/>
                      </a:cubicBezTo>
                      <a:cubicBezTo>
                        <a:pt x="51" y="201"/>
                        <a:pt x="56" y="203"/>
                        <a:pt x="60" y="199"/>
                      </a:cubicBezTo>
                      <a:cubicBezTo>
                        <a:pt x="65" y="193"/>
                        <a:pt x="76" y="188"/>
                        <a:pt x="83" y="183"/>
                      </a:cubicBezTo>
                      <a:cubicBezTo>
                        <a:pt x="89" y="179"/>
                        <a:pt x="89" y="170"/>
                        <a:pt x="96" y="166"/>
                      </a:cubicBezTo>
                      <a:cubicBezTo>
                        <a:pt x="92" y="166"/>
                        <a:pt x="92" y="166"/>
                        <a:pt x="92" y="166"/>
                      </a:cubicBezTo>
                      <a:cubicBezTo>
                        <a:pt x="88" y="168"/>
                        <a:pt x="86" y="170"/>
                        <a:pt x="81" y="170"/>
                      </a:cubicBezTo>
                      <a:cubicBezTo>
                        <a:pt x="78" y="170"/>
                        <a:pt x="76" y="168"/>
                        <a:pt x="74" y="168"/>
                      </a:cubicBezTo>
                      <a:cubicBezTo>
                        <a:pt x="73" y="170"/>
                        <a:pt x="72" y="171"/>
                        <a:pt x="72" y="173"/>
                      </a:cubicBezTo>
                      <a:cubicBezTo>
                        <a:pt x="65" y="170"/>
                        <a:pt x="63" y="168"/>
                        <a:pt x="58" y="165"/>
                      </a:cubicBezTo>
                      <a:cubicBezTo>
                        <a:pt x="57" y="166"/>
                        <a:pt x="57" y="168"/>
                        <a:pt x="57" y="169"/>
                      </a:cubicBezTo>
                      <a:cubicBezTo>
                        <a:pt x="55" y="169"/>
                        <a:pt x="55" y="169"/>
                        <a:pt x="54" y="169"/>
                      </a:cubicBezTo>
                      <a:cubicBezTo>
                        <a:pt x="52" y="169"/>
                        <a:pt x="51" y="171"/>
                        <a:pt x="50" y="171"/>
                      </a:cubicBezTo>
                      <a:cubicBezTo>
                        <a:pt x="48" y="171"/>
                        <a:pt x="47" y="166"/>
                        <a:pt x="47" y="164"/>
                      </a:cubicBezTo>
                      <a:cubicBezTo>
                        <a:pt x="47" y="161"/>
                        <a:pt x="47" y="161"/>
                        <a:pt x="47" y="158"/>
                      </a:cubicBezTo>
                      <a:cubicBezTo>
                        <a:pt x="47" y="158"/>
                        <a:pt x="47" y="154"/>
                        <a:pt x="45" y="154"/>
                      </a:cubicBezTo>
                      <a:cubicBezTo>
                        <a:pt x="42" y="154"/>
                        <a:pt x="40" y="159"/>
                        <a:pt x="39" y="159"/>
                      </a:cubicBezTo>
                      <a:cubicBezTo>
                        <a:pt x="35" y="159"/>
                        <a:pt x="22" y="148"/>
                        <a:pt x="20" y="146"/>
                      </a:cubicBezTo>
                      <a:cubicBezTo>
                        <a:pt x="21" y="146"/>
                        <a:pt x="22" y="145"/>
                        <a:pt x="24" y="145"/>
                      </a:cubicBezTo>
                      <a:cubicBezTo>
                        <a:pt x="22" y="139"/>
                        <a:pt x="12" y="137"/>
                        <a:pt x="12" y="133"/>
                      </a:cubicBezTo>
                      <a:cubicBezTo>
                        <a:pt x="12" y="124"/>
                        <a:pt x="28" y="117"/>
                        <a:pt x="34" y="117"/>
                      </a:cubicBezTo>
                      <a:cubicBezTo>
                        <a:pt x="36" y="117"/>
                        <a:pt x="56" y="109"/>
                        <a:pt x="56" y="105"/>
                      </a:cubicBezTo>
                      <a:cubicBezTo>
                        <a:pt x="56" y="103"/>
                        <a:pt x="51" y="99"/>
                        <a:pt x="51" y="98"/>
                      </a:cubicBezTo>
                      <a:cubicBezTo>
                        <a:pt x="54" y="97"/>
                        <a:pt x="53" y="97"/>
                        <a:pt x="55" y="98"/>
                      </a:cubicBezTo>
                      <a:cubicBezTo>
                        <a:pt x="55" y="94"/>
                        <a:pt x="55" y="94"/>
                        <a:pt x="55" y="94"/>
                      </a:cubicBezTo>
                      <a:cubicBezTo>
                        <a:pt x="53" y="94"/>
                        <a:pt x="53" y="94"/>
                        <a:pt x="51" y="94"/>
                      </a:cubicBezTo>
                      <a:cubicBezTo>
                        <a:pt x="47" y="94"/>
                        <a:pt x="45" y="99"/>
                        <a:pt x="39" y="99"/>
                      </a:cubicBezTo>
                      <a:cubicBezTo>
                        <a:pt x="33" y="99"/>
                        <a:pt x="31" y="96"/>
                        <a:pt x="27" y="97"/>
                      </a:cubicBezTo>
                      <a:cubicBezTo>
                        <a:pt x="21" y="97"/>
                        <a:pt x="14" y="97"/>
                        <a:pt x="12" y="97"/>
                      </a:cubicBezTo>
                      <a:cubicBezTo>
                        <a:pt x="11" y="92"/>
                        <a:pt x="8" y="91"/>
                        <a:pt x="8" y="89"/>
                      </a:cubicBezTo>
                      <a:cubicBezTo>
                        <a:pt x="8" y="88"/>
                        <a:pt x="8" y="87"/>
                        <a:pt x="9" y="86"/>
                      </a:cubicBezTo>
                      <a:cubicBezTo>
                        <a:pt x="4" y="86"/>
                        <a:pt x="1" y="84"/>
                        <a:pt x="0" y="81"/>
                      </a:cubicBezTo>
                      <a:cubicBezTo>
                        <a:pt x="7" y="77"/>
                        <a:pt x="19" y="73"/>
                        <a:pt x="26" y="69"/>
                      </a:cubicBezTo>
                      <a:cubicBezTo>
                        <a:pt x="31" y="69"/>
                        <a:pt x="31" y="69"/>
                        <a:pt x="31" y="69"/>
                      </a:cubicBezTo>
                      <a:cubicBezTo>
                        <a:pt x="31" y="78"/>
                        <a:pt x="36" y="75"/>
                        <a:pt x="42" y="75"/>
                      </a:cubicBezTo>
                      <a:cubicBezTo>
                        <a:pt x="46" y="75"/>
                        <a:pt x="46" y="76"/>
                        <a:pt x="50" y="75"/>
                      </a:cubicBezTo>
                      <a:cubicBezTo>
                        <a:pt x="47" y="66"/>
                        <a:pt x="41" y="65"/>
                        <a:pt x="32" y="61"/>
                      </a:cubicBezTo>
                      <a:cubicBezTo>
                        <a:pt x="30" y="60"/>
                        <a:pt x="27" y="52"/>
                        <a:pt x="24" y="50"/>
                      </a:cubicBezTo>
                      <a:cubicBezTo>
                        <a:pt x="20" y="48"/>
                        <a:pt x="9" y="46"/>
                        <a:pt x="9" y="44"/>
                      </a:cubicBezTo>
                      <a:cubicBezTo>
                        <a:pt x="9" y="44"/>
                        <a:pt x="13" y="36"/>
                        <a:pt x="13" y="36"/>
                      </a:cubicBezTo>
                      <a:cubicBezTo>
                        <a:pt x="29" y="36"/>
                        <a:pt x="29" y="36"/>
                        <a:pt x="29" y="36"/>
                      </a:cubicBezTo>
                      <a:cubicBezTo>
                        <a:pt x="37" y="24"/>
                        <a:pt x="50" y="13"/>
                        <a:pt x="65" y="8"/>
                      </a:cubicBezTo>
                      <a:cubicBezTo>
                        <a:pt x="69" y="7"/>
                        <a:pt x="72" y="9"/>
                        <a:pt x="76" y="8"/>
                      </a:cubicBezTo>
                      <a:cubicBezTo>
                        <a:pt x="81" y="6"/>
                        <a:pt x="84" y="0"/>
                        <a:pt x="88" y="0"/>
                      </a:cubicBezTo>
                      <a:cubicBezTo>
                        <a:pt x="92" y="0"/>
                        <a:pt x="94" y="3"/>
                        <a:pt x="97" y="4"/>
                      </a:cubicBezTo>
                      <a:cubicBezTo>
                        <a:pt x="96" y="6"/>
                        <a:pt x="96" y="6"/>
                        <a:pt x="95" y="8"/>
                      </a:cubicBezTo>
                      <a:cubicBezTo>
                        <a:pt x="98" y="8"/>
                        <a:pt x="100" y="6"/>
                        <a:pt x="102" y="4"/>
                      </a:cubicBezTo>
                      <a:cubicBezTo>
                        <a:pt x="105" y="5"/>
                        <a:pt x="106" y="6"/>
                        <a:pt x="109" y="7"/>
                      </a:cubicBezTo>
                      <a:cubicBezTo>
                        <a:pt x="123" y="7"/>
                        <a:pt x="123" y="7"/>
                        <a:pt x="123" y="7"/>
                      </a:cubicBezTo>
                      <a:cubicBezTo>
                        <a:pt x="126" y="9"/>
                        <a:pt x="127" y="11"/>
                        <a:pt x="131" y="13"/>
                      </a:cubicBezTo>
                      <a:cubicBezTo>
                        <a:pt x="154" y="13"/>
                        <a:pt x="154" y="13"/>
                        <a:pt x="154" y="13"/>
                      </a:cubicBezTo>
                      <a:cubicBezTo>
                        <a:pt x="159" y="18"/>
                        <a:pt x="177" y="20"/>
                        <a:pt x="186" y="20"/>
                      </a:cubicBezTo>
                      <a:cubicBezTo>
                        <a:pt x="191" y="20"/>
                        <a:pt x="194" y="18"/>
                        <a:pt x="199" y="18"/>
                      </a:cubicBezTo>
                      <a:cubicBezTo>
                        <a:pt x="208" y="18"/>
                        <a:pt x="210" y="21"/>
                        <a:pt x="218" y="24"/>
                      </a:cubicBezTo>
                      <a:cubicBezTo>
                        <a:pt x="218" y="23"/>
                        <a:pt x="218" y="23"/>
                        <a:pt x="218" y="23"/>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60" name="Freeform 106"/>
                <p:cNvSpPr>
                  <a:spLocks/>
                </p:cNvSpPr>
                <p:nvPr/>
              </p:nvSpPr>
              <p:spPr bwMode="auto">
                <a:xfrm>
                  <a:off x="4035972" y="2231586"/>
                  <a:ext cx="290031" cy="152854"/>
                </a:xfrm>
                <a:custGeom>
                  <a:avLst/>
                  <a:gdLst>
                    <a:gd name="T0" fmla="*/ 139 w 150"/>
                    <a:gd name="T1" fmla="*/ 62 h 79"/>
                    <a:gd name="T2" fmla="*/ 135 w 150"/>
                    <a:gd name="T3" fmla="*/ 65 h 79"/>
                    <a:gd name="T4" fmla="*/ 139 w 150"/>
                    <a:gd name="T5" fmla="*/ 67 h 79"/>
                    <a:gd name="T6" fmla="*/ 142 w 150"/>
                    <a:gd name="T7" fmla="*/ 71 h 79"/>
                    <a:gd name="T8" fmla="*/ 126 w 150"/>
                    <a:gd name="T9" fmla="*/ 77 h 79"/>
                    <a:gd name="T10" fmla="*/ 102 w 150"/>
                    <a:gd name="T11" fmla="*/ 68 h 79"/>
                    <a:gd name="T12" fmla="*/ 95 w 150"/>
                    <a:gd name="T13" fmla="*/ 73 h 79"/>
                    <a:gd name="T14" fmla="*/ 74 w 150"/>
                    <a:gd name="T15" fmla="*/ 79 h 79"/>
                    <a:gd name="T16" fmla="*/ 48 w 150"/>
                    <a:gd name="T17" fmla="*/ 79 h 79"/>
                    <a:gd name="T18" fmla="*/ 43 w 150"/>
                    <a:gd name="T19" fmla="*/ 72 h 79"/>
                    <a:gd name="T20" fmla="*/ 27 w 150"/>
                    <a:gd name="T21" fmla="*/ 70 h 79"/>
                    <a:gd name="T22" fmla="*/ 14 w 150"/>
                    <a:gd name="T23" fmla="*/ 60 h 79"/>
                    <a:gd name="T24" fmla="*/ 42 w 150"/>
                    <a:gd name="T25" fmla="*/ 54 h 79"/>
                    <a:gd name="T26" fmla="*/ 51 w 150"/>
                    <a:gd name="T27" fmla="*/ 53 h 79"/>
                    <a:gd name="T28" fmla="*/ 44 w 150"/>
                    <a:gd name="T29" fmla="*/ 50 h 79"/>
                    <a:gd name="T30" fmla="*/ 29 w 150"/>
                    <a:gd name="T31" fmla="*/ 50 h 79"/>
                    <a:gd name="T32" fmla="*/ 7 w 150"/>
                    <a:gd name="T33" fmla="*/ 45 h 79"/>
                    <a:gd name="T34" fmla="*/ 18 w 150"/>
                    <a:gd name="T35" fmla="*/ 39 h 79"/>
                    <a:gd name="T36" fmla="*/ 8 w 150"/>
                    <a:gd name="T37" fmla="*/ 39 h 79"/>
                    <a:gd name="T38" fmla="*/ 0 w 150"/>
                    <a:gd name="T39" fmla="*/ 33 h 79"/>
                    <a:gd name="T40" fmla="*/ 36 w 150"/>
                    <a:gd name="T41" fmla="*/ 9 h 79"/>
                    <a:gd name="T42" fmla="*/ 41 w 150"/>
                    <a:gd name="T43" fmla="*/ 19 h 79"/>
                    <a:gd name="T44" fmla="*/ 50 w 150"/>
                    <a:gd name="T45" fmla="*/ 13 h 79"/>
                    <a:gd name="T46" fmla="*/ 63 w 150"/>
                    <a:gd name="T47" fmla="*/ 22 h 79"/>
                    <a:gd name="T48" fmla="*/ 71 w 150"/>
                    <a:gd name="T49" fmla="*/ 20 h 79"/>
                    <a:gd name="T50" fmla="*/ 70 w 150"/>
                    <a:gd name="T51" fmla="*/ 15 h 79"/>
                    <a:gd name="T52" fmla="*/ 76 w 150"/>
                    <a:gd name="T53" fmla="*/ 15 h 79"/>
                    <a:gd name="T54" fmla="*/ 86 w 150"/>
                    <a:gd name="T55" fmla="*/ 23 h 79"/>
                    <a:gd name="T56" fmla="*/ 91 w 150"/>
                    <a:gd name="T57" fmla="*/ 34 h 79"/>
                    <a:gd name="T58" fmla="*/ 94 w 150"/>
                    <a:gd name="T59" fmla="*/ 31 h 79"/>
                    <a:gd name="T60" fmla="*/ 88 w 150"/>
                    <a:gd name="T61" fmla="*/ 11 h 79"/>
                    <a:gd name="T62" fmla="*/ 93 w 150"/>
                    <a:gd name="T63" fmla="*/ 8 h 79"/>
                    <a:gd name="T64" fmla="*/ 101 w 150"/>
                    <a:gd name="T65" fmla="*/ 8 h 79"/>
                    <a:gd name="T66" fmla="*/ 101 w 150"/>
                    <a:gd name="T67" fmla="*/ 5 h 79"/>
                    <a:gd name="T68" fmla="*/ 109 w 150"/>
                    <a:gd name="T69" fmla="*/ 0 h 79"/>
                    <a:gd name="T70" fmla="*/ 119 w 150"/>
                    <a:gd name="T71" fmla="*/ 6 h 79"/>
                    <a:gd name="T72" fmla="*/ 113 w 150"/>
                    <a:gd name="T73" fmla="*/ 16 h 79"/>
                    <a:gd name="T74" fmla="*/ 121 w 150"/>
                    <a:gd name="T75" fmla="*/ 40 h 79"/>
                    <a:gd name="T76" fmla="*/ 150 w 150"/>
                    <a:gd name="T77" fmla="*/ 60 h 79"/>
                    <a:gd name="T78" fmla="*/ 139 w 150"/>
                    <a:gd name="T79" fmla="*/ 6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79">
                      <a:moveTo>
                        <a:pt x="139" y="62"/>
                      </a:moveTo>
                      <a:cubicBezTo>
                        <a:pt x="137" y="62"/>
                        <a:pt x="135" y="63"/>
                        <a:pt x="135" y="65"/>
                      </a:cubicBezTo>
                      <a:cubicBezTo>
                        <a:pt x="135" y="67"/>
                        <a:pt x="138" y="67"/>
                        <a:pt x="139" y="67"/>
                      </a:cubicBezTo>
                      <a:cubicBezTo>
                        <a:pt x="140" y="70"/>
                        <a:pt x="141" y="71"/>
                        <a:pt x="142" y="71"/>
                      </a:cubicBezTo>
                      <a:cubicBezTo>
                        <a:pt x="140" y="77"/>
                        <a:pt x="133" y="77"/>
                        <a:pt x="126" y="77"/>
                      </a:cubicBezTo>
                      <a:cubicBezTo>
                        <a:pt x="115" y="77"/>
                        <a:pt x="111" y="68"/>
                        <a:pt x="102" y="68"/>
                      </a:cubicBezTo>
                      <a:cubicBezTo>
                        <a:pt x="97" y="68"/>
                        <a:pt x="99" y="71"/>
                        <a:pt x="95" y="73"/>
                      </a:cubicBezTo>
                      <a:cubicBezTo>
                        <a:pt x="87" y="77"/>
                        <a:pt x="80" y="75"/>
                        <a:pt x="74" y="79"/>
                      </a:cubicBezTo>
                      <a:cubicBezTo>
                        <a:pt x="61" y="79"/>
                        <a:pt x="56" y="79"/>
                        <a:pt x="48" y="79"/>
                      </a:cubicBezTo>
                      <a:cubicBezTo>
                        <a:pt x="44" y="79"/>
                        <a:pt x="47" y="74"/>
                        <a:pt x="43" y="72"/>
                      </a:cubicBezTo>
                      <a:cubicBezTo>
                        <a:pt x="40" y="69"/>
                        <a:pt x="31" y="70"/>
                        <a:pt x="27" y="70"/>
                      </a:cubicBezTo>
                      <a:cubicBezTo>
                        <a:pt x="21" y="70"/>
                        <a:pt x="16" y="64"/>
                        <a:pt x="14" y="60"/>
                      </a:cubicBezTo>
                      <a:cubicBezTo>
                        <a:pt x="21" y="55"/>
                        <a:pt x="30" y="54"/>
                        <a:pt x="42" y="54"/>
                      </a:cubicBezTo>
                      <a:cubicBezTo>
                        <a:pt x="46" y="54"/>
                        <a:pt x="48" y="53"/>
                        <a:pt x="51" y="53"/>
                      </a:cubicBezTo>
                      <a:cubicBezTo>
                        <a:pt x="49" y="52"/>
                        <a:pt x="47" y="50"/>
                        <a:pt x="44" y="50"/>
                      </a:cubicBezTo>
                      <a:cubicBezTo>
                        <a:pt x="39" y="50"/>
                        <a:pt x="32" y="50"/>
                        <a:pt x="29" y="50"/>
                      </a:cubicBezTo>
                      <a:cubicBezTo>
                        <a:pt x="23" y="50"/>
                        <a:pt x="7" y="53"/>
                        <a:pt x="7" y="45"/>
                      </a:cubicBezTo>
                      <a:cubicBezTo>
                        <a:pt x="7" y="39"/>
                        <a:pt x="15" y="41"/>
                        <a:pt x="18" y="39"/>
                      </a:cubicBezTo>
                      <a:cubicBezTo>
                        <a:pt x="14" y="38"/>
                        <a:pt x="12" y="39"/>
                        <a:pt x="8" y="39"/>
                      </a:cubicBezTo>
                      <a:cubicBezTo>
                        <a:pt x="5" y="39"/>
                        <a:pt x="0" y="34"/>
                        <a:pt x="0" y="33"/>
                      </a:cubicBezTo>
                      <a:cubicBezTo>
                        <a:pt x="0" y="19"/>
                        <a:pt x="26" y="9"/>
                        <a:pt x="36" y="9"/>
                      </a:cubicBezTo>
                      <a:cubicBezTo>
                        <a:pt x="40" y="9"/>
                        <a:pt x="40" y="17"/>
                        <a:pt x="41" y="19"/>
                      </a:cubicBezTo>
                      <a:cubicBezTo>
                        <a:pt x="43" y="17"/>
                        <a:pt x="45" y="13"/>
                        <a:pt x="50" y="13"/>
                      </a:cubicBezTo>
                      <a:cubicBezTo>
                        <a:pt x="58" y="13"/>
                        <a:pt x="61" y="17"/>
                        <a:pt x="63" y="22"/>
                      </a:cubicBezTo>
                      <a:cubicBezTo>
                        <a:pt x="66" y="21"/>
                        <a:pt x="68" y="21"/>
                        <a:pt x="71" y="20"/>
                      </a:cubicBezTo>
                      <a:cubicBezTo>
                        <a:pt x="71" y="17"/>
                        <a:pt x="71" y="17"/>
                        <a:pt x="70" y="15"/>
                      </a:cubicBezTo>
                      <a:cubicBezTo>
                        <a:pt x="76" y="15"/>
                        <a:pt x="76" y="15"/>
                        <a:pt x="76" y="15"/>
                      </a:cubicBezTo>
                      <a:cubicBezTo>
                        <a:pt x="80" y="16"/>
                        <a:pt x="84" y="20"/>
                        <a:pt x="86" y="23"/>
                      </a:cubicBezTo>
                      <a:cubicBezTo>
                        <a:pt x="87" y="26"/>
                        <a:pt x="85" y="34"/>
                        <a:pt x="91" y="34"/>
                      </a:cubicBezTo>
                      <a:cubicBezTo>
                        <a:pt x="93" y="34"/>
                        <a:pt x="93" y="32"/>
                        <a:pt x="94" y="31"/>
                      </a:cubicBezTo>
                      <a:cubicBezTo>
                        <a:pt x="92" y="28"/>
                        <a:pt x="88" y="14"/>
                        <a:pt x="88" y="11"/>
                      </a:cubicBezTo>
                      <a:cubicBezTo>
                        <a:pt x="88" y="9"/>
                        <a:pt x="91" y="8"/>
                        <a:pt x="93" y="8"/>
                      </a:cubicBezTo>
                      <a:cubicBezTo>
                        <a:pt x="98" y="8"/>
                        <a:pt x="96" y="10"/>
                        <a:pt x="101" y="8"/>
                      </a:cubicBezTo>
                      <a:cubicBezTo>
                        <a:pt x="101" y="7"/>
                        <a:pt x="101" y="6"/>
                        <a:pt x="101" y="5"/>
                      </a:cubicBezTo>
                      <a:cubicBezTo>
                        <a:pt x="101" y="2"/>
                        <a:pt x="105" y="0"/>
                        <a:pt x="109" y="0"/>
                      </a:cubicBezTo>
                      <a:cubicBezTo>
                        <a:pt x="114" y="0"/>
                        <a:pt x="119" y="2"/>
                        <a:pt x="119" y="6"/>
                      </a:cubicBezTo>
                      <a:cubicBezTo>
                        <a:pt x="119" y="11"/>
                        <a:pt x="113" y="13"/>
                        <a:pt x="113" y="16"/>
                      </a:cubicBezTo>
                      <a:cubicBezTo>
                        <a:pt x="113" y="26"/>
                        <a:pt x="121" y="33"/>
                        <a:pt x="121" y="40"/>
                      </a:cubicBezTo>
                      <a:cubicBezTo>
                        <a:pt x="121" y="49"/>
                        <a:pt x="145" y="56"/>
                        <a:pt x="150" y="60"/>
                      </a:cubicBezTo>
                      <a:cubicBezTo>
                        <a:pt x="145" y="63"/>
                        <a:pt x="144" y="62"/>
                        <a:pt x="139" y="62"/>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61" name="Freeform 107"/>
                <p:cNvSpPr>
                  <a:spLocks/>
                </p:cNvSpPr>
                <p:nvPr/>
              </p:nvSpPr>
              <p:spPr bwMode="auto">
                <a:xfrm>
                  <a:off x="3928190" y="2207090"/>
                  <a:ext cx="162652" cy="107782"/>
                </a:xfrm>
                <a:custGeom>
                  <a:avLst/>
                  <a:gdLst>
                    <a:gd name="T0" fmla="*/ 18 w 84"/>
                    <a:gd name="T1" fmla="*/ 53 h 56"/>
                    <a:gd name="T2" fmla="*/ 14 w 84"/>
                    <a:gd name="T3" fmla="*/ 47 h 56"/>
                    <a:gd name="T4" fmla="*/ 0 w 84"/>
                    <a:gd name="T5" fmla="*/ 42 h 56"/>
                    <a:gd name="T6" fmla="*/ 15 w 84"/>
                    <a:gd name="T7" fmla="*/ 14 h 56"/>
                    <a:gd name="T8" fmla="*/ 10 w 84"/>
                    <a:gd name="T9" fmla="*/ 4 h 56"/>
                    <a:gd name="T10" fmla="*/ 28 w 84"/>
                    <a:gd name="T11" fmla="*/ 4 h 56"/>
                    <a:gd name="T12" fmla="*/ 39 w 84"/>
                    <a:gd name="T13" fmla="*/ 2 h 56"/>
                    <a:gd name="T14" fmla="*/ 54 w 84"/>
                    <a:gd name="T15" fmla="*/ 7 h 56"/>
                    <a:gd name="T16" fmla="*/ 64 w 84"/>
                    <a:gd name="T17" fmla="*/ 6 h 56"/>
                    <a:gd name="T18" fmla="*/ 84 w 84"/>
                    <a:gd name="T19" fmla="*/ 19 h 56"/>
                    <a:gd name="T20" fmla="*/ 66 w 84"/>
                    <a:gd name="T21" fmla="*/ 25 h 56"/>
                    <a:gd name="T22" fmla="*/ 45 w 84"/>
                    <a:gd name="T23" fmla="*/ 47 h 56"/>
                    <a:gd name="T24" fmla="*/ 23 w 84"/>
                    <a:gd name="T25" fmla="*/ 56 h 56"/>
                    <a:gd name="T26" fmla="*/ 18 w 84"/>
                    <a:gd name="T27"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 h="56">
                      <a:moveTo>
                        <a:pt x="18" y="53"/>
                      </a:moveTo>
                      <a:cubicBezTo>
                        <a:pt x="17" y="53"/>
                        <a:pt x="15" y="49"/>
                        <a:pt x="14" y="47"/>
                      </a:cubicBezTo>
                      <a:cubicBezTo>
                        <a:pt x="12" y="44"/>
                        <a:pt x="0" y="45"/>
                        <a:pt x="0" y="42"/>
                      </a:cubicBezTo>
                      <a:cubicBezTo>
                        <a:pt x="0" y="32"/>
                        <a:pt x="15" y="24"/>
                        <a:pt x="15" y="14"/>
                      </a:cubicBezTo>
                      <a:cubicBezTo>
                        <a:pt x="15" y="11"/>
                        <a:pt x="11" y="7"/>
                        <a:pt x="10" y="4"/>
                      </a:cubicBezTo>
                      <a:cubicBezTo>
                        <a:pt x="17" y="1"/>
                        <a:pt x="21" y="4"/>
                        <a:pt x="28" y="4"/>
                      </a:cubicBezTo>
                      <a:cubicBezTo>
                        <a:pt x="31" y="4"/>
                        <a:pt x="34" y="0"/>
                        <a:pt x="39" y="2"/>
                      </a:cubicBezTo>
                      <a:cubicBezTo>
                        <a:pt x="45" y="3"/>
                        <a:pt x="48" y="7"/>
                        <a:pt x="54" y="7"/>
                      </a:cubicBezTo>
                      <a:cubicBezTo>
                        <a:pt x="57" y="10"/>
                        <a:pt x="61" y="6"/>
                        <a:pt x="64" y="6"/>
                      </a:cubicBezTo>
                      <a:cubicBezTo>
                        <a:pt x="70" y="6"/>
                        <a:pt x="84" y="12"/>
                        <a:pt x="84" y="19"/>
                      </a:cubicBezTo>
                      <a:cubicBezTo>
                        <a:pt x="84" y="22"/>
                        <a:pt x="69" y="24"/>
                        <a:pt x="66" y="25"/>
                      </a:cubicBezTo>
                      <a:cubicBezTo>
                        <a:pt x="57" y="28"/>
                        <a:pt x="45" y="40"/>
                        <a:pt x="45" y="47"/>
                      </a:cubicBezTo>
                      <a:cubicBezTo>
                        <a:pt x="45" y="49"/>
                        <a:pt x="25" y="56"/>
                        <a:pt x="23" y="56"/>
                      </a:cubicBezTo>
                      <a:cubicBezTo>
                        <a:pt x="21" y="56"/>
                        <a:pt x="20" y="53"/>
                        <a:pt x="18" y="53"/>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62" name="Freeform 108"/>
                <p:cNvSpPr>
                  <a:spLocks/>
                </p:cNvSpPr>
                <p:nvPr/>
              </p:nvSpPr>
              <p:spPr bwMode="auto">
                <a:xfrm>
                  <a:off x="4057528" y="2131643"/>
                  <a:ext cx="195967" cy="83287"/>
                </a:xfrm>
                <a:custGeom>
                  <a:avLst/>
                  <a:gdLst>
                    <a:gd name="T0" fmla="*/ 35 w 101"/>
                    <a:gd name="T1" fmla="*/ 43 h 43"/>
                    <a:gd name="T2" fmla="*/ 27 w 101"/>
                    <a:gd name="T3" fmla="*/ 38 h 43"/>
                    <a:gd name="T4" fmla="*/ 35 w 101"/>
                    <a:gd name="T5" fmla="*/ 35 h 43"/>
                    <a:gd name="T6" fmla="*/ 30 w 101"/>
                    <a:gd name="T7" fmla="*/ 28 h 43"/>
                    <a:gd name="T8" fmla="*/ 27 w 101"/>
                    <a:gd name="T9" fmla="*/ 32 h 43"/>
                    <a:gd name="T10" fmla="*/ 14 w 101"/>
                    <a:gd name="T11" fmla="*/ 34 h 43"/>
                    <a:gd name="T12" fmla="*/ 4 w 101"/>
                    <a:gd name="T13" fmla="*/ 32 h 43"/>
                    <a:gd name="T14" fmla="*/ 0 w 101"/>
                    <a:gd name="T15" fmla="*/ 28 h 43"/>
                    <a:gd name="T16" fmla="*/ 0 w 101"/>
                    <a:gd name="T17" fmla="*/ 23 h 43"/>
                    <a:gd name="T18" fmla="*/ 7 w 101"/>
                    <a:gd name="T19" fmla="*/ 20 h 43"/>
                    <a:gd name="T20" fmla="*/ 20 w 101"/>
                    <a:gd name="T21" fmla="*/ 23 h 43"/>
                    <a:gd name="T22" fmla="*/ 7 w 101"/>
                    <a:gd name="T23" fmla="*/ 20 h 43"/>
                    <a:gd name="T24" fmla="*/ 7 w 101"/>
                    <a:gd name="T25" fmla="*/ 15 h 43"/>
                    <a:gd name="T26" fmla="*/ 12 w 101"/>
                    <a:gd name="T27" fmla="*/ 15 h 43"/>
                    <a:gd name="T28" fmla="*/ 25 w 101"/>
                    <a:gd name="T29" fmla="*/ 17 h 43"/>
                    <a:gd name="T30" fmla="*/ 11 w 101"/>
                    <a:gd name="T31" fmla="*/ 14 h 43"/>
                    <a:gd name="T32" fmla="*/ 16 w 101"/>
                    <a:gd name="T33" fmla="*/ 11 h 43"/>
                    <a:gd name="T34" fmla="*/ 24 w 101"/>
                    <a:gd name="T35" fmla="*/ 12 h 43"/>
                    <a:gd name="T36" fmla="*/ 15 w 101"/>
                    <a:gd name="T37" fmla="*/ 8 h 43"/>
                    <a:gd name="T38" fmla="*/ 25 w 101"/>
                    <a:gd name="T39" fmla="*/ 8 h 43"/>
                    <a:gd name="T40" fmla="*/ 29 w 101"/>
                    <a:gd name="T41" fmla="*/ 12 h 43"/>
                    <a:gd name="T42" fmla="*/ 36 w 101"/>
                    <a:gd name="T43" fmla="*/ 12 h 43"/>
                    <a:gd name="T44" fmla="*/ 63 w 101"/>
                    <a:gd name="T45" fmla="*/ 23 h 43"/>
                    <a:gd name="T46" fmla="*/ 70 w 101"/>
                    <a:gd name="T47" fmla="*/ 20 h 43"/>
                    <a:gd name="T48" fmla="*/ 64 w 101"/>
                    <a:gd name="T49" fmla="*/ 19 h 43"/>
                    <a:gd name="T50" fmla="*/ 67 w 101"/>
                    <a:gd name="T51" fmla="*/ 18 h 43"/>
                    <a:gd name="T52" fmla="*/ 67 w 101"/>
                    <a:gd name="T53" fmla="*/ 14 h 43"/>
                    <a:gd name="T54" fmla="*/ 60 w 101"/>
                    <a:gd name="T55" fmla="*/ 10 h 43"/>
                    <a:gd name="T56" fmla="*/ 70 w 101"/>
                    <a:gd name="T57" fmla="*/ 0 h 43"/>
                    <a:gd name="T58" fmla="*/ 75 w 101"/>
                    <a:gd name="T59" fmla="*/ 2 h 43"/>
                    <a:gd name="T60" fmla="*/ 75 w 101"/>
                    <a:gd name="T61" fmla="*/ 6 h 43"/>
                    <a:gd name="T62" fmla="*/ 86 w 101"/>
                    <a:gd name="T63" fmla="*/ 17 h 43"/>
                    <a:gd name="T64" fmla="*/ 94 w 101"/>
                    <a:gd name="T65" fmla="*/ 13 h 43"/>
                    <a:gd name="T66" fmla="*/ 101 w 101"/>
                    <a:gd name="T67" fmla="*/ 20 h 43"/>
                    <a:gd name="T68" fmla="*/ 91 w 101"/>
                    <a:gd name="T69" fmla="*/ 34 h 43"/>
                    <a:gd name="T70" fmla="*/ 72 w 101"/>
                    <a:gd name="T71" fmla="*/ 33 h 43"/>
                    <a:gd name="T72" fmla="*/ 53 w 101"/>
                    <a:gd name="T73" fmla="*/ 38 h 43"/>
                    <a:gd name="T74" fmla="*/ 35 w 101"/>
                    <a:gd name="T75"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1" h="43">
                      <a:moveTo>
                        <a:pt x="35" y="43"/>
                      </a:moveTo>
                      <a:cubicBezTo>
                        <a:pt x="31" y="43"/>
                        <a:pt x="27" y="40"/>
                        <a:pt x="27" y="38"/>
                      </a:cubicBezTo>
                      <a:cubicBezTo>
                        <a:pt x="27" y="34"/>
                        <a:pt x="31" y="35"/>
                        <a:pt x="35" y="35"/>
                      </a:cubicBezTo>
                      <a:cubicBezTo>
                        <a:pt x="33" y="32"/>
                        <a:pt x="30" y="31"/>
                        <a:pt x="30" y="28"/>
                      </a:cubicBezTo>
                      <a:cubicBezTo>
                        <a:pt x="28" y="28"/>
                        <a:pt x="27" y="30"/>
                        <a:pt x="27" y="32"/>
                      </a:cubicBezTo>
                      <a:cubicBezTo>
                        <a:pt x="22" y="32"/>
                        <a:pt x="18" y="34"/>
                        <a:pt x="14" y="34"/>
                      </a:cubicBezTo>
                      <a:cubicBezTo>
                        <a:pt x="11" y="34"/>
                        <a:pt x="6" y="32"/>
                        <a:pt x="4" y="32"/>
                      </a:cubicBezTo>
                      <a:cubicBezTo>
                        <a:pt x="2" y="32"/>
                        <a:pt x="0" y="30"/>
                        <a:pt x="0" y="28"/>
                      </a:cubicBezTo>
                      <a:cubicBezTo>
                        <a:pt x="0" y="25"/>
                        <a:pt x="1" y="25"/>
                        <a:pt x="0" y="23"/>
                      </a:cubicBezTo>
                      <a:cubicBezTo>
                        <a:pt x="3" y="23"/>
                        <a:pt x="4" y="20"/>
                        <a:pt x="7" y="20"/>
                      </a:cubicBezTo>
                      <a:cubicBezTo>
                        <a:pt x="13" y="20"/>
                        <a:pt x="16" y="23"/>
                        <a:pt x="20" y="23"/>
                      </a:cubicBezTo>
                      <a:cubicBezTo>
                        <a:pt x="15" y="23"/>
                        <a:pt x="11" y="21"/>
                        <a:pt x="7" y="20"/>
                      </a:cubicBezTo>
                      <a:cubicBezTo>
                        <a:pt x="7" y="15"/>
                        <a:pt x="7" y="15"/>
                        <a:pt x="7" y="15"/>
                      </a:cubicBezTo>
                      <a:cubicBezTo>
                        <a:pt x="10" y="15"/>
                        <a:pt x="12" y="15"/>
                        <a:pt x="12" y="15"/>
                      </a:cubicBezTo>
                      <a:cubicBezTo>
                        <a:pt x="13" y="15"/>
                        <a:pt x="22" y="17"/>
                        <a:pt x="25" y="17"/>
                      </a:cubicBezTo>
                      <a:cubicBezTo>
                        <a:pt x="20" y="16"/>
                        <a:pt x="15" y="17"/>
                        <a:pt x="11" y="14"/>
                      </a:cubicBezTo>
                      <a:cubicBezTo>
                        <a:pt x="12" y="12"/>
                        <a:pt x="14" y="11"/>
                        <a:pt x="16" y="11"/>
                      </a:cubicBezTo>
                      <a:cubicBezTo>
                        <a:pt x="20" y="11"/>
                        <a:pt x="21" y="12"/>
                        <a:pt x="24" y="12"/>
                      </a:cubicBezTo>
                      <a:cubicBezTo>
                        <a:pt x="20" y="12"/>
                        <a:pt x="15" y="12"/>
                        <a:pt x="15" y="8"/>
                      </a:cubicBezTo>
                      <a:cubicBezTo>
                        <a:pt x="20" y="7"/>
                        <a:pt x="22" y="8"/>
                        <a:pt x="25" y="8"/>
                      </a:cubicBezTo>
                      <a:cubicBezTo>
                        <a:pt x="26" y="8"/>
                        <a:pt x="29" y="9"/>
                        <a:pt x="29" y="12"/>
                      </a:cubicBezTo>
                      <a:cubicBezTo>
                        <a:pt x="33" y="12"/>
                        <a:pt x="35" y="12"/>
                        <a:pt x="36" y="12"/>
                      </a:cubicBezTo>
                      <a:cubicBezTo>
                        <a:pt x="45" y="12"/>
                        <a:pt x="51" y="23"/>
                        <a:pt x="63" y="23"/>
                      </a:cubicBezTo>
                      <a:cubicBezTo>
                        <a:pt x="67" y="23"/>
                        <a:pt x="68" y="22"/>
                        <a:pt x="70" y="20"/>
                      </a:cubicBezTo>
                      <a:cubicBezTo>
                        <a:pt x="66" y="20"/>
                        <a:pt x="65" y="19"/>
                        <a:pt x="64" y="19"/>
                      </a:cubicBezTo>
                      <a:cubicBezTo>
                        <a:pt x="64" y="18"/>
                        <a:pt x="66" y="18"/>
                        <a:pt x="67" y="18"/>
                      </a:cubicBezTo>
                      <a:cubicBezTo>
                        <a:pt x="67" y="14"/>
                        <a:pt x="67" y="14"/>
                        <a:pt x="67" y="14"/>
                      </a:cubicBezTo>
                      <a:cubicBezTo>
                        <a:pt x="65" y="14"/>
                        <a:pt x="60" y="12"/>
                        <a:pt x="60" y="10"/>
                      </a:cubicBezTo>
                      <a:cubicBezTo>
                        <a:pt x="60" y="5"/>
                        <a:pt x="67" y="3"/>
                        <a:pt x="70" y="0"/>
                      </a:cubicBezTo>
                      <a:cubicBezTo>
                        <a:pt x="72" y="1"/>
                        <a:pt x="73" y="2"/>
                        <a:pt x="75" y="2"/>
                      </a:cubicBezTo>
                      <a:cubicBezTo>
                        <a:pt x="75" y="5"/>
                        <a:pt x="75" y="5"/>
                        <a:pt x="75" y="6"/>
                      </a:cubicBezTo>
                      <a:cubicBezTo>
                        <a:pt x="75" y="10"/>
                        <a:pt x="81" y="17"/>
                        <a:pt x="86" y="17"/>
                      </a:cubicBezTo>
                      <a:cubicBezTo>
                        <a:pt x="89" y="17"/>
                        <a:pt x="90" y="13"/>
                        <a:pt x="94" y="13"/>
                      </a:cubicBezTo>
                      <a:cubicBezTo>
                        <a:pt x="97" y="13"/>
                        <a:pt x="101" y="17"/>
                        <a:pt x="101" y="20"/>
                      </a:cubicBezTo>
                      <a:cubicBezTo>
                        <a:pt x="101" y="24"/>
                        <a:pt x="94" y="33"/>
                        <a:pt x="91" y="34"/>
                      </a:cubicBezTo>
                      <a:cubicBezTo>
                        <a:pt x="89" y="34"/>
                        <a:pt x="72" y="32"/>
                        <a:pt x="72" y="33"/>
                      </a:cubicBezTo>
                      <a:cubicBezTo>
                        <a:pt x="72" y="34"/>
                        <a:pt x="54" y="38"/>
                        <a:pt x="53" y="38"/>
                      </a:cubicBezTo>
                      <a:cubicBezTo>
                        <a:pt x="47" y="41"/>
                        <a:pt x="42" y="43"/>
                        <a:pt x="35" y="43"/>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63" name="Freeform 123"/>
                <p:cNvSpPr>
                  <a:spLocks/>
                </p:cNvSpPr>
                <p:nvPr/>
              </p:nvSpPr>
              <p:spPr bwMode="auto">
                <a:xfrm>
                  <a:off x="4390672" y="2125763"/>
                  <a:ext cx="272394" cy="87205"/>
                </a:xfrm>
                <a:custGeom>
                  <a:avLst/>
                  <a:gdLst>
                    <a:gd name="T0" fmla="*/ 140 w 141"/>
                    <a:gd name="T1" fmla="*/ 30 h 45"/>
                    <a:gd name="T2" fmla="*/ 137 w 141"/>
                    <a:gd name="T3" fmla="*/ 34 h 45"/>
                    <a:gd name="T4" fmla="*/ 141 w 141"/>
                    <a:gd name="T5" fmla="*/ 34 h 45"/>
                    <a:gd name="T6" fmla="*/ 117 w 141"/>
                    <a:gd name="T7" fmla="*/ 44 h 45"/>
                    <a:gd name="T8" fmla="*/ 111 w 141"/>
                    <a:gd name="T9" fmla="*/ 40 h 45"/>
                    <a:gd name="T10" fmla="*/ 104 w 141"/>
                    <a:gd name="T11" fmla="*/ 44 h 45"/>
                    <a:gd name="T12" fmla="*/ 81 w 141"/>
                    <a:gd name="T13" fmla="*/ 44 h 45"/>
                    <a:gd name="T14" fmla="*/ 67 w 141"/>
                    <a:gd name="T15" fmla="*/ 39 h 45"/>
                    <a:gd name="T16" fmla="*/ 63 w 141"/>
                    <a:gd name="T17" fmla="*/ 39 h 45"/>
                    <a:gd name="T18" fmla="*/ 55 w 141"/>
                    <a:gd name="T19" fmla="*/ 44 h 45"/>
                    <a:gd name="T20" fmla="*/ 35 w 141"/>
                    <a:gd name="T21" fmla="*/ 31 h 45"/>
                    <a:gd name="T22" fmla="*/ 38 w 141"/>
                    <a:gd name="T23" fmla="*/ 27 h 45"/>
                    <a:gd name="T24" fmla="*/ 27 w 141"/>
                    <a:gd name="T25" fmla="*/ 12 h 45"/>
                    <a:gd name="T26" fmla="*/ 21 w 141"/>
                    <a:gd name="T27" fmla="*/ 15 h 45"/>
                    <a:gd name="T28" fmla="*/ 0 w 141"/>
                    <a:gd name="T29" fmla="*/ 5 h 45"/>
                    <a:gd name="T30" fmla="*/ 9 w 141"/>
                    <a:gd name="T31" fmla="*/ 0 h 45"/>
                    <a:gd name="T32" fmla="*/ 34 w 141"/>
                    <a:gd name="T33" fmla="*/ 11 h 45"/>
                    <a:gd name="T34" fmla="*/ 40 w 141"/>
                    <a:gd name="T35" fmla="*/ 8 h 45"/>
                    <a:gd name="T36" fmla="*/ 45 w 141"/>
                    <a:gd name="T37" fmla="*/ 8 h 45"/>
                    <a:gd name="T38" fmla="*/ 58 w 141"/>
                    <a:gd name="T39" fmla="*/ 17 h 45"/>
                    <a:gd name="T40" fmla="*/ 47 w 141"/>
                    <a:gd name="T41" fmla="*/ 17 h 45"/>
                    <a:gd name="T42" fmla="*/ 60 w 141"/>
                    <a:gd name="T43" fmla="*/ 23 h 45"/>
                    <a:gd name="T44" fmla="*/ 58 w 141"/>
                    <a:gd name="T45" fmla="*/ 25 h 45"/>
                    <a:gd name="T46" fmla="*/ 62 w 141"/>
                    <a:gd name="T47" fmla="*/ 26 h 45"/>
                    <a:gd name="T48" fmla="*/ 82 w 141"/>
                    <a:gd name="T49" fmla="*/ 30 h 45"/>
                    <a:gd name="T50" fmla="*/ 118 w 141"/>
                    <a:gd name="T51" fmla="*/ 23 h 45"/>
                    <a:gd name="T52" fmla="*/ 141 w 141"/>
                    <a:gd name="T53" fmla="*/ 31 h 45"/>
                    <a:gd name="T54" fmla="*/ 138 w 141"/>
                    <a:gd name="T55" fmla="*/ 31 h 45"/>
                    <a:gd name="T56" fmla="*/ 140 w 141"/>
                    <a:gd name="T57" fmla="*/ 3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1" h="45">
                      <a:moveTo>
                        <a:pt x="140" y="30"/>
                      </a:moveTo>
                      <a:cubicBezTo>
                        <a:pt x="139" y="31"/>
                        <a:pt x="138" y="32"/>
                        <a:pt x="137" y="34"/>
                      </a:cubicBezTo>
                      <a:cubicBezTo>
                        <a:pt x="139" y="34"/>
                        <a:pt x="141" y="34"/>
                        <a:pt x="141" y="34"/>
                      </a:cubicBezTo>
                      <a:cubicBezTo>
                        <a:pt x="140" y="44"/>
                        <a:pt x="127" y="44"/>
                        <a:pt x="117" y="44"/>
                      </a:cubicBezTo>
                      <a:cubicBezTo>
                        <a:pt x="113" y="44"/>
                        <a:pt x="112" y="42"/>
                        <a:pt x="111" y="40"/>
                      </a:cubicBezTo>
                      <a:cubicBezTo>
                        <a:pt x="107" y="40"/>
                        <a:pt x="107" y="42"/>
                        <a:pt x="104" y="44"/>
                      </a:cubicBezTo>
                      <a:cubicBezTo>
                        <a:pt x="81" y="44"/>
                        <a:pt x="81" y="44"/>
                        <a:pt x="81" y="44"/>
                      </a:cubicBezTo>
                      <a:cubicBezTo>
                        <a:pt x="75" y="45"/>
                        <a:pt x="66" y="44"/>
                        <a:pt x="67" y="39"/>
                      </a:cubicBezTo>
                      <a:cubicBezTo>
                        <a:pt x="63" y="39"/>
                        <a:pt x="63" y="39"/>
                        <a:pt x="63" y="39"/>
                      </a:cubicBezTo>
                      <a:cubicBezTo>
                        <a:pt x="62" y="41"/>
                        <a:pt x="58" y="44"/>
                        <a:pt x="55" y="44"/>
                      </a:cubicBezTo>
                      <a:cubicBezTo>
                        <a:pt x="49" y="44"/>
                        <a:pt x="35" y="37"/>
                        <a:pt x="35" y="31"/>
                      </a:cubicBezTo>
                      <a:cubicBezTo>
                        <a:pt x="35" y="29"/>
                        <a:pt x="37" y="27"/>
                        <a:pt x="38" y="27"/>
                      </a:cubicBezTo>
                      <a:cubicBezTo>
                        <a:pt x="33" y="21"/>
                        <a:pt x="32" y="17"/>
                        <a:pt x="27" y="12"/>
                      </a:cubicBezTo>
                      <a:cubicBezTo>
                        <a:pt x="25" y="14"/>
                        <a:pt x="23" y="15"/>
                        <a:pt x="21" y="15"/>
                      </a:cubicBezTo>
                      <a:cubicBezTo>
                        <a:pt x="18" y="15"/>
                        <a:pt x="0" y="7"/>
                        <a:pt x="0" y="5"/>
                      </a:cubicBezTo>
                      <a:cubicBezTo>
                        <a:pt x="0" y="0"/>
                        <a:pt x="5" y="0"/>
                        <a:pt x="9" y="0"/>
                      </a:cubicBezTo>
                      <a:cubicBezTo>
                        <a:pt x="22" y="0"/>
                        <a:pt x="24" y="11"/>
                        <a:pt x="34" y="11"/>
                      </a:cubicBezTo>
                      <a:cubicBezTo>
                        <a:pt x="37" y="11"/>
                        <a:pt x="38" y="10"/>
                        <a:pt x="40" y="8"/>
                      </a:cubicBezTo>
                      <a:cubicBezTo>
                        <a:pt x="42" y="8"/>
                        <a:pt x="45" y="8"/>
                        <a:pt x="45" y="8"/>
                      </a:cubicBezTo>
                      <a:cubicBezTo>
                        <a:pt x="42" y="15"/>
                        <a:pt x="56" y="13"/>
                        <a:pt x="58" y="17"/>
                      </a:cubicBezTo>
                      <a:cubicBezTo>
                        <a:pt x="47" y="17"/>
                        <a:pt x="47" y="17"/>
                        <a:pt x="47" y="17"/>
                      </a:cubicBezTo>
                      <a:cubicBezTo>
                        <a:pt x="49" y="25"/>
                        <a:pt x="56" y="20"/>
                        <a:pt x="60" y="23"/>
                      </a:cubicBezTo>
                      <a:cubicBezTo>
                        <a:pt x="59" y="24"/>
                        <a:pt x="58" y="24"/>
                        <a:pt x="58" y="25"/>
                      </a:cubicBezTo>
                      <a:cubicBezTo>
                        <a:pt x="58" y="29"/>
                        <a:pt x="61" y="27"/>
                        <a:pt x="62" y="26"/>
                      </a:cubicBezTo>
                      <a:cubicBezTo>
                        <a:pt x="69" y="28"/>
                        <a:pt x="75" y="30"/>
                        <a:pt x="82" y="30"/>
                      </a:cubicBezTo>
                      <a:cubicBezTo>
                        <a:pt x="98" y="30"/>
                        <a:pt x="103" y="23"/>
                        <a:pt x="118" y="23"/>
                      </a:cubicBezTo>
                      <a:cubicBezTo>
                        <a:pt x="129" y="23"/>
                        <a:pt x="137" y="23"/>
                        <a:pt x="141" y="31"/>
                      </a:cubicBezTo>
                      <a:cubicBezTo>
                        <a:pt x="140" y="31"/>
                        <a:pt x="139" y="31"/>
                        <a:pt x="138" y="31"/>
                      </a:cubicBezTo>
                      <a:lnTo>
                        <a:pt x="140" y="30"/>
                      </a:ln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64" name="Freeform 136"/>
                <p:cNvSpPr>
                  <a:spLocks/>
                </p:cNvSpPr>
                <p:nvPr/>
              </p:nvSpPr>
              <p:spPr bwMode="auto">
                <a:xfrm>
                  <a:off x="4496494" y="2231586"/>
                  <a:ext cx="456603" cy="329225"/>
                </a:xfrm>
                <a:custGeom>
                  <a:avLst/>
                  <a:gdLst>
                    <a:gd name="T0" fmla="*/ 217 w 236"/>
                    <a:gd name="T1" fmla="*/ 128 h 170"/>
                    <a:gd name="T2" fmla="*/ 183 w 236"/>
                    <a:gd name="T3" fmla="*/ 111 h 170"/>
                    <a:gd name="T4" fmla="*/ 188 w 236"/>
                    <a:gd name="T5" fmla="*/ 115 h 170"/>
                    <a:gd name="T6" fmla="*/ 184 w 236"/>
                    <a:gd name="T7" fmla="*/ 120 h 170"/>
                    <a:gd name="T8" fmla="*/ 194 w 236"/>
                    <a:gd name="T9" fmla="*/ 131 h 170"/>
                    <a:gd name="T10" fmla="*/ 207 w 236"/>
                    <a:gd name="T11" fmla="*/ 134 h 170"/>
                    <a:gd name="T12" fmla="*/ 212 w 236"/>
                    <a:gd name="T13" fmla="*/ 146 h 170"/>
                    <a:gd name="T14" fmla="*/ 181 w 236"/>
                    <a:gd name="T15" fmla="*/ 146 h 170"/>
                    <a:gd name="T16" fmla="*/ 198 w 236"/>
                    <a:gd name="T17" fmla="*/ 166 h 170"/>
                    <a:gd name="T18" fmla="*/ 192 w 236"/>
                    <a:gd name="T19" fmla="*/ 166 h 170"/>
                    <a:gd name="T20" fmla="*/ 152 w 236"/>
                    <a:gd name="T21" fmla="*/ 147 h 170"/>
                    <a:gd name="T22" fmla="*/ 124 w 236"/>
                    <a:gd name="T23" fmla="*/ 137 h 170"/>
                    <a:gd name="T24" fmla="*/ 110 w 236"/>
                    <a:gd name="T25" fmla="*/ 139 h 170"/>
                    <a:gd name="T26" fmla="*/ 109 w 236"/>
                    <a:gd name="T27" fmla="*/ 123 h 170"/>
                    <a:gd name="T28" fmla="*/ 135 w 236"/>
                    <a:gd name="T29" fmla="*/ 119 h 170"/>
                    <a:gd name="T30" fmla="*/ 137 w 236"/>
                    <a:gd name="T31" fmla="*/ 109 h 170"/>
                    <a:gd name="T32" fmla="*/ 121 w 236"/>
                    <a:gd name="T33" fmla="*/ 75 h 170"/>
                    <a:gd name="T34" fmla="*/ 109 w 236"/>
                    <a:gd name="T35" fmla="*/ 75 h 170"/>
                    <a:gd name="T36" fmla="*/ 95 w 236"/>
                    <a:gd name="T37" fmla="*/ 55 h 170"/>
                    <a:gd name="T38" fmla="*/ 79 w 236"/>
                    <a:gd name="T39" fmla="*/ 59 h 170"/>
                    <a:gd name="T40" fmla="*/ 27 w 236"/>
                    <a:gd name="T41" fmla="*/ 54 h 170"/>
                    <a:gd name="T42" fmla="*/ 7 w 236"/>
                    <a:gd name="T43" fmla="*/ 45 h 170"/>
                    <a:gd name="T44" fmla="*/ 20 w 236"/>
                    <a:gd name="T45" fmla="*/ 42 h 170"/>
                    <a:gd name="T46" fmla="*/ 0 w 236"/>
                    <a:gd name="T47" fmla="*/ 32 h 170"/>
                    <a:gd name="T48" fmla="*/ 8 w 236"/>
                    <a:gd name="T49" fmla="*/ 11 h 170"/>
                    <a:gd name="T50" fmla="*/ 40 w 236"/>
                    <a:gd name="T51" fmla="*/ 3 h 170"/>
                    <a:gd name="T52" fmla="*/ 30 w 236"/>
                    <a:gd name="T53" fmla="*/ 21 h 170"/>
                    <a:gd name="T54" fmla="*/ 33 w 236"/>
                    <a:gd name="T55" fmla="*/ 31 h 170"/>
                    <a:gd name="T56" fmla="*/ 36 w 236"/>
                    <a:gd name="T57" fmla="*/ 17 h 170"/>
                    <a:gd name="T58" fmla="*/ 78 w 236"/>
                    <a:gd name="T59" fmla="*/ 19 h 170"/>
                    <a:gd name="T60" fmla="*/ 84 w 236"/>
                    <a:gd name="T61" fmla="*/ 22 h 170"/>
                    <a:gd name="T62" fmla="*/ 102 w 236"/>
                    <a:gd name="T63" fmla="*/ 18 h 170"/>
                    <a:gd name="T64" fmla="*/ 141 w 236"/>
                    <a:gd name="T65" fmla="*/ 36 h 170"/>
                    <a:gd name="T66" fmla="*/ 158 w 236"/>
                    <a:gd name="T67" fmla="*/ 42 h 170"/>
                    <a:gd name="T68" fmla="*/ 178 w 236"/>
                    <a:gd name="T69" fmla="*/ 55 h 170"/>
                    <a:gd name="T70" fmla="*/ 191 w 236"/>
                    <a:gd name="T71" fmla="*/ 62 h 170"/>
                    <a:gd name="T72" fmla="*/ 189 w 236"/>
                    <a:gd name="T73" fmla="*/ 67 h 170"/>
                    <a:gd name="T74" fmla="*/ 184 w 236"/>
                    <a:gd name="T75" fmla="*/ 76 h 170"/>
                    <a:gd name="T76" fmla="*/ 206 w 236"/>
                    <a:gd name="T77" fmla="*/ 88 h 170"/>
                    <a:gd name="T78" fmla="*/ 223 w 236"/>
                    <a:gd name="T79" fmla="*/ 100 h 170"/>
                    <a:gd name="T80" fmla="*/ 236 w 236"/>
                    <a:gd name="T81" fmla="*/ 108 h 170"/>
                    <a:gd name="T82" fmla="*/ 227 w 236"/>
                    <a:gd name="T83" fmla="*/ 11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6" h="170">
                      <a:moveTo>
                        <a:pt x="221" y="120"/>
                      </a:moveTo>
                      <a:cubicBezTo>
                        <a:pt x="221" y="123"/>
                        <a:pt x="220" y="128"/>
                        <a:pt x="217" y="128"/>
                      </a:cubicBezTo>
                      <a:cubicBezTo>
                        <a:pt x="203" y="128"/>
                        <a:pt x="202" y="108"/>
                        <a:pt x="188" y="108"/>
                      </a:cubicBezTo>
                      <a:cubicBezTo>
                        <a:pt x="187" y="108"/>
                        <a:pt x="183" y="111"/>
                        <a:pt x="183" y="111"/>
                      </a:cubicBezTo>
                      <a:cubicBezTo>
                        <a:pt x="185" y="113"/>
                        <a:pt x="186" y="112"/>
                        <a:pt x="188" y="112"/>
                      </a:cubicBezTo>
                      <a:cubicBezTo>
                        <a:pt x="188" y="115"/>
                        <a:pt x="188" y="115"/>
                        <a:pt x="188" y="115"/>
                      </a:cubicBezTo>
                      <a:cubicBezTo>
                        <a:pt x="187" y="116"/>
                        <a:pt x="185" y="116"/>
                        <a:pt x="184" y="115"/>
                      </a:cubicBezTo>
                      <a:cubicBezTo>
                        <a:pt x="184" y="120"/>
                        <a:pt x="184" y="120"/>
                        <a:pt x="184" y="120"/>
                      </a:cubicBezTo>
                      <a:cubicBezTo>
                        <a:pt x="188" y="120"/>
                        <a:pt x="188" y="120"/>
                        <a:pt x="188" y="120"/>
                      </a:cubicBezTo>
                      <a:cubicBezTo>
                        <a:pt x="188" y="123"/>
                        <a:pt x="192" y="130"/>
                        <a:pt x="194" y="131"/>
                      </a:cubicBezTo>
                      <a:cubicBezTo>
                        <a:pt x="200" y="133"/>
                        <a:pt x="202" y="129"/>
                        <a:pt x="202" y="134"/>
                      </a:cubicBezTo>
                      <a:cubicBezTo>
                        <a:pt x="205" y="134"/>
                        <a:pt x="205" y="134"/>
                        <a:pt x="207" y="134"/>
                      </a:cubicBezTo>
                      <a:cubicBezTo>
                        <a:pt x="207" y="139"/>
                        <a:pt x="207" y="139"/>
                        <a:pt x="207" y="140"/>
                      </a:cubicBezTo>
                      <a:cubicBezTo>
                        <a:pt x="207" y="142"/>
                        <a:pt x="212" y="143"/>
                        <a:pt x="212" y="146"/>
                      </a:cubicBezTo>
                      <a:cubicBezTo>
                        <a:pt x="212" y="149"/>
                        <a:pt x="209" y="155"/>
                        <a:pt x="208" y="158"/>
                      </a:cubicBezTo>
                      <a:cubicBezTo>
                        <a:pt x="203" y="157"/>
                        <a:pt x="184" y="150"/>
                        <a:pt x="181" y="146"/>
                      </a:cubicBezTo>
                      <a:cubicBezTo>
                        <a:pt x="177" y="146"/>
                        <a:pt x="177" y="146"/>
                        <a:pt x="177" y="146"/>
                      </a:cubicBezTo>
                      <a:cubicBezTo>
                        <a:pt x="182" y="152"/>
                        <a:pt x="198" y="158"/>
                        <a:pt x="198" y="166"/>
                      </a:cubicBezTo>
                      <a:cubicBezTo>
                        <a:pt x="198" y="168"/>
                        <a:pt x="196" y="170"/>
                        <a:pt x="195" y="170"/>
                      </a:cubicBezTo>
                      <a:cubicBezTo>
                        <a:pt x="194" y="170"/>
                        <a:pt x="193" y="167"/>
                        <a:pt x="192" y="166"/>
                      </a:cubicBezTo>
                      <a:cubicBezTo>
                        <a:pt x="184" y="162"/>
                        <a:pt x="178" y="164"/>
                        <a:pt x="171" y="160"/>
                      </a:cubicBezTo>
                      <a:cubicBezTo>
                        <a:pt x="164" y="156"/>
                        <a:pt x="147" y="156"/>
                        <a:pt x="152" y="147"/>
                      </a:cubicBezTo>
                      <a:cubicBezTo>
                        <a:pt x="142" y="143"/>
                        <a:pt x="138" y="137"/>
                        <a:pt x="130" y="133"/>
                      </a:cubicBezTo>
                      <a:cubicBezTo>
                        <a:pt x="128" y="135"/>
                        <a:pt x="126" y="137"/>
                        <a:pt x="124" y="137"/>
                      </a:cubicBezTo>
                      <a:cubicBezTo>
                        <a:pt x="121" y="137"/>
                        <a:pt x="122" y="135"/>
                        <a:pt x="119" y="135"/>
                      </a:cubicBezTo>
                      <a:cubicBezTo>
                        <a:pt x="115" y="135"/>
                        <a:pt x="114" y="139"/>
                        <a:pt x="110" y="139"/>
                      </a:cubicBezTo>
                      <a:cubicBezTo>
                        <a:pt x="107" y="139"/>
                        <a:pt x="98" y="135"/>
                        <a:pt x="98" y="131"/>
                      </a:cubicBezTo>
                      <a:cubicBezTo>
                        <a:pt x="98" y="128"/>
                        <a:pt x="105" y="123"/>
                        <a:pt x="109" y="123"/>
                      </a:cubicBezTo>
                      <a:cubicBezTo>
                        <a:pt x="115" y="123"/>
                        <a:pt x="119" y="123"/>
                        <a:pt x="122" y="123"/>
                      </a:cubicBezTo>
                      <a:cubicBezTo>
                        <a:pt x="124" y="123"/>
                        <a:pt x="131" y="122"/>
                        <a:pt x="135" y="119"/>
                      </a:cubicBezTo>
                      <a:cubicBezTo>
                        <a:pt x="133" y="119"/>
                        <a:pt x="130" y="116"/>
                        <a:pt x="130" y="113"/>
                      </a:cubicBezTo>
                      <a:cubicBezTo>
                        <a:pt x="130" y="108"/>
                        <a:pt x="135" y="111"/>
                        <a:pt x="137" y="109"/>
                      </a:cubicBezTo>
                      <a:cubicBezTo>
                        <a:pt x="139" y="106"/>
                        <a:pt x="145" y="100"/>
                        <a:pt x="145" y="96"/>
                      </a:cubicBezTo>
                      <a:cubicBezTo>
                        <a:pt x="145" y="89"/>
                        <a:pt x="127" y="75"/>
                        <a:pt x="121" y="75"/>
                      </a:cubicBezTo>
                      <a:cubicBezTo>
                        <a:pt x="117" y="75"/>
                        <a:pt x="115" y="78"/>
                        <a:pt x="112" y="78"/>
                      </a:cubicBezTo>
                      <a:cubicBezTo>
                        <a:pt x="111" y="78"/>
                        <a:pt x="109" y="75"/>
                        <a:pt x="109" y="75"/>
                      </a:cubicBezTo>
                      <a:cubicBezTo>
                        <a:pt x="109" y="72"/>
                        <a:pt x="115" y="71"/>
                        <a:pt x="116" y="71"/>
                      </a:cubicBezTo>
                      <a:cubicBezTo>
                        <a:pt x="114" y="68"/>
                        <a:pt x="98" y="55"/>
                        <a:pt x="95" y="55"/>
                      </a:cubicBezTo>
                      <a:cubicBezTo>
                        <a:pt x="91" y="55"/>
                        <a:pt x="87" y="66"/>
                        <a:pt x="82" y="66"/>
                      </a:cubicBezTo>
                      <a:cubicBezTo>
                        <a:pt x="78" y="66"/>
                        <a:pt x="79" y="61"/>
                        <a:pt x="79" y="59"/>
                      </a:cubicBezTo>
                      <a:cubicBezTo>
                        <a:pt x="70" y="59"/>
                        <a:pt x="49" y="59"/>
                        <a:pt x="36" y="59"/>
                      </a:cubicBezTo>
                      <a:cubicBezTo>
                        <a:pt x="33" y="59"/>
                        <a:pt x="29" y="56"/>
                        <a:pt x="27" y="54"/>
                      </a:cubicBezTo>
                      <a:cubicBezTo>
                        <a:pt x="13" y="54"/>
                        <a:pt x="13" y="54"/>
                        <a:pt x="13" y="54"/>
                      </a:cubicBezTo>
                      <a:cubicBezTo>
                        <a:pt x="12" y="50"/>
                        <a:pt x="8" y="49"/>
                        <a:pt x="7" y="45"/>
                      </a:cubicBezTo>
                      <a:cubicBezTo>
                        <a:pt x="11" y="44"/>
                        <a:pt x="15" y="45"/>
                        <a:pt x="20" y="46"/>
                      </a:cubicBezTo>
                      <a:cubicBezTo>
                        <a:pt x="20" y="42"/>
                        <a:pt x="20" y="42"/>
                        <a:pt x="20" y="42"/>
                      </a:cubicBezTo>
                      <a:cubicBezTo>
                        <a:pt x="17" y="40"/>
                        <a:pt x="4" y="39"/>
                        <a:pt x="4" y="39"/>
                      </a:cubicBezTo>
                      <a:cubicBezTo>
                        <a:pt x="4" y="39"/>
                        <a:pt x="0" y="34"/>
                        <a:pt x="0" y="32"/>
                      </a:cubicBezTo>
                      <a:cubicBezTo>
                        <a:pt x="0" y="24"/>
                        <a:pt x="1" y="22"/>
                        <a:pt x="6" y="19"/>
                      </a:cubicBezTo>
                      <a:cubicBezTo>
                        <a:pt x="8" y="17"/>
                        <a:pt x="6" y="12"/>
                        <a:pt x="8" y="11"/>
                      </a:cubicBezTo>
                      <a:cubicBezTo>
                        <a:pt x="13" y="5"/>
                        <a:pt x="21" y="0"/>
                        <a:pt x="31" y="0"/>
                      </a:cubicBezTo>
                      <a:cubicBezTo>
                        <a:pt x="31" y="0"/>
                        <a:pt x="40" y="3"/>
                        <a:pt x="40" y="3"/>
                      </a:cubicBezTo>
                      <a:cubicBezTo>
                        <a:pt x="37" y="9"/>
                        <a:pt x="28" y="9"/>
                        <a:pt x="28" y="18"/>
                      </a:cubicBezTo>
                      <a:cubicBezTo>
                        <a:pt x="28" y="20"/>
                        <a:pt x="29" y="21"/>
                        <a:pt x="30" y="21"/>
                      </a:cubicBezTo>
                      <a:cubicBezTo>
                        <a:pt x="29" y="23"/>
                        <a:pt x="30" y="26"/>
                        <a:pt x="30" y="26"/>
                      </a:cubicBezTo>
                      <a:cubicBezTo>
                        <a:pt x="30" y="28"/>
                        <a:pt x="29" y="31"/>
                        <a:pt x="33" y="31"/>
                      </a:cubicBezTo>
                      <a:cubicBezTo>
                        <a:pt x="35" y="31"/>
                        <a:pt x="39" y="27"/>
                        <a:pt x="39" y="25"/>
                      </a:cubicBezTo>
                      <a:cubicBezTo>
                        <a:pt x="39" y="22"/>
                        <a:pt x="36" y="20"/>
                        <a:pt x="36" y="17"/>
                      </a:cubicBezTo>
                      <a:cubicBezTo>
                        <a:pt x="36" y="6"/>
                        <a:pt x="55" y="3"/>
                        <a:pt x="66" y="3"/>
                      </a:cubicBezTo>
                      <a:cubicBezTo>
                        <a:pt x="74" y="3"/>
                        <a:pt x="78" y="13"/>
                        <a:pt x="78" y="19"/>
                      </a:cubicBezTo>
                      <a:cubicBezTo>
                        <a:pt x="78" y="20"/>
                        <a:pt x="76" y="25"/>
                        <a:pt x="78" y="25"/>
                      </a:cubicBezTo>
                      <a:cubicBezTo>
                        <a:pt x="80" y="25"/>
                        <a:pt x="81" y="22"/>
                        <a:pt x="84" y="22"/>
                      </a:cubicBezTo>
                      <a:cubicBezTo>
                        <a:pt x="87" y="22"/>
                        <a:pt x="88" y="25"/>
                        <a:pt x="90" y="25"/>
                      </a:cubicBezTo>
                      <a:cubicBezTo>
                        <a:pt x="95" y="25"/>
                        <a:pt x="97" y="18"/>
                        <a:pt x="102" y="18"/>
                      </a:cubicBezTo>
                      <a:cubicBezTo>
                        <a:pt x="107" y="18"/>
                        <a:pt x="119" y="20"/>
                        <a:pt x="123" y="22"/>
                      </a:cubicBezTo>
                      <a:cubicBezTo>
                        <a:pt x="130" y="27"/>
                        <a:pt x="132" y="36"/>
                        <a:pt x="141" y="36"/>
                      </a:cubicBezTo>
                      <a:cubicBezTo>
                        <a:pt x="145" y="36"/>
                        <a:pt x="146" y="36"/>
                        <a:pt x="148" y="36"/>
                      </a:cubicBezTo>
                      <a:cubicBezTo>
                        <a:pt x="151" y="36"/>
                        <a:pt x="159" y="37"/>
                        <a:pt x="158" y="42"/>
                      </a:cubicBezTo>
                      <a:cubicBezTo>
                        <a:pt x="165" y="45"/>
                        <a:pt x="170" y="49"/>
                        <a:pt x="178" y="50"/>
                      </a:cubicBezTo>
                      <a:cubicBezTo>
                        <a:pt x="178" y="55"/>
                        <a:pt x="178" y="55"/>
                        <a:pt x="178" y="55"/>
                      </a:cubicBezTo>
                      <a:cubicBezTo>
                        <a:pt x="179" y="55"/>
                        <a:pt x="183" y="55"/>
                        <a:pt x="183" y="55"/>
                      </a:cubicBezTo>
                      <a:cubicBezTo>
                        <a:pt x="187" y="55"/>
                        <a:pt x="189" y="58"/>
                        <a:pt x="191" y="62"/>
                      </a:cubicBezTo>
                      <a:cubicBezTo>
                        <a:pt x="187" y="63"/>
                        <a:pt x="183" y="63"/>
                        <a:pt x="181" y="66"/>
                      </a:cubicBezTo>
                      <a:cubicBezTo>
                        <a:pt x="186" y="67"/>
                        <a:pt x="187" y="67"/>
                        <a:pt x="189" y="67"/>
                      </a:cubicBezTo>
                      <a:cubicBezTo>
                        <a:pt x="191" y="67"/>
                        <a:pt x="193" y="67"/>
                        <a:pt x="194" y="69"/>
                      </a:cubicBezTo>
                      <a:cubicBezTo>
                        <a:pt x="189" y="71"/>
                        <a:pt x="187" y="71"/>
                        <a:pt x="184" y="76"/>
                      </a:cubicBezTo>
                      <a:cubicBezTo>
                        <a:pt x="187" y="77"/>
                        <a:pt x="188" y="78"/>
                        <a:pt x="192" y="78"/>
                      </a:cubicBezTo>
                      <a:cubicBezTo>
                        <a:pt x="193" y="85"/>
                        <a:pt x="200" y="88"/>
                        <a:pt x="206" y="88"/>
                      </a:cubicBezTo>
                      <a:cubicBezTo>
                        <a:pt x="207" y="93"/>
                        <a:pt x="208" y="98"/>
                        <a:pt x="213" y="98"/>
                      </a:cubicBezTo>
                      <a:cubicBezTo>
                        <a:pt x="219" y="98"/>
                        <a:pt x="221" y="94"/>
                        <a:pt x="223" y="100"/>
                      </a:cubicBezTo>
                      <a:cubicBezTo>
                        <a:pt x="224" y="101"/>
                        <a:pt x="227" y="101"/>
                        <a:pt x="228" y="101"/>
                      </a:cubicBezTo>
                      <a:cubicBezTo>
                        <a:pt x="233" y="101"/>
                        <a:pt x="236" y="103"/>
                        <a:pt x="236" y="108"/>
                      </a:cubicBezTo>
                      <a:cubicBezTo>
                        <a:pt x="236" y="111"/>
                        <a:pt x="231" y="112"/>
                        <a:pt x="227" y="112"/>
                      </a:cubicBezTo>
                      <a:cubicBezTo>
                        <a:pt x="227" y="116"/>
                        <a:pt x="227" y="115"/>
                        <a:pt x="227" y="116"/>
                      </a:cubicBezTo>
                      <a:cubicBezTo>
                        <a:pt x="227" y="117"/>
                        <a:pt x="226" y="120"/>
                        <a:pt x="221" y="120"/>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65" name="Freeform 139"/>
                <p:cNvSpPr>
                  <a:spLocks/>
                </p:cNvSpPr>
                <p:nvPr/>
              </p:nvSpPr>
              <p:spPr bwMode="auto">
                <a:xfrm>
                  <a:off x="4468079" y="1901381"/>
                  <a:ext cx="486978" cy="254757"/>
                </a:xfrm>
                <a:custGeom>
                  <a:avLst/>
                  <a:gdLst>
                    <a:gd name="T0" fmla="*/ 201 w 252"/>
                    <a:gd name="T1" fmla="*/ 10 h 132"/>
                    <a:gd name="T2" fmla="*/ 229 w 252"/>
                    <a:gd name="T3" fmla="*/ 6 h 132"/>
                    <a:gd name="T4" fmla="*/ 252 w 252"/>
                    <a:gd name="T5" fmla="*/ 18 h 132"/>
                    <a:gd name="T6" fmla="*/ 204 w 252"/>
                    <a:gd name="T7" fmla="*/ 33 h 132"/>
                    <a:gd name="T8" fmla="*/ 193 w 252"/>
                    <a:gd name="T9" fmla="*/ 48 h 132"/>
                    <a:gd name="T10" fmla="*/ 151 w 252"/>
                    <a:gd name="T11" fmla="*/ 71 h 132"/>
                    <a:gd name="T12" fmla="*/ 141 w 252"/>
                    <a:gd name="T13" fmla="*/ 77 h 132"/>
                    <a:gd name="T14" fmla="*/ 141 w 252"/>
                    <a:gd name="T15" fmla="*/ 89 h 132"/>
                    <a:gd name="T16" fmla="*/ 114 w 252"/>
                    <a:gd name="T17" fmla="*/ 102 h 132"/>
                    <a:gd name="T18" fmla="*/ 104 w 252"/>
                    <a:gd name="T19" fmla="*/ 120 h 132"/>
                    <a:gd name="T20" fmla="*/ 115 w 252"/>
                    <a:gd name="T21" fmla="*/ 122 h 132"/>
                    <a:gd name="T22" fmla="*/ 83 w 252"/>
                    <a:gd name="T23" fmla="*/ 128 h 132"/>
                    <a:gd name="T24" fmla="*/ 53 w 252"/>
                    <a:gd name="T25" fmla="*/ 131 h 132"/>
                    <a:gd name="T26" fmla="*/ 22 w 252"/>
                    <a:gd name="T27" fmla="*/ 128 h 132"/>
                    <a:gd name="T28" fmla="*/ 40 w 252"/>
                    <a:gd name="T29" fmla="*/ 114 h 132"/>
                    <a:gd name="T30" fmla="*/ 38 w 252"/>
                    <a:gd name="T31" fmla="*/ 103 h 132"/>
                    <a:gd name="T32" fmla="*/ 61 w 252"/>
                    <a:gd name="T33" fmla="*/ 111 h 132"/>
                    <a:gd name="T34" fmla="*/ 44 w 252"/>
                    <a:gd name="T35" fmla="*/ 96 h 132"/>
                    <a:gd name="T36" fmla="*/ 36 w 252"/>
                    <a:gd name="T37" fmla="*/ 98 h 132"/>
                    <a:gd name="T38" fmla="*/ 45 w 252"/>
                    <a:gd name="T39" fmla="*/ 85 h 132"/>
                    <a:gd name="T40" fmla="*/ 41 w 252"/>
                    <a:gd name="T41" fmla="*/ 63 h 132"/>
                    <a:gd name="T42" fmla="*/ 44 w 252"/>
                    <a:gd name="T43" fmla="*/ 58 h 132"/>
                    <a:gd name="T44" fmla="*/ 64 w 252"/>
                    <a:gd name="T45" fmla="*/ 58 h 132"/>
                    <a:gd name="T46" fmla="*/ 71 w 252"/>
                    <a:gd name="T47" fmla="*/ 59 h 132"/>
                    <a:gd name="T48" fmla="*/ 87 w 252"/>
                    <a:gd name="T49" fmla="*/ 56 h 132"/>
                    <a:gd name="T50" fmla="*/ 97 w 252"/>
                    <a:gd name="T51" fmla="*/ 48 h 132"/>
                    <a:gd name="T52" fmla="*/ 65 w 252"/>
                    <a:gd name="T53" fmla="*/ 52 h 132"/>
                    <a:gd name="T54" fmla="*/ 48 w 252"/>
                    <a:gd name="T55" fmla="*/ 50 h 132"/>
                    <a:gd name="T56" fmla="*/ 38 w 252"/>
                    <a:gd name="T57" fmla="*/ 52 h 132"/>
                    <a:gd name="T58" fmla="*/ 30 w 252"/>
                    <a:gd name="T59" fmla="*/ 43 h 132"/>
                    <a:gd name="T60" fmla="*/ 34 w 252"/>
                    <a:gd name="T61" fmla="*/ 34 h 132"/>
                    <a:gd name="T62" fmla="*/ 17 w 252"/>
                    <a:gd name="T63" fmla="*/ 39 h 132"/>
                    <a:gd name="T64" fmla="*/ 20 w 252"/>
                    <a:gd name="T65" fmla="*/ 32 h 132"/>
                    <a:gd name="T66" fmla="*/ 7 w 252"/>
                    <a:gd name="T67" fmla="*/ 34 h 132"/>
                    <a:gd name="T68" fmla="*/ 29 w 252"/>
                    <a:gd name="T69" fmla="*/ 23 h 132"/>
                    <a:gd name="T70" fmla="*/ 38 w 252"/>
                    <a:gd name="T71" fmla="*/ 21 h 132"/>
                    <a:gd name="T72" fmla="*/ 68 w 252"/>
                    <a:gd name="T73" fmla="*/ 21 h 132"/>
                    <a:gd name="T74" fmla="*/ 89 w 252"/>
                    <a:gd name="T75" fmla="*/ 7 h 132"/>
                    <a:gd name="T76" fmla="*/ 128 w 252"/>
                    <a:gd name="T77" fmla="*/ 4 h 132"/>
                    <a:gd name="T78" fmla="*/ 143 w 252"/>
                    <a:gd name="T79" fmla="*/ 5 h 132"/>
                    <a:gd name="T80" fmla="*/ 160 w 252"/>
                    <a:gd name="T81" fmla="*/ 2 h 132"/>
                    <a:gd name="T82" fmla="*/ 206 w 252"/>
                    <a:gd name="T83" fmla="*/ 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2" h="132">
                      <a:moveTo>
                        <a:pt x="206" y="7"/>
                      </a:moveTo>
                      <a:cubicBezTo>
                        <a:pt x="204" y="9"/>
                        <a:pt x="203" y="10"/>
                        <a:pt x="201" y="10"/>
                      </a:cubicBezTo>
                      <a:cubicBezTo>
                        <a:pt x="223" y="4"/>
                        <a:pt x="223" y="4"/>
                        <a:pt x="223" y="4"/>
                      </a:cubicBezTo>
                      <a:cubicBezTo>
                        <a:pt x="225" y="5"/>
                        <a:pt x="227" y="5"/>
                        <a:pt x="229" y="6"/>
                      </a:cubicBezTo>
                      <a:cubicBezTo>
                        <a:pt x="232" y="7"/>
                        <a:pt x="232" y="9"/>
                        <a:pt x="234" y="11"/>
                      </a:cubicBezTo>
                      <a:cubicBezTo>
                        <a:pt x="237" y="14"/>
                        <a:pt x="252" y="13"/>
                        <a:pt x="252" y="18"/>
                      </a:cubicBezTo>
                      <a:cubicBezTo>
                        <a:pt x="252" y="22"/>
                        <a:pt x="247" y="21"/>
                        <a:pt x="245" y="22"/>
                      </a:cubicBezTo>
                      <a:cubicBezTo>
                        <a:pt x="234" y="31"/>
                        <a:pt x="219" y="26"/>
                        <a:pt x="204" y="33"/>
                      </a:cubicBezTo>
                      <a:cubicBezTo>
                        <a:pt x="207" y="36"/>
                        <a:pt x="219" y="34"/>
                        <a:pt x="226" y="34"/>
                      </a:cubicBezTo>
                      <a:cubicBezTo>
                        <a:pt x="219" y="41"/>
                        <a:pt x="203" y="45"/>
                        <a:pt x="193" y="48"/>
                      </a:cubicBezTo>
                      <a:cubicBezTo>
                        <a:pt x="181" y="52"/>
                        <a:pt x="175" y="63"/>
                        <a:pt x="166" y="70"/>
                      </a:cubicBezTo>
                      <a:cubicBezTo>
                        <a:pt x="162" y="73"/>
                        <a:pt x="156" y="69"/>
                        <a:pt x="151" y="71"/>
                      </a:cubicBezTo>
                      <a:cubicBezTo>
                        <a:pt x="145" y="73"/>
                        <a:pt x="138" y="73"/>
                        <a:pt x="133" y="77"/>
                      </a:cubicBezTo>
                      <a:cubicBezTo>
                        <a:pt x="141" y="77"/>
                        <a:pt x="141" y="77"/>
                        <a:pt x="141" y="77"/>
                      </a:cubicBezTo>
                      <a:cubicBezTo>
                        <a:pt x="142" y="83"/>
                        <a:pt x="138" y="83"/>
                        <a:pt x="133" y="82"/>
                      </a:cubicBezTo>
                      <a:cubicBezTo>
                        <a:pt x="136" y="84"/>
                        <a:pt x="139" y="85"/>
                        <a:pt x="141" y="89"/>
                      </a:cubicBezTo>
                      <a:cubicBezTo>
                        <a:pt x="135" y="92"/>
                        <a:pt x="133" y="99"/>
                        <a:pt x="128" y="102"/>
                      </a:cubicBezTo>
                      <a:cubicBezTo>
                        <a:pt x="116" y="102"/>
                        <a:pt x="116" y="102"/>
                        <a:pt x="114" y="102"/>
                      </a:cubicBezTo>
                      <a:cubicBezTo>
                        <a:pt x="114" y="104"/>
                        <a:pt x="116" y="105"/>
                        <a:pt x="116" y="106"/>
                      </a:cubicBezTo>
                      <a:cubicBezTo>
                        <a:pt x="116" y="116"/>
                        <a:pt x="104" y="110"/>
                        <a:pt x="104" y="120"/>
                      </a:cubicBezTo>
                      <a:cubicBezTo>
                        <a:pt x="108" y="120"/>
                        <a:pt x="109" y="120"/>
                        <a:pt x="111" y="120"/>
                      </a:cubicBezTo>
                      <a:cubicBezTo>
                        <a:pt x="112" y="120"/>
                        <a:pt x="115" y="120"/>
                        <a:pt x="115" y="122"/>
                      </a:cubicBezTo>
                      <a:cubicBezTo>
                        <a:pt x="115" y="127"/>
                        <a:pt x="99" y="132"/>
                        <a:pt x="92" y="132"/>
                      </a:cubicBezTo>
                      <a:cubicBezTo>
                        <a:pt x="86" y="132"/>
                        <a:pt x="89" y="128"/>
                        <a:pt x="83" y="128"/>
                      </a:cubicBezTo>
                      <a:cubicBezTo>
                        <a:pt x="75" y="128"/>
                        <a:pt x="68" y="128"/>
                        <a:pt x="61" y="128"/>
                      </a:cubicBezTo>
                      <a:cubicBezTo>
                        <a:pt x="59" y="128"/>
                        <a:pt x="57" y="131"/>
                        <a:pt x="53" y="131"/>
                      </a:cubicBezTo>
                      <a:cubicBezTo>
                        <a:pt x="43" y="131"/>
                        <a:pt x="35" y="128"/>
                        <a:pt x="25" y="125"/>
                      </a:cubicBezTo>
                      <a:cubicBezTo>
                        <a:pt x="25" y="127"/>
                        <a:pt x="23" y="128"/>
                        <a:pt x="22" y="128"/>
                      </a:cubicBezTo>
                      <a:cubicBezTo>
                        <a:pt x="20" y="128"/>
                        <a:pt x="19" y="127"/>
                        <a:pt x="19" y="126"/>
                      </a:cubicBezTo>
                      <a:cubicBezTo>
                        <a:pt x="19" y="114"/>
                        <a:pt x="34" y="118"/>
                        <a:pt x="40" y="114"/>
                      </a:cubicBezTo>
                      <a:cubicBezTo>
                        <a:pt x="37" y="112"/>
                        <a:pt x="31" y="111"/>
                        <a:pt x="31" y="106"/>
                      </a:cubicBezTo>
                      <a:cubicBezTo>
                        <a:pt x="31" y="102"/>
                        <a:pt x="35" y="103"/>
                        <a:pt x="38" y="103"/>
                      </a:cubicBezTo>
                      <a:cubicBezTo>
                        <a:pt x="47" y="103"/>
                        <a:pt x="50" y="108"/>
                        <a:pt x="56" y="111"/>
                      </a:cubicBezTo>
                      <a:cubicBezTo>
                        <a:pt x="61" y="111"/>
                        <a:pt x="61" y="111"/>
                        <a:pt x="61" y="111"/>
                      </a:cubicBezTo>
                      <a:cubicBezTo>
                        <a:pt x="57" y="107"/>
                        <a:pt x="48" y="103"/>
                        <a:pt x="48" y="96"/>
                      </a:cubicBezTo>
                      <a:cubicBezTo>
                        <a:pt x="44" y="96"/>
                        <a:pt x="44" y="96"/>
                        <a:pt x="44" y="96"/>
                      </a:cubicBezTo>
                      <a:cubicBezTo>
                        <a:pt x="42" y="97"/>
                        <a:pt x="42" y="97"/>
                        <a:pt x="41" y="98"/>
                      </a:cubicBezTo>
                      <a:cubicBezTo>
                        <a:pt x="36" y="98"/>
                        <a:pt x="36" y="98"/>
                        <a:pt x="36" y="98"/>
                      </a:cubicBezTo>
                      <a:cubicBezTo>
                        <a:pt x="36" y="95"/>
                        <a:pt x="36" y="95"/>
                        <a:pt x="36" y="95"/>
                      </a:cubicBezTo>
                      <a:cubicBezTo>
                        <a:pt x="39" y="90"/>
                        <a:pt x="41" y="87"/>
                        <a:pt x="45" y="85"/>
                      </a:cubicBezTo>
                      <a:cubicBezTo>
                        <a:pt x="52" y="83"/>
                        <a:pt x="61" y="86"/>
                        <a:pt x="61" y="78"/>
                      </a:cubicBezTo>
                      <a:cubicBezTo>
                        <a:pt x="61" y="69"/>
                        <a:pt x="41" y="69"/>
                        <a:pt x="41" y="63"/>
                      </a:cubicBezTo>
                      <a:cubicBezTo>
                        <a:pt x="41" y="61"/>
                        <a:pt x="46" y="61"/>
                        <a:pt x="48" y="61"/>
                      </a:cubicBezTo>
                      <a:cubicBezTo>
                        <a:pt x="45" y="61"/>
                        <a:pt x="45" y="60"/>
                        <a:pt x="44" y="58"/>
                      </a:cubicBezTo>
                      <a:cubicBezTo>
                        <a:pt x="46" y="57"/>
                        <a:pt x="47" y="58"/>
                        <a:pt x="48" y="58"/>
                      </a:cubicBezTo>
                      <a:cubicBezTo>
                        <a:pt x="52" y="58"/>
                        <a:pt x="58" y="56"/>
                        <a:pt x="64" y="58"/>
                      </a:cubicBezTo>
                      <a:cubicBezTo>
                        <a:pt x="71" y="61"/>
                        <a:pt x="73" y="69"/>
                        <a:pt x="81" y="68"/>
                      </a:cubicBezTo>
                      <a:cubicBezTo>
                        <a:pt x="80" y="67"/>
                        <a:pt x="71" y="61"/>
                        <a:pt x="71" y="59"/>
                      </a:cubicBezTo>
                      <a:cubicBezTo>
                        <a:pt x="71" y="58"/>
                        <a:pt x="72" y="57"/>
                        <a:pt x="73" y="56"/>
                      </a:cubicBezTo>
                      <a:cubicBezTo>
                        <a:pt x="87" y="56"/>
                        <a:pt x="87" y="56"/>
                        <a:pt x="87" y="56"/>
                      </a:cubicBezTo>
                      <a:cubicBezTo>
                        <a:pt x="93" y="54"/>
                        <a:pt x="97" y="52"/>
                        <a:pt x="101" y="48"/>
                      </a:cubicBezTo>
                      <a:cubicBezTo>
                        <a:pt x="97" y="48"/>
                        <a:pt x="97" y="48"/>
                        <a:pt x="97" y="48"/>
                      </a:cubicBezTo>
                      <a:cubicBezTo>
                        <a:pt x="91" y="53"/>
                        <a:pt x="84" y="55"/>
                        <a:pt x="75" y="55"/>
                      </a:cubicBezTo>
                      <a:cubicBezTo>
                        <a:pt x="70" y="55"/>
                        <a:pt x="68" y="52"/>
                        <a:pt x="65" y="52"/>
                      </a:cubicBezTo>
                      <a:cubicBezTo>
                        <a:pt x="63" y="52"/>
                        <a:pt x="62" y="55"/>
                        <a:pt x="59" y="55"/>
                      </a:cubicBezTo>
                      <a:cubicBezTo>
                        <a:pt x="54" y="55"/>
                        <a:pt x="46" y="53"/>
                        <a:pt x="48" y="50"/>
                      </a:cubicBezTo>
                      <a:cubicBezTo>
                        <a:pt x="44" y="50"/>
                        <a:pt x="44" y="50"/>
                        <a:pt x="44" y="50"/>
                      </a:cubicBezTo>
                      <a:cubicBezTo>
                        <a:pt x="42" y="51"/>
                        <a:pt x="40" y="52"/>
                        <a:pt x="38" y="52"/>
                      </a:cubicBezTo>
                      <a:cubicBezTo>
                        <a:pt x="32" y="52"/>
                        <a:pt x="24" y="49"/>
                        <a:pt x="22" y="46"/>
                      </a:cubicBezTo>
                      <a:cubicBezTo>
                        <a:pt x="24" y="45"/>
                        <a:pt x="26" y="44"/>
                        <a:pt x="30" y="43"/>
                      </a:cubicBezTo>
                      <a:cubicBezTo>
                        <a:pt x="24" y="43"/>
                        <a:pt x="19" y="43"/>
                        <a:pt x="16" y="43"/>
                      </a:cubicBezTo>
                      <a:cubicBezTo>
                        <a:pt x="19" y="36"/>
                        <a:pt x="27" y="37"/>
                        <a:pt x="34" y="34"/>
                      </a:cubicBezTo>
                      <a:cubicBezTo>
                        <a:pt x="31" y="34"/>
                        <a:pt x="31" y="34"/>
                        <a:pt x="28" y="34"/>
                      </a:cubicBezTo>
                      <a:cubicBezTo>
                        <a:pt x="23" y="34"/>
                        <a:pt x="22" y="39"/>
                        <a:pt x="17" y="39"/>
                      </a:cubicBezTo>
                      <a:cubicBezTo>
                        <a:pt x="15" y="39"/>
                        <a:pt x="12" y="37"/>
                        <a:pt x="12" y="37"/>
                      </a:cubicBezTo>
                      <a:cubicBezTo>
                        <a:pt x="15" y="34"/>
                        <a:pt x="16" y="33"/>
                        <a:pt x="20" y="32"/>
                      </a:cubicBezTo>
                      <a:cubicBezTo>
                        <a:pt x="11" y="32"/>
                        <a:pt x="11" y="32"/>
                        <a:pt x="11" y="32"/>
                      </a:cubicBezTo>
                      <a:cubicBezTo>
                        <a:pt x="9" y="32"/>
                        <a:pt x="8" y="33"/>
                        <a:pt x="7" y="34"/>
                      </a:cubicBezTo>
                      <a:cubicBezTo>
                        <a:pt x="6" y="34"/>
                        <a:pt x="2" y="34"/>
                        <a:pt x="0" y="34"/>
                      </a:cubicBezTo>
                      <a:cubicBezTo>
                        <a:pt x="2" y="27"/>
                        <a:pt x="21" y="23"/>
                        <a:pt x="29" y="23"/>
                      </a:cubicBezTo>
                      <a:cubicBezTo>
                        <a:pt x="33" y="23"/>
                        <a:pt x="35" y="23"/>
                        <a:pt x="35" y="23"/>
                      </a:cubicBezTo>
                      <a:cubicBezTo>
                        <a:pt x="37" y="23"/>
                        <a:pt x="38" y="22"/>
                        <a:pt x="38" y="21"/>
                      </a:cubicBezTo>
                      <a:cubicBezTo>
                        <a:pt x="47" y="21"/>
                        <a:pt x="43" y="15"/>
                        <a:pt x="49" y="15"/>
                      </a:cubicBezTo>
                      <a:cubicBezTo>
                        <a:pt x="55" y="15"/>
                        <a:pt x="66" y="20"/>
                        <a:pt x="68" y="21"/>
                      </a:cubicBezTo>
                      <a:cubicBezTo>
                        <a:pt x="71" y="14"/>
                        <a:pt x="75" y="8"/>
                        <a:pt x="83" y="8"/>
                      </a:cubicBezTo>
                      <a:cubicBezTo>
                        <a:pt x="88" y="8"/>
                        <a:pt x="85" y="11"/>
                        <a:pt x="89" y="7"/>
                      </a:cubicBezTo>
                      <a:cubicBezTo>
                        <a:pt x="90" y="5"/>
                        <a:pt x="92" y="4"/>
                        <a:pt x="95" y="4"/>
                      </a:cubicBezTo>
                      <a:cubicBezTo>
                        <a:pt x="110" y="4"/>
                        <a:pt x="113" y="4"/>
                        <a:pt x="128" y="4"/>
                      </a:cubicBezTo>
                      <a:cubicBezTo>
                        <a:pt x="129" y="3"/>
                        <a:pt x="130" y="2"/>
                        <a:pt x="132" y="2"/>
                      </a:cubicBezTo>
                      <a:cubicBezTo>
                        <a:pt x="137" y="2"/>
                        <a:pt x="138" y="5"/>
                        <a:pt x="143" y="5"/>
                      </a:cubicBezTo>
                      <a:cubicBezTo>
                        <a:pt x="147" y="5"/>
                        <a:pt x="148" y="0"/>
                        <a:pt x="152" y="0"/>
                      </a:cubicBezTo>
                      <a:cubicBezTo>
                        <a:pt x="156" y="0"/>
                        <a:pt x="158" y="2"/>
                        <a:pt x="160" y="2"/>
                      </a:cubicBezTo>
                      <a:cubicBezTo>
                        <a:pt x="164" y="2"/>
                        <a:pt x="165" y="2"/>
                        <a:pt x="168" y="2"/>
                      </a:cubicBezTo>
                      <a:cubicBezTo>
                        <a:pt x="175" y="2"/>
                        <a:pt x="200" y="1"/>
                        <a:pt x="206" y="7"/>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sp>
              <p:nvSpPr>
                <p:cNvPr id="266" name="Oval 177"/>
                <p:cNvSpPr>
                  <a:spLocks noChangeArrowheads="1"/>
                </p:cNvSpPr>
                <p:nvPr/>
              </p:nvSpPr>
              <p:spPr bwMode="auto">
                <a:xfrm>
                  <a:off x="4228020" y="2191412"/>
                  <a:ext cx="230262" cy="230262"/>
                </a:xfrm>
                <a:prstGeom prst="ellipse">
                  <a:avLst/>
                </a:prstGeom>
                <a:solidFill>
                  <a:schemeClr val="accent2"/>
                </a:solidFill>
                <a:ln>
                  <a:noFill/>
                </a:ln>
              </p:spPr>
              <p:txBody>
                <a:bodyPr vert="horz" wrap="square" lIns="121920" tIns="60960" rIns="121920" bIns="60960" numCol="1" anchor="t" anchorCtr="0" compatLnSpc="1">
                  <a:prstTxWarp prst="textNoShape">
                    <a:avLst/>
                  </a:prstTxWarp>
                </a:bodyPr>
                <a:lstStyle/>
                <a:p>
                  <a:pPr defTabSz="609585"/>
                  <a:endParaRPr lang="en-US" sz="2400">
                    <a:solidFill>
                      <a:srgbClr val="000000"/>
                    </a:solidFill>
                  </a:endParaRPr>
                </a:p>
              </p:txBody>
            </p:sp>
          </p:grpSp>
        </p:grpSp>
      </p:grpSp>
      <p:sp>
        <p:nvSpPr>
          <p:cNvPr id="267" name="矩形 266"/>
          <p:cNvSpPr/>
          <p:nvPr/>
        </p:nvSpPr>
        <p:spPr>
          <a:xfrm>
            <a:off x="287338" y="2144740"/>
            <a:ext cx="3202934" cy="800219"/>
          </a:xfrm>
          <a:prstGeom prst="rect">
            <a:avLst/>
          </a:prstGeom>
        </p:spPr>
        <p:txBody>
          <a:bodyPr wrap="square">
            <a:spAutoFit/>
          </a:bodyPr>
          <a:lstStyle/>
          <a:p>
            <a:r>
              <a:rPr lang="en-US" altLang="zh-CN" dirty="0">
                <a:solidFill>
                  <a:schemeClr val="tx1">
                    <a:lumMod val="65000"/>
                    <a:lumOff val="35000"/>
                  </a:schemeClr>
                </a:solidFill>
              </a:rPr>
              <a:t>01 </a:t>
            </a:r>
            <a:r>
              <a:rPr lang="zh-CN" altLang="en-US" sz="1400" dirty="0">
                <a:solidFill>
                  <a:schemeClr val="tx1">
                    <a:lumMod val="65000"/>
                    <a:lumOff val="35000"/>
                  </a:schemeClr>
                </a:solidFill>
              </a:rPr>
              <a:t>点击此处添加文字描述，文字颜色、大小、字体可根据需求进行更改。</a:t>
            </a:r>
            <a:endParaRPr lang="zh-CN" altLang="en-US" sz="1400" dirty="0"/>
          </a:p>
        </p:txBody>
      </p:sp>
      <p:sp>
        <p:nvSpPr>
          <p:cNvPr id="268" name="矩形 267"/>
          <p:cNvSpPr/>
          <p:nvPr/>
        </p:nvSpPr>
        <p:spPr>
          <a:xfrm>
            <a:off x="287338" y="3299688"/>
            <a:ext cx="3202934" cy="800219"/>
          </a:xfrm>
          <a:prstGeom prst="rect">
            <a:avLst/>
          </a:prstGeom>
        </p:spPr>
        <p:txBody>
          <a:bodyPr wrap="square">
            <a:spAutoFit/>
          </a:bodyPr>
          <a:lstStyle/>
          <a:p>
            <a:r>
              <a:rPr lang="en-US" altLang="zh-CN" dirty="0">
                <a:solidFill>
                  <a:schemeClr val="tx1">
                    <a:lumMod val="65000"/>
                    <a:lumOff val="35000"/>
                  </a:schemeClr>
                </a:solidFill>
              </a:rPr>
              <a:t>02</a:t>
            </a:r>
            <a:r>
              <a:rPr lang="en-US" altLang="zh-CN" sz="1400" dirty="0">
                <a:solidFill>
                  <a:schemeClr val="tx1">
                    <a:lumMod val="65000"/>
                    <a:lumOff val="35000"/>
                  </a:schemeClr>
                </a:solidFill>
              </a:rPr>
              <a:t> </a:t>
            </a:r>
            <a:r>
              <a:rPr lang="zh-CN" altLang="en-US" sz="1400" dirty="0">
                <a:solidFill>
                  <a:schemeClr val="tx1">
                    <a:lumMod val="65000"/>
                    <a:lumOff val="35000"/>
                  </a:schemeClr>
                </a:solidFill>
              </a:rPr>
              <a:t>点击此处添加文字描述，文字颜色、大小、字体可根据需求进行更改。</a:t>
            </a:r>
            <a:endParaRPr lang="zh-CN" altLang="en-US" sz="1400" dirty="0"/>
          </a:p>
        </p:txBody>
      </p:sp>
      <p:cxnSp>
        <p:nvCxnSpPr>
          <p:cNvPr id="269" name="PA_直接连接符 30"/>
          <p:cNvCxnSpPr>
            <a:cxnSpLocks/>
          </p:cNvCxnSpPr>
          <p:nvPr>
            <p:custDataLst>
              <p:tags r:id="rId1"/>
            </p:custDataLst>
          </p:nvPr>
        </p:nvCxnSpPr>
        <p:spPr>
          <a:xfrm>
            <a:off x="3352800" y="2515463"/>
            <a:ext cx="988197" cy="0"/>
          </a:xfrm>
          <a:prstGeom prst="line">
            <a:avLst/>
          </a:prstGeom>
          <a:ln w="12700">
            <a:solidFill>
              <a:schemeClr val="tx1">
                <a:lumMod val="50000"/>
                <a:lumOff val="50000"/>
              </a:schemeClr>
            </a:solidFill>
          </a:ln>
        </p:spPr>
        <p:style>
          <a:lnRef idx="1">
            <a:schemeClr val="accent6"/>
          </a:lnRef>
          <a:fillRef idx="0">
            <a:schemeClr val="accent6"/>
          </a:fillRef>
          <a:effectRef idx="0">
            <a:schemeClr val="accent6"/>
          </a:effectRef>
          <a:fontRef idx="minor">
            <a:schemeClr val="tx1"/>
          </a:fontRef>
        </p:style>
      </p:cxnSp>
      <p:cxnSp>
        <p:nvCxnSpPr>
          <p:cNvPr id="270" name="PA_直接连接符 30"/>
          <p:cNvCxnSpPr>
            <a:cxnSpLocks/>
            <a:stCxn id="268" idx="3"/>
          </p:cNvCxnSpPr>
          <p:nvPr>
            <p:custDataLst>
              <p:tags r:id="rId2"/>
            </p:custDataLst>
          </p:nvPr>
        </p:nvCxnSpPr>
        <p:spPr>
          <a:xfrm>
            <a:off x="3490272" y="3699798"/>
            <a:ext cx="1572648" cy="12998"/>
          </a:xfrm>
          <a:prstGeom prst="line">
            <a:avLst/>
          </a:prstGeom>
          <a:ln w="12700">
            <a:solidFill>
              <a:schemeClr val="tx1">
                <a:lumMod val="50000"/>
                <a:lumOff val="50000"/>
              </a:schemeClr>
            </a:solidFill>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4048852426"/>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750"/>
                            </p:stCondLst>
                            <p:childTnLst>
                              <p:par>
                                <p:cTn id="19" presetID="10" presetClass="entr" presetSubtype="0" fill="hold" nodeType="afterEffect">
                                  <p:stCondLst>
                                    <p:cond delay="0"/>
                                  </p:stCondLst>
                                  <p:childTnLst>
                                    <p:set>
                                      <p:cBhvr>
                                        <p:cTn id="20" dur="1" fill="hold">
                                          <p:stCondLst>
                                            <p:cond delay="0"/>
                                          </p:stCondLst>
                                        </p:cTn>
                                        <p:tgtEl>
                                          <p:spTgt spid="90"/>
                                        </p:tgtEl>
                                        <p:attrNameLst>
                                          <p:attrName>style.visibility</p:attrName>
                                        </p:attrNameLst>
                                      </p:cBhvr>
                                      <p:to>
                                        <p:strVal val="visible"/>
                                      </p:to>
                                    </p:set>
                                    <p:animEffect transition="in" filter="fade">
                                      <p:cBhvr>
                                        <p:cTn id="21" dur="500"/>
                                        <p:tgtEl>
                                          <p:spTgt spid="90"/>
                                        </p:tgtEl>
                                      </p:cBhvr>
                                    </p:animEffect>
                                  </p:childTnLst>
                                </p:cTn>
                              </p:par>
                              <p:par>
                                <p:cTn id="22" presetID="10" presetClass="entr" presetSubtype="0" fill="hold" nodeType="withEffect">
                                  <p:stCondLst>
                                    <p:cond delay="0"/>
                                  </p:stCondLst>
                                  <p:childTnLst>
                                    <p:set>
                                      <p:cBhvr>
                                        <p:cTn id="23" dur="1" fill="hold">
                                          <p:stCondLst>
                                            <p:cond delay="0"/>
                                          </p:stCondLst>
                                        </p:cTn>
                                        <p:tgtEl>
                                          <p:spTgt spid="252"/>
                                        </p:tgtEl>
                                        <p:attrNameLst>
                                          <p:attrName>style.visibility</p:attrName>
                                        </p:attrNameLst>
                                      </p:cBhvr>
                                      <p:to>
                                        <p:strVal val="visible"/>
                                      </p:to>
                                    </p:set>
                                    <p:animEffect transition="in" filter="fade">
                                      <p:cBhvr>
                                        <p:cTn id="24" dur="500"/>
                                        <p:tgtEl>
                                          <p:spTgt spid="252"/>
                                        </p:tgtEl>
                                      </p:cBhvr>
                                    </p:animEffect>
                                  </p:childTnLst>
                                </p:cTn>
                              </p:par>
                              <p:par>
                                <p:cTn id="25" presetID="10" presetClass="entr" presetSubtype="0" fill="hold" nodeType="withEffect">
                                  <p:stCondLst>
                                    <p:cond delay="0"/>
                                  </p:stCondLst>
                                  <p:childTnLst>
                                    <p:set>
                                      <p:cBhvr>
                                        <p:cTn id="26" dur="1" fill="hold">
                                          <p:stCondLst>
                                            <p:cond delay="0"/>
                                          </p:stCondLst>
                                        </p:cTn>
                                        <p:tgtEl>
                                          <p:spTgt spid="95"/>
                                        </p:tgtEl>
                                        <p:attrNameLst>
                                          <p:attrName>style.visibility</p:attrName>
                                        </p:attrNameLst>
                                      </p:cBhvr>
                                      <p:to>
                                        <p:strVal val="visible"/>
                                      </p:to>
                                    </p:set>
                                    <p:animEffect transition="in" filter="fade">
                                      <p:cBhvr>
                                        <p:cTn id="27" dur="500"/>
                                        <p:tgtEl>
                                          <p:spTgt spid="95"/>
                                        </p:tgtEl>
                                      </p:cBhvr>
                                    </p:animEffect>
                                  </p:childTnLst>
                                </p:cTn>
                              </p:par>
                            </p:childTnLst>
                          </p:cTn>
                        </p:par>
                        <p:par>
                          <p:cTn id="28" fill="hold">
                            <p:stCondLst>
                              <p:cond delay="1250"/>
                            </p:stCondLst>
                            <p:childTnLst>
                              <p:par>
                                <p:cTn id="29" presetID="22" presetClass="entr" presetSubtype="2" fill="hold" nodeType="afterEffect">
                                  <p:stCondLst>
                                    <p:cond delay="0"/>
                                  </p:stCondLst>
                                  <p:childTnLst>
                                    <p:set>
                                      <p:cBhvr>
                                        <p:cTn id="30" dur="1" fill="hold">
                                          <p:stCondLst>
                                            <p:cond delay="0"/>
                                          </p:stCondLst>
                                        </p:cTn>
                                        <p:tgtEl>
                                          <p:spTgt spid="269"/>
                                        </p:tgtEl>
                                        <p:attrNameLst>
                                          <p:attrName>style.visibility</p:attrName>
                                        </p:attrNameLst>
                                      </p:cBhvr>
                                      <p:to>
                                        <p:strVal val="visible"/>
                                      </p:to>
                                    </p:set>
                                    <p:animEffect transition="in" filter="wipe(right)">
                                      <p:cBhvr>
                                        <p:cTn id="31" dur="500"/>
                                        <p:tgtEl>
                                          <p:spTgt spid="269"/>
                                        </p:tgtEl>
                                      </p:cBhvr>
                                    </p:animEffect>
                                  </p:childTnLst>
                                </p:cTn>
                              </p:par>
                            </p:childTnLst>
                          </p:cTn>
                        </p:par>
                        <p:par>
                          <p:cTn id="32" fill="hold">
                            <p:stCondLst>
                              <p:cond delay="1750"/>
                            </p:stCondLst>
                            <p:childTnLst>
                              <p:par>
                                <p:cTn id="33" presetID="2" presetClass="entr" presetSubtype="4" fill="hold" grpId="0" nodeType="afterEffect">
                                  <p:stCondLst>
                                    <p:cond delay="0"/>
                                  </p:stCondLst>
                                  <p:childTnLst>
                                    <p:set>
                                      <p:cBhvr>
                                        <p:cTn id="34" dur="1" fill="hold">
                                          <p:stCondLst>
                                            <p:cond delay="0"/>
                                          </p:stCondLst>
                                        </p:cTn>
                                        <p:tgtEl>
                                          <p:spTgt spid="267"/>
                                        </p:tgtEl>
                                        <p:attrNameLst>
                                          <p:attrName>style.visibility</p:attrName>
                                        </p:attrNameLst>
                                      </p:cBhvr>
                                      <p:to>
                                        <p:strVal val="visible"/>
                                      </p:to>
                                    </p:set>
                                    <p:anim calcmode="lin" valueType="num">
                                      <p:cBhvr additive="base">
                                        <p:cTn id="35" dur="500" fill="hold"/>
                                        <p:tgtEl>
                                          <p:spTgt spid="267"/>
                                        </p:tgtEl>
                                        <p:attrNameLst>
                                          <p:attrName>ppt_x</p:attrName>
                                        </p:attrNameLst>
                                      </p:cBhvr>
                                      <p:tavLst>
                                        <p:tav tm="0">
                                          <p:val>
                                            <p:strVal val="#ppt_x"/>
                                          </p:val>
                                        </p:tav>
                                        <p:tav tm="100000">
                                          <p:val>
                                            <p:strVal val="#ppt_x"/>
                                          </p:val>
                                        </p:tav>
                                      </p:tavLst>
                                    </p:anim>
                                    <p:anim calcmode="lin" valueType="num">
                                      <p:cBhvr additive="base">
                                        <p:cTn id="36" dur="500" fill="hold"/>
                                        <p:tgtEl>
                                          <p:spTgt spid="267"/>
                                        </p:tgtEl>
                                        <p:attrNameLst>
                                          <p:attrName>ppt_y</p:attrName>
                                        </p:attrNameLst>
                                      </p:cBhvr>
                                      <p:tavLst>
                                        <p:tav tm="0">
                                          <p:val>
                                            <p:strVal val="1+#ppt_h/2"/>
                                          </p:val>
                                        </p:tav>
                                        <p:tav tm="100000">
                                          <p:val>
                                            <p:strVal val="#ppt_y"/>
                                          </p:val>
                                        </p:tav>
                                      </p:tavLst>
                                    </p:anim>
                                  </p:childTnLst>
                                </p:cTn>
                              </p:par>
                            </p:childTnLst>
                          </p:cTn>
                        </p:par>
                        <p:par>
                          <p:cTn id="37" fill="hold">
                            <p:stCondLst>
                              <p:cond delay="2250"/>
                            </p:stCondLst>
                            <p:childTnLst>
                              <p:par>
                                <p:cTn id="38" presetID="22" presetClass="entr" presetSubtype="2" fill="hold" nodeType="afterEffect">
                                  <p:stCondLst>
                                    <p:cond delay="0"/>
                                  </p:stCondLst>
                                  <p:childTnLst>
                                    <p:set>
                                      <p:cBhvr>
                                        <p:cTn id="39" dur="1" fill="hold">
                                          <p:stCondLst>
                                            <p:cond delay="0"/>
                                          </p:stCondLst>
                                        </p:cTn>
                                        <p:tgtEl>
                                          <p:spTgt spid="270"/>
                                        </p:tgtEl>
                                        <p:attrNameLst>
                                          <p:attrName>style.visibility</p:attrName>
                                        </p:attrNameLst>
                                      </p:cBhvr>
                                      <p:to>
                                        <p:strVal val="visible"/>
                                      </p:to>
                                    </p:set>
                                    <p:animEffect transition="in" filter="wipe(right)">
                                      <p:cBhvr>
                                        <p:cTn id="40" dur="500"/>
                                        <p:tgtEl>
                                          <p:spTgt spid="270"/>
                                        </p:tgtEl>
                                      </p:cBhvr>
                                    </p:animEffect>
                                  </p:childTnLst>
                                </p:cTn>
                              </p:par>
                            </p:childTnLst>
                          </p:cTn>
                        </p:par>
                        <p:par>
                          <p:cTn id="41" fill="hold">
                            <p:stCondLst>
                              <p:cond delay="2750"/>
                            </p:stCondLst>
                            <p:childTnLst>
                              <p:par>
                                <p:cTn id="42" presetID="2" presetClass="entr" presetSubtype="4" fill="hold" grpId="0" nodeType="afterEffect">
                                  <p:stCondLst>
                                    <p:cond delay="0"/>
                                  </p:stCondLst>
                                  <p:childTnLst>
                                    <p:set>
                                      <p:cBhvr>
                                        <p:cTn id="43" dur="1" fill="hold">
                                          <p:stCondLst>
                                            <p:cond delay="0"/>
                                          </p:stCondLst>
                                        </p:cTn>
                                        <p:tgtEl>
                                          <p:spTgt spid="268"/>
                                        </p:tgtEl>
                                        <p:attrNameLst>
                                          <p:attrName>style.visibility</p:attrName>
                                        </p:attrNameLst>
                                      </p:cBhvr>
                                      <p:to>
                                        <p:strVal val="visible"/>
                                      </p:to>
                                    </p:set>
                                    <p:anim calcmode="lin" valueType="num">
                                      <p:cBhvr additive="base">
                                        <p:cTn id="44" dur="500" fill="hold"/>
                                        <p:tgtEl>
                                          <p:spTgt spid="268"/>
                                        </p:tgtEl>
                                        <p:attrNameLst>
                                          <p:attrName>ppt_x</p:attrName>
                                        </p:attrNameLst>
                                      </p:cBhvr>
                                      <p:tavLst>
                                        <p:tav tm="0">
                                          <p:val>
                                            <p:strVal val="#ppt_x"/>
                                          </p:val>
                                        </p:tav>
                                        <p:tav tm="100000">
                                          <p:val>
                                            <p:strVal val="#ppt_x"/>
                                          </p:val>
                                        </p:tav>
                                      </p:tavLst>
                                    </p:anim>
                                    <p:anim calcmode="lin" valueType="num">
                                      <p:cBhvr additive="base">
                                        <p:cTn id="45" dur="500" fill="hold"/>
                                        <p:tgtEl>
                                          <p:spTgt spid="2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267" grpId="0"/>
      <p:bldP spid="26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矩形 64"/>
          <p:cNvSpPr/>
          <p:nvPr/>
        </p:nvSpPr>
        <p:spPr>
          <a:xfrm>
            <a:off x="0" y="2392362"/>
            <a:ext cx="9144000" cy="2751137"/>
          </a:xfrm>
          <a:prstGeom prst="rect">
            <a:avLst/>
          </a:prstGeom>
          <a:solidFill>
            <a:schemeClr val="accent1">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a:spLocks noChangeArrowheads="1"/>
          </p:cNvSpPr>
          <p:nvPr/>
        </p:nvSpPr>
        <p:spPr bwMode="auto">
          <a:xfrm flipV="1">
            <a:off x="901627" y="3044935"/>
            <a:ext cx="245595" cy="164332"/>
          </a:xfrm>
          <a:prstGeom prst="triangle">
            <a:avLst>
              <a:gd name="adj" fmla="val 50000"/>
            </a:avLst>
          </a:prstGeom>
          <a:solidFill>
            <a:srgbClr val="28282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zh-CN" sz="2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等腰三角形 39"/>
          <p:cNvSpPr>
            <a:spLocks noChangeArrowheads="1"/>
          </p:cNvSpPr>
          <p:nvPr/>
        </p:nvSpPr>
        <p:spPr bwMode="auto">
          <a:xfrm flipV="1">
            <a:off x="3267278" y="3044935"/>
            <a:ext cx="245595" cy="164332"/>
          </a:xfrm>
          <a:prstGeom prst="triangle">
            <a:avLst>
              <a:gd name="adj" fmla="val 50000"/>
            </a:avLst>
          </a:prstGeom>
          <a:solidFill>
            <a:srgbClr val="28282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zh-CN" sz="2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3" name="等腰三角形 42"/>
          <p:cNvSpPr>
            <a:spLocks noChangeArrowheads="1"/>
          </p:cNvSpPr>
          <p:nvPr/>
        </p:nvSpPr>
        <p:spPr bwMode="auto">
          <a:xfrm flipV="1">
            <a:off x="5631124" y="3044935"/>
            <a:ext cx="245595" cy="164332"/>
          </a:xfrm>
          <a:prstGeom prst="triangle">
            <a:avLst>
              <a:gd name="adj" fmla="val 50000"/>
            </a:avLst>
          </a:prstGeom>
          <a:solidFill>
            <a:srgbClr val="28282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zh-CN" sz="2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等腰三角形 45"/>
          <p:cNvSpPr>
            <a:spLocks noChangeArrowheads="1"/>
          </p:cNvSpPr>
          <p:nvPr/>
        </p:nvSpPr>
        <p:spPr bwMode="auto">
          <a:xfrm flipV="1">
            <a:off x="7996776" y="3044935"/>
            <a:ext cx="245595" cy="164332"/>
          </a:xfrm>
          <a:prstGeom prst="triangle">
            <a:avLst>
              <a:gd name="adj" fmla="val 50000"/>
            </a:avLst>
          </a:prstGeom>
          <a:solidFill>
            <a:srgbClr val="28282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zh-CN" sz="2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0" y="381000"/>
            <a:ext cx="3352800" cy="88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791200" y="381000"/>
            <a:ext cx="3352800" cy="88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619500" y="133062"/>
            <a:ext cx="1905000" cy="584775"/>
          </a:xfrm>
          <a:prstGeom prst="rect">
            <a:avLst/>
          </a:prstGeom>
          <a:noFill/>
        </p:spPr>
        <p:txBody>
          <a:bodyPr wrap="square" rtlCol="0">
            <a:spAutoFit/>
          </a:bodyPr>
          <a:lstStyle/>
          <a:p>
            <a:pPr algn="ctr"/>
            <a:r>
              <a:rPr lang="zh-CN" altLang="en-US" sz="3200" dirty="0">
                <a:solidFill>
                  <a:schemeClr val="tx1">
                    <a:lumMod val="95000"/>
                    <a:lumOff val="5000"/>
                  </a:schemeClr>
                </a:solidFill>
                <a:latin typeface="微软雅黑" panose="020B0503020204020204" pitchFamily="34" charset="-122"/>
                <a:ea typeface="微软雅黑" panose="020B0503020204020204" pitchFamily="34" charset="-122"/>
              </a:rPr>
              <a:t>团队介绍</a:t>
            </a:r>
          </a:p>
        </p:txBody>
      </p:sp>
      <p:sp>
        <p:nvSpPr>
          <p:cNvPr id="62" name="椭圆 61"/>
          <p:cNvSpPr>
            <a:spLocks noChangeArrowheads="1"/>
          </p:cNvSpPr>
          <p:nvPr/>
        </p:nvSpPr>
        <p:spPr bwMode="auto">
          <a:xfrm>
            <a:off x="103445" y="1058511"/>
            <a:ext cx="1800423" cy="1802229"/>
          </a:xfrm>
          <a:prstGeom prst="ellipse">
            <a:avLst/>
          </a:prstGeom>
          <a:solidFill>
            <a:srgbClr val="282828"/>
          </a:solidFill>
          <a:ln w="57150" cap="flat" cmpd="sng">
            <a:solidFill>
              <a:srgbClr val="FFFFFF"/>
            </a:solidFill>
            <a:round/>
            <a:headEnd/>
            <a:tailEnd/>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zh-CN" sz="2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椭圆 62"/>
          <p:cNvSpPr>
            <a:spLocks noChangeArrowheads="1"/>
          </p:cNvSpPr>
          <p:nvPr/>
        </p:nvSpPr>
        <p:spPr bwMode="auto">
          <a:xfrm>
            <a:off x="226201" y="1181390"/>
            <a:ext cx="1554911" cy="1556471"/>
          </a:xfrm>
          <a:prstGeom prst="ellipse">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zh-CN" sz="2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椭圆 57"/>
          <p:cNvSpPr>
            <a:spLocks noChangeArrowheads="1"/>
          </p:cNvSpPr>
          <p:nvPr/>
        </p:nvSpPr>
        <p:spPr bwMode="auto">
          <a:xfrm>
            <a:off x="2467292" y="1058511"/>
            <a:ext cx="1802229" cy="1802229"/>
          </a:xfrm>
          <a:prstGeom prst="ellipse">
            <a:avLst/>
          </a:prstGeom>
          <a:solidFill>
            <a:srgbClr val="282828"/>
          </a:solidFill>
          <a:ln w="57150" cap="flat" cmpd="sng">
            <a:solidFill>
              <a:srgbClr val="FFFFFF"/>
            </a:solidFill>
            <a:round/>
            <a:headEnd/>
            <a:tailEnd/>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zh-CN" sz="2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 name="椭圆 58"/>
          <p:cNvSpPr>
            <a:spLocks noChangeArrowheads="1"/>
          </p:cNvSpPr>
          <p:nvPr/>
        </p:nvSpPr>
        <p:spPr bwMode="auto">
          <a:xfrm>
            <a:off x="2590171" y="1181390"/>
            <a:ext cx="1556471" cy="1556471"/>
          </a:xfrm>
          <a:prstGeom prst="ellipse">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zh-CN" sz="2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4" name="椭圆 53"/>
          <p:cNvSpPr>
            <a:spLocks noChangeArrowheads="1"/>
          </p:cNvSpPr>
          <p:nvPr/>
        </p:nvSpPr>
        <p:spPr bwMode="auto">
          <a:xfrm>
            <a:off x="4832943" y="1058511"/>
            <a:ext cx="1800423" cy="1802229"/>
          </a:xfrm>
          <a:prstGeom prst="ellipse">
            <a:avLst/>
          </a:prstGeom>
          <a:solidFill>
            <a:srgbClr val="282828"/>
          </a:solidFill>
          <a:ln w="57150" cap="flat" cmpd="sng">
            <a:solidFill>
              <a:srgbClr val="FFFFFF"/>
            </a:solidFill>
            <a:round/>
            <a:headEnd/>
            <a:tailEnd/>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zh-CN" sz="2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椭圆 54"/>
          <p:cNvSpPr>
            <a:spLocks noChangeArrowheads="1"/>
          </p:cNvSpPr>
          <p:nvPr/>
        </p:nvSpPr>
        <p:spPr bwMode="auto">
          <a:xfrm>
            <a:off x="4955699" y="1181390"/>
            <a:ext cx="1554911" cy="1556471"/>
          </a:xfrm>
          <a:prstGeom prst="ellipse">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zh-CN" sz="2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 name="椭圆 49"/>
          <p:cNvSpPr>
            <a:spLocks noChangeArrowheads="1"/>
          </p:cNvSpPr>
          <p:nvPr/>
        </p:nvSpPr>
        <p:spPr bwMode="auto">
          <a:xfrm>
            <a:off x="7196788" y="1058511"/>
            <a:ext cx="1802229" cy="1802229"/>
          </a:xfrm>
          <a:prstGeom prst="ellipse">
            <a:avLst/>
          </a:prstGeom>
          <a:solidFill>
            <a:srgbClr val="282828"/>
          </a:solidFill>
          <a:ln w="57150" cap="flat" cmpd="sng">
            <a:solidFill>
              <a:srgbClr val="FFFFFF"/>
            </a:solidFill>
            <a:round/>
            <a:headEnd/>
            <a:tailEnd/>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zh-CN" sz="2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椭圆 50"/>
          <p:cNvSpPr>
            <a:spLocks noChangeArrowheads="1"/>
          </p:cNvSpPr>
          <p:nvPr/>
        </p:nvSpPr>
        <p:spPr bwMode="auto">
          <a:xfrm>
            <a:off x="7319667" y="1181390"/>
            <a:ext cx="1556471" cy="1556471"/>
          </a:xfrm>
          <a:prstGeom prst="ellipse">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zh-CN" altLang="zh-CN" sz="20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6" name="文本框 65"/>
          <p:cNvSpPr txBox="1"/>
          <p:nvPr/>
        </p:nvSpPr>
        <p:spPr>
          <a:xfrm>
            <a:off x="304971" y="3278110"/>
            <a:ext cx="1412641" cy="400110"/>
          </a:xfrm>
          <a:prstGeom prst="rect">
            <a:avLst/>
          </a:prstGeom>
          <a:noFill/>
        </p:spPr>
        <p:txBody>
          <a:bodyPr wrap="square" rtlCol="0">
            <a:spAutoFit/>
          </a:bodyPr>
          <a:lstStyle/>
          <a:p>
            <a:pPr algn="ctr"/>
            <a:r>
              <a:rPr lang="zh-CN" altLang="en-US" sz="2000" dirty="0">
                <a:solidFill>
                  <a:schemeClr val="bg1"/>
                </a:solidFill>
                <a:latin typeface="+mn-ea"/>
              </a:rPr>
              <a:t>输入名字</a:t>
            </a:r>
          </a:p>
        </p:txBody>
      </p:sp>
      <p:sp>
        <p:nvSpPr>
          <p:cNvPr id="67" name="矩形 66"/>
          <p:cNvSpPr/>
          <p:nvPr/>
        </p:nvSpPr>
        <p:spPr>
          <a:xfrm>
            <a:off x="124601" y="3747063"/>
            <a:ext cx="1828800" cy="1077218"/>
          </a:xfrm>
          <a:prstGeom prst="rect">
            <a:avLst/>
          </a:prstGeom>
        </p:spPr>
        <p:txBody>
          <a:bodyPr wrap="square">
            <a:spAutoFit/>
          </a:bodyPr>
          <a:lstStyle/>
          <a:p>
            <a:r>
              <a:rPr lang="zh-CN" altLang="en-US" sz="1600" dirty="0">
                <a:solidFill>
                  <a:schemeClr val="bg1"/>
                </a:solidFill>
              </a:rPr>
              <a:t>点击此处添加文字描述，文字颜色、大小、字体可根据需求进行更改。</a:t>
            </a:r>
          </a:p>
        </p:txBody>
      </p:sp>
      <p:sp>
        <p:nvSpPr>
          <p:cNvPr id="68" name="文本框 67"/>
          <p:cNvSpPr txBox="1"/>
          <p:nvPr/>
        </p:nvSpPr>
        <p:spPr>
          <a:xfrm>
            <a:off x="2685762" y="3278110"/>
            <a:ext cx="1412641" cy="400110"/>
          </a:xfrm>
          <a:prstGeom prst="rect">
            <a:avLst/>
          </a:prstGeom>
          <a:noFill/>
        </p:spPr>
        <p:txBody>
          <a:bodyPr wrap="square" rtlCol="0">
            <a:spAutoFit/>
          </a:bodyPr>
          <a:lstStyle/>
          <a:p>
            <a:pPr algn="ctr"/>
            <a:r>
              <a:rPr lang="zh-CN" altLang="en-US" sz="2000" dirty="0">
                <a:solidFill>
                  <a:schemeClr val="bg1"/>
                </a:solidFill>
                <a:latin typeface="+mn-ea"/>
              </a:rPr>
              <a:t>输入名字</a:t>
            </a:r>
          </a:p>
        </p:txBody>
      </p:sp>
      <p:sp>
        <p:nvSpPr>
          <p:cNvPr id="69" name="矩形 68"/>
          <p:cNvSpPr/>
          <p:nvPr/>
        </p:nvSpPr>
        <p:spPr>
          <a:xfrm>
            <a:off x="2505392" y="3747063"/>
            <a:ext cx="1828800" cy="1077218"/>
          </a:xfrm>
          <a:prstGeom prst="rect">
            <a:avLst/>
          </a:prstGeom>
        </p:spPr>
        <p:txBody>
          <a:bodyPr wrap="square">
            <a:spAutoFit/>
          </a:bodyPr>
          <a:lstStyle/>
          <a:p>
            <a:r>
              <a:rPr lang="zh-CN" altLang="en-US" sz="1600" dirty="0">
                <a:solidFill>
                  <a:schemeClr val="bg1"/>
                </a:solidFill>
              </a:rPr>
              <a:t>点击此处添加文字描述，文字颜色、大小、字体可根据需求进行更改。</a:t>
            </a:r>
          </a:p>
        </p:txBody>
      </p:sp>
      <p:sp>
        <p:nvSpPr>
          <p:cNvPr id="70" name="文本框 69"/>
          <p:cNvSpPr txBox="1"/>
          <p:nvPr/>
        </p:nvSpPr>
        <p:spPr>
          <a:xfrm>
            <a:off x="5034469" y="3278110"/>
            <a:ext cx="1412641" cy="400110"/>
          </a:xfrm>
          <a:prstGeom prst="rect">
            <a:avLst/>
          </a:prstGeom>
          <a:noFill/>
        </p:spPr>
        <p:txBody>
          <a:bodyPr wrap="square" rtlCol="0">
            <a:spAutoFit/>
          </a:bodyPr>
          <a:lstStyle/>
          <a:p>
            <a:pPr algn="ctr"/>
            <a:r>
              <a:rPr lang="zh-CN" altLang="en-US" sz="2000" dirty="0">
                <a:solidFill>
                  <a:schemeClr val="bg1"/>
                </a:solidFill>
                <a:latin typeface="+mn-ea"/>
              </a:rPr>
              <a:t>输入名字</a:t>
            </a:r>
          </a:p>
        </p:txBody>
      </p:sp>
      <p:sp>
        <p:nvSpPr>
          <p:cNvPr id="71" name="矩形 70"/>
          <p:cNvSpPr/>
          <p:nvPr/>
        </p:nvSpPr>
        <p:spPr>
          <a:xfrm>
            <a:off x="4854099" y="3747063"/>
            <a:ext cx="1828800" cy="1077218"/>
          </a:xfrm>
          <a:prstGeom prst="rect">
            <a:avLst/>
          </a:prstGeom>
        </p:spPr>
        <p:txBody>
          <a:bodyPr wrap="square">
            <a:spAutoFit/>
          </a:bodyPr>
          <a:lstStyle/>
          <a:p>
            <a:r>
              <a:rPr lang="zh-CN" altLang="en-US" sz="1600" dirty="0">
                <a:solidFill>
                  <a:schemeClr val="bg1"/>
                </a:solidFill>
              </a:rPr>
              <a:t>点击此处添加文字描述，文字颜色、大小、字体可根据需求进行更改。</a:t>
            </a:r>
          </a:p>
        </p:txBody>
      </p:sp>
      <p:sp>
        <p:nvSpPr>
          <p:cNvPr id="75" name="文本框 74"/>
          <p:cNvSpPr txBox="1"/>
          <p:nvPr/>
        </p:nvSpPr>
        <p:spPr>
          <a:xfrm>
            <a:off x="7422069" y="3278110"/>
            <a:ext cx="1412641" cy="400110"/>
          </a:xfrm>
          <a:prstGeom prst="rect">
            <a:avLst/>
          </a:prstGeom>
          <a:noFill/>
        </p:spPr>
        <p:txBody>
          <a:bodyPr wrap="square" rtlCol="0">
            <a:spAutoFit/>
          </a:bodyPr>
          <a:lstStyle/>
          <a:p>
            <a:pPr algn="ctr"/>
            <a:r>
              <a:rPr lang="zh-CN" altLang="en-US" sz="2000" dirty="0">
                <a:solidFill>
                  <a:schemeClr val="bg1"/>
                </a:solidFill>
                <a:latin typeface="+mn-ea"/>
              </a:rPr>
              <a:t>输入名字</a:t>
            </a:r>
          </a:p>
        </p:txBody>
      </p:sp>
      <p:sp>
        <p:nvSpPr>
          <p:cNvPr id="76" name="矩形 75"/>
          <p:cNvSpPr/>
          <p:nvPr/>
        </p:nvSpPr>
        <p:spPr>
          <a:xfrm>
            <a:off x="7241699" y="3747063"/>
            <a:ext cx="1828800" cy="1077218"/>
          </a:xfrm>
          <a:prstGeom prst="rect">
            <a:avLst/>
          </a:prstGeom>
        </p:spPr>
        <p:txBody>
          <a:bodyPr wrap="square">
            <a:spAutoFit/>
          </a:bodyPr>
          <a:lstStyle/>
          <a:p>
            <a:r>
              <a:rPr lang="zh-CN" altLang="en-US" sz="1600" dirty="0">
                <a:solidFill>
                  <a:schemeClr val="bg1"/>
                </a:solidFill>
              </a:rPr>
              <a:t>点击此处添加文字描述，文字颜色、大小、字体可根据需求进行更改。</a:t>
            </a:r>
          </a:p>
        </p:txBody>
      </p:sp>
    </p:spTree>
    <p:extLst>
      <p:ext uri="{BB962C8B-B14F-4D97-AF65-F5344CB8AC3E}">
        <p14:creationId xmlns:p14="http://schemas.microsoft.com/office/powerpoint/2010/main" val="1670454392"/>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childTnLst>
                          </p:cTn>
                        </p:par>
                        <p:par>
                          <p:cTn id="18" fill="hold">
                            <p:stCondLst>
                              <p:cond delay="750"/>
                            </p:stCondLst>
                            <p:childTnLst>
                              <p:par>
                                <p:cTn id="19" presetID="2" presetClass="entr" presetSubtype="4" fill="hold" grpId="0" nodeType="afterEffect">
                                  <p:stCondLst>
                                    <p:cond delay="0"/>
                                  </p:stCondLst>
                                  <p:childTnLst>
                                    <p:set>
                                      <p:cBhvr>
                                        <p:cTn id="20" dur="1" fill="hold">
                                          <p:stCondLst>
                                            <p:cond delay="0"/>
                                          </p:stCondLst>
                                        </p:cTn>
                                        <p:tgtEl>
                                          <p:spTgt spid="65"/>
                                        </p:tgtEl>
                                        <p:attrNameLst>
                                          <p:attrName>style.visibility</p:attrName>
                                        </p:attrNameLst>
                                      </p:cBhvr>
                                      <p:to>
                                        <p:strVal val="visible"/>
                                      </p:to>
                                    </p:set>
                                    <p:anim calcmode="lin" valueType="num">
                                      <p:cBhvr additive="base">
                                        <p:cTn id="21" dur="500" fill="hold"/>
                                        <p:tgtEl>
                                          <p:spTgt spid="65"/>
                                        </p:tgtEl>
                                        <p:attrNameLst>
                                          <p:attrName>ppt_x</p:attrName>
                                        </p:attrNameLst>
                                      </p:cBhvr>
                                      <p:tavLst>
                                        <p:tav tm="0">
                                          <p:val>
                                            <p:strVal val="#ppt_x"/>
                                          </p:val>
                                        </p:tav>
                                        <p:tav tm="100000">
                                          <p:val>
                                            <p:strVal val="#ppt_x"/>
                                          </p:val>
                                        </p:tav>
                                      </p:tavLst>
                                    </p:anim>
                                    <p:anim calcmode="lin" valueType="num">
                                      <p:cBhvr additive="base">
                                        <p:cTn id="22" dur="500" fill="hold"/>
                                        <p:tgtEl>
                                          <p:spTgt spid="65"/>
                                        </p:tgtEl>
                                        <p:attrNameLst>
                                          <p:attrName>ppt_y</p:attrName>
                                        </p:attrNameLst>
                                      </p:cBhvr>
                                      <p:tavLst>
                                        <p:tav tm="0">
                                          <p:val>
                                            <p:strVal val="1+#ppt_h/2"/>
                                          </p:val>
                                        </p:tav>
                                        <p:tav tm="100000">
                                          <p:val>
                                            <p:strVal val="#ppt_y"/>
                                          </p:val>
                                        </p:tav>
                                      </p:tavLst>
                                    </p:anim>
                                  </p:childTnLst>
                                </p:cTn>
                              </p:par>
                            </p:childTnLst>
                          </p:cTn>
                        </p:par>
                        <p:par>
                          <p:cTn id="23" fill="hold">
                            <p:stCondLst>
                              <p:cond delay="1250"/>
                            </p:stCondLst>
                            <p:childTnLst>
                              <p:par>
                                <p:cTn id="24" presetID="49" presetClass="entr" presetSubtype="0" decel="100000" fill="hold" grpId="0" nodeType="afterEffect">
                                  <p:stCondLst>
                                    <p:cond delay="0"/>
                                  </p:stCondLst>
                                  <p:childTnLst>
                                    <p:set>
                                      <p:cBhvr>
                                        <p:cTn id="25" dur="1" fill="hold">
                                          <p:stCondLst>
                                            <p:cond delay="0"/>
                                          </p:stCondLst>
                                        </p:cTn>
                                        <p:tgtEl>
                                          <p:spTgt spid="62"/>
                                        </p:tgtEl>
                                        <p:attrNameLst>
                                          <p:attrName>style.visibility</p:attrName>
                                        </p:attrNameLst>
                                      </p:cBhvr>
                                      <p:to>
                                        <p:strVal val="visible"/>
                                      </p:to>
                                    </p:set>
                                    <p:anim calcmode="lin" valueType="num">
                                      <p:cBhvr>
                                        <p:cTn id="26" dur="500" fill="hold"/>
                                        <p:tgtEl>
                                          <p:spTgt spid="62"/>
                                        </p:tgtEl>
                                        <p:attrNameLst>
                                          <p:attrName>ppt_w</p:attrName>
                                        </p:attrNameLst>
                                      </p:cBhvr>
                                      <p:tavLst>
                                        <p:tav tm="0">
                                          <p:val>
                                            <p:fltVal val="0"/>
                                          </p:val>
                                        </p:tav>
                                        <p:tav tm="100000">
                                          <p:val>
                                            <p:strVal val="#ppt_w"/>
                                          </p:val>
                                        </p:tav>
                                      </p:tavLst>
                                    </p:anim>
                                    <p:anim calcmode="lin" valueType="num">
                                      <p:cBhvr>
                                        <p:cTn id="27" dur="500" fill="hold"/>
                                        <p:tgtEl>
                                          <p:spTgt spid="62"/>
                                        </p:tgtEl>
                                        <p:attrNameLst>
                                          <p:attrName>ppt_h</p:attrName>
                                        </p:attrNameLst>
                                      </p:cBhvr>
                                      <p:tavLst>
                                        <p:tav tm="0">
                                          <p:val>
                                            <p:fltVal val="0"/>
                                          </p:val>
                                        </p:tav>
                                        <p:tav tm="100000">
                                          <p:val>
                                            <p:strVal val="#ppt_h"/>
                                          </p:val>
                                        </p:tav>
                                      </p:tavLst>
                                    </p:anim>
                                    <p:anim calcmode="lin" valueType="num">
                                      <p:cBhvr>
                                        <p:cTn id="28" dur="500" fill="hold"/>
                                        <p:tgtEl>
                                          <p:spTgt spid="62"/>
                                        </p:tgtEl>
                                        <p:attrNameLst>
                                          <p:attrName>style.rotation</p:attrName>
                                        </p:attrNameLst>
                                      </p:cBhvr>
                                      <p:tavLst>
                                        <p:tav tm="0">
                                          <p:val>
                                            <p:fltVal val="360"/>
                                          </p:val>
                                        </p:tav>
                                        <p:tav tm="100000">
                                          <p:val>
                                            <p:fltVal val="0"/>
                                          </p:val>
                                        </p:tav>
                                      </p:tavLst>
                                    </p:anim>
                                    <p:animEffect transition="in" filter="fade">
                                      <p:cBhvr>
                                        <p:cTn id="29" dur="500"/>
                                        <p:tgtEl>
                                          <p:spTgt spid="62"/>
                                        </p:tgtEl>
                                      </p:cBhvr>
                                    </p:animEffect>
                                  </p:childTnLst>
                                </p:cTn>
                              </p:par>
                              <p:par>
                                <p:cTn id="30" presetID="53" presetClass="entr" presetSubtype="16" fill="hold" grpId="0" nodeType="withEffect">
                                  <p:stCondLst>
                                    <p:cond delay="250"/>
                                  </p:stCondLst>
                                  <p:childTnLst>
                                    <p:set>
                                      <p:cBhvr>
                                        <p:cTn id="31" dur="1" fill="hold">
                                          <p:stCondLst>
                                            <p:cond delay="0"/>
                                          </p:stCondLst>
                                        </p:cTn>
                                        <p:tgtEl>
                                          <p:spTgt spid="63"/>
                                        </p:tgtEl>
                                        <p:attrNameLst>
                                          <p:attrName>style.visibility</p:attrName>
                                        </p:attrNameLst>
                                      </p:cBhvr>
                                      <p:to>
                                        <p:strVal val="visible"/>
                                      </p:to>
                                    </p:set>
                                    <p:anim calcmode="lin" valueType="num">
                                      <p:cBhvr>
                                        <p:cTn id="32" dur="500" fill="hold"/>
                                        <p:tgtEl>
                                          <p:spTgt spid="63"/>
                                        </p:tgtEl>
                                        <p:attrNameLst>
                                          <p:attrName>ppt_w</p:attrName>
                                        </p:attrNameLst>
                                      </p:cBhvr>
                                      <p:tavLst>
                                        <p:tav tm="0">
                                          <p:val>
                                            <p:fltVal val="0"/>
                                          </p:val>
                                        </p:tav>
                                        <p:tav tm="100000">
                                          <p:val>
                                            <p:strVal val="#ppt_w"/>
                                          </p:val>
                                        </p:tav>
                                      </p:tavLst>
                                    </p:anim>
                                    <p:anim calcmode="lin" valueType="num">
                                      <p:cBhvr>
                                        <p:cTn id="33" dur="500" fill="hold"/>
                                        <p:tgtEl>
                                          <p:spTgt spid="63"/>
                                        </p:tgtEl>
                                        <p:attrNameLst>
                                          <p:attrName>ppt_h</p:attrName>
                                        </p:attrNameLst>
                                      </p:cBhvr>
                                      <p:tavLst>
                                        <p:tav tm="0">
                                          <p:val>
                                            <p:fltVal val="0"/>
                                          </p:val>
                                        </p:tav>
                                        <p:tav tm="100000">
                                          <p:val>
                                            <p:strVal val="#ppt_h"/>
                                          </p:val>
                                        </p:tav>
                                      </p:tavLst>
                                    </p:anim>
                                    <p:animEffect transition="in" filter="fade">
                                      <p:cBhvr>
                                        <p:cTn id="34" dur="500"/>
                                        <p:tgtEl>
                                          <p:spTgt spid="63"/>
                                        </p:tgtEl>
                                      </p:cBhvr>
                                    </p:animEffect>
                                  </p:childTnLst>
                                </p:cTn>
                              </p:par>
                            </p:childTnLst>
                          </p:cTn>
                        </p:par>
                        <p:par>
                          <p:cTn id="35" fill="hold">
                            <p:stCondLst>
                              <p:cond delay="2000"/>
                            </p:stCondLst>
                            <p:childTnLst>
                              <p:par>
                                <p:cTn id="36" presetID="26" presetClass="emph" presetSubtype="0" fill="hold" grpId="1" nodeType="afterEffect">
                                  <p:stCondLst>
                                    <p:cond delay="0"/>
                                  </p:stCondLst>
                                  <p:childTnLst>
                                    <p:animEffect transition="out" filter="fade">
                                      <p:cBhvr>
                                        <p:cTn id="37" dur="500" tmFilter="0, 0; .2, .5; .8, .5; 1, 0"/>
                                        <p:tgtEl>
                                          <p:spTgt spid="62"/>
                                        </p:tgtEl>
                                      </p:cBhvr>
                                    </p:animEffect>
                                    <p:animScale>
                                      <p:cBhvr>
                                        <p:cTn id="38" dur="250" autoRev="1" fill="hold"/>
                                        <p:tgtEl>
                                          <p:spTgt spid="62"/>
                                        </p:tgtEl>
                                      </p:cBhvr>
                                      <p:by x="105000" y="105000"/>
                                    </p:animScale>
                                  </p:childTnLst>
                                </p:cTn>
                              </p:par>
                            </p:childTnLst>
                          </p:cTn>
                        </p:par>
                        <p:par>
                          <p:cTn id="39" fill="hold">
                            <p:stCondLst>
                              <p:cond delay="2500"/>
                            </p:stCondLst>
                            <p:childTnLst>
                              <p:par>
                                <p:cTn id="40" presetID="47" presetClass="entr" presetSubtype="0" fill="hold" grpId="0" nodeType="after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500"/>
                                        <p:tgtEl>
                                          <p:spTgt spid="37"/>
                                        </p:tgtEl>
                                      </p:cBhvr>
                                    </p:animEffect>
                                    <p:anim calcmode="lin" valueType="num">
                                      <p:cBhvr>
                                        <p:cTn id="43" dur="500" fill="hold"/>
                                        <p:tgtEl>
                                          <p:spTgt spid="37"/>
                                        </p:tgtEl>
                                        <p:attrNameLst>
                                          <p:attrName>ppt_x</p:attrName>
                                        </p:attrNameLst>
                                      </p:cBhvr>
                                      <p:tavLst>
                                        <p:tav tm="0">
                                          <p:val>
                                            <p:strVal val="#ppt_x"/>
                                          </p:val>
                                        </p:tav>
                                        <p:tav tm="100000">
                                          <p:val>
                                            <p:strVal val="#ppt_x"/>
                                          </p:val>
                                        </p:tav>
                                      </p:tavLst>
                                    </p:anim>
                                    <p:anim calcmode="lin" valueType="num">
                                      <p:cBhvr>
                                        <p:cTn id="44" dur="500" fill="hold"/>
                                        <p:tgtEl>
                                          <p:spTgt spid="37"/>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42" presetClass="entr" presetSubtype="0" fill="hold" grpId="0" nodeType="afterEffect">
                                  <p:stCondLst>
                                    <p:cond delay="0"/>
                                  </p:stCondLst>
                                  <p:childTnLst>
                                    <p:set>
                                      <p:cBhvr>
                                        <p:cTn id="47" dur="1" fill="hold">
                                          <p:stCondLst>
                                            <p:cond delay="0"/>
                                          </p:stCondLst>
                                        </p:cTn>
                                        <p:tgtEl>
                                          <p:spTgt spid="66"/>
                                        </p:tgtEl>
                                        <p:attrNameLst>
                                          <p:attrName>style.visibility</p:attrName>
                                        </p:attrNameLst>
                                      </p:cBhvr>
                                      <p:to>
                                        <p:strVal val="visible"/>
                                      </p:to>
                                    </p:set>
                                    <p:animEffect transition="in" filter="fade">
                                      <p:cBhvr>
                                        <p:cTn id="48" dur="500"/>
                                        <p:tgtEl>
                                          <p:spTgt spid="66"/>
                                        </p:tgtEl>
                                      </p:cBhvr>
                                    </p:animEffect>
                                    <p:anim calcmode="lin" valueType="num">
                                      <p:cBhvr>
                                        <p:cTn id="49" dur="500" fill="hold"/>
                                        <p:tgtEl>
                                          <p:spTgt spid="66"/>
                                        </p:tgtEl>
                                        <p:attrNameLst>
                                          <p:attrName>ppt_x</p:attrName>
                                        </p:attrNameLst>
                                      </p:cBhvr>
                                      <p:tavLst>
                                        <p:tav tm="0">
                                          <p:val>
                                            <p:strVal val="#ppt_x"/>
                                          </p:val>
                                        </p:tav>
                                        <p:tav tm="100000">
                                          <p:val>
                                            <p:strVal val="#ppt_x"/>
                                          </p:val>
                                        </p:tav>
                                      </p:tavLst>
                                    </p:anim>
                                    <p:anim calcmode="lin" valueType="num">
                                      <p:cBhvr>
                                        <p:cTn id="50" dur="500" fill="hold"/>
                                        <p:tgtEl>
                                          <p:spTgt spid="66"/>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67"/>
                                        </p:tgtEl>
                                        <p:attrNameLst>
                                          <p:attrName>style.visibility</p:attrName>
                                        </p:attrNameLst>
                                      </p:cBhvr>
                                      <p:to>
                                        <p:strVal val="visible"/>
                                      </p:to>
                                    </p:set>
                                    <p:animEffect transition="in" filter="fade">
                                      <p:cBhvr>
                                        <p:cTn id="53" dur="500"/>
                                        <p:tgtEl>
                                          <p:spTgt spid="67"/>
                                        </p:tgtEl>
                                      </p:cBhvr>
                                    </p:animEffect>
                                    <p:anim calcmode="lin" valueType="num">
                                      <p:cBhvr>
                                        <p:cTn id="54" dur="500" fill="hold"/>
                                        <p:tgtEl>
                                          <p:spTgt spid="67"/>
                                        </p:tgtEl>
                                        <p:attrNameLst>
                                          <p:attrName>ppt_x</p:attrName>
                                        </p:attrNameLst>
                                      </p:cBhvr>
                                      <p:tavLst>
                                        <p:tav tm="0">
                                          <p:val>
                                            <p:strVal val="#ppt_x"/>
                                          </p:val>
                                        </p:tav>
                                        <p:tav tm="100000">
                                          <p:val>
                                            <p:strVal val="#ppt_x"/>
                                          </p:val>
                                        </p:tav>
                                      </p:tavLst>
                                    </p:anim>
                                    <p:anim calcmode="lin" valueType="num">
                                      <p:cBhvr>
                                        <p:cTn id="55" dur="500" fill="hold"/>
                                        <p:tgtEl>
                                          <p:spTgt spid="67"/>
                                        </p:tgtEl>
                                        <p:attrNameLst>
                                          <p:attrName>ppt_y</p:attrName>
                                        </p:attrNameLst>
                                      </p:cBhvr>
                                      <p:tavLst>
                                        <p:tav tm="0">
                                          <p:val>
                                            <p:strVal val="#ppt_y-.1"/>
                                          </p:val>
                                        </p:tav>
                                        <p:tav tm="100000">
                                          <p:val>
                                            <p:strVal val="#ppt_y"/>
                                          </p:val>
                                        </p:tav>
                                      </p:tavLst>
                                    </p:anim>
                                  </p:childTnLst>
                                </p:cTn>
                              </p:par>
                            </p:childTnLst>
                          </p:cTn>
                        </p:par>
                        <p:par>
                          <p:cTn id="56" fill="hold">
                            <p:stCondLst>
                              <p:cond delay="3500"/>
                            </p:stCondLst>
                            <p:childTnLst>
                              <p:par>
                                <p:cTn id="57" presetID="49" presetClass="entr" presetSubtype="0" decel="100000" fill="hold" grpId="0" nodeType="afterEffect">
                                  <p:stCondLst>
                                    <p:cond delay="0"/>
                                  </p:stCondLst>
                                  <p:childTnLst>
                                    <p:set>
                                      <p:cBhvr>
                                        <p:cTn id="58" dur="1" fill="hold">
                                          <p:stCondLst>
                                            <p:cond delay="0"/>
                                          </p:stCondLst>
                                        </p:cTn>
                                        <p:tgtEl>
                                          <p:spTgt spid="58"/>
                                        </p:tgtEl>
                                        <p:attrNameLst>
                                          <p:attrName>style.visibility</p:attrName>
                                        </p:attrNameLst>
                                      </p:cBhvr>
                                      <p:to>
                                        <p:strVal val="visible"/>
                                      </p:to>
                                    </p:set>
                                    <p:anim calcmode="lin" valueType="num">
                                      <p:cBhvr>
                                        <p:cTn id="59" dur="500" fill="hold"/>
                                        <p:tgtEl>
                                          <p:spTgt spid="58"/>
                                        </p:tgtEl>
                                        <p:attrNameLst>
                                          <p:attrName>ppt_w</p:attrName>
                                        </p:attrNameLst>
                                      </p:cBhvr>
                                      <p:tavLst>
                                        <p:tav tm="0">
                                          <p:val>
                                            <p:fltVal val="0"/>
                                          </p:val>
                                        </p:tav>
                                        <p:tav tm="100000">
                                          <p:val>
                                            <p:strVal val="#ppt_w"/>
                                          </p:val>
                                        </p:tav>
                                      </p:tavLst>
                                    </p:anim>
                                    <p:anim calcmode="lin" valueType="num">
                                      <p:cBhvr>
                                        <p:cTn id="60" dur="500" fill="hold"/>
                                        <p:tgtEl>
                                          <p:spTgt spid="58"/>
                                        </p:tgtEl>
                                        <p:attrNameLst>
                                          <p:attrName>ppt_h</p:attrName>
                                        </p:attrNameLst>
                                      </p:cBhvr>
                                      <p:tavLst>
                                        <p:tav tm="0">
                                          <p:val>
                                            <p:fltVal val="0"/>
                                          </p:val>
                                        </p:tav>
                                        <p:tav tm="100000">
                                          <p:val>
                                            <p:strVal val="#ppt_h"/>
                                          </p:val>
                                        </p:tav>
                                      </p:tavLst>
                                    </p:anim>
                                    <p:anim calcmode="lin" valueType="num">
                                      <p:cBhvr>
                                        <p:cTn id="61" dur="500" fill="hold"/>
                                        <p:tgtEl>
                                          <p:spTgt spid="58"/>
                                        </p:tgtEl>
                                        <p:attrNameLst>
                                          <p:attrName>style.rotation</p:attrName>
                                        </p:attrNameLst>
                                      </p:cBhvr>
                                      <p:tavLst>
                                        <p:tav tm="0">
                                          <p:val>
                                            <p:fltVal val="360"/>
                                          </p:val>
                                        </p:tav>
                                        <p:tav tm="100000">
                                          <p:val>
                                            <p:fltVal val="0"/>
                                          </p:val>
                                        </p:tav>
                                      </p:tavLst>
                                    </p:anim>
                                    <p:animEffect transition="in" filter="fade">
                                      <p:cBhvr>
                                        <p:cTn id="62" dur="500"/>
                                        <p:tgtEl>
                                          <p:spTgt spid="58"/>
                                        </p:tgtEl>
                                      </p:cBhvr>
                                    </p:animEffect>
                                  </p:childTnLst>
                                </p:cTn>
                              </p:par>
                            </p:childTnLst>
                          </p:cTn>
                        </p:par>
                        <p:par>
                          <p:cTn id="63" fill="hold">
                            <p:stCondLst>
                              <p:cond delay="4000"/>
                            </p:stCondLst>
                            <p:childTnLst>
                              <p:par>
                                <p:cTn id="64" presetID="53" presetClass="entr" presetSubtype="16" fill="hold" grpId="0" nodeType="afterEffect">
                                  <p:stCondLst>
                                    <p:cond delay="0"/>
                                  </p:stCondLst>
                                  <p:childTnLst>
                                    <p:set>
                                      <p:cBhvr>
                                        <p:cTn id="65" dur="1" fill="hold">
                                          <p:stCondLst>
                                            <p:cond delay="0"/>
                                          </p:stCondLst>
                                        </p:cTn>
                                        <p:tgtEl>
                                          <p:spTgt spid="59"/>
                                        </p:tgtEl>
                                        <p:attrNameLst>
                                          <p:attrName>style.visibility</p:attrName>
                                        </p:attrNameLst>
                                      </p:cBhvr>
                                      <p:to>
                                        <p:strVal val="visible"/>
                                      </p:to>
                                    </p:set>
                                    <p:anim calcmode="lin" valueType="num">
                                      <p:cBhvr>
                                        <p:cTn id="66" dur="500" fill="hold"/>
                                        <p:tgtEl>
                                          <p:spTgt spid="59"/>
                                        </p:tgtEl>
                                        <p:attrNameLst>
                                          <p:attrName>ppt_w</p:attrName>
                                        </p:attrNameLst>
                                      </p:cBhvr>
                                      <p:tavLst>
                                        <p:tav tm="0">
                                          <p:val>
                                            <p:fltVal val="0"/>
                                          </p:val>
                                        </p:tav>
                                        <p:tav tm="100000">
                                          <p:val>
                                            <p:strVal val="#ppt_w"/>
                                          </p:val>
                                        </p:tav>
                                      </p:tavLst>
                                    </p:anim>
                                    <p:anim calcmode="lin" valueType="num">
                                      <p:cBhvr>
                                        <p:cTn id="67" dur="500" fill="hold"/>
                                        <p:tgtEl>
                                          <p:spTgt spid="59"/>
                                        </p:tgtEl>
                                        <p:attrNameLst>
                                          <p:attrName>ppt_h</p:attrName>
                                        </p:attrNameLst>
                                      </p:cBhvr>
                                      <p:tavLst>
                                        <p:tav tm="0">
                                          <p:val>
                                            <p:fltVal val="0"/>
                                          </p:val>
                                        </p:tav>
                                        <p:tav tm="100000">
                                          <p:val>
                                            <p:strVal val="#ppt_h"/>
                                          </p:val>
                                        </p:tav>
                                      </p:tavLst>
                                    </p:anim>
                                    <p:animEffect transition="in" filter="fade">
                                      <p:cBhvr>
                                        <p:cTn id="68" dur="500"/>
                                        <p:tgtEl>
                                          <p:spTgt spid="59"/>
                                        </p:tgtEl>
                                      </p:cBhvr>
                                    </p:animEffect>
                                  </p:childTnLst>
                                </p:cTn>
                              </p:par>
                            </p:childTnLst>
                          </p:cTn>
                        </p:par>
                        <p:par>
                          <p:cTn id="69" fill="hold">
                            <p:stCondLst>
                              <p:cond delay="4500"/>
                            </p:stCondLst>
                            <p:childTnLst>
                              <p:par>
                                <p:cTn id="70" presetID="26" presetClass="emph" presetSubtype="0" fill="hold" grpId="1" nodeType="afterEffect">
                                  <p:stCondLst>
                                    <p:cond delay="0"/>
                                  </p:stCondLst>
                                  <p:childTnLst>
                                    <p:animEffect transition="out" filter="fade">
                                      <p:cBhvr>
                                        <p:cTn id="71" dur="500" tmFilter="0, 0; .2, .5; .8, .5; 1, 0"/>
                                        <p:tgtEl>
                                          <p:spTgt spid="58"/>
                                        </p:tgtEl>
                                      </p:cBhvr>
                                    </p:animEffect>
                                    <p:animScale>
                                      <p:cBhvr>
                                        <p:cTn id="72" dur="250" autoRev="1" fill="hold"/>
                                        <p:tgtEl>
                                          <p:spTgt spid="58"/>
                                        </p:tgtEl>
                                      </p:cBhvr>
                                      <p:by x="105000" y="105000"/>
                                    </p:animScale>
                                  </p:childTnLst>
                                </p:cTn>
                              </p:par>
                            </p:childTnLst>
                          </p:cTn>
                        </p:par>
                        <p:par>
                          <p:cTn id="73" fill="hold">
                            <p:stCondLst>
                              <p:cond delay="5000"/>
                            </p:stCondLst>
                            <p:childTnLst>
                              <p:par>
                                <p:cTn id="74" presetID="47" presetClass="entr" presetSubtype="0" fill="hold" grpId="0" nodeType="afterEffect">
                                  <p:stCondLst>
                                    <p:cond delay="0"/>
                                  </p:stCondLst>
                                  <p:childTnLst>
                                    <p:set>
                                      <p:cBhvr>
                                        <p:cTn id="75" dur="1" fill="hold">
                                          <p:stCondLst>
                                            <p:cond delay="0"/>
                                          </p:stCondLst>
                                        </p:cTn>
                                        <p:tgtEl>
                                          <p:spTgt spid="40"/>
                                        </p:tgtEl>
                                        <p:attrNameLst>
                                          <p:attrName>style.visibility</p:attrName>
                                        </p:attrNameLst>
                                      </p:cBhvr>
                                      <p:to>
                                        <p:strVal val="visible"/>
                                      </p:to>
                                    </p:set>
                                    <p:animEffect transition="in" filter="fade">
                                      <p:cBhvr>
                                        <p:cTn id="76" dur="500"/>
                                        <p:tgtEl>
                                          <p:spTgt spid="40"/>
                                        </p:tgtEl>
                                      </p:cBhvr>
                                    </p:animEffect>
                                    <p:anim calcmode="lin" valueType="num">
                                      <p:cBhvr>
                                        <p:cTn id="77" dur="500" fill="hold"/>
                                        <p:tgtEl>
                                          <p:spTgt spid="40"/>
                                        </p:tgtEl>
                                        <p:attrNameLst>
                                          <p:attrName>ppt_x</p:attrName>
                                        </p:attrNameLst>
                                      </p:cBhvr>
                                      <p:tavLst>
                                        <p:tav tm="0">
                                          <p:val>
                                            <p:strVal val="#ppt_x"/>
                                          </p:val>
                                        </p:tav>
                                        <p:tav tm="100000">
                                          <p:val>
                                            <p:strVal val="#ppt_x"/>
                                          </p:val>
                                        </p:tav>
                                      </p:tavLst>
                                    </p:anim>
                                    <p:anim calcmode="lin" valueType="num">
                                      <p:cBhvr>
                                        <p:cTn id="78" dur="500" fill="hold"/>
                                        <p:tgtEl>
                                          <p:spTgt spid="40"/>
                                        </p:tgtEl>
                                        <p:attrNameLst>
                                          <p:attrName>ppt_y</p:attrName>
                                        </p:attrNameLst>
                                      </p:cBhvr>
                                      <p:tavLst>
                                        <p:tav tm="0">
                                          <p:val>
                                            <p:strVal val="#ppt_y-.1"/>
                                          </p:val>
                                        </p:tav>
                                        <p:tav tm="100000">
                                          <p:val>
                                            <p:strVal val="#ppt_y"/>
                                          </p:val>
                                        </p:tav>
                                      </p:tavLst>
                                    </p:anim>
                                  </p:childTnLst>
                                </p:cTn>
                              </p:par>
                            </p:childTnLst>
                          </p:cTn>
                        </p:par>
                        <p:par>
                          <p:cTn id="79" fill="hold">
                            <p:stCondLst>
                              <p:cond delay="5500"/>
                            </p:stCondLst>
                            <p:childTnLst>
                              <p:par>
                                <p:cTn id="80" presetID="42" presetClass="entr" presetSubtype="0" fill="hold" grpId="0" nodeType="afterEffect">
                                  <p:stCondLst>
                                    <p:cond delay="0"/>
                                  </p:stCondLst>
                                  <p:childTnLst>
                                    <p:set>
                                      <p:cBhvr>
                                        <p:cTn id="81" dur="1" fill="hold">
                                          <p:stCondLst>
                                            <p:cond delay="0"/>
                                          </p:stCondLst>
                                        </p:cTn>
                                        <p:tgtEl>
                                          <p:spTgt spid="68"/>
                                        </p:tgtEl>
                                        <p:attrNameLst>
                                          <p:attrName>style.visibility</p:attrName>
                                        </p:attrNameLst>
                                      </p:cBhvr>
                                      <p:to>
                                        <p:strVal val="visible"/>
                                      </p:to>
                                    </p:set>
                                    <p:animEffect transition="in" filter="fade">
                                      <p:cBhvr>
                                        <p:cTn id="82" dur="500"/>
                                        <p:tgtEl>
                                          <p:spTgt spid="68"/>
                                        </p:tgtEl>
                                      </p:cBhvr>
                                    </p:animEffect>
                                    <p:anim calcmode="lin" valueType="num">
                                      <p:cBhvr>
                                        <p:cTn id="83" dur="500" fill="hold"/>
                                        <p:tgtEl>
                                          <p:spTgt spid="68"/>
                                        </p:tgtEl>
                                        <p:attrNameLst>
                                          <p:attrName>ppt_x</p:attrName>
                                        </p:attrNameLst>
                                      </p:cBhvr>
                                      <p:tavLst>
                                        <p:tav tm="0">
                                          <p:val>
                                            <p:strVal val="#ppt_x"/>
                                          </p:val>
                                        </p:tav>
                                        <p:tav tm="100000">
                                          <p:val>
                                            <p:strVal val="#ppt_x"/>
                                          </p:val>
                                        </p:tav>
                                      </p:tavLst>
                                    </p:anim>
                                    <p:anim calcmode="lin" valueType="num">
                                      <p:cBhvr>
                                        <p:cTn id="84" dur="500" fill="hold"/>
                                        <p:tgtEl>
                                          <p:spTgt spid="68"/>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69"/>
                                        </p:tgtEl>
                                        <p:attrNameLst>
                                          <p:attrName>style.visibility</p:attrName>
                                        </p:attrNameLst>
                                      </p:cBhvr>
                                      <p:to>
                                        <p:strVal val="visible"/>
                                      </p:to>
                                    </p:set>
                                    <p:animEffect transition="in" filter="fade">
                                      <p:cBhvr>
                                        <p:cTn id="87" dur="500"/>
                                        <p:tgtEl>
                                          <p:spTgt spid="69"/>
                                        </p:tgtEl>
                                      </p:cBhvr>
                                    </p:animEffect>
                                    <p:anim calcmode="lin" valueType="num">
                                      <p:cBhvr>
                                        <p:cTn id="88" dur="500" fill="hold"/>
                                        <p:tgtEl>
                                          <p:spTgt spid="69"/>
                                        </p:tgtEl>
                                        <p:attrNameLst>
                                          <p:attrName>ppt_x</p:attrName>
                                        </p:attrNameLst>
                                      </p:cBhvr>
                                      <p:tavLst>
                                        <p:tav tm="0">
                                          <p:val>
                                            <p:strVal val="#ppt_x"/>
                                          </p:val>
                                        </p:tav>
                                        <p:tav tm="100000">
                                          <p:val>
                                            <p:strVal val="#ppt_x"/>
                                          </p:val>
                                        </p:tav>
                                      </p:tavLst>
                                    </p:anim>
                                    <p:anim calcmode="lin" valueType="num">
                                      <p:cBhvr>
                                        <p:cTn id="89" dur="500" fill="hold"/>
                                        <p:tgtEl>
                                          <p:spTgt spid="69"/>
                                        </p:tgtEl>
                                        <p:attrNameLst>
                                          <p:attrName>ppt_y</p:attrName>
                                        </p:attrNameLst>
                                      </p:cBhvr>
                                      <p:tavLst>
                                        <p:tav tm="0">
                                          <p:val>
                                            <p:strVal val="#ppt_y-.1"/>
                                          </p:val>
                                        </p:tav>
                                        <p:tav tm="100000">
                                          <p:val>
                                            <p:strVal val="#ppt_y"/>
                                          </p:val>
                                        </p:tav>
                                      </p:tavLst>
                                    </p:anim>
                                  </p:childTnLst>
                                </p:cTn>
                              </p:par>
                            </p:childTnLst>
                          </p:cTn>
                        </p:par>
                        <p:par>
                          <p:cTn id="90" fill="hold">
                            <p:stCondLst>
                              <p:cond delay="6000"/>
                            </p:stCondLst>
                            <p:childTnLst>
                              <p:par>
                                <p:cTn id="91" presetID="49" presetClass="entr" presetSubtype="0" decel="100000" fill="hold" grpId="0" nodeType="afterEffect">
                                  <p:stCondLst>
                                    <p:cond delay="0"/>
                                  </p:stCondLst>
                                  <p:childTnLst>
                                    <p:set>
                                      <p:cBhvr>
                                        <p:cTn id="92" dur="1" fill="hold">
                                          <p:stCondLst>
                                            <p:cond delay="0"/>
                                          </p:stCondLst>
                                        </p:cTn>
                                        <p:tgtEl>
                                          <p:spTgt spid="54"/>
                                        </p:tgtEl>
                                        <p:attrNameLst>
                                          <p:attrName>style.visibility</p:attrName>
                                        </p:attrNameLst>
                                      </p:cBhvr>
                                      <p:to>
                                        <p:strVal val="visible"/>
                                      </p:to>
                                    </p:set>
                                    <p:anim calcmode="lin" valueType="num">
                                      <p:cBhvr>
                                        <p:cTn id="93" dur="500" fill="hold"/>
                                        <p:tgtEl>
                                          <p:spTgt spid="54"/>
                                        </p:tgtEl>
                                        <p:attrNameLst>
                                          <p:attrName>ppt_w</p:attrName>
                                        </p:attrNameLst>
                                      </p:cBhvr>
                                      <p:tavLst>
                                        <p:tav tm="0">
                                          <p:val>
                                            <p:fltVal val="0"/>
                                          </p:val>
                                        </p:tav>
                                        <p:tav tm="100000">
                                          <p:val>
                                            <p:strVal val="#ppt_w"/>
                                          </p:val>
                                        </p:tav>
                                      </p:tavLst>
                                    </p:anim>
                                    <p:anim calcmode="lin" valueType="num">
                                      <p:cBhvr>
                                        <p:cTn id="94" dur="500" fill="hold"/>
                                        <p:tgtEl>
                                          <p:spTgt spid="54"/>
                                        </p:tgtEl>
                                        <p:attrNameLst>
                                          <p:attrName>ppt_h</p:attrName>
                                        </p:attrNameLst>
                                      </p:cBhvr>
                                      <p:tavLst>
                                        <p:tav tm="0">
                                          <p:val>
                                            <p:fltVal val="0"/>
                                          </p:val>
                                        </p:tav>
                                        <p:tav tm="100000">
                                          <p:val>
                                            <p:strVal val="#ppt_h"/>
                                          </p:val>
                                        </p:tav>
                                      </p:tavLst>
                                    </p:anim>
                                    <p:anim calcmode="lin" valueType="num">
                                      <p:cBhvr>
                                        <p:cTn id="95" dur="500" fill="hold"/>
                                        <p:tgtEl>
                                          <p:spTgt spid="54"/>
                                        </p:tgtEl>
                                        <p:attrNameLst>
                                          <p:attrName>style.rotation</p:attrName>
                                        </p:attrNameLst>
                                      </p:cBhvr>
                                      <p:tavLst>
                                        <p:tav tm="0">
                                          <p:val>
                                            <p:fltVal val="360"/>
                                          </p:val>
                                        </p:tav>
                                        <p:tav tm="100000">
                                          <p:val>
                                            <p:fltVal val="0"/>
                                          </p:val>
                                        </p:tav>
                                      </p:tavLst>
                                    </p:anim>
                                    <p:animEffect transition="in" filter="fade">
                                      <p:cBhvr>
                                        <p:cTn id="96" dur="500"/>
                                        <p:tgtEl>
                                          <p:spTgt spid="54"/>
                                        </p:tgtEl>
                                      </p:cBhvr>
                                    </p:animEffect>
                                  </p:childTnLst>
                                </p:cTn>
                              </p:par>
                            </p:childTnLst>
                          </p:cTn>
                        </p:par>
                        <p:par>
                          <p:cTn id="97" fill="hold">
                            <p:stCondLst>
                              <p:cond delay="6500"/>
                            </p:stCondLst>
                            <p:childTnLst>
                              <p:par>
                                <p:cTn id="98" presetID="53" presetClass="entr" presetSubtype="16" fill="hold" grpId="0" nodeType="afterEffect">
                                  <p:stCondLst>
                                    <p:cond delay="0"/>
                                  </p:stCondLst>
                                  <p:childTnLst>
                                    <p:set>
                                      <p:cBhvr>
                                        <p:cTn id="99" dur="1" fill="hold">
                                          <p:stCondLst>
                                            <p:cond delay="0"/>
                                          </p:stCondLst>
                                        </p:cTn>
                                        <p:tgtEl>
                                          <p:spTgt spid="55"/>
                                        </p:tgtEl>
                                        <p:attrNameLst>
                                          <p:attrName>style.visibility</p:attrName>
                                        </p:attrNameLst>
                                      </p:cBhvr>
                                      <p:to>
                                        <p:strVal val="visible"/>
                                      </p:to>
                                    </p:set>
                                    <p:anim calcmode="lin" valueType="num">
                                      <p:cBhvr>
                                        <p:cTn id="100" dur="500" fill="hold"/>
                                        <p:tgtEl>
                                          <p:spTgt spid="55"/>
                                        </p:tgtEl>
                                        <p:attrNameLst>
                                          <p:attrName>ppt_w</p:attrName>
                                        </p:attrNameLst>
                                      </p:cBhvr>
                                      <p:tavLst>
                                        <p:tav tm="0">
                                          <p:val>
                                            <p:fltVal val="0"/>
                                          </p:val>
                                        </p:tav>
                                        <p:tav tm="100000">
                                          <p:val>
                                            <p:strVal val="#ppt_w"/>
                                          </p:val>
                                        </p:tav>
                                      </p:tavLst>
                                    </p:anim>
                                    <p:anim calcmode="lin" valueType="num">
                                      <p:cBhvr>
                                        <p:cTn id="101" dur="500" fill="hold"/>
                                        <p:tgtEl>
                                          <p:spTgt spid="55"/>
                                        </p:tgtEl>
                                        <p:attrNameLst>
                                          <p:attrName>ppt_h</p:attrName>
                                        </p:attrNameLst>
                                      </p:cBhvr>
                                      <p:tavLst>
                                        <p:tav tm="0">
                                          <p:val>
                                            <p:fltVal val="0"/>
                                          </p:val>
                                        </p:tav>
                                        <p:tav tm="100000">
                                          <p:val>
                                            <p:strVal val="#ppt_h"/>
                                          </p:val>
                                        </p:tav>
                                      </p:tavLst>
                                    </p:anim>
                                    <p:animEffect transition="in" filter="fade">
                                      <p:cBhvr>
                                        <p:cTn id="102" dur="500"/>
                                        <p:tgtEl>
                                          <p:spTgt spid="55"/>
                                        </p:tgtEl>
                                      </p:cBhvr>
                                    </p:animEffect>
                                  </p:childTnLst>
                                </p:cTn>
                              </p:par>
                            </p:childTnLst>
                          </p:cTn>
                        </p:par>
                        <p:par>
                          <p:cTn id="103" fill="hold">
                            <p:stCondLst>
                              <p:cond delay="7000"/>
                            </p:stCondLst>
                            <p:childTnLst>
                              <p:par>
                                <p:cTn id="104" presetID="26" presetClass="emph" presetSubtype="0" fill="hold" grpId="1" nodeType="afterEffect">
                                  <p:stCondLst>
                                    <p:cond delay="0"/>
                                  </p:stCondLst>
                                  <p:childTnLst>
                                    <p:animEffect transition="out" filter="fade">
                                      <p:cBhvr>
                                        <p:cTn id="105" dur="500" tmFilter="0, 0; .2, .5; .8, .5; 1, 0"/>
                                        <p:tgtEl>
                                          <p:spTgt spid="54"/>
                                        </p:tgtEl>
                                      </p:cBhvr>
                                    </p:animEffect>
                                    <p:animScale>
                                      <p:cBhvr>
                                        <p:cTn id="106" dur="250" autoRev="1" fill="hold"/>
                                        <p:tgtEl>
                                          <p:spTgt spid="54"/>
                                        </p:tgtEl>
                                      </p:cBhvr>
                                      <p:by x="105000" y="105000"/>
                                    </p:animScale>
                                  </p:childTnLst>
                                </p:cTn>
                              </p:par>
                            </p:childTnLst>
                          </p:cTn>
                        </p:par>
                        <p:par>
                          <p:cTn id="107" fill="hold">
                            <p:stCondLst>
                              <p:cond delay="7500"/>
                            </p:stCondLst>
                            <p:childTnLst>
                              <p:par>
                                <p:cTn id="108" presetID="47" presetClass="entr" presetSubtype="0" fill="hold" grpId="0" nodeType="afterEffect">
                                  <p:stCondLst>
                                    <p:cond delay="0"/>
                                  </p:stCondLst>
                                  <p:childTnLst>
                                    <p:set>
                                      <p:cBhvr>
                                        <p:cTn id="109" dur="1" fill="hold">
                                          <p:stCondLst>
                                            <p:cond delay="0"/>
                                          </p:stCondLst>
                                        </p:cTn>
                                        <p:tgtEl>
                                          <p:spTgt spid="43"/>
                                        </p:tgtEl>
                                        <p:attrNameLst>
                                          <p:attrName>style.visibility</p:attrName>
                                        </p:attrNameLst>
                                      </p:cBhvr>
                                      <p:to>
                                        <p:strVal val="visible"/>
                                      </p:to>
                                    </p:set>
                                    <p:animEffect transition="in" filter="fade">
                                      <p:cBhvr>
                                        <p:cTn id="110" dur="500"/>
                                        <p:tgtEl>
                                          <p:spTgt spid="43"/>
                                        </p:tgtEl>
                                      </p:cBhvr>
                                    </p:animEffect>
                                    <p:anim calcmode="lin" valueType="num">
                                      <p:cBhvr>
                                        <p:cTn id="111" dur="500" fill="hold"/>
                                        <p:tgtEl>
                                          <p:spTgt spid="43"/>
                                        </p:tgtEl>
                                        <p:attrNameLst>
                                          <p:attrName>ppt_x</p:attrName>
                                        </p:attrNameLst>
                                      </p:cBhvr>
                                      <p:tavLst>
                                        <p:tav tm="0">
                                          <p:val>
                                            <p:strVal val="#ppt_x"/>
                                          </p:val>
                                        </p:tav>
                                        <p:tav tm="100000">
                                          <p:val>
                                            <p:strVal val="#ppt_x"/>
                                          </p:val>
                                        </p:tav>
                                      </p:tavLst>
                                    </p:anim>
                                    <p:anim calcmode="lin" valueType="num">
                                      <p:cBhvr>
                                        <p:cTn id="112" dur="500" fill="hold"/>
                                        <p:tgtEl>
                                          <p:spTgt spid="43"/>
                                        </p:tgtEl>
                                        <p:attrNameLst>
                                          <p:attrName>ppt_y</p:attrName>
                                        </p:attrNameLst>
                                      </p:cBhvr>
                                      <p:tavLst>
                                        <p:tav tm="0">
                                          <p:val>
                                            <p:strVal val="#ppt_y-.1"/>
                                          </p:val>
                                        </p:tav>
                                        <p:tav tm="100000">
                                          <p:val>
                                            <p:strVal val="#ppt_y"/>
                                          </p:val>
                                        </p:tav>
                                      </p:tavLst>
                                    </p:anim>
                                  </p:childTnLst>
                                </p:cTn>
                              </p:par>
                            </p:childTnLst>
                          </p:cTn>
                        </p:par>
                        <p:par>
                          <p:cTn id="113" fill="hold">
                            <p:stCondLst>
                              <p:cond delay="8000"/>
                            </p:stCondLst>
                            <p:childTnLst>
                              <p:par>
                                <p:cTn id="114" presetID="42" presetClass="entr" presetSubtype="0" fill="hold" grpId="0" nodeType="afterEffect">
                                  <p:stCondLst>
                                    <p:cond delay="0"/>
                                  </p:stCondLst>
                                  <p:childTnLst>
                                    <p:set>
                                      <p:cBhvr>
                                        <p:cTn id="115" dur="1" fill="hold">
                                          <p:stCondLst>
                                            <p:cond delay="0"/>
                                          </p:stCondLst>
                                        </p:cTn>
                                        <p:tgtEl>
                                          <p:spTgt spid="70"/>
                                        </p:tgtEl>
                                        <p:attrNameLst>
                                          <p:attrName>style.visibility</p:attrName>
                                        </p:attrNameLst>
                                      </p:cBhvr>
                                      <p:to>
                                        <p:strVal val="visible"/>
                                      </p:to>
                                    </p:set>
                                    <p:animEffect transition="in" filter="fade">
                                      <p:cBhvr>
                                        <p:cTn id="116" dur="500"/>
                                        <p:tgtEl>
                                          <p:spTgt spid="70"/>
                                        </p:tgtEl>
                                      </p:cBhvr>
                                    </p:animEffect>
                                    <p:anim calcmode="lin" valueType="num">
                                      <p:cBhvr>
                                        <p:cTn id="117" dur="500" fill="hold"/>
                                        <p:tgtEl>
                                          <p:spTgt spid="70"/>
                                        </p:tgtEl>
                                        <p:attrNameLst>
                                          <p:attrName>ppt_x</p:attrName>
                                        </p:attrNameLst>
                                      </p:cBhvr>
                                      <p:tavLst>
                                        <p:tav tm="0">
                                          <p:val>
                                            <p:strVal val="#ppt_x"/>
                                          </p:val>
                                        </p:tav>
                                        <p:tav tm="100000">
                                          <p:val>
                                            <p:strVal val="#ppt_x"/>
                                          </p:val>
                                        </p:tav>
                                      </p:tavLst>
                                    </p:anim>
                                    <p:anim calcmode="lin" valueType="num">
                                      <p:cBhvr>
                                        <p:cTn id="118" dur="500" fill="hold"/>
                                        <p:tgtEl>
                                          <p:spTgt spid="70"/>
                                        </p:tgtEl>
                                        <p:attrNameLst>
                                          <p:attrName>ppt_y</p:attrName>
                                        </p:attrNameLst>
                                      </p:cBhvr>
                                      <p:tavLst>
                                        <p:tav tm="0">
                                          <p:val>
                                            <p:strVal val="#ppt_y+.1"/>
                                          </p:val>
                                        </p:tav>
                                        <p:tav tm="100000">
                                          <p:val>
                                            <p:strVal val="#ppt_y"/>
                                          </p:val>
                                        </p:tav>
                                      </p:tavLst>
                                    </p:anim>
                                  </p:childTnLst>
                                </p:cTn>
                              </p:par>
                              <p:par>
                                <p:cTn id="119" presetID="47" presetClass="entr" presetSubtype="0" fill="hold" grpId="0" nodeType="withEffect">
                                  <p:stCondLst>
                                    <p:cond delay="0"/>
                                  </p:stCondLst>
                                  <p:childTnLst>
                                    <p:set>
                                      <p:cBhvr>
                                        <p:cTn id="120" dur="1" fill="hold">
                                          <p:stCondLst>
                                            <p:cond delay="0"/>
                                          </p:stCondLst>
                                        </p:cTn>
                                        <p:tgtEl>
                                          <p:spTgt spid="71"/>
                                        </p:tgtEl>
                                        <p:attrNameLst>
                                          <p:attrName>style.visibility</p:attrName>
                                        </p:attrNameLst>
                                      </p:cBhvr>
                                      <p:to>
                                        <p:strVal val="visible"/>
                                      </p:to>
                                    </p:set>
                                    <p:animEffect transition="in" filter="fade">
                                      <p:cBhvr>
                                        <p:cTn id="121" dur="500"/>
                                        <p:tgtEl>
                                          <p:spTgt spid="71"/>
                                        </p:tgtEl>
                                      </p:cBhvr>
                                    </p:animEffect>
                                    <p:anim calcmode="lin" valueType="num">
                                      <p:cBhvr>
                                        <p:cTn id="122" dur="500" fill="hold"/>
                                        <p:tgtEl>
                                          <p:spTgt spid="71"/>
                                        </p:tgtEl>
                                        <p:attrNameLst>
                                          <p:attrName>ppt_x</p:attrName>
                                        </p:attrNameLst>
                                      </p:cBhvr>
                                      <p:tavLst>
                                        <p:tav tm="0">
                                          <p:val>
                                            <p:strVal val="#ppt_x"/>
                                          </p:val>
                                        </p:tav>
                                        <p:tav tm="100000">
                                          <p:val>
                                            <p:strVal val="#ppt_x"/>
                                          </p:val>
                                        </p:tav>
                                      </p:tavLst>
                                    </p:anim>
                                    <p:anim calcmode="lin" valueType="num">
                                      <p:cBhvr>
                                        <p:cTn id="123" dur="500" fill="hold"/>
                                        <p:tgtEl>
                                          <p:spTgt spid="71"/>
                                        </p:tgtEl>
                                        <p:attrNameLst>
                                          <p:attrName>ppt_y</p:attrName>
                                        </p:attrNameLst>
                                      </p:cBhvr>
                                      <p:tavLst>
                                        <p:tav tm="0">
                                          <p:val>
                                            <p:strVal val="#ppt_y-.1"/>
                                          </p:val>
                                        </p:tav>
                                        <p:tav tm="100000">
                                          <p:val>
                                            <p:strVal val="#ppt_y"/>
                                          </p:val>
                                        </p:tav>
                                      </p:tavLst>
                                    </p:anim>
                                  </p:childTnLst>
                                </p:cTn>
                              </p:par>
                            </p:childTnLst>
                          </p:cTn>
                        </p:par>
                        <p:par>
                          <p:cTn id="124" fill="hold">
                            <p:stCondLst>
                              <p:cond delay="8500"/>
                            </p:stCondLst>
                            <p:childTnLst>
                              <p:par>
                                <p:cTn id="125" presetID="49" presetClass="entr" presetSubtype="0" decel="100000" fill="hold" grpId="0" nodeType="afterEffect">
                                  <p:stCondLst>
                                    <p:cond delay="0"/>
                                  </p:stCondLst>
                                  <p:childTnLst>
                                    <p:set>
                                      <p:cBhvr>
                                        <p:cTn id="126" dur="1" fill="hold">
                                          <p:stCondLst>
                                            <p:cond delay="0"/>
                                          </p:stCondLst>
                                        </p:cTn>
                                        <p:tgtEl>
                                          <p:spTgt spid="50"/>
                                        </p:tgtEl>
                                        <p:attrNameLst>
                                          <p:attrName>style.visibility</p:attrName>
                                        </p:attrNameLst>
                                      </p:cBhvr>
                                      <p:to>
                                        <p:strVal val="visible"/>
                                      </p:to>
                                    </p:set>
                                    <p:anim calcmode="lin" valueType="num">
                                      <p:cBhvr>
                                        <p:cTn id="127" dur="500" fill="hold"/>
                                        <p:tgtEl>
                                          <p:spTgt spid="50"/>
                                        </p:tgtEl>
                                        <p:attrNameLst>
                                          <p:attrName>ppt_w</p:attrName>
                                        </p:attrNameLst>
                                      </p:cBhvr>
                                      <p:tavLst>
                                        <p:tav tm="0">
                                          <p:val>
                                            <p:fltVal val="0"/>
                                          </p:val>
                                        </p:tav>
                                        <p:tav tm="100000">
                                          <p:val>
                                            <p:strVal val="#ppt_w"/>
                                          </p:val>
                                        </p:tav>
                                      </p:tavLst>
                                    </p:anim>
                                    <p:anim calcmode="lin" valueType="num">
                                      <p:cBhvr>
                                        <p:cTn id="128" dur="500" fill="hold"/>
                                        <p:tgtEl>
                                          <p:spTgt spid="50"/>
                                        </p:tgtEl>
                                        <p:attrNameLst>
                                          <p:attrName>ppt_h</p:attrName>
                                        </p:attrNameLst>
                                      </p:cBhvr>
                                      <p:tavLst>
                                        <p:tav tm="0">
                                          <p:val>
                                            <p:fltVal val="0"/>
                                          </p:val>
                                        </p:tav>
                                        <p:tav tm="100000">
                                          <p:val>
                                            <p:strVal val="#ppt_h"/>
                                          </p:val>
                                        </p:tav>
                                      </p:tavLst>
                                    </p:anim>
                                    <p:anim calcmode="lin" valueType="num">
                                      <p:cBhvr>
                                        <p:cTn id="129" dur="500" fill="hold"/>
                                        <p:tgtEl>
                                          <p:spTgt spid="50"/>
                                        </p:tgtEl>
                                        <p:attrNameLst>
                                          <p:attrName>style.rotation</p:attrName>
                                        </p:attrNameLst>
                                      </p:cBhvr>
                                      <p:tavLst>
                                        <p:tav tm="0">
                                          <p:val>
                                            <p:fltVal val="360"/>
                                          </p:val>
                                        </p:tav>
                                        <p:tav tm="100000">
                                          <p:val>
                                            <p:fltVal val="0"/>
                                          </p:val>
                                        </p:tav>
                                      </p:tavLst>
                                    </p:anim>
                                    <p:animEffect transition="in" filter="fade">
                                      <p:cBhvr>
                                        <p:cTn id="130" dur="500"/>
                                        <p:tgtEl>
                                          <p:spTgt spid="50"/>
                                        </p:tgtEl>
                                      </p:cBhvr>
                                    </p:animEffect>
                                  </p:childTnLst>
                                </p:cTn>
                              </p:par>
                            </p:childTnLst>
                          </p:cTn>
                        </p:par>
                        <p:par>
                          <p:cTn id="131" fill="hold">
                            <p:stCondLst>
                              <p:cond delay="9000"/>
                            </p:stCondLst>
                            <p:childTnLst>
                              <p:par>
                                <p:cTn id="132" presetID="53" presetClass="entr" presetSubtype="16" fill="hold" grpId="0" nodeType="afterEffect">
                                  <p:stCondLst>
                                    <p:cond delay="0"/>
                                  </p:stCondLst>
                                  <p:childTnLst>
                                    <p:set>
                                      <p:cBhvr>
                                        <p:cTn id="133" dur="1" fill="hold">
                                          <p:stCondLst>
                                            <p:cond delay="0"/>
                                          </p:stCondLst>
                                        </p:cTn>
                                        <p:tgtEl>
                                          <p:spTgt spid="51"/>
                                        </p:tgtEl>
                                        <p:attrNameLst>
                                          <p:attrName>style.visibility</p:attrName>
                                        </p:attrNameLst>
                                      </p:cBhvr>
                                      <p:to>
                                        <p:strVal val="visible"/>
                                      </p:to>
                                    </p:set>
                                    <p:anim calcmode="lin" valueType="num">
                                      <p:cBhvr>
                                        <p:cTn id="134" dur="500" fill="hold"/>
                                        <p:tgtEl>
                                          <p:spTgt spid="51"/>
                                        </p:tgtEl>
                                        <p:attrNameLst>
                                          <p:attrName>ppt_w</p:attrName>
                                        </p:attrNameLst>
                                      </p:cBhvr>
                                      <p:tavLst>
                                        <p:tav tm="0">
                                          <p:val>
                                            <p:fltVal val="0"/>
                                          </p:val>
                                        </p:tav>
                                        <p:tav tm="100000">
                                          <p:val>
                                            <p:strVal val="#ppt_w"/>
                                          </p:val>
                                        </p:tav>
                                      </p:tavLst>
                                    </p:anim>
                                    <p:anim calcmode="lin" valueType="num">
                                      <p:cBhvr>
                                        <p:cTn id="135" dur="500" fill="hold"/>
                                        <p:tgtEl>
                                          <p:spTgt spid="51"/>
                                        </p:tgtEl>
                                        <p:attrNameLst>
                                          <p:attrName>ppt_h</p:attrName>
                                        </p:attrNameLst>
                                      </p:cBhvr>
                                      <p:tavLst>
                                        <p:tav tm="0">
                                          <p:val>
                                            <p:fltVal val="0"/>
                                          </p:val>
                                        </p:tav>
                                        <p:tav tm="100000">
                                          <p:val>
                                            <p:strVal val="#ppt_h"/>
                                          </p:val>
                                        </p:tav>
                                      </p:tavLst>
                                    </p:anim>
                                    <p:animEffect transition="in" filter="fade">
                                      <p:cBhvr>
                                        <p:cTn id="136" dur="500"/>
                                        <p:tgtEl>
                                          <p:spTgt spid="51"/>
                                        </p:tgtEl>
                                      </p:cBhvr>
                                    </p:animEffect>
                                  </p:childTnLst>
                                </p:cTn>
                              </p:par>
                            </p:childTnLst>
                          </p:cTn>
                        </p:par>
                        <p:par>
                          <p:cTn id="137" fill="hold">
                            <p:stCondLst>
                              <p:cond delay="9500"/>
                            </p:stCondLst>
                            <p:childTnLst>
                              <p:par>
                                <p:cTn id="138" presetID="26" presetClass="emph" presetSubtype="0" fill="hold" grpId="1" nodeType="afterEffect">
                                  <p:stCondLst>
                                    <p:cond delay="0"/>
                                  </p:stCondLst>
                                  <p:childTnLst>
                                    <p:animEffect transition="out" filter="fade">
                                      <p:cBhvr>
                                        <p:cTn id="139" dur="500" tmFilter="0, 0; .2, .5; .8, .5; 1, 0"/>
                                        <p:tgtEl>
                                          <p:spTgt spid="50"/>
                                        </p:tgtEl>
                                      </p:cBhvr>
                                    </p:animEffect>
                                    <p:animScale>
                                      <p:cBhvr>
                                        <p:cTn id="140" dur="250" autoRev="1" fill="hold"/>
                                        <p:tgtEl>
                                          <p:spTgt spid="50"/>
                                        </p:tgtEl>
                                      </p:cBhvr>
                                      <p:by x="105000" y="105000"/>
                                    </p:animScale>
                                  </p:childTnLst>
                                </p:cTn>
                              </p:par>
                            </p:childTnLst>
                          </p:cTn>
                        </p:par>
                        <p:par>
                          <p:cTn id="141" fill="hold">
                            <p:stCondLst>
                              <p:cond delay="10000"/>
                            </p:stCondLst>
                            <p:childTnLst>
                              <p:par>
                                <p:cTn id="142" presetID="47" presetClass="entr" presetSubtype="0" fill="hold" grpId="0" nodeType="afterEffect">
                                  <p:stCondLst>
                                    <p:cond delay="0"/>
                                  </p:stCondLst>
                                  <p:childTnLst>
                                    <p:set>
                                      <p:cBhvr>
                                        <p:cTn id="143" dur="1" fill="hold">
                                          <p:stCondLst>
                                            <p:cond delay="0"/>
                                          </p:stCondLst>
                                        </p:cTn>
                                        <p:tgtEl>
                                          <p:spTgt spid="46"/>
                                        </p:tgtEl>
                                        <p:attrNameLst>
                                          <p:attrName>style.visibility</p:attrName>
                                        </p:attrNameLst>
                                      </p:cBhvr>
                                      <p:to>
                                        <p:strVal val="visible"/>
                                      </p:to>
                                    </p:set>
                                    <p:animEffect transition="in" filter="fade">
                                      <p:cBhvr>
                                        <p:cTn id="144" dur="500"/>
                                        <p:tgtEl>
                                          <p:spTgt spid="46"/>
                                        </p:tgtEl>
                                      </p:cBhvr>
                                    </p:animEffect>
                                    <p:anim calcmode="lin" valueType="num">
                                      <p:cBhvr>
                                        <p:cTn id="145" dur="500" fill="hold"/>
                                        <p:tgtEl>
                                          <p:spTgt spid="46"/>
                                        </p:tgtEl>
                                        <p:attrNameLst>
                                          <p:attrName>ppt_x</p:attrName>
                                        </p:attrNameLst>
                                      </p:cBhvr>
                                      <p:tavLst>
                                        <p:tav tm="0">
                                          <p:val>
                                            <p:strVal val="#ppt_x"/>
                                          </p:val>
                                        </p:tav>
                                        <p:tav tm="100000">
                                          <p:val>
                                            <p:strVal val="#ppt_x"/>
                                          </p:val>
                                        </p:tav>
                                      </p:tavLst>
                                    </p:anim>
                                    <p:anim calcmode="lin" valueType="num">
                                      <p:cBhvr>
                                        <p:cTn id="146" dur="500" fill="hold"/>
                                        <p:tgtEl>
                                          <p:spTgt spid="46"/>
                                        </p:tgtEl>
                                        <p:attrNameLst>
                                          <p:attrName>ppt_y</p:attrName>
                                        </p:attrNameLst>
                                      </p:cBhvr>
                                      <p:tavLst>
                                        <p:tav tm="0">
                                          <p:val>
                                            <p:strVal val="#ppt_y-.1"/>
                                          </p:val>
                                        </p:tav>
                                        <p:tav tm="100000">
                                          <p:val>
                                            <p:strVal val="#ppt_y"/>
                                          </p:val>
                                        </p:tav>
                                      </p:tavLst>
                                    </p:anim>
                                  </p:childTnLst>
                                </p:cTn>
                              </p:par>
                            </p:childTnLst>
                          </p:cTn>
                        </p:par>
                        <p:par>
                          <p:cTn id="147" fill="hold">
                            <p:stCondLst>
                              <p:cond delay="10500"/>
                            </p:stCondLst>
                            <p:childTnLst>
                              <p:par>
                                <p:cTn id="148" presetID="42" presetClass="entr" presetSubtype="0" fill="hold" grpId="0" nodeType="afterEffect">
                                  <p:stCondLst>
                                    <p:cond delay="0"/>
                                  </p:stCondLst>
                                  <p:childTnLst>
                                    <p:set>
                                      <p:cBhvr>
                                        <p:cTn id="149" dur="1" fill="hold">
                                          <p:stCondLst>
                                            <p:cond delay="0"/>
                                          </p:stCondLst>
                                        </p:cTn>
                                        <p:tgtEl>
                                          <p:spTgt spid="75"/>
                                        </p:tgtEl>
                                        <p:attrNameLst>
                                          <p:attrName>style.visibility</p:attrName>
                                        </p:attrNameLst>
                                      </p:cBhvr>
                                      <p:to>
                                        <p:strVal val="visible"/>
                                      </p:to>
                                    </p:set>
                                    <p:animEffect transition="in" filter="fade">
                                      <p:cBhvr>
                                        <p:cTn id="150" dur="500"/>
                                        <p:tgtEl>
                                          <p:spTgt spid="75"/>
                                        </p:tgtEl>
                                      </p:cBhvr>
                                    </p:animEffect>
                                    <p:anim calcmode="lin" valueType="num">
                                      <p:cBhvr>
                                        <p:cTn id="151" dur="500" fill="hold"/>
                                        <p:tgtEl>
                                          <p:spTgt spid="75"/>
                                        </p:tgtEl>
                                        <p:attrNameLst>
                                          <p:attrName>ppt_x</p:attrName>
                                        </p:attrNameLst>
                                      </p:cBhvr>
                                      <p:tavLst>
                                        <p:tav tm="0">
                                          <p:val>
                                            <p:strVal val="#ppt_x"/>
                                          </p:val>
                                        </p:tav>
                                        <p:tav tm="100000">
                                          <p:val>
                                            <p:strVal val="#ppt_x"/>
                                          </p:val>
                                        </p:tav>
                                      </p:tavLst>
                                    </p:anim>
                                    <p:anim calcmode="lin" valueType="num">
                                      <p:cBhvr>
                                        <p:cTn id="152" dur="500" fill="hold"/>
                                        <p:tgtEl>
                                          <p:spTgt spid="75"/>
                                        </p:tgtEl>
                                        <p:attrNameLst>
                                          <p:attrName>ppt_y</p:attrName>
                                        </p:attrNameLst>
                                      </p:cBhvr>
                                      <p:tavLst>
                                        <p:tav tm="0">
                                          <p:val>
                                            <p:strVal val="#ppt_y+.1"/>
                                          </p:val>
                                        </p:tav>
                                        <p:tav tm="100000">
                                          <p:val>
                                            <p:strVal val="#ppt_y"/>
                                          </p:val>
                                        </p:tav>
                                      </p:tavLst>
                                    </p:anim>
                                  </p:childTnLst>
                                </p:cTn>
                              </p:par>
                              <p:par>
                                <p:cTn id="153" presetID="47" presetClass="entr" presetSubtype="0" fill="hold" grpId="0" nodeType="withEffect">
                                  <p:stCondLst>
                                    <p:cond delay="0"/>
                                  </p:stCondLst>
                                  <p:childTnLst>
                                    <p:set>
                                      <p:cBhvr>
                                        <p:cTn id="154" dur="1" fill="hold">
                                          <p:stCondLst>
                                            <p:cond delay="0"/>
                                          </p:stCondLst>
                                        </p:cTn>
                                        <p:tgtEl>
                                          <p:spTgt spid="76"/>
                                        </p:tgtEl>
                                        <p:attrNameLst>
                                          <p:attrName>style.visibility</p:attrName>
                                        </p:attrNameLst>
                                      </p:cBhvr>
                                      <p:to>
                                        <p:strVal val="visible"/>
                                      </p:to>
                                    </p:set>
                                    <p:animEffect transition="in" filter="fade">
                                      <p:cBhvr>
                                        <p:cTn id="155" dur="500"/>
                                        <p:tgtEl>
                                          <p:spTgt spid="76"/>
                                        </p:tgtEl>
                                      </p:cBhvr>
                                    </p:animEffect>
                                    <p:anim calcmode="lin" valueType="num">
                                      <p:cBhvr>
                                        <p:cTn id="156" dur="500" fill="hold"/>
                                        <p:tgtEl>
                                          <p:spTgt spid="76"/>
                                        </p:tgtEl>
                                        <p:attrNameLst>
                                          <p:attrName>ppt_x</p:attrName>
                                        </p:attrNameLst>
                                      </p:cBhvr>
                                      <p:tavLst>
                                        <p:tav tm="0">
                                          <p:val>
                                            <p:strVal val="#ppt_x"/>
                                          </p:val>
                                        </p:tav>
                                        <p:tav tm="100000">
                                          <p:val>
                                            <p:strVal val="#ppt_x"/>
                                          </p:val>
                                        </p:tav>
                                      </p:tavLst>
                                    </p:anim>
                                    <p:anim calcmode="lin" valueType="num">
                                      <p:cBhvr>
                                        <p:cTn id="157" dur="5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37" grpId="0" animBg="1"/>
      <p:bldP spid="40" grpId="0" animBg="1"/>
      <p:bldP spid="43" grpId="0" animBg="1"/>
      <p:bldP spid="46" grpId="0" animBg="1"/>
      <p:bldP spid="2" grpId="0" animBg="1"/>
      <p:bldP spid="3" grpId="0" animBg="1"/>
      <p:bldP spid="4" grpId="0"/>
      <p:bldP spid="62" grpId="0" animBg="1"/>
      <p:bldP spid="62" grpId="1" animBg="1"/>
      <p:bldP spid="63" grpId="0" animBg="1"/>
      <p:bldP spid="58" grpId="0" animBg="1"/>
      <p:bldP spid="58" grpId="1" animBg="1"/>
      <p:bldP spid="59" grpId="0" animBg="1"/>
      <p:bldP spid="54" grpId="0" animBg="1"/>
      <p:bldP spid="54" grpId="1" animBg="1"/>
      <p:bldP spid="55" grpId="0" animBg="1"/>
      <p:bldP spid="50" grpId="0" animBg="1"/>
      <p:bldP spid="50" grpId="1" animBg="1"/>
      <p:bldP spid="51" grpId="0" animBg="1"/>
      <p:bldP spid="66" grpId="0"/>
      <p:bldP spid="67" grpId="0"/>
      <p:bldP spid="68" grpId="0"/>
      <p:bldP spid="69" grpId="0"/>
      <p:bldP spid="70" grpId="0"/>
      <p:bldP spid="71" grpId="0"/>
      <p:bldP spid="75" grpId="0"/>
      <p:bldP spid="7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图片 92"/>
          <p:cNvPicPr>
            <a:picLocks noChangeAspect="1"/>
          </p:cNvPicPr>
          <p:nvPr/>
        </p:nvPicPr>
        <p:blipFill rotWithShape="1">
          <a:blip r:embed="rId38"/>
          <a:srcRect t="24373" b="1149"/>
          <a:stretch/>
        </p:blipFill>
        <p:spPr>
          <a:xfrm>
            <a:off x="1006291" y="2581351"/>
            <a:ext cx="7693819" cy="3051120"/>
          </a:xfrm>
          <a:prstGeom prst="rect">
            <a:avLst/>
          </a:prstGeom>
        </p:spPr>
      </p:pic>
      <p:pic>
        <p:nvPicPr>
          <p:cNvPr id="94" name="图片 93"/>
          <p:cNvPicPr>
            <a:picLocks noChangeAspect="1"/>
          </p:cNvPicPr>
          <p:nvPr/>
        </p:nvPicPr>
        <p:blipFill rotWithShape="1">
          <a:blip r:embed="rId38"/>
          <a:srcRect b="75590"/>
          <a:stretch/>
        </p:blipFill>
        <p:spPr>
          <a:xfrm>
            <a:off x="1001085" y="1581322"/>
            <a:ext cx="7693819" cy="1000029"/>
          </a:xfrm>
          <a:prstGeom prst="rect">
            <a:avLst/>
          </a:prstGeom>
        </p:spPr>
      </p:pic>
      <p:sp>
        <p:nvSpPr>
          <p:cNvPr id="2" name="矩形 1"/>
          <p:cNvSpPr/>
          <p:nvPr/>
        </p:nvSpPr>
        <p:spPr>
          <a:xfrm>
            <a:off x="0" y="381000"/>
            <a:ext cx="3352800" cy="88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791200" y="381000"/>
            <a:ext cx="3352800" cy="88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636050" y="136165"/>
            <a:ext cx="1905000" cy="584775"/>
          </a:xfrm>
          <a:prstGeom prst="rect">
            <a:avLst/>
          </a:prstGeom>
          <a:noFill/>
        </p:spPr>
        <p:txBody>
          <a:bodyPr wrap="square" rtlCol="0">
            <a:spAutoFit/>
          </a:bodyPr>
          <a:lstStyle/>
          <a:p>
            <a:pPr algn="ctr"/>
            <a:r>
              <a:rPr lang="zh-CN" altLang="en-US" sz="3200" dirty="0">
                <a:solidFill>
                  <a:schemeClr val="tx1">
                    <a:lumMod val="95000"/>
                    <a:lumOff val="5000"/>
                  </a:schemeClr>
                </a:solidFill>
                <a:latin typeface="微软雅黑" panose="020B0503020204020204" pitchFamily="34" charset="-122"/>
                <a:ea typeface="微软雅黑" panose="020B0503020204020204" pitchFamily="34" charset="-122"/>
              </a:rPr>
              <a:t>发展历程</a:t>
            </a:r>
          </a:p>
        </p:txBody>
      </p:sp>
      <p:grpSp>
        <p:nvGrpSpPr>
          <p:cNvPr id="91" name="组合 90"/>
          <p:cNvGrpSpPr/>
          <p:nvPr/>
        </p:nvGrpSpPr>
        <p:grpSpPr>
          <a:xfrm>
            <a:off x="1668495" y="1856744"/>
            <a:ext cx="534874" cy="517806"/>
            <a:chOff x="1668495" y="1856744"/>
            <a:chExt cx="534874" cy="517806"/>
          </a:xfrm>
        </p:grpSpPr>
        <p:grpSp>
          <p:nvGrpSpPr>
            <p:cNvPr id="90" name="组合 89"/>
            <p:cNvGrpSpPr/>
            <p:nvPr/>
          </p:nvGrpSpPr>
          <p:grpSpPr>
            <a:xfrm>
              <a:off x="1668495" y="1856744"/>
              <a:ext cx="534874" cy="517806"/>
              <a:chOff x="1668495" y="1856744"/>
              <a:chExt cx="534874" cy="517806"/>
            </a:xfrm>
          </p:grpSpPr>
          <p:sp>
            <p:nvSpPr>
              <p:cNvPr id="43" name="MH_Other_1"/>
              <p:cNvSpPr>
                <a:spLocks/>
              </p:cNvSpPr>
              <p:nvPr>
                <p:custDataLst>
                  <p:tags r:id="rId34"/>
                </p:custDataLst>
              </p:nvPr>
            </p:nvSpPr>
            <p:spPr bwMode="auto">
              <a:xfrm>
                <a:off x="1668495" y="1856744"/>
                <a:ext cx="534874" cy="517806"/>
              </a:xfrm>
              <a:custGeom>
                <a:avLst/>
                <a:gdLst>
                  <a:gd name="T0" fmla="*/ 2147483646 w 30"/>
                  <a:gd name="T1" fmla="*/ 2147483646 h 30"/>
                  <a:gd name="T2" fmla="*/ 2147483646 w 30"/>
                  <a:gd name="T3" fmla="*/ 2147483646 h 30"/>
                  <a:gd name="T4" fmla="*/ 2147483646 w 30"/>
                  <a:gd name="T5" fmla="*/ 2147483646 h 30"/>
                  <a:gd name="T6" fmla="*/ 0 w 30"/>
                  <a:gd name="T7" fmla="*/ 2147483646 h 30"/>
                  <a:gd name="T8" fmla="*/ 0 w 30"/>
                  <a:gd name="T9" fmla="*/ 2147483646 h 30"/>
                  <a:gd name="T10" fmla="*/ 2147483646 w 30"/>
                  <a:gd name="T11" fmla="*/ 0 h 30"/>
                  <a:gd name="T12" fmla="*/ 2147483646 w 30"/>
                  <a:gd name="T13" fmla="*/ 0 h 30"/>
                  <a:gd name="T14" fmla="*/ 2147483646 w 30"/>
                  <a:gd name="T15" fmla="*/ 2147483646 h 30"/>
                  <a:gd name="T16" fmla="*/ 2147483646 w 30"/>
                  <a:gd name="T17" fmla="*/ 2147483646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 h="30">
                    <a:moveTo>
                      <a:pt x="30" y="27"/>
                    </a:moveTo>
                    <a:cubicBezTo>
                      <a:pt x="30" y="28"/>
                      <a:pt x="28" y="30"/>
                      <a:pt x="26" y="30"/>
                    </a:cubicBezTo>
                    <a:cubicBezTo>
                      <a:pt x="3" y="30"/>
                      <a:pt x="3" y="30"/>
                      <a:pt x="3" y="30"/>
                    </a:cubicBezTo>
                    <a:cubicBezTo>
                      <a:pt x="1" y="30"/>
                      <a:pt x="0" y="28"/>
                      <a:pt x="0" y="27"/>
                    </a:cubicBezTo>
                    <a:cubicBezTo>
                      <a:pt x="0" y="3"/>
                      <a:pt x="0" y="3"/>
                      <a:pt x="0" y="3"/>
                    </a:cubicBezTo>
                    <a:cubicBezTo>
                      <a:pt x="0" y="2"/>
                      <a:pt x="1" y="0"/>
                      <a:pt x="3" y="0"/>
                    </a:cubicBezTo>
                    <a:cubicBezTo>
                      <a:pt x="26" y="0"/>
                      <a:pt x="26" y="0"/>
                      <a:pt x="26" y="0"/>
                    </a:cubicBezTo>
                    <a:cubicBezTo>
                      <a:pt x="28" y="0"/>
                      <a:pt x="30" y="2"/>
                      <a:pt x="30" y="3"/>
                    </a:cubicBezTo>
                    <a:cubicBezTo>
                      <a:pt x="30" y="27"/>
                      <a:pt x="30" y="27"/>
                      <a:pt x="30" y="27"/>
                    </a:cubicBezTo>
                  </a:path>
                </a:pathLst>
              </a:custGeom>
              <a:solidFill>
                <a:schemeClr val="accent1"/>
              </a:solidFill>
              <a:ln w="9525">
                <a:solidFill>
                  <a:schemeClr val="accent1"/>
                </a:solidFill>
                <a:round/>
                <a:headEnd/>
                <a:tailEnd/>
              </a:ln>
            </p:spPr>
            <p:txBody>
              <a:bodyPr anchor="ctr"/>
              <a:lstStyle/>
              <a:p>
                <a:endParaRPr lang="zh-CN" altLang="en-US" sz="3200"/>
              </a:p>
            </p:txBody>
          </p:sp>
          <p:sp>
            <p:nvSpPr>
              <p:cNvPr id="44" name="MH_Other_2"/>
              <p:cNvSpPr>
                <a:spLocks/>
              </p:cNvSpPr>
              <p:nvPr>
                <p:custDataLst>
                  <p:tags r:id="rId35"/>
                </p:custDataLst>
              </p:nvPr>
            </p:nvSpPr>
            <p:spPr bwMode="auto">
              <a:xfrm>
                <a:off x="1891228" y="1978580"/>
                <a:ext cx="302234" cy="395968"/>
              </a:xfrm>
              <a:custGeom>
                <a:avLst/>
                <a:gdLst>
                  <a:gd name="T0" fmla="*/ 2147483646 w 17"/>
                  <a:gd name="T1" fmla="*/ 0 h 23"/>
                  <a:gd name="T2" fmla="*/ 0 w 17"/>
                  <a:gd name="T3" fmla="*/ 2147483646 h 23"/>
                  <a:gd name="T4" fmla="*/ 2147483646 w 17"/>
                  <a:gd name="T5" fmla="*/ 2147483646 h 23"/>
                  <a:gd name="T6" fmla="*/ 2147483646 w 17"/>
                  <a:gd name="T7" fmla="*/ 2147483646 h 23"/>
                  <a:gd name="T8" fmla="*/ 2147483646 w 17"/>
                  <a:gd name="T9" fmla="*/ 2147483646 h 23"/>
                  <a:gd name="T10" fmla="*/ 2147483646 w 17"/>
                  <a:gd name="T11" fmla="*/ 2147483646 h 23"/>
                  <a:gd name="T12" fmla="*/ 2147483646 w 17"/>
                  <a:gd name="T13" fmla="*/ 0 h 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 h="23">
                    <a:moveTo>
                      <a:pt x="10" y="0"/>
                    </a:moveTo>
                    <a:cubicBezTo>
                      <a:pt x="0" y="17"/>
                      <a:pt x="0" y="17"/>
                      <a:pt x="0" y="17"/>
                    </a:cubicBezTo>
                    <a:cubicBezTo>
                      <a:pt x="7" y="23"/>
                      <a:pt x="7" y="23"/>
                      <a:pt x="7" y="23"/>
                    </a:cubicBezTo>
                    <a:cubicBezTo>
                      <a:pt x="13" y="23"/>
                      <a:pt x="13" y="23"/>
                      <a:pt x="13" y="23"/>
                    </a:cubicBezTo>
                    <a:cubicBezTo>
                      <a:pt x="15" y="23"/>
                      <a:pt x="17" y="21"/>
                      <a:pt x="17" y="20"/>
                    </a:cubicBezTo>
                    <a:cubicBezTo>
                      <a:pt x="17" y="7"/>
                      <a:pt x="17" y="7"/>
                      <a:pt x="17" y="7"/>
                    </a:cubicBezTo>
                    <a:cubicBezTo>
                      <a:pt x="10" y="0"/>
                      <a:pt x="10" y="0"/>
                      <a:pt x="10" y="0"/>
                    </a:cubicBezTo>
                  </a:path>
                </a:pathLst>
              </a:custGeom>
              <a:solidFill>
                <a:schemeClr val="accent1">
                  <a:lumMod val="75000"/>
                </a:schemeClr>
              </a:solidFill>
              <a:ln w="9525">
                <a:solidFill>
                  <a:schemeClr val="accent1">
                    <a:lumMod val="75000"/>
                  </a:schemeClr>
                </a:solidFill>
                <a:round/>
                <a:headEnd/>
                <a:tailEnd/>
              </a:ln>
            </p:spPr>
            <p:txBody>
              <a:bodyPr anchor="ctr"/>
              <a:lstStyle/>
              <a:p>
                <a:endParaRPr lang="zh-CN" altLang="en-US" sz="3200"/>
              </a:p>
            </p:txBody>
          </p:sp>
        </p:grpSp>
        <p:sp>
          <p:nvSpPr>
            <p:cNvPr id="45" name="MH_Other_3"/>
            <p:cNvSpPr>
              <a:spLocks/>
            </p:cNvSpPr>
            <p:nvPr>
              <p:custDataLst>
                <p:tags r:id="rId33"/>
              </p:custDataLst>
            </p:nvPr>
          </p:nvSpPr>
          <p:spPr bwMode="auto">
            <a:xfrm>
              <a:off x="1769390" y="1978581"/>
              <a:ext cx="324106" cy="295073"/>
            </a:xfrm>
            <a:custGeom>
              <a:avLst/>
              <a:gdLst>
                <a:gd name="T0" fmla="*/ 2147483646 w 18"/>
                <a:gd name="T1" fmla="*/ 2147483646 h 17"/>
                <a:gd name="T2" fmla="*/ 2147483646 w 18"/>
                <a:gd name="T3" fmla="*/ 2147483646 h 17"/>
                <a:gd name="T4" fmla="*/ 2147483646 w 18"/>
                <a:gd name="T5" fmla="*/ 2147483646 h 17"/>
                <a:gd name="T6" fmla="*/ 2147483646 w 18"/>
                <a:gd name="T7" fmla="*/ 2147483646 h 17"/>
                <a:gd name="T8" fmla="*/ 2147483646 w 18"/>
                <a:gd name="T9" fmla="*/ 2147483646 h 17"/>
                <a:gd name="T10" fmla="*/ 2147483646 w 18"/>
                <a:gd name="T11" fmla="*/ 2147483646 h 17"/>
                <a:gd name="T12" fmla="*/ 2147483646 w 18"/>
                <a:gd name="T13" fmla="*/ 2147483646 h 17"/>
                <a:gd name="T14" fmla="*/ 2147483646 w 18"/>
                <a:gd name="T15" fmla="*/ 0 h 17"/>
                <a:gd name="T16" fmla="*/ 2147483646 w 18"/>
                <a:gd name="T17" fmla="*/ 2147483646 h 17"/>
                <a:gd name="T18" fmla="*/ 2147483646 w 18"/>
                <a:gd name="T19" fmla="*/ 2147483646 h 17"/>
                <a:gd name="T20" fmla="*/ 2147483646 w 18"/>
                <a:gd name="T21" fmla="*/ 2147483646 h 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 h="17">
                  <a:moveTo>
                    <a:pt x="9" y="17"/>
                  </a:moveTo>
                  <a:cubicBezTo>
                    <a:pt x="8" y="17"/>
                    <a:pt x="8" y="17"/>
                    <a:pt x="7" y="17"/>
                  </a:cubicBezTo>
                  <a:cubicBezTo>
                    <a:pt x="7" y="17"/>
                    <a:pt x="0" y="9"/>
                    <a:pt x="1" y="9"/>
                  </a:cubicBezTo>
                  <a:cubicBezTo>
                    <a:pt x="1" y="8"/>
                    <a:pt x="4" y="8"/>
                    <a:pt x="4" y="9"/>
                  </a:cubicBezTo>
                  <a:cubicBezTo>
                    <a:pt x="8" y="13"/>
                    <a:pt x="8" y="13"/>
                    <a:pt x="8" y="13"/>
                  </a:cubicBezTo>
                  <a:cubicBezTo>
                    <a:pt x="9" y="12"/>
                    <a:pt x="9" y="10"/>
                    <a:pt x="10" y="9"/>
                  </a:cubicBezTo>
                  <a:cubicBezTo>
                    <a:pt x="11" y="6"/>
                    <a:pt x="13" y="2"/>
                    <a:pt x="15" y="1"/>
                  </a:cubicBezTo>
                  <a:cubicBezTo>
                    <a:pt x="16" y="0"/>
                    <a:pt x="17" y="0"/>
                    <a:pt x="17" y="0"/>
                  </a:cubicBezTo>
                  <a:cubicBezTo>
                    <a:pt x="18" y="1"/>
                    <a:pt x="15" y="4"/>
                    <a:pt x="12" y="10"/>
                  </a:cubicBezTo>
                  <a:cubicBezTo>
                    <a:pt x="11" y="13"/>
                    <a:pt x="10" y="16"/>
                    <a:pt x="10" y="16"/>
                  </a:cubicBezTo>
                  <a:cubicBezTo>
                    <a:pt x="10" y="17"/>
                    <a:pt x="9" y="17"/>
                    <a:pt x="9"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3200"/>
            </a:p>
          </p:txBody>
        </p:sp>
      </p:grpSp>
      <p:grpSp>
        <p:nvGrpSpPr>
          <p:cNvPr id="86" name="组合 85"/>
          <p:cNvGrpSpPr/>
          <p:nvPr/>
        </p:nvGrpSpPr>
        <p:grpSpPr>
          <a:xfrm>
            <a:off x="1805562" y="1430316"/>
            <a:ext cx="300246" cy="289363"/>
            <a:chOff x="1805562" y="1430316"/>
            <a:chExt cx="300246" cy="289363"/>
          </a:xfrm>
        </p:grpSpPr>
        <p:sp>
          <p:nvSpPr>
            <p:cNvPr id="47" name="MH_Other_5"/>
            <p:cNvSpPr>
              <a:spLocks noChangeArrowheads="1"/>
            </p:cNvSpPr>
            <p:nvPr>
              <p:custDataLst>
                <p:tags r:id="rId31"/>
              </p:custDataLst>
            </p:nvPr>
          </p:nvSpPr>
          <p:spPr bwMode="auto">
            <a:xfrm>
              <a:off x="1805562" y="1430316"/>
              <a:ext cx="300246" cy="289363"/>
            </a:xfrm>
            <a:prstGeom prst="ellipse">
              <a:avLst/>
            </a:pr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2000">
                <a:latin typeface="+mn-lt"/>
                <a:ea typeface="+mn-ea"/>
              </a:endParaRPr>
            </a:p>
          </p:txBody>
        </p:sp>
        <p:sp>
          <p:nvSpPr>
            <p:cNvPr id="48" name="MH_Other_6"/>
            <p:cNvSpPr>
              <a:spLocks noChangeArrowheads="1"/>
            </p:cNvSpPr>
            <p:nvPr>
              <p:custDataLst>
                <p:tags r:id="rId32"/>
              </p:custDataLst>
            </p:nvPr>
          </p:nvSpPr>
          <p:spPr bwMode="auto">
            <a:xfrm>
              <a:off x="1855058" y="1481715"/>
              <a:ext cx="196849" cy="186563"/>
            </a:xfrm>
            <a:prstGeom prst="ellipse">
              <a:avLst/>
            </a:prstGeom>
            <a:solidFill>
              <a:schemeClr val="tx1">
                <a:lumMod val="50000"/>
                <a:lumOff val="50000"/>
              </a:schemeClr>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2000">
                <a:latin typeface="+mn-lt"/>
                <a:ea typeface="+mn-ea"/>
              </a:endParaRPr>
            </a:p>
          </p:txBody>
        </p:sp>
      </p:grpSp>
      <p:grpSp>
        <p:nvGrpSpPr>
          <p:cNvPr id="80" name="组合 79"/>
          <p:cNvGrpSpPr/>
          <p:nvPr/>
        </p:nvGrpSpPr>
        <p:grpSpPr>
          <a:xfrm>
            <a:off x="7341511" y="1856744"/>
            <a:ext cx="518967" cy="517806"/>
            <a:chOff x="7341511" y="1856744"/>
            <a:chExt cx="518967" cy="517806"/>
          </a:xfrm>
        </p:grpSpPr>
        <p:sp>
          <p:nvSpPr>
            <p:cNvPr id="49" name="MH_Other_7"/>
            <p:cNvSpPr>
              <a:spLocks noEditPoints="1"/>
            </p:cNvSpPr>
            <p:nvPr>
              <p:custDataLst>
                <p:tags r:id="rId28"/>
              </p:custDataLst>
            </p:nvPr>
          </p:nvSpPr>
          <p:spPr bwMode="auto">
            <a:xfrm>
              <a:off x="7341511" y="1856744"/>
              <a:ext cx="518967" cy="517806"/>
            </a:xfrm>
            <a:custGeom>
              <a:avLst/>
              <a:gdLst>
                <a:gd name="T0" fmla="*/ 2147483646 w 29"/>
                <a:gd name="T1" fmla="*/ 2147483646 h 30"/>
                <a:gd name="T2" fmla="*/ 2147483646 w 29"/>
                <a:gd name="T3" fmla="*/ 2147483646 h 30"/>
                <a:gd name="T4" fmla="*/ 2147483646 w 29"/>
                <a:gd name="T5" fmla="*/ 2147483646 h 30"/>
                <a:gd name="T6" fmla="*/ 2147483646 w 29"/>
                <a:gd name="T7" fmla="*/ 2147483646 h 30"/>
                <a:gd name="T8" fmla="*/ 2147483646 w 29"/>
                <a:gd name="T9" fmla="*/ 2147483646 h 30"/>
                <a:gd name="T10" fmla="*/ 2147483646 w 29"/>
                <a:gd name="T11" fmla="*/ 2147483646 h 30"/>
                <a:gd name="T12" fmla="*/ 2147483646 w 29"/>
                <a:gd name="T13" fmla="*/ 2147483646 h 30"/>
                <a:gd name="T14" fmla="*/ 2147483646 w 29"/>
                <a:gd name="T15" fmla="*/ 0 h 30"/>
                <a:gd name="T16" fmla="*/ 2147483646 w 29"/>
                <a:gd name="T17" fmla="*/ 0 h 30"/>
                <a:gd name="T18" fmla="*/ 0 w 29"/>
                <a:gd name="T19" fmla="*/ 2147483646 h 30"/>
                <a:gd name="T20" fmla="*/ 0 w 29"/>
                <a:gd name="T21" fmla="*/ 2147483646 h 30"/>
                <a:gd name="T22" fmla="*/ 2147483646 w 29"/>
                <a:gd name="T23" fmla="*/ 2147483646 h 30"/>
                <a:gd name="T24" fmla="*/ 2147483646 w 29"/>
                <a:gd name="T25" fmla="*/ 2147483646 h 30"/>
                <a:gd name="T26" fmla="*/ 2147483646 w 29"/>
                <a:gd name="T27" fmla="*/ 2147483646 h 30"/>
                <a:gd name="T28" fmla="*/ 2147483646 w 29"/>
                <a:gd name="T29" fmla="*/ 2147483646 h 30"/>
                <a:gd name="T30" fmla="*/ 2147483646 w 29"/>
                <a:gd name="T31" fmla="*/ 0 h 3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9" h="30">
                  <a:moveTo>
                    <a:pt x="19" y="30"/>
                  </a:moveTo>
                  <a:cubicBezTo>
                    <a:pt x="13" y="24"/>
                    <a:pt x="13" y="24"/>
                    <a:pt x="13" y="24"/>
                  </a:cubicBezTo>
                  <a:cubicBezTo>
                    <a:pt x="23" y="7"/>
                    <a:pt x="23" y="7"/>
                    <a:pt x="23" y="7"/>
                  </a:cubicBezTo>
                  <a:cubicBezTo>
                    <a:pt x="29" y="14"/>
                    <a:pt x="29" y="14"/>
                    <a:pt x="29" y="14"/>
                  </a:cubicBezTo>
                  <a:cubicBezTo>
                    <a:pt x="29" y="27"/>
                    <a:pt x="29" y="27"/>
                    <a:pt x="29" y="27"/>
                  </a:cubicBezTo>
                  <a:cubicBezTo>
                    <a:pt x="29" y="28"/>
                    <a:pt x="28" y="30"/>
                    <a:pt x="26" y="30"/>
                  </a:cubicBezTo>
                  <a:cubicBezTo>
                    <a:pt x="19" y="30"/>
                    <a:pt x="19" y="30"/>
                    <a:pt x="19" y="30"/>
                  </a:cubicBezTo>
                  <a:moveTo>
                    <a:pt x="26" y="0"/>
                  </a:moveTo>
                  <a:cubicBezTo>
                    <a:pt x="3" y="0"/>
                    <a:pt x="3" y="0"/>
                    <a:pt x="3" y="0"/>
                  </a:cubicBezTo>
                  <a:cubicBezTo>
                    <a:pt x="1" y="0"/>
                    <a:pt x="0" y="2"/>
                    <a:pt x="0" y="3"/>
                  </a:cubicBezTo>
                  <a:cubicBezTo>
                    <a:pt x="0" y="27"/>
                    <a:pt x="0" y="27"/>
                    <a:pt x="0" y="27"/>
                  </a:cubicBezTo>
                  <a:cubicBezTo>
                    <a:pt x="0" y="28"/>
                    <a:pt x="1" y="30"/>
                    <a:pt x="3" y="30"/>
                  </a:cubicBezTo>
                  <a:cubicBezTo>
                    <a:pt x="26" y="30"/>
                    <a:pt x="26" y="30"/>
                    <a:pt x="26" y="30"/>
                  </a:cubicBezTo>
                  <a:cubicBezTo>
                    <a:pt x="28" y="30"/>
                    <a:pt x="29" y="28"/>
                    <a:pt x="29" y="27"/>
                  </a:cubicBezTo>
                  <a:cubicBezTo>
                    <a:pt x="29" y="3"/>
                    <a:pt x="29" y="3"/>
                    <a:pt x="29" y="3"/>
                  </a:cubicBezTo>
                  <a:cubicBezTo>
                    <a:pt x="29" y="2"/>
                    <a:pt x="28" y="0"/>
                    <a:pt x="26" y="0"/>
                  </a:cubicBezTo>
                </a:path>
              </a:pathLst>
            </a:custGeom>
            <a:solidFill>
              <a:schemeClr val="accent3"/>
            </a:solidFill>
            <a:ln w="9525">
              <a:solidFill>
                <a:schemeClr val="accent3"/>
              </a:solidFill>
              <a:round/>
              <a:headEnd/>
              <a:tailEnd/>
            </a:ln>
          </p:spPr>
          <p:txBody>
            <a:bodyPr anchor="ctr"/>
            <a:lstStyle/>
            <a:p>
              <a:endParaRPr lang="zh-CN" altLang="en-US" sz="3200"/>
            </a:p>
          </p:txBody>
        </p:sp>
        <p:sp>
          <p:nvSpPr>
            <p:cNvPr id="50" name="MH_Other_8"/>
            <p:cNvSpPr>
              <a:spLocks/>
            </p:cNvSpPr>
            <p:nvPr>
              <p:custDataLst>
                <p:tags r:id="rId29"/>
              </p:custDataLst>
            </p:nvPr>
          </p:nvSpPr>
          <p:spPr bwMode="auto">
            <a:xfrm>
              <a:off x="7564244" y="1978580"/>
              <a:ext cx="286327" cy="395968"/>
            </a:xfrm>
            <a:custGeom>
              <a:avLst/>
              <a:gdLst>
                <a:gd name="T0" fmla="*/ 2147483646 w 16"/>
                <a:gd name="T1" fmla="*/ 0 h 23"/>
                <a:gd name="T2" fmla="*/ 0 w 16"/>
                <a:gd name="T3" fmla="*/ 2147483646 h 23"/>
                <a:gd name="T4" fmla="*/ 2147483646 w 16"/>
                <a:gd name="T5" fmla="*/ 2147483646 h 23"/>
                <a:gd name="T6" fmla="*/ 2147483646 w 16"/>
                <a:gd name="T7" fmla="*/ 2147483646 h 23"/>
                <a:gd name="T8" fmla="*/ 2147483646 w 16"/>
                <a:gd name="T9" fmla="*/ 2147483646 h 23"/>
                <a:gd name="T10" fmla="*/ 2147483646 w 16"/>
                <a:gd name="T11" fmla="*/ 2147483646 h 23"/>
                <a:gd name="T12" fmla="*/ 2147483646 w 16"/>
                <a:gd name="T13" fmla="*/ 0 h 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23">
                  <a:moveTo>
                    <a:pt x="10" y="0"/>
                  </a:moveTo>
                  <a:cubicBezTo>
                    <a:pt x="0" y="17"/>
                    <a:pt x="0" y="17"/>
                    <a:pt x="0" y="17"/>
                  </a:cubicBezTo>
                  <a:cubicBezTo>
                    <a:pt x="6" y="23"/>
                    <a:pt x="6" y="23"/>
                    <a:pt x="6" y="23"/>
                  </a:cubicBezTo>
                  <a:cubicBezTo>
                    <a:pt x="13" y="23"/>
                    <a:pt x="13" y="23"/>
                    <a:pt x="13" y="23"/>
                  </a:cubicBezTo>
                  <a:cubicBezTo>
                    <a:pt x="15" y="23"/>
                    <a:pt x="16" y="21"/>
                    <a:pt x="16" y="20"/>
                  </a:cubicBezTo>
                  <a:cubicBezTo>
                    <a:pt x="16" y="7"/>
                    <a:pt x="16" y="7"/>
                    <a:pt x="16" y="7"/>
                  </a:cubicBezTo>
                  <a:cubicBezTo>
                    <a:pt x="10" y="0"/>
                    <a:pt x="10" y="0"/>
                    <a:pt x="10" y="0"/>
                  </a:cubicBezTo>
                </a:path>
              </a:pathLst>
            </a:custGeom>
            <a:solidFill>
              <a:schemeClr val="accent3">
                <a:lumMod val="75000"/>
              </a:schemeClr>
            </a:solidFill>
            <a:ln w="9525">
              <a:solidFill>
                <a:schemeClr val="accent3">
                  <a:lumMod val="75000"/>
                </a:schemeClr>
              </a:solidFill>
              <a:round/>
              <a:headEnd/>
              <a:tailEnd/>
            </a:ln>
          </p:spPr>
          <p:txBody>
            <a:bodyPr anchor="ctr"/>
            <a:lstStyle/>
            <a:p>
              <a:endParaRPr lang="zh-CN" altLang="en-US" sz="3200"/>
            </a:p>
          </p:txBody>
        </p:sp>
        <p:sp>
          <p:nvSpPr>
            <p:cNvPr id="51" name="MH_Other_9"/>
            <p:cNvSpPr>
              <a:spLocks/>
            </p:cNvSpPr>
            <p:nvPr>
              <p:custDataLst>
                <p:tags r:id="rId30"/>
              </p:custDataLst>
            </p:nvPr>
          </p:nvSpPr>
          <p:spPr bwMode="auto">
            <a:xfrm>
              <a:off x="7442408" y="1978581"/>
              <a:ext cx="324106" cy="295073"/>
            </a:xfrm>
            <a:custGeom>
              <a:avLst/>
              <a:gdLst>
                <a:gd name="T0" fmla="*/ 2147483646 w 18"/>
                <a:gd name="T1" fmla="*/ 2147483646 h 17"/>
                <a:gd name="T2" fmla="*/ 2147483646 w 18"/>
                <a:gd name="T3" fmla="*/ 2147483646 h 17"/>
                <a:gd name="T4" fmla="*/ 0 w 18"/>
                <a:gd name="T5" fmla="*/ 2147483646 h 17"/>
                <a:gd name="T6" fmla="*/ 2147483646 w 18"/>
                <a:gd name="T7" fmla="*/ 2147483646 h 17"/>
                <a:gd name="T8" fmla="*/ 2147483646 w 18"/>
                <a:gd name="T9" fmla="*/ 2147483646 h 17"/>
                <a:gd name="T10" fmla="*/ 2147483646 w 18"/>
                <a:gd name="T11" fmla="*/ 2147483646 h 17"/>
                <a:gd name="T12" fmla="*/ 2147483646 w 18"/>
                <a:gd name="T13" fmla="*/ 2147483646 h 17"/>
                <a:gd name="T14" fmla="*/ 2147483646 w 18"/>
                <a:gd name="T15" fmla="*/ 0 h 17"/>
                <a:gd name="T16" fmla="*/ 2147483646 w 18"/>
                <a:gd name="T17" fmla="*/ 2147483646 h 17"/>
                <a:gd name="T18" fmla="*/ 2147483646 w 18"/>
                <a:gd name="T19" fmla="*/ 2147483646 h 17"/>
                <a:gd name="T20" fmla="*/ 2147483646 w 18"/>
                <a:gd name="T21" fmla="*/ 2147483646 h 17"/>
                <a:gd name="T22" fmla="*/ 2147483646 w 18"/>
                <a:gd name="T23" fmla="*/ 2147483646 h 1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8" h="17">
                  <a:moveTo>
                    <a:pt x="8" y="17"/>
                  </a:moveTo>
                  <a:cubicBezTo>
                    <a:pt x="8" y="17"/>
                    <a:pt x="7" y="17"/>
                    <a:pt x="7" y="17"/>
                  </a:cubicBezTo>
                  <a:cubicBezTo>
                    <a:pt x="7" y="17"/>
                    <a:pt x="0" y="9"/>
                    <a:pt x="0" y="9"/>
                  </a:cubicBezTo>
                  <a:cubicBezTo>
                    <a:pt x="1" y="8"/>
                    <a:pt x="3" y="8"/>
                    <a:pt x="4" y="9"/>
                  </a:cubicBezTo>
                  <a:cubicBezTo>
                    <a:pt x="8" y="13"/>
                    <a:pt x="8" y="13"/>
                    <a:pt x="8" y="13"/>
                  </a:cubicBezTo>
                  <a:cubicBezTo>
                    <a:pt x="8" y="12"/>
                    <a:pt x="9" y="10"/>
                    <a:pt x="9" y="9"/>
                  </a:cubicBezTo>
                  <a:cubicBezTo>
                    <a:pt x="11" y="6"/>
                    <a:pt x="13" y="2"/>
                    <a:pt x="15" y="1"/>
                  </a:cubicBezTo>
                  <a:cubicBezTo>
                    <a:pt x="15" y="0"/>
                    <a:pt x="17" y="0"/>
                    <a:pt x="17" y="0"/>
                  </a:cubicBezTo>
                  <a:cubicBezTo>
                    <a:pt x="18" y="1"/>
                    <a:pt x="15" y="4"/>
                    <a:pt x="12" y="10"/>
                  </a:cubicBezTo>
                  <a:cubicBezTo>
                    <a:pt x="11" y="13"/>
                    <a:pt x="10" y="16"/>
                    <a:pt x="10" y="16"/>
                  </a:cubicBezTo>
                  <a:cubicBezTo>
                    <a:pt x="10" y="17"/>
                    <a:pt x="9" y="17"/>
                    <a:pt x="9" y="17"/>
                  </a:cubicBezTo>
                  <a:lnTo>
                    <a:pt x="8"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3200"/>
            </a:p>
          </p:txBody>
        </p:sp>
      </p:grpSp>
      <p:grpSp>
        <p:nvGrpSpPr>
          <p:cNvPr id="88" name="组合 87"/>
          <p:cNvGrpSpPr/>
          <p:nvPr/>
        </p:nvGrpSpPr>
        <p:grpSpPr>
          <a:xfrm>
            <a:off x="7478579" y="1430316"/>
            <a:ext cx="300246" cy="289363"/>
            <a:chOff x="7478579" y="1430316"/>
            <a:chExt cx="300246" cy="289363"/>
          </a:xfrm>
        </p:grpSpPr>
        <p:sp>
          <p:nvSpPr>
            <p:cNvPr id="52" name="MH_Other_10"/>
            <p:cNvSpPr>
              <a:spLocks noChangeArrowheads="1"/>
            </p:cNvSpPr>
            <p:nvPr>
              <p:custDataLst>
                <p:tags r:id="rId26"/>
              </p:custDataLst>
            </p:nvPr>
          </p:nvSpPr>
          <p:spPr bwMode="auto">
            <a:xfrm>
              <a:off x="7478579" y="1430316"/>
              <a:ext cx="300246" cy="289363"/>
            </a:xfrm>
            <a:prstGeom prst="ellipse">
              <a:avLst/>
            </a:pr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2000">
                <a:latin typeface="+mn-lt"/>
                <a:ea typeface="+mn-ea"/>
              </a:endParaRPr>
            </a:p>
          </p:txBody>
        </p:sp>
        <p:sp>
          <p:nvSpPr>
            <p:cNvPr id="53" name="MH_Other_11"/>
            <p:cNvSpPr>
              <a:spLocks noChangeArrowheads="1"/>
            </p:cNvSpPr>
            <p:nvPr>
              <p:custDataLst>
                <p:tags r:id="rId27"/>
              </p:custDataLst>
            </p:nvPr>
          </p:nvSpPr>
          <p:spPr bwMode="auto">
            <a:xfrm>
              <a:off x="7528074" y="1481715"/>
              <a:ext cx="196849" cy="186563"/>
            </a:xfrm>
            <a:prstGeom prst="ellipse">
              <a:avLst/>
            </a:prstGeom>
            <a:solidFill>
              <a:schemeClr val="tx1">
                <a:lumMod val="50000"/>
                <a:lumOff val="50000"/>
              </a:schemeClr>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2000">
                <a:latin typeface="+mn-lt"/>
                <a:ea typeface="+mn-ea"/>
              </a:endParaRPr>
            </a:p>
          </p:txBody>
        </p:sp>
      </p:grpSp>
      <p:grpSp>
        <p:nvGrpSpPr>
          <p:cNvPr id="82" name="组合 81"/>
          <p:cNvGrpSpPr/>
          <p:nvPr/>
        </p:nvGrpSpPr>
        <p:grpSpPr>
          <a:xfrm>
            <a:off x="4457410" y="1856744"/>
            <a:ext cx="518965" cy="517806"/>
            <a:chOff x="4457410" y="1856744"/>
            <a:chExt cx="518965" cy="517806"/>
          </a:xfrm>
        </p:grpSpPr>
        <p:sp>
          <p:nvSpPr>
            <p:cNvPr id="54" name="MH_Other_12"/>
            <p:cNvSpPr>
              <a:spLocks/>
            </p:cNvSpPr>
            <p:nvPr>
              <p:custDataLst>
                <p:tags r:id="rId23"/>
              </p:custDataLst>
            </p:nvPr>
          </p:nvSpPr>
          <p:spPr bwMode="auto">
            <a:xfrm>
              <a:off x="4457410" y="1856744"/>
              <a:ext cx="518965" cy="517806"/>
            </a:xfrm>
            <a:custGeom>
              <a:avLst/>
              <a:gdLst>
                <a:gd name="T0" fmla="*/ 2147483646 w 29"/>
                <a:gd name="T1" fmla="*/ 2147483646 h 30"/>
                <a:gd name="T2" fmla="*/ 2147483646 w 29"/>
                <a:gd name="T3" fmla="*/ 2147483646 h 30"/>
                <a:gd name="T4" fmla="*/ 2147483646 w 29"/>
                <a:gd name="T5" fmla="*/ 2147483646 h 30"/>
                <a:gd name="T6" fmla="*/ 0 w 29"/>
                <a:gd name="T7" fmla="*/ 2147483646 h 30"/>
                <a:gd name="T8" fmla="*/ 0 w 29"/>
                <a:gd name="T9" fmla="*/ 2147483646 h 30"/>
                <a:gd name="T10" fmla="*/ 2147483646 w 29"/>
                <a:gd name="T11" fmla="*/ 0 h 30"/>
                <a:gd name="T12" fmla="*/ 2147483646 w 29"/>
                <a:gd name="T13" fmla="*/ 0 h 30"/>
                <a:gd name="T14" fmla="*/ 2147483646 w 29"/>
                <a:gd name="T15" fmla="*/ 2147483646 h 30"/>
                <a:gd name="T16" fmla="*/ 2147483646 w 29"/>
                <a:gd name="T17" fmla="*/ 2147483646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30">
                  <a:moveTo>
                    <a:pt x="29" y="27"/>
                  </a:moveTo>
                  <a:cubicBezTo>
                    <a:pt x="29" y="28"/>
                    <a:pt x="28" y="30"/>
                    <a:pt x="26" y="30"/>
                  </a:cubicBezTo>
                  <a:cubicBezTo>
                    <a:pt x="3" y="30"/>
                    <a:pt x="3" y="30"/>
                    <a:pt x="3" y="30"/>
                  </a:cubicBezTo>
                  <a:cubicBezTo>
                    <a:pt x="1" y="30"/>
                    <a:pt x="0" y="28"/>
                    <a:pt x="0" y="27"/>
                  </a:cubicBezTo>
                  <a:cubicBezTo>
                    <a:pt x="0" y="3"/>
                    <a:pt x="0" y="3"/>
                    <a:pt x="0" y="3"/>
                  </a:cubicBezTo>
                  <a:cubicBezTo>
                    <a:pt x="0" y="2"/>
                    <a:pt x="1" y="0"/>
                    <a:pt x="3" y="0"/>
                  </a:cubicBezTo>
                  <a:cubicBezTo>
                    <a:pt x="26" y="0"/>
                    <a:pt x="26" y="0"/>
                    <a:pt x="26" y="0"/>
                  </a:cubicBezTo>
                  <a:cubicBezTo>
                    <a:pt x="28" y="0"/>
                    <a:pt x="29" y="2"/>
                    <a:pt x="29" y="3"/>
                  </a:cubicBezTo>
                  <a:cubicBezTo>
                    <a:pt x="29" y="27"/>
                    <a:pt x="29" y="27"/>
                    <a:pt x="29" y="27"/>
                  </a:cubicBezTo>
                </a:path>
              </a:pathLst>
            </a:custGeom>
            <a:solidFill>
              <a:schemeClr val="accent2"/>
            </a:solidFill>
            <a:ln w="9525">
              <a:solidFill>
                <a:schemeClr val="accent2"/>
              </a:solidFill>
              <a:round/>
              <a:headEnd/>
              <a:tailEnd/>
            </a:ln>
          </p:spPr>
          <p:txBody>
            <a:bodyPr anchor="ctr"/>
            <a:lstStyle/>
            <a:p>
              <a:endParaRPr lang="zh-CN" altLang="en-US" sz="3200"/>
            </a:p>
          </p:txBody>
        </p:sp>
        <p:sp>
          <p:nvSpPr>
            <p:cNvPr id="55" name="MH_Other_13"/>
            <p:cNvSpPr>
              <a:spLocks/>
            </p:cNvSpPr>
            <p:nvPr>
              <p:custDataLst>
                <p:tags r:id="rId24"/>
              </p:custDataLst>
            </p:nvPr>
          </p:nvSpPr>
          <p:spPr bwMode="auto">
            <a:xfrm>
              <a:off x="4682047" y="1978580"/>
              <a:ext cx="284338" cy="395968"/>
            </a:xfrm>
            <a:custGeom>
              <a:avLst/>
              <a:gdLst>
                <a:gd name="T0" fmla="*/ 2147483646 w 16"/>
                <a:gd name="T1" fmla="*/ 0 h 23"/>
                <a:gd name="T2" fmla="*/ 0 w 16"/>
                <a:gd name="T3" fmla="*/ 2147483646 h 23"/>
                <a:gd name="T4" fmla="*/ 2147483646 w 16"/>
                <a:gd name="T5" fmla="*/ 2147483646 h 23"/>
                <a:gd name="T6" fmla="*/ 2147483646 w 16"/>
                <a:gd name="T7" fmla="*/ 2147483646 h 23"/>
                <a:gd name="T8" fmla="*/ 2147483646 w 16"/>
                <a:gd name="T9" fmla="*/ 2147483646 h 23"/>
                <a:gd name="T10" fmla="*/ 2147483646 w 16"/>
                <a:gd name="T11" fmla="*/ 2147483646 h 23"/>
                <a:gd name="T12" fmla="*/ 2147483646 w 16"/>
                <a:gd name="T13" fmla="*/ 0 h 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23">
                  <a:moveTo>
                    <a:pt x="10" y="0"/>
                  </a:moveTo>
                  <a:cubicBezTo>
                    <a:pt x="0" y="17"/>
                    <a:pt x="0" y="17"/>
                    <a:pt x="0" y="17"/>
                  </a:cubicBezTo>
                  <a:cubicBezTo>
                    <a:pt x="6" y="23"/>
                    <a:pt x="6" y="23"/>
                    <a:pt x="6" y="23"/>
                  </a:cubicBezTo>
                  <a:cubicBezTo>
                    <a:pt x="13" y="23"/>
                    <a:pt x="13" y="23"/>
                    <a:pt x="13" y="23"/>
                  </a:cubicBezTo>
                  <a:cubicBezTo>
                    <a:pt x="15" y="23"/>
                    <a:pt x="16" y="21"/>
                    <a:pt x="16" y="20"/>
                  </a:cubicBezTo>
                  <a:cubicBezTo>
                    <a:pt x="16" y="7"/>
                    <a:pt x="16" y="7"/>
                    <a:pt x="16" y="7"/>
                  </a:cubicBezTo>
                  <a:cubicBezTo>
                    <a:pt x="10" y="0"/>
                    <a:pt x="10" y="0"/>
                    <a:pt x="10" y="0"/>
                  </a:cubicBezTo>
                </a:path>
              </a:pathLst>
            </a:custGeom>
            <a:solidFill>
              <a:schemeClr val="accent2">
                <a:lumMod val="75000"/>
              </a:schemeClr>
            </a:solidFill>
            <a:ln w="9525">
              <a:solidFill>
                <a:schemeClr val="accent2">
                  <a:lumMod val="75000"/>
                </a:schemeClr>
              </a:solidFill>
              <a:round/>
              <a:headEnd/>
              <a:tailEnd/>
            </a:ln>
          </p:spPr>
          <p:txBody>
            <a:bodyPr anchor="ctr"/>
            <a:lstStyle/>
            <a:p>
              <a:endParaRPr lang="zh-CN" altLang="en-US" sz="3200"/>
            </a:p>
          </p:txBody>
        </p:sp>
        <p:sp>
          <p:nvSpPr>
            <p:cNvPr id="56" name="MH_Other_14"/>
            <p:cNvSpPr>
              <a:spLocks/>
            </p:cNvSpPr>
            <p:nvPr>
              <p:custDataLst>
                <p:tags r:id="rId25"/>
              </p:custDataLst>
            </p:nvPr>
          </p:nvSpPr>
          <p:spPr bwMode="auto">
            <a:xfrm>
              <a:off x="4565923" y="1978581"/>
              <a:ext cx="316152" cy="295073"/>
            </a:xfrm>
            <a:custGeom>
              <a:avLst/>
              <a:gdLst>
                <a:gd name="T0" fmla="*/ 2147483646 w 18"/>
                <a:gd name="T1" fmla="*/ 2147483646 h 17"/>
                <a:gd name="T2" fmla="*/ 2147483646 w 18"/>
                <a:gd name="T3" fmla="*/ 2147483646 h 17"/>
                <a:gd name="T4" fmla="*/ 0 w 18"/>
                <a:gd name="T5" fmla="*/ 2147483646 h 17"/>
                <a:gd name="T6" fmla="*/ 2147483646 w 18"/>
                <a:gd name="T7" fmla="*/ 2147483646 h 17"/>
                <a:gd name="T8" fmla="*/ 2147483646 w 18"/>
                <a:gd name="T9" fmla="*/ 2147483646 h 17"/>
                <a:gd name="T10" fmla="*/ 2147483646 w 18"/>
                <a:gd name="T11" fmla="*/ 2147483646 h 17"/>
                <a:gd name="T12" fmla="*/ 2147483646 w 18"/>
                <a:gd name="T13" fmla="*/ 2147483646 h 17"/>
                <a:gd name="T14" fmla="*/ 2147483646 w 18"/>
                <a:gd name="T15" fmla="*/ 0 h 17"/>
                <a:gd name="T16" fmla="*/ 2147483646 w 18"/>
                <a:gd name="T17" fmla="*/ 2147483646 h 17"/>
                <a:gd name="T18" fmla="*/ 2147483646 w 18"/>
                <a:gd name="T19" fmla="*/ 2147483646 h 17"/>
                <a:gd name="T20" fmla="*/ 2147483646 w 18"/>
                <a:gd name="T21" fmla="*/ 2147483646 h 17"/>
                <a:gd name="T22" fmla="*/ 2147483646 w 18"/>
                <a:gd name="T23" fmla="*/ 2147483646 h 1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8" h="17">
                  <a:moveTo>
                    <a:pt x="8" y="17"/>
                  </a:moveTo>
                  <a:cubicBezTo>
                    <a:pt x="8" y="17"/>
                    <a:pt x="7" y="17"/>
                    <a:pt x="7" y="17"/>
                  </a:cubicBezTo>
                  <a:cubicBezTo>
                    <a:pt x="7" y="17"/>
                    <a:pt x="0" y="9"/>
                    <a:pt x="0" y="9"/>
                  </a:cubicBezTo>
                  <a:cubicBezTo>
                    <a:pt x="1" y="8"/>
                    <a:pt x="3" y="8"/>
                    <a:pt x="4" y="9"/>
                  </a:cubicBezTo>
                  <a:cubicBezTo>
                    <a:pt x="8" y="13"/>
                    <a:pt x="8" y="13"/>
                    <a:pt x="8" y="13"/>
                  </a:cubicBezTo>
                  <a:cubicBezTo>
                    <a:pt x="8" y="12"/>
                    <a:pt x="9" y="10"/>
                    <a:pt x="9" y="9"/>
                  </a:cubicBezTo>
                  <a:cubicBezTo>
                    <a:pt x="11" y="6"/>
                    <a:pt x="13" y="2"/>
                    <a:pt x="15" y="1"/>
                  </a:cubicBezTo>
                  <a:cubicBezTo>
                    <a:pt x="15" y="0"/>
                    <a:pt x="17" y="0"/>
                    <a:pt x="17" y="0"/>
                  </a:cubicBezTo>
                  <a:cubicBezTo>
                    <a:pt x="18" y="1"/>
                    <a:pt x="15" y="4"/>
                    <a:pt x="12" y="10"/>
                  </a:cubicBezTo>
                  <a:cubicBezTo>
                    <a:pt x="11" y="13"/>
                    <a:pt x="10" y="16"/>
                    <a:pt x="10" y="16"/>
                  </a:cubicBezTo>
                  <a:cubicBezTo>
                    <a:pt x="10" y="17"/>
                    <a:pt x="9" y="17"/>
                    <a:pt x="9" y="17"/>
                  </a:cubicBezTo>
                  <a:lnTo>
                    <a:pt x="8"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3200"/>
            </a:p>
          </p:txBody>
        </p:sp>
      </p:grpSp>
      <p:grpSp>
        <p:nvGrpSpPr>
          <p:cNvPr id="87" name="组合 86"/>
          <p:cNvGrpSpPr/>
          <p:nvPr/>
        </p:nvGrpSpPr>
        <p:grpSpPr>
          <a:xfrm>
            <a:off x="4594478" y="1430316"/>
            <a:ext cx="308198" cy="289363"/>
            <a:chOff x="4594478" y="1430316"/>
            <a:chExt cx="308198" cy="289363"/>
          </a:xfrm>
        </p:grpSpPr>
        <p:sp>
          <p:nvSpPr>
            <p:cNvPr id="57" name="MH_Other_15"/>
            <p:cNvSpPr>
              <a:spLocks noChangeArrowheads="1"/>
            </p:cNvSpPr>
            <p:nvPr>
              <p:custDataLst>
                <p:tags r:id="rId21"/>
              </p:custDataLst>
            </p:nvPr>
          </p:nvSpPr>
          <p:spPr bwMode="auto">
            <a:xfrm>
              <a:off x="4594478" y="1430316"/>
              <a:ext cx="308198" cy="289363"/>
            </a:xfrm>
            <a:prstGeom prst="ellipse">
              <a:avLst/>
            </a:pr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2000">
                <a:latin typeface="+mn-lt"/>
                <a:ea typeface="+mn-ea"/>
              </a:endParaRPr>
            </a:p>
          </p:txBody>
        </p:sp>
        <p:sp>
          <p:nvSpPr>
            <p:cNvPr id="58" name="MH_Other_16"/>
            <p:cNvSpPr>
              <a:spLocks noChangeArrowheads="1"/>
            </p:cNvSpPr>
            <p:nvPr>
              <p:custDataLst>
                <p:tags r:id="rId22"/>
              </p:custDataLst>
            </p:nvPr>
          </p:nvSpPr>
          <p:spPr bwMode="auto">
            <a:xfrm>
              <a:off x="4645875" y="1481715"/>
              <a:ext cx="202815" cy="186563"/>
            </a:xfrm>
            <a:prstGeom prst="ellipse">
              <a:avLst/>
            </a:prstGeom>
            <a:solidFill>
              <a:schemeClr val="tx1">
                <a:lumMod val="50000"/>
                <a:lumOff val="50000"/>
              </a:schemeClr>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2000">
                <a:latin typeface="+mn-lt"/>
                <a:ea typeface="+mn-ea"/>
              </a:endParaRPr>
            </a:p>
          </p:txBody>
        </p:sp>
      </p:grpSp>
      <p:grpSp>
        <p:nvGrpSpPr>
          <p:cNvPr id="84" name="组合 83"/>
          <p:cNvGrpSpPr/>
          <p:nvPr/>
        </p:nvGrpSpPr>
        <p:grpSpPr>
          <a:xfrm>
            <a:off x="2987646" y="3802345"/>
            <a:ext cx="561519" cy="519710"/>
            <a:chOff x="2987646" y="3624545"/>
            <a:chExt cx="561519" cy="519710"/>
          </a:xfrm>
        </p:grpSpPr>
        <p:sp>
          <p:nvSpPr>
            <p:cNvPr id="59" name="MH_Other_17"/>
            <p:cNvSpPr>
              <a:spLocks/>
            </p:cNvSpPr>
            <p:nvPr>
              <p:custDataLst>
                <p:tags r:id="rId18"/>
              </p:custDataLst>
            </p:nvPr>
          </p:nvSpPr>
          <p:spPr bwMode="auto">
            <a:xfrm>
              <a:off x="2987646" y="3624545"/>
              <a:ext cx="561519" cy="519710"/>
            </a:xfrm>
            <a:custGeom>
              <a:avLst/>
              <a:gdLst>
                <a:gd name="T0" fmla="*/ 2147483646 w 30"/>
                <a:gd name="T1" fmla="*/ 2147483646 h 30"/>
                <a:gd name="T2" fmla="*/ 2147483646 w 30"/>
                <a:gd name="T3" fmla="*/ 2147483646 h 30"/>
                <a:gd name="T4" fmla="*/ 2147483646 w 30"/>
                <a:gd name="T5" fmla="*/ 2147483646 h 30"/>
                <a:gd name="T6" fmla="*/ 0 w 30"/>
                <a:gd name="T7" fmla="*/ 2147483646 h 30"/>
                <a:gd name="T8" fmla="*/ 0 w 30"/>
                <a:gd name="T9" fmla="*/ 2147483646 h 30"/>
                <a:gd name="T10" fmla="*/ 2147483646 w 30"/>
                <a:gd name="T11" fmla="*/ 0 h 30"/>
                <a:gd name="T12" fmla="*/ 2147483646 w 30"/>
                <a:gd name="T13" fmla="*/ 0 h 30"/>
                <a:gd name="T14" fmla="*/ 2147483646 w 30"/>
                <a:gd name="T15" fmla="*/ 2147483646 h 30"/>
                <a:gd name="T16" fmla="*/ 2147483646 w 30"/>
                <a:gd name="T17" fmla="*/ 2147483646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 h="30">
                  <a:moveTo>
                    <a:pt x="30" y="27"/>
                  </a:moveTo>
                  <a:cubicBezTo>
                    <a:pt x="30" y="28"/>
                    <a:pt x="29" y="30"/>
                    <a:pt x="27" y="30"/>
                  </a:cubicBezTo>
                  <a:cubicBezTo>
                    <a:pt x="4" y="30"/>
                    <a:pt x="4" y="30"/>
                    <a:pt x="4" y="30"/>
                  </a:cubicBezTo>
                  <a:cubicBezTo>
                    <a:pt x="2" y="30"/>
                    <a:pt x="0" y="28"/>
                    <a:pt x="0" y="27"/>
                  </a:cubicBezTo>
                  <a:cubicBezTo>
                    <a:pt x="0" y="3"/>
                    <a:pt x="0" y="3"/>
                    <a:pt x="0" y="3"/>
                  </a:cubicBezTo>
                  <a:cubicBezTo>
                    <a:pt x="0" y="2"/>
                    <a:pt x="2" y="0"/>
                    <a:pt x="4" y="0"/>
                  </a:cubicBezTo>
                  <a:cubicBezTo>
                    <a:pt x="27" y="0"/>
                    <a:pt x="27" y="0"/>
                    <a:pt x="27" y="0"/>
                  </a:cubicBezTo>
                  <a:cubicBezTo>
                    <a:pt x="29" y="0"/>
                    <a:pt x="30" y="2"/>
                    <a:pt x="30" y="3"/>
                  </a:cubicBezTo>
                  <a:cubicBezTo>
                    <a:pt x="30" y="27"/>
                    <a:pt x="30" y="27"/>
                    <a:pt x="30" y="27"/>
                  </a:cubicBezTo>
                </a:path>
              </a:pathLst>
            </a:custGeom>
            <a:solidFill>
              <a:schemeClr val="accent4"/>
            </a:solidFill>
            <a:ln w="9525">
              <a:solidFill>
                <a:schemeClr val="accent4"/>
              </a:solidFill>
              <a:round/>
              <a:headEnd/>
              <a:tailEnd/>
            </a:ln>
          </p:spPr>
          <p:txBody>
            <a:bodyPr anchor="ctr"/>
            <a:lstStyle/>
            <a:p>
              <a:endParaRPr lang="zh-CN" altLang="en-US" sz="3200"/>
            </a:p>
          </p:txBody>
        </p:sp>
        <p:sp>
          <p:nvSpPr>
            <p:cNvPr id="60" name="MH_Other_18"/>
            <p:cNvSpPr>
              <a:spLocks/>
            </p:cNvSpPr>
            <p:nvPr>
              <p:custDataLst>
                <p:tags r:id="rId19"/>
              </p:custDataLst>
            </p:nvPr>
          </p:nvSpPr>
          <p:spPr bwMode="auto">
            <a:xfrm>
              <a:off x="3225608" y="3746381"/>
              <a:ext cx="300591" cy="397873"/>
            </a:xfrm>
            <a:custGeom>
              <a:avLst/>
              <a:gdLst>
                <a:gd name="T0" fmla="*/ 2147483646 w 16"/>
                <a:gd name="T1" fmla="*/ 0 h 23"/>
                <a:gd name="T2" fmla="*/ 0 w 16"/>
                <a:gd name="T3" fmla="*/ 2147483646 h 23"/>
                <a:gd name="T4" fmla="*/ 2147483646 w 16"/>
                <a:gd name="T5" fmla="*/ 2147483646 h 23"/>
                <a:gd name="T6" fmla="*/ 2147483646 w 16"/>
                <a:gd name="T7" fmla="*/ 2147483646 h 23"/>
                <a:gd name="T8" fmla="*/ 2147483646 w 16"/>
                <a:gd name="T9" fmla="*/ 2147483646 h 23"/>
                <a:gd name="T10" fmla="*/ 2147483646 w 16"/>
                <a:gd name="T11" fmla="*/ 2147483646 h 23"/>
                <a:gd name="T12" fmla="*/ 2147483646 w 16"/>
                <a:gd name="T13" fmla="*/ 0 h 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23">
                  <a:moveTo>
                    <a:pt x="10" y="0"/>
                  </a:moveTo>
                  <a:cubicBezTo>
                    <a:pt x="0" y="17"/>
                    <a:pt x="0" y="17"/>
                    <a:pt x="0" y="17"/>
                  </a:cubicBezTo>
                  <a:cubicBezTo>
                    <a:pt x="6" y="23"/>
                    <a:pt x="6" y="23"/>
                    <a:pt x="6" y="23"/>
                  </a:cubicBezTo>
                  <a:cubicBezTo>
                    <a:pt x="13" y="23"/>
                    <a:pt x="13" y="23"/>
                    <a:pt x="13" y="23"/>
                  </a:cubicBezTo>
                  <a:cubicBezTo>
                    <a:pt x="15" y="23"/>
                    <a:pt x="16" y="21"/>
                    <a:pt x="16" y="20"/>
                  </a:cubicBezTo>
                  <a:cubicBezTo>
                    <a:pt x="16" y="7"/>
                    <a:pt x="16" y="7"/>
                    <a:pt x="16" y="7"/>
                  </a:cubicBezTo>
                  <a:cubicBezTo>
                    <a:pt x="10" y="0"/>
                    <a:pt x="10" y="0"/>
                    <a:pt x="10" y="0"/>
                  </a:cubicBezTo>
                </a:path>
              </a:pathLst>
            </a:custGeom>
            <a:solidFill>
              <a:schemeClr val="accent4">
                <a:lumMod val="75000"/>
              </a:schemeClr>
            </a:solidFill>
            <a:ln w="9525">
              <a:solidFill>
                <a:schemeClr val="accent4">
                  <a:lumMod val="75000"/>
                </a:schemeClr>
              </a:solidFill>
              <a:round/>
              <a:headEnd/>
              <a:tailEnd/>
            </a:ln>
          </p:spPr>
          <p:txBody>
            <a:bodyPr anchor="ctr"/>
            <a:lstStyle/>
            <a:p>
              <a:endParaRPr lang="zh-CN" altLang="en-US" sz="3200"/>
            </a:p>
          </p:txBody>
        </p:sp>
        <p:sp>
          <p:nvSpPr>
            <p:cNvPr id="61" name="MH_Other_19"/>
            <p:cNvSpPr>
              <a:spLocks/>
            </p:cNvSpPr>
            <p:nvPr>
              <p:custDataLst>
                <p:tags r:id="rId20"/>
              </p:custDataLst>
            </p:nvPr>
          </p:nvSpPr>
          <p:spPr bwMode="auto">
            <a:xfrm>
              <a:off x="3088544" y="3746381"/>
              <a:ext cx="340252" cy="296978"/>
            </a:xfrm>
            <a:custGeom>
              <a:avLst/>
              <a:gdLst>
                <a:gd name="T0" fmla="*/ 2147483646 w 18"/>
                <a:gd name="T1" fmla="*/ 2147483646 h 17"/>
                <a:gd name="T2" fmla="*/ 2147483646 w 18"/>
                <a:gd name="T3" fmla="*/ 2147483646 h 17"/>
                <a:gd name="T4" fmla="*/ 2147483646 w 18"/>
                <a:gd name="T5" fmla="*/ 2147483646 h 17"/>
                <a:gd name="T6" fmla="*/ 2147483646 w 18"/>
                <a:gd name="T7" fmla="*/ 2147483646 h 17"/>
                <a:gd name="T8" fmla="*/ 2147483646 w 18"/>
                <a:gd name="T9" fmla="*/ 2147483646 h 17"/>
                <a:gd name="T10" fmla="*/ 2147483646 w 18"/>
                <a:gd name="T11" fmla="*/ 2147483646 h 17"/>
                <a:gd name="T12" fmla="*/ 2147483646 w 18"/>
                <a:gd name="T13" fmla="*/ 2147483646 h 17"/>
                <a:gd name="T14" fmla="*/ 2147483646 w 18"/>
                <a:gd name="T15" fmla="*/ 0 h 17"/>
                <a:gd name="T16" fmla="*/ 2147483646 w 18"/>
                <a:gd name="T17" fmla="*/ 2147483646 h 17"/>
                <a:gd name="T18" fmla="*/ 2147483646 w 18"/>
                <a:gd name="T19" fmla="*/ 2147483646 h 17"/>
                <a:gd name="T20" fmla="*/ 2147483646 w 18"/>
                <a:gd name="T21" fmla="*/ 2147483646 h 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 h="17">
                  <a:moveTo>
                    <a:pt x="9" y="17"/>
                  </a:moveTo>
                  <a:cubicBezTo>
                    <a:pt x="8" y="17"/>
                    <a:pt x="8" y="17"/>
                    <a:pt x="8" y="17"/>
                  </a:cubicBezTo>
                  <a:cubicBezTo>
                    <a:pt x="8" y="17"/>
                    <a:pt x="0" y="9"/>
                    <a:pt x="1" y="9"/>
                  </a:cubicBezTo>
                  <a:cubicBezTo>
                    <a:pt x="2" y="8"/>
                    <a:pt x="4" y="8"/>
                    <a:pt x="5" y="9"/>
                  </a:cubicBezTo>
                  <a:cubicBezTo>
                    <a:pt x="8" y="13"/>
                    <a:pt x="8" y="13"/>
                    <a:pt x="8" y="13"/>
                  </a:cubicBezTo>
                  <a:cubicBezTo>
                    <a:pt x="9" y="12"/>
                    <a:pt x="9" y="10"/>
                    <a:pt x="10" y="9"/>
                  </a:cubicBezTo>
                  <a:cubicBezTo>
                    <a:pt x="11" y="6"/>
                    <a:pt x="13" y="2"/>
                    <a:pt x="15" y="1"/>
                  </a:cubicBezTo>
                  <a:cubicBezTo>
                    <a:pt x="16" y="0"/>
                    <a:pt x="17" y="0"/>
                    <a:pt x="18" y="0"/>
                  </a:cubicBezTo>
                  <a:cubicBezTo>
                    <a:pt x="18" y="1"/>
                    <a:pt x="15" y="4"/>
                    <a:pt x="13" y="10"/>
                  </a:cubicBezTo>
                  <a:cubicBezTo>
                    <a:pt x="11" y="13"/>
                    <a:pt x="11" y="16"/>
                    <a:pt x="10" y="16"/>
                  </a:cubicBezTo>
                  <a:cubicBezTo>
                    <a:pt x="10" y="17"/>
                    <a:pt x="10" y="17"/>
                    <a:pt x="9"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3200"/>
            </a:p>
          </p:txBody>
        </p:sp>
      </p:grpSp>
      <p:grpSp>
        <p:nvGrpSpPr>
          <p:cNvPr id="85" name="组合 84"/>
          <p:cNvGrpSpPr/>
          <p:nvPr/>
        </p:nvGrpSpPr>
        <p:grpSpPr>
          <a:xfrm>
            <a:off x="3124714" y="3377819"/>
            <a:ext cx="315201" cy="287459"/>
            <a:chOff x="3124714" y="3200019"/>
            <a:chExt cx="315201" cy="287459"/>
          </a:xfrm>
        </p:grpSpPr>
        <p:sp>
          <p:nvSpPr>
            <p:cNvPr id="62" name="MH_Other_20"/>
            <p:cNvSpPr>
              <a:spLocks noChangeArrowheads="1"/>
            </p:cNvSpPr>
            <p:nvPr>
              <p:custDataLst>
                <p:tags r:id="rId16"/>
              </p:custDataLst>
            </p:nvPr>
          </p:nvSpPr>
          <p:spPr bwMode="auto">
            <a:xfrm>
              <a:off x="3124714" y="3200019"/>
              <a:ext cx="315201" cy="287459"/>
            </a:xfrm>
            <a:prstGeom prst="ellipse">
              <a:avLst/>
            </a:pr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2000">
                <a:latin typeface="+mn-lt"/>
                <a:ea typeface="+mn-ea"/>
              </a:endParaRPr>
            </a:p>
          </p:txBody>
        </p:sp>
        <p:sp>
          <p:nvSpPr>
            <p:cNvPr id="63" name="MH_Other_21"/>
            <p:cNvSpPr>
              <a:spLocks noChangeArrowheads="1"/>
            </p:cNvSpPr>
            <p:nvPr>
              <p:custDataLst>
                <p:tags r:id="rId17"/>
              </p:custDataLst>
            </p:nvPr>
          </p:nvSpPr>
          <p:spPr bwMode="auto">
            <a:xfrm>
              <a:off x="3174209" y="3249515"/>
              <a:ext cx="221267" cy="188466"/>
            </a:xfrm>
            <a:prstGeom prst="ellipse">
              <a:avLst/>
            </a:prstGeom>
            <a:solidFill>
              <a:schemeClr val="tx1">
                <a:lumMod val="50000"/>
                <a:lumOff val="50000"/>
              </a:schemeClr>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2000">
                <a:latin typeface="+mn-lt"/>
                <a:ea typeface="+mn-ea"/>
              </a:endParaRPr>
            </a:p>
          </p:txBody>
        </p:sp>
      </p:grpSp>
      <p:grpSp>
        <p:nvGrpSpPr>
          <p:cNvPr id="81" name="组合 80"/>
          <p:cNvGrpSpPr/>
          <p:nvPr/>
        </p:nvGrpSpPr>
        <p:grpSpPr>
          <a:xfrm>
            <a:off x="5970741" y="3802345"/>
            <a:ext cx="538555" cy="519710"/>
            <a:chOff x="5970741" y="3624545"/>
            <a:chExt cx="538555" cy="519710"/>
          </a:xfrm>
        </p:grpSpPr>
        <p:sp>
          <p:nvSpPr>
            <p:cNvPr id="64" name="MH_Other_22"/>
            <p:cNvSpPr>
              <a:spLocks/>
            </p:cNvSpPr>
            <p:nvPr>
              <p:custDataLst>
                <p:tags r:id="rId13"/>
              </p:custDataLst>
            </p:nvPr>
          </p:nvSpPr>
          <p:spPr bwMode="auto">
            <a:xfrm>
              <a:off x="5970741" y="3624545"/>
              <a:ext cx="538555" cy="519710"/>
            </a:xfrm>
            <a:custGeom>
              <a:avLst/>
              <a:gdLst>
                <a:gd name="T0" fmla="*/ 2147483646 w 29"/>
                <a:gd name="T1" fmla="*/ 2147483646 h 30"/>
                <a:gd name="T2" fmla="*/ 2147483646 w 29"/>
                <a:gd name="T3" fmla="*/ 2147483646 h 30"/>
                <a:gd name="T4" fmla="*/ 2147483646 w 29"/>
                <a:gd name="T5" fmla="*/ 2147483646 h 30"/>
                <a:gd name="T6" fmla="*/ 0 w 29"/>
                <a:gd name="T7" fmla="*/ 2147483646 h 30"/>
                <a:gd name="T8" fmla="*/ 0 w 29"/>
                <a:gd name="T9" fmla="*/ 2147483646 h 30"/>
                <a:gd name="T10" fmla="*/ 2147483646 w 29"/>
                <a:gd name="T11" fmla="*/ 0 h 30"/>
                <a:gd name="T12" fmla="*/ 2147483646 w 29"/>
                <a:gd name="T13" fmla="*/ 0 h 30"/>
                <a:gd name="T14" fmla="*/ 2147483646 w 29"/>
                <a:gd name="T15" fmla="*/ 2147483646 h 30"/>
                <a:gd name="T16" fmla="*/ 2147483646 w 29"/>
                <a:gd name="T17" fmla="*/ 2147483646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9" h="30">
                  <a:moveTo>
                    <a:pt x="29" y="27"/>
                  </a:moveTo>
                  <a:cubicBezTo>
                    <a:pt x="29" y="28"/>
                    <a:pt x="28" y="30"/>
                    <a:pt x="26" y="30"/>
                  </a:cubicBezTo>
                  <a:cubicBezTo>
                    <a:pt x="3" y="30"/>
                    <a:pt x="3" y="30"/>
                    <a:pt x="3" y="30"/>
                  </a:cubicBezTo>
                  <a:cubicBezTo>
                    <a:pt x="1" y="30"/>
                    <a:pt x="0" y="28"/>
                    <a:pt x="0" y="27"/>
                  </a:cubicBezTo>
                  <a:cubicBezTo>
                    <a:pt x="0" y="3"/>
                    <a:pt x="0" y="3"/>
                    <a:pt x="0" y="3"/>
                  </a:cubicBezTo>
                  <a:cubicBezTo>
                    <a:pt x="0" y="2"/>
                    <a:pt x="1" y="0"/>
                    <a:pt x="3" y="0"/>
                  </a:cubicBezTo>
                  <a:cubicBezTo>
                    <a:pt x="26" y="0"/>
                    <a:pt x="26" y="0"/>
                    <a:pt x="26" y="0"/>
                  </a:cubicBezTo>
                  <a:cubicBezTo>
                    <a:pt x="28" y="0"/>
                    <a:pt x="29" y="2"/>
                    <a:pt x="29" y="3"/>
                  </a:cubicBezTo>
                  <a:cubicBezTo>
                    <a:pt x="29" y="27"/>
                    <a:pt x="29" y="27"/>
                    <a:pt x="29" y="27"/>
                  </a:cubicBezTo>
                </a:path>
              </a:pathLst>
            </a:custGeom>
            <a:solidFill>
              <a:schemeClr val="accent1"/>
            </a:solidFill>
            <a:ln w="9525">
              <a:solidFill>
                <a:schemeClr val="accent1"/>
              </a:solidFill>
              <a:round/>
              <a:headEnd/>
              <a:tailEnd/>
            </a:ln>
          </p:spPr>
          <p:txBody>
            <a:bodyPr anchor="ctr"/>
            <a:lstStyle/>
            <a:p>
              <a:endParaRPr lang="zh-CN" altLang="en-US" sz="3200"/>
            </a:p>
          </p:txBody>
        </p:sp>
        <p:sp>
          <p:nvSpPr>
            <p:cNvPr id="65" name="MH_Other_23"/>
            <p:cNvSpPr>
              <a:spLocks/>
            </p:cNvSpPr>
            <p:nvPr>
              <p:custDataLst>
                <p:tags r:id="rId14"/>
              </p:custDataLst>
            </p:nvPr>
          </p:nvSpPr>
          <p:spPr bwMode="auto">
            <a:xfrm>
              <a:off x="6187761" y="3746381"/>
              <a:ext cx="300591" cy="397873"/>
            </a:xfrm>
            <a:custGeom>
              <a:avLst/>
              <a:gdLst>
                <a:gd name="T0" fmla="*/ 2147483646 w 16"/>
                <a:gd name="T1" fmla="*/ 0 h 23"/>
                <a:gd name="T2" fmla="*/ 0 w 16"/>
                <a:gd name="T3" fmla="*/ 2147483646 h 23"/>
                <a:gd name="T4" fmla="*/ 2147483646 w 16"/>
                <a:gd name="T5" fmla="*/ 2147483646 h 23"/>
                <a:gd name="T6" fmla="*/ 2147483646 w 16"/>
                <a:gd name="T7" fmla="*/ 2147483646 h 23"/>
                <a:gd name="T8" fmla="*/ 2147483646 w 16"/>
                <a:gd name="T9" fmla="*/ 2147483646 h 23"/>
                <a:gd name="T10" fmla="*/ 2147483646 w 16"/>
                <a:gd name="T11" fmla="*/ 2147483646 h 23"/>
                <a:gd name="T12" fmla="*/ 2147483646 w 16"/>
                <a:gd name="T13" fmla="*/ 0 h 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23">
                  <a:moveTo>
                    <a:pt x="10" y="0"/>
                  </a:moveTo>
                  <a:cubicBezTo>
                    <a:pt x="0" y="17"/>
                    <a:pt x="0" y="17"/>
                    <a:pt x="0" y="17"/>
                  </a:cubicBezTo>
                  <a:cubicBezTo>
                    <a:pt x="6" y="23"/>
                    <a:pt x="6" y="23"/>
                    <a:pt x="6" y="23"/>
                  </a:cubicBezTo>
                  <a:cubicBezTo>
                    <a:pt x="13" y="23"/>
                    <a:pt x="13" y="23"/>
                    <a:pt x="13" y="23"/>
                  </a:cubicBezTo>
                  <a:cubicBezTo>
                    <a:pt x="15" y="23"/>
                    <a:pt x="16" y="21"/>
                    <a:pt x="16" y="20"/>
                  </a:cubicBezTo>
                  <a:cubicBezTo>
                    <a:pt x="16" y="7"/>
                    <a:pt x="16" y="7"/>
                    <a:pt x="16" y="7"/>
                  </a:cubicBezTo>
                  <a:cubicBezTo>
                    <a:pt x="10" y="0"/>
                    <a:pt x="10" y="0"/>
                    <a:pt x="10" y="0"/>
                  </a:cubicBezTo>
                </a:path>
              </a:pathLst>
            </a:custGeom>
            <a:solidFill>
              <a:schemeClr val="accent1">
                <a:lumMod val="75000"/>
              </a:schemeClr>
            </a:solidFill>
            <a:ln w="9525">
              <a:solidFill>
                <a:schemeClr val="accent1">
                  <a:lumMod val="75000"/>
                </a:schemeClr>
              </a:solidFill>
              <a:round/>
              <a:headEnd/>
              <a:tailEnd/>
            </a:ln>
          </p:spPr>
          <p:txBody>
            <a:bodyPr anchor="ctr"/>
            <a:lstStyle/>
            <a:p>
              <a:endParaRPr lang="zh-CN" altLang="en-US" sz="3200"/>
            </a:p>
          </p:txBody>
        </p:sp>
        <p:sp>
          <p:nvSpPr>
            <p:cNvPr id="66" name="MH_Other_24"/>
            <p:cNvSpPr>
              <a:spLocks/>
            </p:cNvSpPr>
            <p:nvPr>
              <p:custDataLst>
                <p:tags r:id="rId15"/>
              </p:custDataLst>
            </p:nvPr>
          </p:nvSpPr>
          <p:spPr bwMode="auto">
            <a:xfrm>
              <a:off x="6071637" y="3746381"/>
              <a:ext cx="340252" cy="296978"/>
            </a:xfrm>
            <a:custGeom>
              <a:avLst/>
              <a:gdLst>
                <a:gd name="T0" fmla="*/ 2147483646 w 18"/>
                <a:gd name="T1" fmla="*/ 2147483646 h 17"/>
                <a:gd name="T2" fmla="*/ 2147483646 w 18"/>
                <a:gd name="T3" fmla="*/ 2147483646 h 17"/>
                <a:gd name="T4" fmla="*/ 0 w 18"/>
                <a:gd name="T5" fmla="*/ 2147483646 h 17"/>
                <a:gd name="T6" fmla="*/ 2147483646 w 18"/>
                <a:gd name="T7" fmla="*/ 2147483646 h 17"/>
                <a:gd name="T8" fmla="*/ 2147483646 w 18"/>
                <a:gd name="T9" fmla="*/ 2147483646 h 17"/>
                <a:gd name="T10" fmla="*/ 2147483646 w 18"/>
                <a:gd name="T11" fmla="*/ 2147483646 h 17"/>
                <a:gd name="T12" fmla="*/ 2147483646 w 18"/>
                <a:gd name="T13" fmla="*/ 2147483646 h 17"/>
                <a:gd name="T14" fmla="*/ 2147483646 w 18"/>
                <a:gd name="T15" fmla="*/ 0 h 17"/>
                <a:gd name="T16" fmla="*/ 2147483646 w 18"/>
                <a:gd name="T17" fmla="*/ 2147483646 h 17"/>
                <a:gd name="T18" fmla="*/ 2147483646 w 18"/>
                <a:gd name="T19" fmla="*/ 2147483646 h 17"/>
                <a:gd name="T20" fmla="*/ 2147483646 w 18"/>
                <a:gd name="T21" fmla="*/ 2147483646 h 17"/>
                <a:gd name="T22" fmla="*/ 2147483646 w 18"/>
                <a:gd name="T23" fmla="*/ 2147483646 h 1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8" h="17">
                  <a:moveTo>
                    <a:pt x="8" y="17"/>
                  </a:moveTo>
                  <a:cubicBezTo>
                    <a:pt x="8" y="17"/>
                    <a:pt x="7" y="17"/>
                    <a:pt x="7" y="17"/>
                  </a:cubicBezTo>
                  <a:cubicBezTo>
                    <a:pt x="7" y="17"/>
                    <a:pt x="0" y="9"/>
                    <a:pt x="0" y="9"/>
                  </a:cubicBezTo>
                  <a:cubicBezTo>
                    <a:pt x="1" y="8"/>
                    <a:pt x="3" y="8"/>
                    <a:pt x="4" y="9"/>
                  </a:cubicBezTo>
                  <a:cubicBezTo>
                    <a:pt x="8" y="13"/>
                    <a:pt x="8" y="13"/>
                    <a:pt x="8" y="13"/>
                  </a:cubicBezTo>
                  <a:cubicBezTo>
                    <a:pt x="8" y="12"/>
                    <a:pt x="9" y="10"/>
                    <a:pt x="9" y="9"/>
                  </a:cubicBezTo>
                  <a:cubicBezTo>
                    <a:pt x="11" y="6"/>
                    <a:pt x="13" y="2"/>
                    <a:pt x="15" y="1"/>
                  </a:cubicBezTo>
                  <a:cubicBezTo>
                    <a:pt x="15" y="0"/>
                    <a:pt x="17" y="0"/>
                    <a:pt x="17" y="0"/>
                  </a:cubicBezTo>
                  <a:cubicBezTo>
                    <a:pt x="18" y="1"/>
                    <a:pt x="15" y="4"/>
                    <a:pt x="12" y="10"/>
                  </a:cubicBezTo>
                  <a:cubicBezTo>
                    <a:pt x="11" y="13"/>
                    <a:pt x="10" y="16"/>
                    <a:pt x="10" y="16"/>
                  </a:cubicBezTo>
                  <a:cubicBezTo>
                    <a:pt x="10" y="17"/>
                    <a:pt x="9" y="17"/>
                    <a:pt x="9" y="17"/>
                  </a:cubicBezTo>
                  <a:lnTo>
                    <a:pt x="8"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sz="3200"/>
            </a:p>
          </p:txBody>
        </p:sp>
      </p:grpSp>
      <p:grpSp>
        <p:nvGrpSpPr>
          <p:cNvPr id="89" name="组合 88"/>
          <p:cNvGrpSpPr/>
          <p:nvPr/>
        </p:nvGrpSpPr>
        <p:grpSpPr>
          <a:xfrm>
            <a:off x="6107808" y="3377819"/>
            <a:ext cx="317289" cy="287459"/>
            <a:chOff x="6107808" y="3200019"/>
            <a:chExt cx="317289" cy="287459"/>
          </a:xfrm>
        </p:grpSpPr>
        <p:sp>
          <p:nvSpPr>
            <p:cNvPr id="67" name="MH_Other_25"/>
            <p:cNvSpPr>
              <a:spLocks noChangeArrowheads="1"/>
            </p:cNvSpPr>
            <p:nvPr>
              <p:custDataLst>
                <p:tags r:id="rId11"/>
              </p:custDataLst>
            </p:nvPr>
          </p:nvSpPr>
          <p:spPr bwMode="auto">
            <a:xfrm>
              <a:off x="6107808" y="3200019"/>
              <a:ext cx="317289" cy="287459"/>
            </a:xfrm>
            <a:prstGeom prst="ellipse">
              <a:avLst/>
            </a:pr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2000">
                <a:latin typeface="+mn-lt"/>
                <a:ea typeface="+mn-ea"/>
              </a:endParaRPr>
            </a:p>
          </p:txBody>
        </p:sp>
        <p:sp>
          <p:nvSpPr>
            <p:cNvPr id="68" name="MH_Other_26"/>
            <p:cNvSpPr>
              <a:spLocks noChangeArrowheads="1"/>
            </p:cNvSpPr>
            <p:nvPr>
              <p:custDataLst>
                <p:tags r:id="rId12"/>
              </p:custDataLst>
            </p:nvPr>
          </p:nvSpPr>
          <p:spPr bwMode="auto">
            <a:xfrm>
              <a:off x="6159207" y="3249515"/>
              <a:ext cx="204568" cy="188466"/>
            </a:xfrm>
            <a:prstGeom prst="ellipse">
              <a:avLst/>
            </a:prstGeom>
            <a:solidFill>
              <a:schemeClr val="tx1">
                <a:lumMod val="50000"/>
                <a:lumOff val="50000"/>
              </a:schemeClr>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2000">
                <a:latin typeface="+mn-lt"/>
                <a:ea typeface="+mn-ea"/>
              </a:endParaRPr>
            </a:p>
          </p:txBody>
        </p:sp>
      </p:grpSp>
      <p:sp>
        <p:nvSpPr>
          <p:cNvPr id="69" name="MH_SubTitle_1"/>
          <p:cNvSpPr txBox="1">
            <a:spLocks noChangeArrowheads="1"/>
          </p:cNvSpPr>
          <p:nvPr>
            <p:custDataLst>
              <p:tags r:id="rId1"/>
            </p:custDataLst>
          </p:nvPr>
        </p:nvSpPr>
        <p:spPr bwMode="auto">
          <a:xfrm>
            <a:off x="1014395" y="912787"/>
            <a:ext cx="1685133" cy="570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3200" dirty="0">
                <a:latin typeface="+mn-lt"/>
                <a:ea typeface="+mn-ea"/>
              </a:rPr>
              <a:t>2011</a:t>
            </a:r>
            <a:endParaRPr lang="zh-CN" altLang="en-US" sz="3200" dirty="0">
              <a:latin typeface="+mn-lt"/>
              <a:ea typeface="+mn-ea"/>
            </a:endParaRPr>
          </a:p>
        </p:txBody>
      </p:sp>
      <p:sp>
        <p:nvSpPr>
          <p:cNvPr id="70" name="MH_SubTitle_2"/>
          <p:cNvSpPr txBox="1">
            <a:spLocks noChangeArrowheads="1"/>
          </p:cNvSpPr>
          <p:nvPr>
            <p:custDataLst>
              <p:tags r:id="rId2"/>
            </p:custDataLst>
          </p:nvPr>
        </p:nvSpPr>
        <p:spPr bwMode="auto">
          <a:xfrm>
            <a:off x="3781602" y="912787"/>
            <a:ext cx="1760918" cy="570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3200" dirty="0">
                <a:latin typeface="+mn-lt"/>
                <a:ea typeface="+mn-ea"/>
              </a:rPr>
              <a:t>2012</a:t>
            </a:r>
            <a:endParaRPr lang="zh-CN" altLang="en-US" sz="3200" dirty="0">
              <a:latin typeface="+mn-lt"/>
              <a:ea typeface="+mn-ea"/>
            </a:endParaRPr>
          </a:p>
        </p:txBody>
      </p:sp>
      <p:sp>
        <p:nvSpPr>
          <p:cNvPr id="71" name="MH_SubTitle_3"/>
          <p:cNvSpPr txBox="1">
            <a:spLocks noChangeArrowheads="1"/>
          </p:cNvSpPr>
          <p:nvPr>
            <p:custDataLst>
              <p:tags r:id="rId3"/>
            </p:custDataLst>
          </p:nvPr>
        </p:nvSpPr>
        <p:spPr bwMode="auto">
          <a:xfrm>
            <a:off x="6565408" y="912787"/>
            <a:ext cx="1778752" cy="570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3200" dirty="0">
                <a:latin typeface="+mn-lt"/>
                <a:ea typeface="+mn-ea"/>
              </a:rPr>
              <a:t>2013</a:t>
            </a:r>
            <a:endParaRPr lang="zh-CN" altLang="en-US" sz="3200" dirty="0">
              <a:latin typeface="+mn-lt"/>
              <a:ea typeface="+mn-ea"/>
            </a:endParaRPr>
          </a:p>
        </p:txBody>
      </p:sp>
      <p:sp>
        <p:nvSpPr>
          <p:cNvPr id="72" name="MH_SubTitle_5"/>
          <p:cNvSpPr txBox="1">
            <a:spLocks noChangeArrowheads="1"/>
          </p:cNvSpPr>
          <p:nvPr>
            <p:custDataLst>
              <p:tags r:id="rId4"/>
            </p:custDataLst>
          </p:nvPr>
        </p:nvSpPr>
        <p:spPr bwMode="auto">
          <a:xfrm>
            <a:off x="2296559" y="2813075"/>
            <a:ext cx="1960195" cy="573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3200" dirty="0">
                <a:latin typeface="+mn-lt"/>
                <a:ea typeface="+mn-ea"/>
              </a:rPr>
              <a:t>2015</a:t>
            </a:r>
            <a:endParaRPr lang="zh-CN" altLang="en-US" sz="3200" dirty="0">
              <a:latin typeface="+mn-lt"/>
              <a:ea typeface="+mn-ea"/>
            </a:endParaRPr>
          </a:p>
        </p:txBody>
      </p:sp>
      <p:sp>
        <p:nvSpPr>
          <p:cNvPr id="73" name="MH_SubTitle_4"/>
          <p:cNvSpPr txBox="1">
            <a:spLocks noChangeArrowheads="1"/>
          </p:cNvSpPr>
          <p:nvPr>
            <p:custDataLst>
              <p:tags r:id="rId5"/>
            </p:custDataLst>
          </p:nvPr>
        </p:nvSpPr>
        <p:spPr bwMode="auto">
          <a:xfrm>
            <a:off x="5313964" y="2813075"/>
            <a:ext cx="1930869" cy="573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3200" dirty="0">
                <a:latin typeface="+mn-lt"/>
                <a:ea typeface="+mn-ea"/>
              </a:rPr>
              <a:t>2014</a:t>
            </a:r>
            <a:endParaRPr lang="zh-CN" altLang="en-US" sz="3200" dirty="0">
              <a:latin typeface="+mn-lt"/>
              <a:ea typeface="+mn-ea"/>
            </a:endParaRPr>
          </a:p>
        </p:txBody>
      </p:sp>
      <p:sp>
        <p:nvSpPr>
          <p:cNvPr id="74" name="MH_Text_1"/>
          <p:cNvSpPr txBox="1"/>
          <p:nvPr>
            <p:custDataLst>
              <p:tags r:id="rId6"/>
            </p:custDataLst>
          </p:nvPr>
        </p:nvSpPr>
        <p:spPr>
          <a:xfrm>
            <a:off x="302568" y="2346045"/>
            <a:ext cx="3420051" cy="710080"/>
          </a:xfrm>
          <a:prstGeom prst="rect">
            <a:avLst/>
          </a:prstGeom>
          <a:noFill/>
        </p:spPr>
        <p:txBody>
          <a:bodyPr anchor="ctr"/>
          <a:lstStyle/>
          <a:p>
            <a:pPr algn="ctr" eaLnBrk="1" hangingPunct="1">
              <a:defRPr/>
            </a:pPr>
            <a:r>
              <a:rPr lang="zh-CN" altLang="en-US" dirty="0">
                <a:solidFill>
                  <a:schemeClr val="tx1">
                    <a:lumMod val="50000"/>
                    <a:lumOff val="50000"/>
                  </a:schemeClr>
                </a:solidFill>
              </a:rPr>
              <a:t>单击这里添加描述</a:t>
            </a:r>
          </a:p>
        </p:txBody>
      </p:sp>
      <p:sp>
        <p:nvSpPr>
          <p:cNvPr id="75" name="MH_Text_2"/>
          <p:cNvSpPr txBox="1"/>
          <p:nvPr>
            <p:custDataLst>
              <p:tags r:id="rId7"/>
            </p:custDataLst>
          </p:nvPr>
        </p:nvSpPr>
        <p:spPr>
          <a:xfrm>
            <a:off x="3230999" y="2346045"/>
            <a:ext cx="3095238" cy="710080"/>
          </a:xfrm>
          <a:prstGeom prst="rect">
            <a:avLst/>
          </a:prstGeom>
          <a:noFill/>
        </p:spPr>
        <p:txBody>
          <a:bodyPr anchor="ctr"/>
          <a:lstStyle/>
          <a:p>
            <a:pPr algn="ctr" eaLnBrk="1" hangingPunct="1">
              <a:defRPr/>
            </a:pPr>
            <a:r>
              <a:rPr lang="zh-CN" altLang="en-US" dirty="0">
                <a:solidFill>
                  <a:schemeClr val="tx1">
                    <a:lumMod val="50000"/>
                    <a:lumOff val="50000"/>
                  </a:schemeClr>
                </a:solidFill>
              </a:rPr>
              <a:t>单击这里添加描述</a:t>
            </a:r>
          </a:p>
        </p:txBody>
      </p:sp>
      <p:sp>
        <p:nvSpPr>
          <p:cNvPr id="76" name="MH_Text_3"/>
          <p:cNvSpPr txBox="1"/>
          <p:nvPr>
            <p:custDataLst>
              <p:tags r:id="rId8"/>
            </p:custDataLst>
          </p:nvPr>
        </p:nvSpPr>
        <p:spPr>
          <a:xfrm>
            <a:off x="6462005" y="2346045"/>
            <a:ext cx="2326395" cy="710080"/>
          </a:xfrm>
          <a:prstGeom prst="rect">
            <a:avLst/>
          </a:prstGeom>
          <a:noFill/>
        </p:spPr>
        <p:txBody>
          <a:bodyPr anchor="ctr"/>
          <a:lstStyle/>
          <a:p>
            <a:pPr algn="ctr" eaLnBrk="1" hangingPunct="1">
              <a:defRPr/>
            </a:pPr>
            <a:r>
              <a:rPr lang="zh-CN" altLang="en-US" dirty="0">
                <a:solidFill>
                  <a:schemeClr val="tx1">
                    <a:lumMod val="50000"/>
                    <a:lumOff val="50000"/>
                  </a:schemeClr>
                </a:solidFill>
              </a:rPr>
              <a:t>单击这里添加描述</a:t>
            </a:r>
          </a:p>
        </p:txBody>
      </p:sp>
      <p:sp>
        <p:nvSpPr>
          <p:cNvPr id="77" name="MH_Text_5"/>
          <p:cNvSpPr txBox="1"/>
          <p:nvPr>
            <p:custDataLst>
              <p:tags r:id="rId9"/>
            </p:custDataLst>
          </p:nvPr>
        </p:nvSpPr>
        <p:spPr>
          <a:xfrm>
            <a:off x="2230085" y="4342995"/>
            <a:ext cx="2227325" cy="711983"/>
          </a:xfrm>
          <a:prstGeom prst="rect">
            <a:avLst/>
          </a:prstGeom>
          <a:noFill/>
        </p:spPr>
        <p:txBody>
          <a:bodyPr anchor="ctr"/>
          <a:lstStyle/>
          <a:p>
            <a:pPr algn="ctr" eaLnBrk="1" hangingPunct="1">
              <a:defRPr/>
            </a:pPr>
            <a:r>
              <a:rPr lang="zh-CN" altLang="en-US" dirty="0">
                <a:solidFill>
                  <a:schemeClr val="tx1">
                    <a:lumMod val="50000"/>
                    <a:lumOff val="50000"/>
                  </a:schemeClr>
                </a:solidFill>
              </a:rPr>
              <a:t>单击这里添加描述</a:t>
            </a:r>
          </a:p>
        </p:txBody>
      </p:sp>
      <p:sp>
        <p:nvSpPr>
          <p:cNvPr id="78" name="MH_Text_4"/>
          <p:cNvSpPr txBox="1"/>
          <p:nvPr>
            <p:custDataLst>
              <p:tags r:id="rId10"/>
            </p:custDataLst>
          </p:nvPr>
        </p:nvSpPr>
        <p:spPr>
          <a:xfrm>
            <a:off x="5165735" y="4320429"/>
            <a:ext cx="2227325" cy="711983"/>
          </a:xfrm>
          <a:prstGeom prst="rect">
            <a:avLst/>
          </a:prstGeom>
          <a:noFill/>
        </p:spPr>
        <p:txBody>
          <a:bodyPr anchor="ctr"/>
          <a:lstStyle/>
          <a:p>
            <a:pPr algn="ctr" eaLnBrk="1" hangingPunct="1">
              <a:defRPr/>
            </a:pPr>
            <a:r>
              <a:rPr lang="zh-CN" altLang="en-US" dirty="0">
                <a:solidFill>
                  <a:schemeClr val="tx1">
                    <a:lumMod val="50000"/>
                    <a:lumOff val="50000"/>
                  </a:schemeClr>
                </a:solidFill>
              </a:rPr>
              <a:t>单击这里添加描述</a:t>
            </a:r>
          </a:p>
        </p:txBody>
      </p:sp>
    </p:spTree>
    <p:extLst>
      <p:ext uri="{BB962C8B-B14F-4D97-AF65-F5344CB8AC3E}">
        <p14:creationId xmlns:p14="http://schemas.microsoft.com/office/powerpoint/2010/main" val="2291577104"/>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childTnLst>
                          </p:cTn>
                        </p:par>
                        <p:par>
                          <p:cTn id="18" fill="hold">
                            <p:stCondLst>
                              <p:cond delay="750"/>
                            </p:stCondLst>
                            <p:childTnLst>
                              <p:par>
                                <p:cTn id="19" presetID="22" presetClass="entr" presetSubtype="8" fill="hold" nodeType="afterEffect">
                                  <p:stCondLst>
                                    <p:cond delay="50"/>
                                  </p:stCondLst>
                                  <p:childTnLst>
                                    <p:set>
                                      <p:cBhvr>
                                        <p:cTn id="20" dur="1" fill="hold">
                                          <p:stCondLst>
                                            <p:cond delay="0"/>
                                          </p:stCondLst>
                                        </p:cTn>
                                        <p:tgtEl>
                                          <p:spTgt spid="94"/>
                                        </p:tgtEl>
                                        <p:attrNameLst>
                                          <p:attrName>style.visibility</p:attrName>
                                        </p:attrNameLst>
                                      </p:cBhvr>
                                      <p:to>
                                        <p:strVal val="visible"/>
                                      </p:to>
                                    </p:set>
                                    <p:animEffect transition="in" filter="wipe(left)">
                                      <p:cBhvr>
                                        <p:cTn id="21" dur="3750"/>
                                        <p:tgtEl>
                                          <p:spTgt spid="94"/>
                                        </p:tgtEl>
                                      </p:cBhvr>
                                    </p:animEffect>
                                  </p:childTnLst>
                                </p:cTn>
                              </p:par>
                              <p:par>
                                <p:cTn id="22" presetID="2" presetClass="entr" presetSubtype="8" fill="hold" nodeType="withEffect">
                                  <p:stCondLst>
                                    <p:cond delay="500"/>
                                  </p:stCondLst>
                                  <p:childTnLst>
                                    <p:set>
                                      <p:cBhvr>
                                        <p:cTn id="23" dur="1" fill="hold">
                                          <p:stCondLst>
                                            <p:cond delay="0"/>
                                          </p:stCondLst>
                                        </p:cTn>
                                        <p:tgtEl>
                                          <p:spTgt spid="86"/>
                                        </p:tgtEl>
                                        <p:attrNameLst>
                                          <p:attrName>style.visibility</p:attrName>
                                        </p:attrNameLst>
                                      </p:cBhvr>
                                      <p:to>
                                        <p:strVal val="visible"/>
                                      </p:to>
                                    </p:set>
                                    <p:anim calcmode="lin" valueType="num">
                                      <p:cBhvr additive="base">
                                        <p:cTn id="24" dur="500" fill="hold"/>
                                        <p:tgtEl>
                                          <p:spTgt spid="86"/>
                                        </p:tgtEl>
                                        <p:attrNameLst>
                                          <p:attrName>ppt_x</p:attrName>
                                        </p:attrNameLst>
                                      </p:cBhvr>
                                      <p:tavLst>
                                        <p:tav tm="0">
                                          <p:val>
                                            <p:strVal val="0-#ppt_w/2"/>
                                          </p:val>
                                        </p:tav>
                                        <p:tav tm="100000">
                                          <p:val>
                                            <p:strVal val="#ppt_x"/>
                                          </p:val>
                                        </p:tav>
                                      </p:tavLst>
                                    </p:anim>
                                    <p:anim calcmode="lin" valueType="num">
                                      <p:cBhvr additive="base">
                                        <p:cTn id="25" dur="500" fill="hold"/>
                                        <p:tgtEl>
                                          <p:spTgt spid="86"/>
                                        </p:tgtEl>
                                        <p:attrNameLst>
                                          <p:attrName>ppt_y</p:attrName>
                                        </p:attrNameLst>
                                      </p:cBhvr>
                                      <p:tavLst>
                                        <p:tav tm="0">
                                          <p:val>
                                            <p:strVal val="#ppt_y"/>
                                          </p:val>
                                        </p:tav>
                                        <p:tav tm="100000">
                                          <p:val>
                                            <p:strVal val="#ppt_y"/>
                                          </p:val>
                                        </p:tav>
                                      </p:tavLst>
                                    </p:anim>
                                  </p:childTnLst>
                                </p:cTn>
                              </p:par>
                              <p:par>
                                <p:cTn id="26" presetID="42" presetClass="entr" presetSubtype="0" fill="hold" grpId="0" nodeType="withEffect">
                                  <p:stCondLst>
                                    <p:cond delay="750"/>
                                  </p:stCondLst>
                                  <p:childTnLst>
                                    <p:set>
                                      <p:cBhvr>
                                        <p:cTn id="27" dur="1" fill="hold">
                                          <p:stCondLst>
                                            <p:cond delay="0"/>
                                          </p:stCondLst>
                                        </p:cTn>
                                        <p:tgtEl>
                                          <p:spTgt spid="69"/>
                                        </p:tgtEl>
                                        <p:attrNameLst>
                                          <p:attrName>style.visibility</p:attrName>
                                        </p:attrNameLst>
                                      </p:cBhvr>
                                      <p:to>
                                        <p:strVal val="visible"/>
                                      </p:to>
                                    </p:set>
                                    <p:animEffect transition="in" filter="fade">
                                      <p:cBhvr>
                                        <p:cTn id="28" dur="500"/>
                                        <p:tgtEl>
                                          <p:spTgt spid="69"/>
                                        </p:tgtEl>
                                      </p:cBhvr>
                                    </p:animEffect>
                                    <p:anim calcmode="lin" valueType="num">
                                      <p:cBhvr>
                                        <p:cTn id="29" dur="500" fill="hold"/>
                                        <p:tgtEl>
                                          <p:spTgt spid="69"/>
                                        </p:tgtEl>
                                        <p:attrNameLst>
                                          <p:attrName>ppt_x</p:attrName>
                                        </p:attrNameLst>
                                      </p:cBhvr>
                                      <p:tavLst>
                                        <p:tav tm="0">
                                          <p:val>
                                            <p:strVal val="#ppt_x"/>
                                          </p:val>
                                        </p:tav>
                                        <p:tav tm="100000">
                                          <p:val>
                                            <p:strVal val="#ppt_x"/>
                                          </p:val>
                                        </p:tav>
                                      </p:tavLst>
                                    </p:anim>
                                    <p:anim calcmode="lin" valueType="num">
                                      <p:cBhvr>
                                        <p:cTn id="30" dur="500" fill="hold"/>
                                        <p:tgtEl>
                                          <p:spTgt spid="69"/>
                                        </p:tgtEl>
                                        <p:attrNameLst>
                                          <p:attrName>ppt_y</p:attrName>
                                        </p:attrNameLst>
                                      </p:cBhvr>
                                      <p:tavLst>
                                        <p:tav tm="0">
                                          <p:val>
                                            <p:strVal val="#ppt_y+.1"/>
                                          </p:val>
                                        </p:tav>
                                        <p:tav tm="100000">
                                          <p:val>
                                            <p:strVal val="#ppt_y"/>
                                          </p:val>
                                        </p:tav>
                                      </p:tavLst>
                                    </p:anim>
                                  </p:childTnLst>
                                </p:cTn>
                              </p:par>
                              <p:par>
                                <p:cTn id="31" presetID="53" presetClass="entr" presetSubtype="16" fill="hold" nodeType="withEffect">
                                  <p:stCondLst>
                                    <p:cond delay="1000"/>
                                  </p:stCondLst>
                                  <p:childTnLst>
                                    <p:set>
                                      <p:cBhvr>
                                        <p:cTn id="32" dur="1" fill="hold">
                                          <p:stCondLst>
                                            <p:cond delay="0"/>
                                          </p:stCondLst>
                                        </p:cTn>
                                        <p:tgtEl>
                                          <p:spTgt spid="91"/>
                                        </p:tgtEl>
                                        <p:attrNameLst>
                                          <p:attrName>style.visibility</p:attrName>
                                        </p:attrNameLst>
                                      </p:cBhvr>
                                      <p:to>
                                        <p:strVal val="visible"/>
                                      </p:to>
                                    </p:set>
                                    <p:anim calcmode="lin" valueType="num">
                                      <p:cBhvr>
                                        <p:cTn id="33" dur="500" fill="hold"/>
                                        <p:tgtEl>
                                          <p:spTgt spid="91"/>
                                        </p:tgtEl>
                                        <p:attrNameLst>
                                          <p:attrName>ppt_w</p:attrName>
                                        </p:attrNameLst>
                                      </p:cBhvr>
                                      <p:tavLst>
                                        <p:tav tm="0">
                                          <p:val>
                                            <p:fltVal val="0"/>
                                          </p:val>
                                        </p:tav>
                                        <p:tav tm="100000">
                                          <p:val>
                                            <p:strVal val="#ppt_w"/>
                                          </p:val>
                                        </p:tav>
                                      </p:tavLst>
                                    </p:anim>
                                    <p:anim calcmode="lin" valueType="num">
                                      <p:cBhvr>
                                        <p:cTn id="34" dur="500" fill="hold"/>
                                        <p:tgtEl>
                                          <p:spTgt spid="91"/>
                                        </p:tgtEl>
                                        <p:attrNameLst>
                                          <p:attrName>ppt_h</p:attrName>
                                        </p:attrNameLst>
                                      </p:cBhvr>
                                      <p:tavLst>
                                        <p:tav tm="0">
                                          <p:val>
                                            <p:fltVal val="0"/>
                                          </p:val>
                                        </p:tav>
                                        <p:tav tm="100000">
                                          <p:val>
                                            <p:strVal val="#ppt_h"/>
                                          </p:val>
                                        </p:tav>
                                      </p:tavLst>
                                    </p:anim>
                                    <p:animEffect transition="in" filter="fade">
                                      <p:cBhvr>
                                        <p:cTn id="35" dur="500"/>
                                        <p:tgtEl>
                                          <p:spTgt spid="91"/>
                                        </p:tgtEl>
                                      </p:cBhvr>
                                    </p:animEffect>
                                  </p:childTnLst>
                                </p:cTn>
                              </p:par>
                              <p:par>
                                <p:cTn id="36" presetID="47" presetClass="entr" presetSubtype="0" fill="hold" grpId="0" nodeType="withEffect">
                                  <p:stCondLst>
                                    <p:cond delay="1250"/>
                                  </p:stCondLst>
                                  <p:childTnLst>
                                    <p:set>
                                      <p:cBhvr>
                                        <p:cTn id="37" dur="1" fill="hold">
                                          <p:stCondLst>
                                            <p:cond delay="0"/>
                                          </p:stCondLst>
                                        </p:cTn>
                                        <p:tgtEl>
                                          <p:spTgt spid="74"/>
                                        </p:tgtEl>
                                        <p:attrNameLst>
                                          <p:attrName>style.visibility</p:attrName>
                                        </p:attrNameLst>
                                      </p:cBhvr>
                                      <p:to>
                                        <p:strVal val="visible"/>
                                      </p:to>
                                    </p:set>
                                    <p:animEffect transition="in" filter="fade">
                                      <p:cBhvr>
                                        <p:cTn id="38" dur="500"/>
                                        <p:tgtEl>
                                          <p:spTgt spid="74"/>
                                        </p:tgtEl>
                                      </p:cBhvr>
                                    </p:animEffect>
                                    <p:anim calcmode="lin" valueType="num">
                                      <p:cBhvr>
                                        <p:cTn id="39" dur="500" fill="hold"/>
                                        <p:tgtEl>
                                          <p:spTgt spid="74"/>
                                        </p:tgtEl>
                                        <p:attrNameLst>
                                          <p:attrName>ppt_x</p:attrName>
                                        </p:attrNameLst>
                                      </p:cBhvr>
                                      <p:tavLst>
                                        <p:tav tm="0">
                                          <p:val>
                                            <p:strVal val="#ppt_x"/>
                                          </p:val>
                                        </p:tav>
                                        <p:tav tm="100000">
                                          <p:val>
                                            <p:strVal val="#ppt_x"/>
                                          </p:val>
                                        </p:tav>
                                      </p:tavLst>
                                    </p:anim>
                                    <p:anim calcmode="lin" valueType="num">
                                      <p:cBhvr>
                                        <p:cTn id="40" dur="500" fill="hold"/>
                                        <p:tgtEl>
                                          <p:spTgt spid="74"/>
                                        </p:tgtEl>
                                        <p:attrNameLst>
                                          <p:attrName>ppt_y</p:attrName>
                                        </p:attrNameLst>
                                      </p:cBhvr>
                                      <p:tavLst>
                                        <p:tav tm="0">
                                          <p:val>
                                            <p:strVal val="#ppt_y-.1"/>
                                          </p:val>
                                        </p:tav>
                                        <p:tav tm="100000">
                                          <p:val>
                                            <p:strVal val="#ppt_y"/>
                                          </p:val>
                                        </p:tav>
                                      </p:tavLst>
                                    </p:anim>
                                  </p:childTnLst>
                                </p:cTn>
                              </p:par>
                              <p:par>
                                <p:cTn id="41" presetID="2" presetClass="entr" presetSubtype="8" fill="hold" nodeType="withEffect">
                                  <p:stCondLst>
                                    <p:cond delay="1750"/>
                                  </p:stCondLst>
                                  <p:childTnLst>
                                    <p:set>
                                      <p:cBhvr>
                                        <p:cTn id="42" dur="1" fill="hold">
                                          <p:stCondLst>
                                            <p:cond delay="0"/>
                                          </p:stCondLst>
                                        </p:cTn>
                                        <p:tgtEl>
                                          <p:spTgt spid="87"/>
                                        </p:tgtEl>
                                        <p:attrNameLst>
                                          <p:attrName>style.visibility</p:attrName>
                                        </p:attrNameLst>
                                      </p:cBhvr>
                                      <p:to>
                                        <p:strVal val="visible"/>
                                      </p:to>
                                    </p:set>
                                    <p:anim calcmode="lin" valueType="num">
                                      <p:cBhvr additive="base">
                                        <p:cTn id="43" dur="500" fill="hold"/>
                                        <p:tgtEl>
                                          <p:spTgt spid="87"/>
                                        </p:tgtEl>
                                        <p:attrNameLst>
                                          <p:attrName>ppt_x</p:attrName>
                                        </p:attrNameLst>
                                      </p:cBhvr>
                                      <p:tavLst>
                                        <p:tav tm="0">
                                          <p:val>
                                            <p:strVal val="0-#ppt_w/2"/>
                                          </p:val>
                                        </p:tav>
                                        <p:tav tm="100000">
                                          <p:val>
                                            <p:strVal val="#ppt_x"/>
                                          </p:val>
                                        </p:tav>
                                      </p:tavLst>
                                    </p:anim>
                                    <p:anim calcmode="lin" valueType="num">
                                      <p:cBhvr additive="base">
                                        <p:cTn id="44" dur="500" fill="hold"/>
                                        <p:tgtEl>
                                          <p:spTgt spid="87"/>
                                        </p:tgtEl>
                                        <p:attrNameLst>
                                          <p:attrName>ppt_y</p:attrName>
                                        </p:attrNameLst>
                                      </p:cBhvr>
                                      <p:tavLst>
                                        <p:tav tm="0">
                                          <p:val>
                                            <p:strVal val="#ppt_y"/>
                                          </p:val>
                                        </p:tav>
                                        <p:tav tm="100000">
                                          <p:val>
                                            <p:strVal val="#ppt_y"/>
                                          </p:val>
                                        </p:tav>
                                      </p:tavLst>
                                    </p:anim>
                                  </p:childTnLst>
                                </p:cTn>
                              </p:par>
                              <p:par>
                                <p:cTn id="45" presetID="42" presetClass="entr" presetSubtype="0" fill="hold" grpId="0" nodeType="withEffect">
                                  <p:stCondLst>
                                    <p:cond delay="2000"/>
                                  </p:stCondLst>
                                  <p:childTnLst>
                                    <p:set>
                                      <p:cBhvr>
                                        <p:cTn id="46" dur="1" fill="hold">
                                          <p:stCondLst>
                                            <p:cond delay="0"/>
                                          </p:stCondLst>
                                        </p:cTn>
                                        <p:tgtEl>
                                          <p:spTgt spid="70"/>
                                        </p:tgtEl>
                                        <p:attrNameLst>
                                          <p:attrName>style.visibility</p:attrName>
                                        </p:attrNameLst>
                                      </p:cBhvr>
                                      <p:to>
                                        <p:strVal val="visible"/>
                                      </p:to>
                                    </p:set>
                                    <p:animEffect transition="in" filter="fade">
                                      <p:cBhvr>
                                        <p:cTn id="47" dur="500"/>
                                        <p:tgtEl>
                                          <p:spTgt spid="70"/>
                                        </p:tgtEl>
                                      </p:cBhvr>
                                    </p:animEffect>
                                    <p:anim calcmode="lin" valueType="num">
                                      <p:cBhvr>
                                        <p:cTn id="48" dur="500" fill="hold"/>
                                        <p:tgtEl>
                                          <p:spTgt spid="70"/>
                                        </p:tgtEl>
                                        <p:attrNameLst>
                                          <p:attrName>ppt_x</p:attrName>
                                        </p:attrNameLst>
                                      </p:cBhvr>
                                      <p:tavLst>
                                        <p:tav tm="0">
                                          <p:val>
                                            <p:strVal val="#ppt_x"/>
                                          </p:val>
                                        </p:tav>
                                        <p:tav tm="100000">
                                          <p:val>
                                            <p:strVal val="#ppt_x"/>
                                          </p:val>
                                        </p:tav>
                                      </p:tavLst>
                                    </p:anim>
                                    <p:anim calcmode="lin" valueType="num">
                                      <p:cBhvr>
                                        <p:cTn id="49" dur="500" fill="hold"/>
                                        <p:tgtEl>
                                          <p:spTgt spid="70"/>
                                        </p:tgtEl>
                                        <p:attrNameLst>
                                          <p:attrName>ppt_y</p:attrName>
                                        </p:attrNameLst>
                                      </p:cBhvr>
                                      <p:tavLst>
                                        <p:tav tm="0">
                                          <p:val>
                                            <p:strVal val="#ppt_y+.1"/>
                                          </p:val>
                                        </p:tav>
                                        <p:tav tm="100000">
                                          <p:val>
                                            <p:strVal val="#ppt_y"/>
                                          </p:val>
                                        </p:tav>
                                      </p:tavLst>
                                    </p:anim>
                                  </p:childTnLst>
                                </p:cTn>
                              </p:par>
                              <p:par>
                                <p:cTn id="50" presetID="53" presetClass="entr" presetSubtype="16" fill="hold" nodeType="withEffect">
                                  <p:stCondLst>
                                    <p:cond delay="2250"/>
                                  </p:stCondLst>
                                  <p:childTnLst>
                                    <p:set>
                                      <p:cBhvr>
                                        <p:cTn id="51" dur="1" fill="hold">
                                          <p:stCondLst>
                                            <p:cond delay="0"/>
                                          </p:stCondLst>
                                        </p:cTn>
                                        <p:tgtEl>
                                          <p:spTgt spid="82"/>
                                        </p:tgtEl>
                                        <p:attrNameLst>
                                          <p:attrName>style.visibility</p:attrName>
                                        </p:attrNameLst>
                                      </p:cBhvr>
                                      <p:to>
                                        <p:strVal val="visible"/>
                                      </p:to>
                                    </p:set>
                                    <p:anim calcmode="lin" valueType="num">
                                      <p:cBhvr>
                                        <p:cTn id="52" dur="500" fill="hold"/>
                                        <p:tgtEl>
                                          <p:spTgt spid="82"/>
                                        </p:tgtEl>
                                        <p:attrNameLst>
                                          <p:attrName>ppt_w</p:attrName>
                                        </p:attrNameLst>
                                      </p:cBhvr>
                                      <p:tavLst>
                                        <p:tav tm="0">
                                          <p:val>
                                            <p:fltVal val="0"/>
                                          </p:val>
                                        </p:tav>
                                        <p:tav tm="100000">
                                          <p:val>
                                            <p:strVal val="#ppt_w"/>
                                          </p:val>
                                        </p:tav>
                                      </p:tavLst>
                                    </p:anim>
                                    <p:anim calcmode="lin" valueType="num">
                                      <p:cBhvr>
                                        <p:cTn id="53" dur="500" fill="hold"/>
                                        <p:tgtEl>
                                          <p:spTgt spid="82"/>
                                        </p:tgtEl>
                                        <p:attrNameLst>
                                          <p:attrName>ppt_h</p:attrName>
                                        </p:attrNameLst>
                                      </p:cBhvr>
                                      <p:tavLst>
                                        <p:tav tm="0">
                                          <p:val>
                                            <p:fltVal val="0"/>
                                          </p:val>
                                        </p:tav>
                                        <p:tav tm="100000">
                                          <p:val>
                                            <p:strVal val="#ppt_h"/>
                                          </p:val>
                                        </p:tav>
                                      </p:tavLst>
                                    </p:anim>
                                    <p:animEffect transition="in" filter="fade">
                                      <p:cBhvr>
                                        <p:cTn id="54" dur="500"/>
                                        <p:tgtEl>
                                          <p:spTgt spid="82"/>
                                        </p:tgtEl>
                                      </p:cBhvr>
                                    </p:animEffect>
                                  </p:childTnLst>
                                </p:cTn>
                              </p:par>
                              <p:par>
                                <p:cTn id="55" presetID="47" presetClass="entr" presetSubtype="0" fill="hold" grpId="0" nodeType="withEffect">
                                  <p:stCondLst>
                                    <p:cond delay="2500"/>
                                  </p:stCondLst>
                                  <p:childTnLst>
                                    <p:set>
                                      <p:cBhvr>
                                        <p:cTn id="56" dur="1" fill="hold">
                                          <p:stCondLst>
                                            <p:cond delay="0"/>
                                          </p:stCondLst>
                                        </p:cTn>
                                        <p:tgtEl>
                                          <p:spTgt spid="75"/>
                                        </p:tgtEl>
                                        <p:attrNameLst>
                                          <p:attrName>style.visibility</p:attrName>
                                        </p:attrNameLst>
                                      </p:cBhvr>
                                      <p:to>
                                        <p:strVal val="visible"/>
                                      </p:to>
                                    </p:set>
                                    <p:animEffect transition="in" filter="fade">
                                      <p:cBhvr>
                                        <p:cTn id="57" dur="500"/>
                                        <p:tgtEl>
                                          <p:spTgt spid="75"/>
                                        </p:tgtEl>
                                      </p:cBhvr>
                                    </p:animEffect>
                                    <p:anim calcmode="lin" valueType="num">
                                      <p:cBhvr>
                                        <p:cTn id="58" dur="500" fill="hold"/>
                                        <p:tgtEl>
                                          <p:spTgt spid="75"/>
                                        </p:tgtEl>
                                        <p:attrNameLst>
                                          <p:attrName>ppt_x</p:attrName>
                                        </p:attrNameLst>
                                      </p:cBhvr>
                                      <p:tavLst>
                                        <p:tav tm="0">
                                          <p:val>
                                            <p:strVal val="#ppt_x"/>
                                          </p:val>
                                        </p:tav>
                                        <p:tav tm="100000">
                                          <p:val>
                                            <p:strVal val="#ppt_x"/>
                                          </p:val>
                                        </p:tav>
                                      </p:tavLst>
                                    </p:anim>
                                    <p:anim calcmode="lin" valueType="num">
                                      <p:cBhvr>
                                        <p:cTn id="59" dur="500" fill="hold"/>
                                        <p:tgtEl>
                                          <p:spTgt spid="75"/>
                                        </p:tgtEl>
                                        <p:attrNameLst>
                                          <p:attrName>ppt_y</p:attrName>
                                        </p:attrNameLst>
                                      </p:cBhvr>
                                      <p:tavLst>
                                        <p:tav tm="0">
                                          <p:val>
                                            <p:strVal val="#ppt_y-.1"/>
                                          </p:val>
                                        </p:tav>
                                        <p:tav tm="100000">
                                          <p:val>
                                            <p:strVal val="#ppt_y"/>
                                          </p:val>
                                        </p:tav>
                                      </p:tavLst>
                                    </p:anim>
                                  </p:childTnLst>
                                </p:cTn>
                              </p:par>
                              <p:par>
                                <p:cTn id="60" presetID="2" presetClass="entr" presetSubtype="8" fill="hold" nodeType="withEffect">
                                  <p:stCondLst>
                                    <p:cond delay="3000"/>
                                  </p:stCondLst>
                                  <p:childTnLst>
                                    <p:set>
                                      <p:cBhvr>
                                        <p:cTn id="61" dur="1" fill="hold">
                                          <p:stCondLst>
                                            <p:cond delay="0"/>
                                          </p:stCondLst>
                                        </p:cTn>
                                        <p:tgtEl>
                                          <p:spTgt spid="88"/>
                                        </p:tgtEl>
                                        <p:attrNameLst>
                                          <p:attrName>style.visibility</p:attrName>
                                        </p:attrNameLst>
                                      </p:cBhvr>
                                      <p:to>
                                        <p:strVal val="visible"/>
                                      </p:to>
                                    </p:set>
                                    <p:anim calcmode="lin" valueType="num">
                                      <p:cBhvr additive="base">
                                        <p:cTn id="62" dur="500" fill="hold"/>
                                        <p:tgtEl>
                                          <p:spTgt spid="88"/>
                                        </p:tgtEl>
                                        <p:attrNameLst>
                                          <p:attrName>ppt_x</p:attrName>
                                        </p:attrNameLst>
                                      </p:cBhvr>
                                      <p:tavLst>
                                        <p:tav tm="0">
                                          <p:val>
                                            <p:strVal val="0-#ppt_w/2"/>
                                          </p:val>
                                        </p:tav>
                                        <p:tav tm="100000">
                                          <p:val>
                                            <p:strVal val="#ppt_x"/>
                                          </p:val>
                                        </p:tav>
                                      </p:tavLst>
                                    </p:anim>
                                    <p:anim calcmode="lin" valueType="num">
                                      <p:cBhvr additive="base">
                                        <p:cTn id="63" dur="500" fill="hold"/>
                                        <p:tgtEl>
                                          <p:spTgt spid="88"/>
                                        </p:tgtEl>
                                        <p:attrNameLst>
                                          <p:attrName>ppt_y</p:attrName>
                                        </p:attrNameLst>
                                      </p:cBhvr>
                                      <p:tavLst>
                                        <p:tav tm="0">
                                          <p:val>
                                            <p:strVal val="#ppt_y"/>
                                          </p:val>
                                        </p:tav>
                                        <p:tav tm="100000">
                                          <p:val>
                                            <p:strVal val="#ppt_y"/>
                                          </p:val>
                                        </p:tav>
                                      </p:tavLst>
                                    </p:anim>
                                  </p:childTnLst>
                                </p:cTn>
                              </p:par>
                              <p:par>
                                <p:cTn id="64" presetID="42" presetClass="entr" presetSubtype="0" fill="hold" grpId="0" nodeType="withEffect">
                                  <p:stCondLst>
                                    <p:cond delay="3250"/>
                                  </p:stCondLst>
                                  <p:childTnLst>
                                    <p:set>
                                      <p:cBhvr>
                                        <p:cTn id="65" dur="1" fill="hold">
                                          <p:stCondLst>
                                            <p:cond delay="0"/>
                                          </p:stCondLst>
                                        </p:cTn>
                                        <p:tgtEl>
                                          <p:spTgt spid="71"/>
                                        </p:tgtEl>
                                        <p:attrNameLst>
                                          <p:attrName>style.visibility</p:attrName>
                                        </p:attrNameLst>
                                      </p:cBhvr>
                                      <p:to>
                                        <p:strVal val="visible"/>
                                      </p:to>
                                    </p:set>
                                    <p:animEffect transition="in" filter="fade">
                                      <p:cBhvr>
                                        <p:cTn id="66" dur="500"/>
                                        <p:tgtEl>
                                          <p:spTgt spid="71"/>
                                        </p:tgtEl>
                                      </p:cBhvr>
                                    </p:animEffect>
                                    <p:anim calcmode="lin" valueType="num">
                                      <p:cBhvr>
                                        <p:cTn id="67" dur="500" fill="hold"/>
                                        <p:tgtEl>
                                          <p:spTgt spid="71"/>
                                        </p:tgtEl>
                                        <p:attrNameLst>
                                          <p:attrName>ppt_x</p:attrName>
                                        </p:attrNameLst>
                                      </p:cBhvr>
                                      <p:tavLst>
                                        <p:tav tm="0">
                                          <p:val>
                                            <p:strVal val="#ppt_x"/>
                                          </p:val>
                                        </p:tav>
                                        <p:tav tm="100000">
                                          <p:val>
                                            <p:strVal val="#ppt_x"/>
                                          </p:val>
                                        </p:tav>
                                      </p:tavLst>
                                    </p:anim>
                                    <p:anim calcmode="lin" valueType="num">
                                      <p:cBhvr>
                                        <p:cTn id="68" dur="500" fill="hold"/>
                                        <p:tgtEl>
                                          <p:spTgt spid="71"/>
                                        </p:tgtEl>
                                        <p:attrNameLst>
                                          <p:attrName>ppt_y</p:attrName>
                                        </p:attrNameLst>
                                      </p:cBhvr>
                                      <p:tavLst>
                                        <p:tav tm="0">
                                          <p:val>
                                            <p:strVal val="#ppt_y+.1"/>
                                          </p:val>
                                        </p:tav>
                                        <p:tav tm="100000">
                                          <p:val>
                                            <p:strVal val="#ppt_y"/>
                                          </p:val>
                                        </p:tav>
                                      </p:tavLst>
                                    </p:anim>
                                  </p:childTnLst>
                                </p:cTn>
                              </p:par>
                              <p:par>
                                <p:cTn id="69" presetID="53" presetClass="entr" presetSubtype="16" fill="hold" nodeType="withEffect">
                                  <p:stCondLst>
                                    <p:cond delay="3500"/>
                                  </p:stCondLst>
                                  <p:childTnLst>
                                    <p:set>
                                      <p:cBhvr>
                                        <p:cTn id="70" dur="1" fill="hold">
                                          <p:stCondLst>
                                            <p:cond delay="0"/>
                                          </p:stCondLst>
                                        </p:cTn>
                                        <p:tgtEl>
                                          <p:spTgt spid="80"/>
                                        </p:tgtEl>
                                        <p:attrNameLst>
                                          <p:attrName>style.visibility</p:attrName>
                                        </p:attrNameLst>
                                      </p:cBhvr>
                                      <p:to>
                                        <p:strVal val="visible"/>
                                      </p:to>
                                    </p:set>
                                    <p:anim calcmode="lin" valueType="num">
                                      <p:cBhvr>
                                        <p:cTn id="71" dur="500" fill="hold"/>
                                        <p:tgtEl>
                                          <p:spTgt spid="80"/>
                                        </p:tgtEl>
                                        <p:attrNameLst>
                                          <p:attrName>ppt_w</p:attrName>
                                        </p:attrNameLst>
                                      </p:cBhvr>
                                      <p:tavLst>
                                        <p:tav tm="0">
                                          <p:val>
                                            <p:fltVal val="0"/>
                                          </p:val>
                                        </p:tav>
                                        <p:tav tm="100000">
                                          <p:val>
                                            <p:strVal val="#ppt_w"/>
                                          </p:val>
                                        </p:tav>
                                      </p:tavLst>
                                    </p:anim>
                                    <p:anim calcmode="lin" valueType="num">
                                      <p:cBhvr>
                                        <p:cTn id="72" dur="500" fill="hold"/>
                                        <p:tgtEl>
                                          <p:spTgt spid="80"/>
                                        </p:tgtEl>
                                        <p:attrNameLst>
                                          <p:attrName>ppt_h</p:attrName>
                                        </p:attrNameLst>
                                      </p:cBhvr>
                                      <p:tavLst>
                                        <p:tav tm="0">
                                          <p:val>
                                            <p:fltVal val="0"/>
                                          </p:val>
                                        </p:tav>
                                        <p:tav tm="100000">
                                          <p:val>
                                            <p:strVal val="#ppt_h"/>
                                          </p:val>
                                        </p:tav>
                                      </p:tavLst>
                                    </p:anim>
                                    <p:animEffect transition="in" filter="fade">
                                      <p:cBhvr>
                                        <p:cTn id="73" dur="500"/>
                                        <p:tgtEl>
                                          <p:spTgt spid="80"/>
                                        </p:tgtEl>
                                      </p:cBhvr>
                                    </p:animEffect>
                                  </p:childTnLst>
                                </p:cTn>
                              </p:par>
                              <p:par>
                                <p:cTn id="74" presetID="47" presetClass="entr" presetSubtype="0" fill="hold" grpId="0" nodeType="withEffect">
                                  <p:stCondLst>
                                    <p:cond delay="3750"/>
                                  </p:stCondLst>
                                  <p:childTnLst>
                                    <p:set>
                                      <p:cBhvr>
                                        <p:cTn id="75" dur="1" fill="hold">
                                          <p:stCondLst>
                                            <p:cond delay="0"/>
                                          </p:stCondLst>
                                        </p:cTn>
                                        <p:tgtEl>
                                          <p:spTgt spid="76"/>
                                        </p:tgtEl>
                                        <p:attrNameLst>
                                          <p:attrName>style.visibility</p:attrName>
                                        </p:attrNameLst>
                                      </p:cBhvr>
                                      <p:to>
                                        <p:strVal val="visible"/>
                                      </p:to>
                                    </p:set>
                                    <p:animEffect transition="in" filter="fade">
                                      <p:cBhvr>
                                        <p:cTn id="76" dur="500"/>
                                        <p:tgtEl>
                                          <p:spTgt spid="76"/>
                                        </p:tgtEl>
                                      </p:cBhvr>
                                    </p:animEffect>
                                    <p:anim calcmode="lin" valueType="num">
                                      <p:cBhvr>
                                        <p:cTn id="77" dur="500" fill="hold"/>
                                        <p:tgtEl>
                                          <p:spTgt spid="76"/>
                                        </p:tgtEl>
                                        <p:attrNameLst>
                                          <p:attrName>ppt_x</p:attrName>
                                        </p:attrNameLst>
                                      </p:cBhvr>
                                      <p:tavLst>
                                        <p:tav tm="0">
                                          <p:val>
                                            <p:strVal val="#ppt_x"/>
                                          </p:val>
                                        </p:tav>
                                        <p:tav tm="100000">
                                          <p:val>
                                            <p:strVal val="#ppt_x"/>
                                          </p:val>
                                        </p:tav>
                                      </p:tavLst>
                                    </p:anim>
                                    <p:anim calcmode="lin" valueType="num">
                                      <p:cBhvr>
                                        <p:cTn id="78" dur="500" fill="hold"/>
                                        <p:tgtEl>
                                          <p:spTgt spid="76"/>
                                        </p:tgtEl>
                                        <p:attrNameLst>
                                          <p:attrName>ppt_y</p:attrName>
                                        </p:attrNameLst>
                                      </p:cBhvr>
                                      <p:tavLst>
                                        <p:tav tm="0">
                                          <p:val>
                                            <p:strVal val="#ppt_y-.1"/>
                                          </p:val>
                                        </p:tav>
                                        <p:tav tm="100000">
                                          <p:val>
                                            <p:strVal val="#ppt_y"/>
                                          </p:val>
                                        </p:tav>
                                      </p:tavLst>
                                    </p:anim>
                                  </p:childTnLst>
                                </p:cTn>
                              </p:par>
                            </p:childTnLst>
                          </p:cTn>
                        </p:par>
                        <p:par>
                          <p:cTn id="79" fill="hold">
                            <p:stCondLst>
                              <p:cond delay="5000"/>
                            </p:stCondLst>
                            <p:childTnLst>
                              <p:par>
                                <p:cTn id="80" presetID="22" presetClass="entr" presetSubtype="2" fill="hold" nodeType="afterEffect">
                                  <p:stCondLst>
                                    <p:cond delay="0"/>
                                  </p:stCondLst>
                                  <p:childTnLst>
                                    <p:set>
                                      <p:cBhvr>
                                        <p:cTn id="81" dur="1" fill="hold">
                                          <p:stCondLst>
                                            <p:cond delay="0"/>
                                          </p:stCondLst>
                                        </p:cTn>
                                        <p:tgtEl>
                                          <p:spTgt spid="93"/>
                                        </p:tgtEl>
                                        <p:attrNameLst>
                                          <p:attrName>style.visibility</p:attrName>
                                        </p:attrNameLst>
                                      </p:cBhvr>
                                      <p:to>
                                        <p:strVal val="visible"/>
                                      </p:to>
                                    </p:set>
                                    <p:animEffect transition="in" filter="wipe(right)">
                                      <p:cBhvr>
                                        <p:cTn id="82" dur="3000"/>
                                        <p:tgtEl>
                                          <p:spTgt spid="93"/>
                                        </p:tgtEl>
                                      </p:cBhvr>
                                    </p:animEffect>
                                  </p:childTnLst>
                                </p:cTn>
                              </p:par>
                              <p:par>
                                <p:cTn id="83" presetID="2" presetClass="entr" presetSubtype="2" fill="hold" nodeType="withEffect">
                                  <p:stCondLst>
                                    <p:cond delay="500"/>
                                  </p:stCondLst>
                                  <p:childTnLst>
                                    <p:set>
                                      <p:cBhvr>
                                        <p:cTn id="84" dur="1" fill="hold">
                                          <p:stCondLst>
                                            <p:cond delay="0"/>
                                          </p:stCondLst>
                                        </p:cTn>
                                        <p:tgtEl>
                                          <p:spTgt spid="89"/>
                                        </p:tgtEl>
                                        <p:attrNameLst>
                                          <p:attrName>style.visibility</p:attrName>
                                        </p:attrNameLst>
                                      </p:cBhvr>
                                      <p:to>
                                        <p:strVal val="visible"/>
                                      </p:to>
                                    </p:set>
                                    <p:anim calcmode="lin" valueType="num">
                                      <p:cBhvr additive="base">
                                        <p:cTn id="85" dur="500" fill="hold"/>
                                        <p:tgtEl>
                                          <p:spTgt spid="89"/>
                                        </p:tgtEl>
                                        <p:attrNameLst>
                                          <p:attrName>ppt_x</p:attrName>
                                        </p:attrNameLst>
                                      </p:cBhvr>
                                      <p:tavLst>
                                        <p:tav tm="0">
                                          <p:val>
                                            <p:strVal val="1+#ppt_w/2"/>
                                          </p:val>
                                        </p:tav>
                                        <p:tav tm="100000">
                                          <p:val>
                                            <p:strVal val="#ppt_x"/>
                                          </p:val>
                                        </p:tav>
                                      </p:tavLst>
                                    </p:anim>
                                    <p:anim calcmode="lin" valueType="num">
                                      <p:cBhvr additive="base">
                                        <p:cTn id="86" dur="500" fill="hold"/>
                                        <p:tgtEl>
                                          <p:spTgt spid="89"/>
                                        </p:tgtEl>
                                        <p:attrNameLst>
                                          <p:attrName>ppt_y</p:attrName>
                                        </p:attrNameLst>
                                      </p:cBhvr>
                                      <p:tavLst>
                                        <p:tav tm="0">
                                          <p:val>
                                            <p:strVal val="#ppt_y"/>
                                          </p:val>
                                        </p:tav>
                                        <p:tav tm="100000">
                                          <p:val>
                                            <p:strVal val="#ppt_y"/>
                                          </p:val>
                                        </p:tav>
                                      </p:tavLst>
                                    </p:anim>
                                  </p:childTnLst>
                                </p:cTn>
                              </p:par>
                              <p:par>
                                <p:cTn id="87" presetID="42" presetClass="entr" presetSubtype="0" fill="hold" grpId="0" nodeType="withEffect">
                                  <p:stCondLst>
                                    <p:cond delay="750"/>
                                  </p:stCondLst>
                                  <p:childTnLst>
                                    <p:set>
                                      <p:cBhvr>
                                        <p:cTn id="88" dur="1" fill="hold">
                                          <p:stCondLst>
                                            <p:cond delay="0"/>
                                          </p:stCondLst>
                                        </p:cTn>
                                        <p:tgtEl>
                                          <p:spTgt spid="73"/>
                                        </p:tgtEl>
                                        <p:attrNameLst>
                                          <p:attrName>style.visibility</p:attrName>
                                        </p:attrNameLst>
                                      </p:cBhvr>
                                      <p:to>
                                        <p:strVal val="visible"/>
                                      </p:to>
                                    </p:set>
                                    <p:animEffect transition="in" filter="fade">
                                      <p:cBhvr>
                                        <p:cTn id="89" dur="500"/>
                                        <p:tgtEl>
                                          <p:spTgt spid="73"/>
                                        </p:tgtEl>
                                      </p:cBhvr>
                                    </p:animEffect>
                                    <p:anim calcmode="lin" valueType="num">
                                      <p:cBhvr>
                                        <p:cTn id="90" dur="500" fill="hold"/>
                                        <p:tgtEl>
                                          <p:spTgt spid="73"/>
                                        </p:tgtEl>
                                        <p:attrNameLst>
                                          <p:attrName>ppt_x</p:attrName>
                                        </p:attrNameLst>
                                      </p:cBhvr>
                                      <p:tavLst>
                                        <p:tav tm="0">
                                          <p:val>
                                            <p:strVal val="#ppt_x"/>
                                          </p:val>
                                        </p:tav>
                                        <p:tav tm="100000">
                                          <p:val>
                                            <p:strVal val="#ppt_x"/>
                                          </p:val>
                                        </p:tav>
                                      </p:tavLst>
                                    </p:anim>
                                    <p:anim calcmode="lin" valueType="num">
                                      <p:cBhvr>
                                        <p:cTn id="91" dur="500" fill="hold"/>
                                        <p:tgtEl>
                                          <p:spTgt spid="73"/>
                                        </p:tgtEl>
                                        <p:attrNameLst>
                                          <p:attrName>ppt_y</p:attrName>
                                        </p:attrNameLst>
                                      </p:cBhvr>
                                      <p:tavLst>
                                        <p:tav tm="0">
                                          <p:val>
                                            <p:strVal val="#ppt_y+.1"/>
                                          </p:val>
                                        </p:tav>
                                        <p:tav tm="100000">
                                          <p:val>
                                            <p:strVal val="#ppt_y"/>
                                          </p:val>
                                        </p:tav>
                                      </p:tavLst>
                                    </p:anim>
                                  </p:childTnLst>
                                </p:cTn>
                              </p:par>
                              <p:par>
                                <p:cTn id="92" presetID="53" presetClass="entr" presetSubtype="16" fill="hold" nodeType="withEffect">
                                  <p:stCondLst>
                                    <p:cond delay="1000"/>
                                  </p:stCondLst>
                                  <p:childTnLst>
                                    <p:set>
                                      <p:cBhvr>
                                        <p:cTn id="93" dur="1" fill="hold">
                                          <p:stCondLst>
                                            <p:cond delay="0"/>
                                          </p:stCondLst>
                                        </p:cTn>
                                        <p:tgtEl>
                                          <p:spTgt spid="81"/>
                                        </p:tgtEl>
                                        <p:attrNameLst>
                                          <p:attrName>style.visibility</p:attrName>
                                        </p:attrNameLst>
                                      </p:cBhvr>
                                      <p:to>
                                        <p:strVal val="visible"/>
                                      </p:to>
                                    </p:set>
                                    <p:anim calcmode="lin" valueType="num">
                                      <p:cBhvr>
                                        <p:cTn id="94" dur="500" fill="hold"/>
                                        <p:tgtEl>
                                          <p:spTgt spid="81"/>
                                        </p:tgtEl>
                                        <p:attrNameLst>
                                          <p:attrName>ppt_w</p:attrName>
                                        </p:attrNameLst>
                                      </p:cBhvr>
                                      <p:tavLst>
                                        <p:tav tm="0">
                                          <p:val>
                                            <p:fltVal val="0"/>
                                          </p:val>
                                        </p:tav>
                                        <p:tav tm="100000">
                                          <p:val>
                                            <p:strVal val="#ppt_w"/>
                                          </p:val>
                                        </p:tav>
                                      </p:tavLst>
                                    </p:anim>
                                    <p:anim calcmode="lin" valueType="num">
                                      <p:cBhvr>
                                        <p:cTn id="95" dur="500" fill="hold"/>
                                        <p:tgtEl>
                                          <p:spTgt spid="81"/>
                                        </p:tgtEl>
                                        <p:attrNameLst>
                                          <p:attrName>ppt_h</p:attrName>
                                        </p:attrNameLst>
                                      </p:cBhvr>
                                      <p:tavLst>
                                        <p:tav tm="0">
                                          <p:val>
                                            <p:fltVal val="0"/>
                                          </p:val>
                                        </p:tav>
                                        <p:tav tm="100000">
                                          <p:val>
                                            <p:strVal val="#ppt_h"/>
                                          </p:val>
                                        </p:tav>
                                      </p:tavLst>
                                    </p:anim>
                                    <p:animEffect transition="in" filter="fade">
                                      <p:cBhvr>
                                        <p:cTn id="96" dur="500"/>
                                        <p:tgtEl>
                                          <p:spTgt spid="81"/>
                                        </p:tgtEl>
                                      </p:cBhvr>
                                    </p:animEffect>
                                  </p:childTnLst>
                                </p:cTn>
                              </p:par>
                              <p:par>
                                <p:cTn id="97" presetID="47" presetClass="entr" presetSubtype="0" fill="hold" grpId="0" nodeType="withEffect">
                                  <p:stCondLst>
                                    <p:cond delay="1250"/>
                                  </p:stCondLst>
                                  <p:childTnLst>
                                    <p:set>
                                      <p:cBhvr>
                                        <p:cTn id="98" dur="1" fill="hold">
                                          <p:stCondLst>
                                            <p:cond delay="0"/>
                                          </p:stCondLst>
                                        </p:cTn>
                                        <p:tgtEl>
                                          <p:spTgt spid="78"/>
                                        </p:tgtEl>
                                        <p:attrNameLst>
                                          <p:attrName>style.visibility</p:attrName>
                                        </p:attrNameLst>
                                      </p:cBhvr>
                                      <p:to>
                                        <p:strVal val="visible"/>
                                      </p:to>
                                    </p:set>
                                    <p:animEffect transition="in" filter="fade">
                                      <p:cBhvr>
                                        <p:cTn id="99" dur="500"/>
                                        <p:tgtEl>
                                          <p:spTgt spid="78"/>
                                        </p:tgtEl>
                                      </p:cBhvr>
                                    </p:animEffect>
                                    <p:anim calcmode="lin" valueType="num">
                                      <p:cBhvr>
                                        <p:cTn id="100" dur="500" fill="hold"/>
                                        <p:tgtEl>
                                          <p:spTgt spid="78"/>
                                        </p:tgtEl>
                                        <p:attrNameLst>
                                          <p:attrName>ppt_x</p:attrName>
                                        </p:attrNameLst>
                                      </p:cBhvr>
                                      <p:tavLst>
                                        <p:tav tm="0">
                                          <p:val>
                                            <p:strVal val="#ppt_x"/>
                                          </p:val>
                                        </p:tav>
                                        <p:tav tm="100000">
                                          <p:val>
                                            <p:strVal val="#ppt_x"/>
                                          </p:val>
                                        </p:tav>
                                      </p:tavLst>
                                    </p:anim>
                                    <p:anim calcmode="lin" valueType="num">
                                      <p:cBhvr>
                                        <p:cTn id="101" dur="500" fill="hold"/>
                                        <p:tgtEl>
                                          <p:spTgt spid="78"/>
                                        </p:tgtEl>
                                        <p:attrNameLst>
                                          <p:attrName>ppt_y</p:attrName>
                                        </p:attrNameLst>
                                      </p:cBhvr>
                                      <p:tavLst>
                                        <p:tav tm="0">
                                          <p:val>
                                            <p:strVal val="#ppt_y-.1"/>
                                          </p:val>
                                        </p:tav>
                                        <p:tav tm="100000">
                                          <p:val>
                                            <p:strVal val="#ppt_y"/>
                                          </p:val>
                                        </p:tav>
                                      </p:tavLst>
                                    </p:anim>
                                  </p:childTnLst>
                                </p:cTn>
                              </p:par>
                              <p:par>
                                <p:cTn id="102" presetID="2" presetClass="entr" presetSubtype="2" fill="hold" nodeType="withEffect">
                                  <p:stCondLst>
                                    <p:cond delay="1750"/>
                                  </p:stCondLst>
                                  <p:childTnLst>
                                    <p:set>
                                      <p:cBhvr>
                                        <p:cTn id="103" dur="1" fill="hold">
                                          <p:stCondLst>
                                            <p:cond delay="0"/>
                                          </p:stCondLst>
                                        </p:cTn>
                                        <p:tgtEl>
                                          <p:spTgt spid="85"/>
                                        </p:tgtEl>
                                        <p:attrNameLst>
                                          <p:attrName>style.visibility</p:attrName>
                                        </p:attrNameLst>
                                      </p:cBhvr>
                                      <p:to>
                                        <p:strVal val="visible"/>
                                      </p:to>
                                    </p:set>
                                    <p:anim calcmode="lin" valueType="num">
                                      <p:cBhvr additive="base">
                                        <p:cTn id="104" dur="500" fill="hold"/>
                                        <p:tgtEl>
                                          <p:spTgt spid="85"/>
                                        </p:tgtEl>
                                        <p:attrNameLst>
                                          <p:attrName>ppt_x</p:attrName>
                                        </p:attrNameLst>
                                      </p:cBhvr>
                                      <p:tavLst>
                                        <p:tav tm="0">
                                          <p:val>
                                            <p:strVal val="1+#ppt_w/2"/>
                                          </p:val>
                                        </p:tav>
                                        <p:tav tm="100000">
                                          <p:val>
                                            <p:strVal val="#ppt_x"/>
                                          </p:val>
                                        </p:tav>
                                      </p:tavLst>
                                    </p:anim>
                                    <p:anim calcmode="lin" valueType="num">
                                      <p:cBhvr additive="base">
                                        <p:cTn id="105" dur="500" fill="hold"/>
                                        <p:tgtEl>
                                          <p:spTgt spid="85"/>
                                        </p:tgtEl>
                                        <p:attrNameLst>
                                          <p:attrName>ppt_y</p:attrName>
                                        </p:attrNameLst>
                                      </p:cBhvr>
                                      <p:tavLst>
                                        <p:tav tm="0">
                                          <p:val>
                                            <p:strVal val="#ppt_y"/>
                                          </p:val>
                                        </p:tav>
                                        <p:tav tm="100000">
                                          <p:val>
                                            <p:strVal val="#ppt_y"/>
                                          </p:val>
                                        </p:tav>
                                      </p:tavLst>
                                    </p:anim>
                                  </p:childTnLst>
                                </p:cTn>
                              </p:par>
                              <p:par>
                                <p:cTn id="106" presetID="42" presetClass="entr" presetSubtype="0" fill="hold" grpId="0" nodeType="withEffect">
                                  <p:stCondLst>
                                    <p:cond delay="2000"/>
                                  </p:stCondLst>
                                  <p:childTnLst>
                                    <p:set>
                                      <p:cBhvr>
                                        <p:cTn id="107" dur="1" fill="hold">
                                          <p:stCondLst>
                                            <p:cond delay="0"/>
                                          </p:stCondLst>
                                        </p:cTn>
                                        <p:tgtEl>
                                          <p:spTgt spid="72"/>
                                        </p:tgtEl>
                                        <p:attrNameLst>
                                          <p:attrName>style.visibility</p:attrName>
                                        </p:attrNameLst>
                                      </p:cBhvr>
                                      <p:to>
                                        <p:strVal val="visible"/>
                                      </p:to>
                                    </p:set>
                                    <p:animEffect transition="in" filter="fade">
                                      <p:cBhvr>
                                        <p:cTn id="108" dur="500"/>
                                        <p:tgtEl>
                                          <p:spTgt spid="72"/>
                                        </p:tgtEl>
                                      </p:cBhvr>
                                    </p:animEffect>
                                    <p:anim calcmode="lin" valueType="num">
                                      <p:cBhvr>
                                        <p:cTn id="109" dur="500" fill="hold"/>
                                        <p:tgtEl>
                                          <p:spTgt spid="72"/>
                                        </p:tgtEl>
                                        <p:attrNameLst>
                                          <p:attrName>ppt_x</p:attrName>
                                        </p:attrNameLst>
                                      </p:cBhvr>
                                      <p:tavLst>
                                        <p:tav tm="0">
                                          <p:val>
                                            <p:strVal val="#ppt_x"/>
                                          </p:val>
                                        </p:tav>
                                        <p:tav tm="100000">
                                          <p:val>
                                            <p:strVal val="#ppt_x"/>
                                          </p:val>
                                        </p:tav>
                                      </p:tavLst>
                                    </p:anim>
                                    <p:anim calcmode="lin" valueType="num">
                                      <p:cBhvr>
                                        <p:cTn id="110" dur="500" fill="hold"/>
                                        <p:tgtEl>
                                          <p:spTgt spid="72"/>
                                        </p:tgtEl>
                                        <p:attrNameLst>
                                          <p:attrName>ppt_y</p:attrName>
                                        </p:attrNameLst>
                                      </p:cBhvr>
                                      <p:tavLst>
                                        <p:tav tm="0">
                                          <p:val>
                                            <p:strVal val="#ppt_y+.1"/>
                                          </p:val>
                                        </p:tav>
                                        <p:tav tm="100000">
                                          <p:val>
                                            <p:strVal val="#ppt_y"/>
                                          </p:val>
                                        </p:tav>
                                      </p:tavLst>
                                    </p:anim>
                                  </p:childTnLst>
                                </p:cTn>
                              </p:par>
                              <p:par>
                                <p:cTn id="111" presetID="53" presetClass="entr" presetSubtype="16" fill="hold" nodeType="withEffect">
                                  <p:stCondLst>
                                    <p:cond delay="2250"/>
                                  </p:stCondLst>
                                  <p:childTnLst>
                                    <p:set>
                                      <p:cBhvr>
                                        <p:cTn id="112" dur="1" fill="hold">
                                          <p:stCondLst>
                                            <p:cond delay="0"/>
                                          </p:stCondLst>
                                        </p:cTn>
                                        <p:tgtEl>
                                          <p:spTgt spid="84"/>
                                        </p:tgtEl>
                                        <p:attrNameLst>
                                          <p:attrName>style.visibility</p:attrName>
                                        </p:attrNameLst>
                                      </p:cBhvr>
                                      <p:to>
                                        <p:strVal val="visible"/>
                                      </p:to>
                                    </p:set>
                                    <p:anim calcmode="lin" valueType="num">
                                      <p:cBhvr>
                                        <p:cTn id="113" dur="500" fill="hold"/>
                                        <p:tgtEl>
                                          <p:spTgt spid="84"/>
                                        </p:tgtEl>
                                        <p:attrNameLst>
                                          <p:attrName>ppt_w</p:attrName>
                                        </p:attrNameLst>
                                      </p:cBhvr>
                                      <p:tavLst>
                                        <p:tav tm="0">
                                          <p:val>
                                            <p:fltVal val="0"/>
                                          </p:val>
                                        </p:tav>
                                        <p:tav tm="100000">
                                          <p:val>
                                            <p:strVal val="#ppt_w"/>
                                          </p:val>
                                        </p:tav>
                                      </p:tavLst>
                                    </p:anim>
                                    <p:anim calcmode="lin" valueType="num">
                                      <p:cBhvr>
                                        <p:cTn id="114" dur="500" fill="hold"/>
                                        <p:tgtEl>
                                          <p:spTgt spid="84"/>
                                        </p:tgtEl>
                                        <p:attrNameLst>
                                          <p:attrName>ppt_h</p:attrName>
                                        </p:attrNameLst>
                                      </p:cBhvr>
                                      <p:tavLst>
                                        <p:tav tm="0">
                                          <p:val>
                                            <p:fltVal val="0"/>
                                          </p:val>
                                        </p:tav>
                                        <p:tav tm="100000">
                                          <p:val>
                                            <p:strVal val="#ppt_h"/>
                                          </p:val>
                                        </p:tav>
                                      </p:tavLst>
                                    </p:anim>
                                    <p:animEffect transition="in" filter="fade">
                                      <p:cBhvr>
                                        <p:cTn id="115" dur="500"/>
                                        <p:tgtEl>
                                          <p:spTgt spid="84"/>
                                        </p:tgtEl>
                                      </p:cBhvr>
                                    </p:animEffect>
                                  </p:childTnLst>
                                </p:cTn>
                              </p:par>
                              <p:par>
                                <p:cTn id="116" presetID="47" presetClass="entr" presetSubtype="0" fill="hold" grpId="0" nodeType="withEffect">
                                  <p:stCondLst>
                                    <p:cond delay="2500"/>
                                  </p:stCondLst>
                                  <p:childTnLst>
                                    <p:set>
                                      <p:cBhvr>
                                        <p:cTn id="117" dur="1" fill="hold">
                                          <p:stCondLst>
                                            <p:cond delay="0"/>
                                          </p:stCondLst>
                                        </p:cTn>
                                        <p:tgtEl>
                                          <p:spTgt spid="77"/>
                                        </p:tgtEl>
                                        <p:attrNameLst>
                                          <p:attrName>style.visibility</p:attrName>
                                        </p:attrNameLst>
                                      </p:cBhvr>
                                      <p:to>
                                        <p:strVal val="visible"/>
                                      </p:to>
                                    </p:set>
                                    <p:animEffect transition="in" filter="fade">
                                      <p:cBhvr>
                                        <p:cTn id="118" dur="500"/>
                                        <p:tgtEl>
                                          <p:spTgt spid="77"/>
                                        </p:tgtEl>
                                      </p:cBhvr>
                                    </p:animEffect>
                                    <p:anim calcmode="lin" valueType="num">
                                      <p:cBhvr>
                                        <p:cTn id="119" dur="500" fill="hold"/>
                                        <p:tgtEl>
                                          <p:spTgt spid="77"/>
                                        </p:tgtEl>
                                        <p:attrNameLst>
                                          <p:attrName>ppt_x</p:attrName>
                                        </p:attrNameLst>
                                      </p:cBhvr>
                                      <p:tavLst>
                                        <p:tav tm="0">
                                          <p:val>
                                            <p:strVal val="#ppt_x"/>
                                          </p:val>
                                        </p:tav>
                                        <p:tav tm="100000">
                                          <p:val>
                                            <p:strVal val="#ppt_x"/>
                                          </p:val>
                                        </p:tav>
                                      </p:tavLst>
                                    </p:anim>
                                    <p:anim calcmode="lin" valueType="num">
                                      <p:cBhvr>
                                        <p:cTn id="120" dur="5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69" grpId="0"/>
      <p:bldP spid="70" grpId="0"/>
      <p:bldP spid="71" grpId="0"/>
      <p:bldP spid="72" grpId="0"/>
      <p:bldP spid="73" grpId="0"/>
      <p:bldP spid="74" grpId="0"/>
      <p:bldP spid="75" grpId="0"/>
      <p:bldP spid="76" grpId="0"/>
      <p:bldP spid="77" grpId="0"/>
      <p:bldP spid="7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81000"/>
            <a:ext cx="3352800" cy="88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791200" y="381000"/>
            <a:ext cx="3352800" cy="88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429000" y="133062"/>
            <a:ext cx="2286000" cy="584775"/>
          </a:xfrm>
          <a:prstGeom prst="rect">
            <a:avLst/>
          </a:prstGeom>
          <a:noFill/>
        </p:spPr>
        <p:txBody>
          <a:bodyPr wrap="square" rtlCol="0">
            <a:spAutoFit/>
          </a:bodyPr>
          <a:lstStyle/>
          <a:p>
            <a:pPr algn="ctr"/>
            <a:r>
              <a:rPr lang="zh-CN" altLang="en-US" sz="3200" dirty="0">
                <a:solidFill>
                  <a:schemeClr val="tx1">
                    <a:lumMod val="95000"/>
                    <a:lumOff val="5000"/>
                  </a:schemeClr>
                </a:solidFill>
                <a:latin typeface="微软雅黑" panose="020B0503020204020204" pitchFamily="34" charset="-122"/>
                <a:ea typeface="微软雅黑" panose="020B0503020204020204" pitchFamily="34" charset="-122"/>
              </a:rPr>
              <a:t>企业大事件</a:t>
            </a:r>
          </a:p>
        </p:txBody>
      </p:sp>
      <p:cxnSp>
        <p:nvCxnSpPr>
          <p:cNvPr id="79" name="PA_直接连接符 6"/>
          <p:cNvCxnSpPr>
            <a:cxnSpLocks/>
          </p:cNvCxnSpPr>
          <p:nvPr>
            <p:custDataLst>
              <p:tags r:id="rId1"/>
            </p:custDataLst>
          </p:nvPr>
        </p:nvCxnSpPr>
        <p:spPr>
          <a:xfrm>
            <a:off x="4559300" y="1757432"/>
            <a:ext cx="0" cy="431049"/>
          </a:xfrm>
          <a:prstGeom prst="line">
            <a:avLst/>
          </a:prstGeom>
          <a:ln w="6350">
            <a:solidFill>
              <a:schemeClr val="tx1">
                <a:lumMod val="50000"/>
                <a:lumOff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80" name="TextBox 20"/>
          <p:cNvSpPr txBox="1"/>
          <p:nvPr/>
        </p:nvSpPr>
        <p:spPr>
          <a:xfrm>
            <a:off x="3960233" y="2628589"/>
            <a:ext cx="1214149" cy="295466"/>
          </a:xfrm>
          <a:prstGeom prst="rect">
            <a:avLst/>
          </a:prstGeom>
          <a:noFill/>
        </p:spPr>
        <p:txBody>
          <a:bodyPr wrap="square" lIns="0" tIns="0" rIns="0" bIns="0" rtlCol="0">
            <a:spAutoFit/>
          </a:bodyPr>
          <a:lstStyle/>
          <a:p>
            <a:pPr algn="ctr">
              <a:lnSpc>
                <a:spcPct val="80000"/>
              </a:lnSpc>
            </a:pPr>
            <a:r>
              <a:rPr lang="en-US" sz="2400" dirty="0">
                <a:latin typeface="Titillium" charset="0"/>
                <a:ea typeface="Titillium" charset="0"/>
                <a:cs typeface="Titillium" charset="0"/>
              </a:rPr>
              <a:t>2014</a:t>
            </a:r>
          </a:p>
        </p:txBody>
      </p:sp>
      <p:sp>
        <p:nvSpPr>
          <p:cNvPr id="81" name="TextBox 21"/>
          <p:cNvSpPr txBox="1"/>
          <p:nvPr/>
        </p:nvSpPr>
        <p:spPr>
          <a:xfrm>
            <a:off x="3960233" y="1152382"/>
            <a:ext cx="1214149" cy="295466"/>
          </a:xfrm>
          <a:prstGeom prst="rect">
            <a:avLst/>
          </a:prstGeom>
          <a:noFill/>
        </p:spPr>
        <p:txBody>
          <a:bodyPr wrap="square" lIns="0" tIns="0" rIns="0" bIns="0" rtlCol="0">
            <a:spAutoFit/>
          </a:bodyPr>
          <a:lstStyle/>
          <a:p>
            <a:pPr algn="ctr">
              <a:lnSpc>
                <a:spcPct val="80000"/>
              </a:lnSpc>
            </a:pPr>
            <a:r>
              <a:rPr lang="en-US" sz="2400" dirty="0">
                <a:latin typeface="Titillium" charset="0"/>
                <a:ea typeface="Titillium" charset="0"/>
                <a:cs typeface="Titillium" charset="0"/>
              </a:rPr>
              <a:t>2013</a:t>
            </a:r>
          </a:p>
        </p:txBody>
      </p:sp>
      <p:sp>
        <p:nvSpPr>
          <p:cNvPr id="82" name="TextBox 22"/>
          <p:cNvSpPr txBox="1"/>
          <p:nvPr/>
        </p:nvSpPr>
        <p:spPr>
          <a:xfrm>
            <a:off x="3960233" y="4079130"/>
            <a:ext cx="1214149" cy="295466"/>
          </a:xfrm>
          <a:prstGeom prst="rect">
            <a:avLst/>
          </a:prstGeom>
          <a:noFill/>
        </p:spPr>
        <p:txBody>
          <a:bodyPr wrap="square" lIns="0" tIns="0" rIns="0" bIns="0" rtlCol="0">
            <a:spAutoFit/>
          </a:bodyPr>
          <a:lstStyle/>
          <a:p>
            <a:pPr algn="ctr">
              <a:lnSpc>
                <a:spcPct val="80000"/>
              </a:lnSpc>
            </a:pPr>
            <a:r>
              <a:rPr lang="en-US" sz="2400" dirty="0">
                <a:latin typeface="Titillium" charset="0"/>
                <a:ea typeface="Titillium" charset="0"/>
                <a:cs typeface="Titillium" charset="0"/>
              </a:rPr>
              <a:t>2015</a:t>
            </a:r>
          </a:p>
        </p:txBody>
      </p:sp>
      <p:sp>
        <p:nvSpPr>
          <p:cNvPr id="83" name="矩形 82"/>
          <p:cNvSpPr/>
          <p:nvPr/>
        </p:nvSpPr>
        <p:spPr>
          <a:xfrm>
            <a:off x="5174382" y="985571"/>
            <a:ext cx="3410818" cy="115416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dirty="0">
                <a:solidFill>
                  <a:schemeClr val="tx1">
                    <a:lumMod val="65000"/>
                    <a:lumOff val="35000"/>
                  </a:schemeClr>
                </a:solidFill>
              </a:rPr>
              <a:t>点击此处添加文字</a:t>
            </a:r>
            <a:endParaRPr lang="en-US" altLang="zh-CN" dirty="0">
              <a:solidFill>
                <a:schemeClr val="tx1">
                  <a:lumMod val="65000"/>
                  <a:lumOff val="35000"/>
                </a:schemeClr>
              </a:solidFill>
            </a:endParaRPr>
          </a:p>
          <a:p>
            <a:pPr>
              <a:lnSpc>
                <a:spcPct val="150000"/>
              </a:lnSpc>
            </a:pPr>
            <a:r>
              <a:rPr lang="zh-CN" altLang="en-US" sz="1400" dirty="0">
                <a:solidFill>
                  <a:schemeClr val="tx1">
                    <a:lumMod val="65000"/>
                    <a:lumOff val="35000"/>
                  </a:schemeClr>
                </a:solidFill>
              </a:rPr>
              <a:t>点击此处添加文字描述，文字颜色、大小、字体可根据需求进行更改。</a:t>
            </a:r>
            <a:endParaRPr lang="zh-CN" altLang="en-US" sz="1400" dirty="0"/>
          </a:p>
        </p:txBody>
      </p:sp>
      <p:sp>
        <p:nvSpPr>
          <p:cNvPr id="84" name="矩形 83"/>
          <p:cNvSpPr/>
          <p:nvPr/>
        </p:nvSpPr>
        <p:spPr>
          <a:xfrm>
            <a:off x="830982" y="2474499"/>
            <a:ext cx="3410818" cy="115416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dirty="0">
                <a:solidFill>
                  <a:schemeClr val="tx1">
                    <a:lumMod val="65000"/>
                    <a:lumOff val="35000"/>
                  </a:schemeClr>
                </a:solidFill>
              </a:rPr>
              <a:t>点击此处添加文字</a:t>
            </a:r>
            <a:endParaRPr lang="en-US" altLang="zh-CN" dirty="0">
              <a:solidFill>
                <a:schemeClr val="tx1">
                  <a:lumMod val="65000"/>
                  <a:lumOff val="35000"/>
                </a:schemeClr>
              </a:solidFill>
            </a:endParaRPr>
          </a:p>
          <a:p>
            <a:pPr>
              <a:lnSpc>
                <a:spcPct val="150000"/>
              </a:lnSpc>
            </a:pPr>
            <a:r>
              <a:rPr lang="zh-CN" altLang="en-US" sz="1400" dirty="0">
                <a:solidFill>
                  <a:schemeClr val="tx1">
                    <a:lumMod val="65000"/>
                    <a:lumOff val="35000"/>
                  </a:schemeClr>
                </a:solidFill>
              </a:rPr>
              <a:t>点击此处添加文字描述，文字颜色、大小、字体可根据需求进行更改。</a:t>
            </a:r>
            <a:endParaRPr lang="zh-CN" altLang="en-US" sz="1400" dirty="0"/>
          </a:p>
        </p:txBody>
      </p:sp>
      <p:sp>
        <p:nvSpPr>
          <p:cNvPr id="85" name="矩形 84"/>
          <p:cNvSpPr/>
          <p:nvPr/>
        </p:nvSpPr>
        <p:spPr>
          <a:xfrm>
            <a:off x="5174382" y="3901450"/>
            <a:ext cx="3410818" cy="1154162"/>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nSpc>
                <a:spcPct val="150000"/>
              </a:lnSpc>
            </a:pPr>
            <a:r>
              <a:rPr lang="zh-CN" altLang="en-US" dirty="0">
                <a:solidFill>
                  <a:schemeClr val="tx1">
                    <a:lumMod val="65000"/>
                    <a:lumOff val="35000"/>
                  </a:schemeClr>
                </a:solidFill>
              </a:rPr>
              <a:t>点击此处添加文字</a:t>
            </a:r>
            <a:endParaRPr lang="en-US" altLang="zh-CN" dirty="0">
              <a:solidFill>
                <a:schemeClr val="tx1">
                  <a:lumMod val="65000"/>
                  <a:lumOff val="35000"/>
                </a:schemeClr>
              </a:solidFill>
            </a:endParaRPr>
          </a:p>
          <a:p>
            <a:pPr>
              <a:lnSpc>
                <a:spcPct val="150000"/>
              </a:lnSpc>
            </a:pPr>
            <a:r>
              <a:rPr lang="zh-CN" altLang="en-US" sz="1400" dirty="0">
                <a:solidFill>
                  <a:schemeClr val="tx1">
                    <a:lumMod val="65000"/>
                    <a:lumOff val="35000"/>
                  </a:schemeClr>
                </a:solidFill>
              </a:rPr>
              <a:t>点击此处添加文字描述，文字颜色、大小、字体可根据需求进行更改。</a:t>
            </a:r>
            <a:endParaRPr lang="zh-CN" altLang="en-US" sz="1400" dirty="0"/>
          </a:p>
        </p:txBody>
      </p:sp>
      <p:cxnSp>
        <p:nvCxnSpPr>
          <p:cNvPr id="86" name="PA_直接连接符 6"/>
          <p:cNvCxnSpPr>
            <a:cxnSpLocks/>
          </p:cNvCxnSpPr>
          <p:nvPr>
            <p:custDataLst>
              <p:tags r:id="rId2"/>
            </p:custDataLst>
          </p:nvPr>
        </p:nvCxnSpPr>
        <p:spPr>
          <a:xfrm>
            <a:off x="4567307" y="3197612"/>
            <a:ext cx="0" cy="431049"/>
          </a:xfrm>
          <a:prstGeom prst="line">
            <a:avLst/>
          </a:prstGeom>
          <a:ln w="6350">
            <a:solidFill>
              <a:schemeClr val="tx1">
                <a:lumMod val="50000"/>
                <a:lumOff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7" name="PA_直接连接符 6"/>
          <p:cNvCxnSpPr>
            <a:cxnSpLocks/>
          </p:cNvCxnSpPr>
          <p:nvPr>
            <p:custDataLst>
              <p:tags r:id="rId3"/>
            </p:custDataLst>
          </p:nvPr>
        </p:nvCxnSpPr>
        <p:spPr>
          <a:xfrm>
            <a:off x="4567307" y="4603019"/>
            <a:ext cx="0" cy="921481"/>
          </a:xfrm>
          <a:prstGeom prst="line">
            <a:avLst/>
          </a:prstGeom>
          <a:ln w="6350">
            <a:solidFill>
              <a:schemeClr val="tx1">
                <a:lumMod val="50000"/>
                <a:lumOff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6805969"/>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childTnLst>
                          </p:cTn>
                        </p:par>
                        <p:par>
                          <p:cTn id="18" fill="hold">
                            <p:stCondLst>
                              <p:cond delay="750"/>
                            </p:stCondLst>
                            <p:childTnLst>
                              <p:par>
                                <p:cTn id="19" presetID="2" presetClass="entr" presetSubtype="4" fill="hold" grpId="0" nodeType="afterEffect">
                                  <p:stCondLst>
                                    <p:cond delay="0"/>
                                  </p:stCondLst>
                                  <p:childTnLst>
                                    <p:set>
                                      <p:cBhvr>
                                        <p:cTn id="20" dur="1" fill="hold">
                                          <p:stCondLst>
                                            <p:cond delay="0"/>
                                          </p:stCondLst>
                                        </p:cTn>
                                        <p:tgtEl>
                                          <p:spTgt spid="81"/>
                                        </p:tgtEl>
                                        <p:attrNameLst>
                                          <p:attrName>style.visibility</p:attrName>
                                        </p:attrNameLst>
                                      </p:cBhvr>
                                      <p:to>
                                        <p:strVal val="visible"/>
                                      </p:to>
                                    </p:set>
                                    <p:anim calcmode="lin" valueType="num">
                                      <p:cBhvr additive="base">
                                        <p:cTn id="21" dur="500" fill="hold"/>
                                        <p:tgtEl>
                                          <p:spTgt spid="81"/>
                                        </p:tgtEl>
                                        <p:attrNameLst>
                                          <p:attrName>ppt_x</p:attrName>
                                        </p:attrNameLst>
                                      </p:cBhvr>
                                      <p:tavLst>
                                        <p:tav tm="0">
                                          <p:val>
                                            <p:strVal val="#ppt_x"/>
                                          </p:val>
                                        </p:tav>
                                        <p:tav tm="100000">
                                          <p:val>
                                            <p:strVal val="#ppt_x"/>
                                          </p:val>
                                        </p:tav>
                                      </p:tavLst>
                                    </p:anim>
                                    <p:anim calcmode="lin" valueType="num">
                                      <p:cBhvr additive="base">
                                        <p:cTn id="22" dur="500" fill="hold"/>
                                        <p:tgtEl>
                                          <p:spTgt spid="81"/>
                                        </p:tgtEl>
                                        <p:attrNameLst>
                                          <p:attrName>ppt_y</p:attrName>
                                        </p:attrNameLst>
                                      </p:cBhvr>
                                      <p:tavLst>
                                        <p:tav tm="0">
                                          <p:val>
                                            <p:strVal val="1+#ppt_h/2"/>
                                          </p:val>
                                        </p:tav>
                                        <p:tav tm="100000">
                                          <p:val>
                                            <p:strVal val="#ppt_y"/>
                                          </p:val>
                                        </p:tav>
                                      </p:tavLst>
                                    </p:anim>
                                  </p:childTnLst>
                                </p:cTn>
                              </p:par>
                            </p:childTnLst>
                          </p:cTn>
                        </p:par>
                        <p:par>
                          <p:cTn id="23" fill="hold">
                            <p:stCondLst>
                              <p:cond delay="1250"/>
                            </p:stCondLst>
                            <p:childTnLst>
                              <p:par>
                                <p:cTn id="24" presetID="26" presetClass="emph" presetSubtype="0" fill="hold" grpId="1" nodeType="afterEffect">
                                  <p:stCondLst>
                                    <p:cond delay="0"/>
                                  </p:stCondLst>
                                  <p:childTnLst>
                                    <p:animEffect transition="out" filter="fade">
                                      <p:cBhvr>
                                        <p:cTn id="25" dur="500" tmFilter="0, 0; .2, .5; .8, .5; 1, 0"/>
                                        <p:tgtEl>
                                          <p:spTgt spid="81"/>
                                        </p:tgtEl>
                                      </p:cBhvr>
                                    </p:animEffect>
                                    <p:animScale>
                                      <p:cBhvr>
                                        <p:cTn id="26" dur="250" autoRev="1" fill="hold"/>
                                        <p:tgtEl>
                                          <p:spTgt spid="81"/>
                                        </p:tgtEl>
                                      </p:cBhvr>
                                      <p:by x="105000" y="105000"/>
                                    </p:animScale>
                                  </p:childTnLst>
                                </p:cTn>
                              </p:par>
                            </p:childTnLst>
                          </p:cTn>
                        </p:par>
                        <p:par>
                          <p:cTn id="27" fill="hold">
                            <p:stCondLst>
                              <p:cond delay="1750"/>
                            </p:stCondLst>
                            <p:childTnLst>
                              <p:par>
                                <p:cTn id="28" presetID="42" presetClass="entr" presetSubtype="0" fill="hold" grpId="0" nodeType="afterEffect">
                                  <p:stCondLst>
                                    <p:cond delay="0"/>
                                  </p:stCondLst>
                                  <p:childTnLst>
                                    <p:set>
                                      <p:cBhvr>
                                        <p:cTn id="29" dur="1" fill="hold">
                                          <p:stCondLst>
                                            <p:cond delay="0"/>
                                          </p:stCondLst>
                                        </p:cTn>
                                        <p:tgtEl>
                                          <p:spTgt spid="83"/>
                                        </p:tgtEl>
                                        <p:attrNameLst>
                                          <p:attrName>style.visibility</p:attrName>
                                        </p:attrNameLst>
                                      </p:cBhvr>
                                      <p:to>
                                        <p:strVal val="visible"/>
                                      </p:to>
                                    </p:set>
                                    <p:animEffect transition="in" filter="fade">
                                      <p:cBhvr>
                                        <p:cTn id="30" dur="500"/>
                                        <p:tgtEl>
                                          <p:spTgt spid="83"/>
                                        </p:tgtEl>
                                      </p:cBhvr>
                                    </p:animEffect>
                                    <p:anim calcmode="lin" valueType="num">
                                      <p:cBhvr>
                                        <p:cTn id="31" dur="500" fill="hold"/>
                                        <p:tgtEl>
                                          <p:spTgt spid="83"/>
                                        </p:tgtEl>
                                        <p:attrNameLst>
                                          <p:attrName>ppt_x</p:attrName>
                                        </p:attrNameLst>
                                      </p:cBhvr>
                                      <p:tavLst>
                                        <p:tav tm="0">
                                          <p:val>
                                            <p:strVal val="#ppt_x"/>
                                          </p:val>
                                        </p:tav>
                                        <p:tav tm="100000">
                                          <p:val>
                                            <p:strVal val="#ppt_x"/>
                                          </p:val>
                                        </p:tav>
                                      </p:tavLst>
                                    </p:anim>
                                    <p:anim calcmode="lin" valueType="num">
                                      <p:cBhvr>
                                        <p:cTn id="32" dur="500" fill="hold"/>
                                        <p:tgtEl>
                                          <p:spTgt spid="83"/>
                                        </p:tgtEl>
                                        <p:attrNameLst>
                                          <p:attrName>ppt_y</p:attrName>
                                        </p:attrNameLst>
                                      </p:cBhvr>
                                      <p:tavLst>
                                        <p:tav tm="0">
                                          <p:val>
                                            <p:strVal val="#ppt_y+.1"/>
                                          </p:val>
                                        </p:tav>
                                        <p:tav tm="100000">
                                          <p:val>
                                            <p:strVal val="#ppt_y"/>
                                          </p:val>
                                        </p:tav>
                                      </p:tavLst>
                                    </p:anim>
                                  </p:childTnLst>
                                </p:cTn>
                              </p:par>
                            </p:childTnLst>
                          </p:cTn>
                        </p:par>
                        <p:par>
                          <p:cTn id="33" fill="hold">
                            <p:stCondLst>
                              <p:cond delay="2250"/>
                            </p:stCondLst>
                            <p:childTnLst>
                              <p:par>
                                <p:cTn id="34" presetID="22" presetClass="entr" presetSubtype="1" fill="hold" nodeType="afterEffect">
                                  <p:stCondLst>
                                    <p:cond delay="0"/>
                                  </p:stCondLst>
                                  <p:childTnLst>
                                    <p:set>
                                      <p:cBhvr>
                                        <p:cTn id="35" dur="1" fill="hold">
                                          <p:stCondLst>
                                            <p:cond delay="0"/>
                                          </p:stCondLst>
                                        </p:cTn>
                                        <p:tgtEl>
                                          <p:spTgt spid="79"/>
                                        </p:tgtEl>
                                        <p:attrNameLst>
                                          <p:attrName>style.visibility</p:attrName>
                                        </p:attrNameLst>
                                      </p:cBhvr>
                                      <p:to>
                                        <p:strVal val="visible"/>
                                      </p:to>
                                    </p:set>
                                    <p:animEffect transition="in" filter="wipe(up)">
                                      <p:cBhvr>
                                        <p:cTn id="36" dur="500"/>
                                        <p:tgtEl>
                                          <p:spTgt spid="79"/>
                                        </p:tgtEl>
                                      </p:cBhvr>
                                    </p:animEffect>
                                  </p:childTnLst>
                                </p:cTn>
                              </p:par>
                            </p:childTnLst>
                          </p:cTn>
                        </p:par>
                        <p:par>
                          <p:cTn id="37" fill="hold">
                            <p:stCondLst>
                              <p:cond delay="2750"/>
                            </p:stCondLst>
                            <p:childTnLst>
                              <p:par>
                                <p:cTn id="38" presetID="2" presetClass="entr" presetSubtype="4" fill="hold" grpId="0" nodeType="afterEffect">
                                  <p:stCondLst>
                                    <p:cond delay="0"/>
                                  </p:stCondLst>
                                  <p:childTnLst>
                                    <p:set>
                                      <p:cBhvr>
                                        <p:cTn id="39" dur="1" fill="hold">
                                          <p:stCondLst>
                                            <p:cond delay="0"/>
                                          </p:stCondLst>
                                        </p:cTn>
                                        <p:tgtEl>
                                          <p:spTgt spid="80"/>
                                        </p:tgtEl>
                                        <p:attrNameLst>
                                          <p:attrName>style.visibility</p:attrName>
                                        </p:attrNameLst>
                                      </p:cBhvr>
                                      <p:to>
                                        <p:strVal val="visible"/>
                                      </p:to>
                                    </p:set>
                                    <p:anim calcmode="lin" valueType="num">
                                      <p:cBhvr additive="base">
                                        <p:cTn id="40" dur="500" fill="hold"/>
                                        <p:tgtEl>
                                          <p:spTgt spid="80"/>
                                        </p:tgtEl>
                                        <p:attrNameLst>
                                          <p:attrName>ppt_x</p:attrName>
                                        </p:attrNameLst>
                                      </p:cBhvr>
                                      <p:tavLst>
                                        <p:tav tm="0">
                                          <p:val>
                                            <p:strVal val="#ppt_x"/>
                                          </p:val>
                                        </p:tav>
                                        <p:tav tm="100000">
                                          <p:val>
                                            <p:strVal val="#ppt_x"/>
                                          </p:val>
                                        </p:tav>
                                      </p:tavLst>
                                    </p:anim>
                                    <p:anim calcmode="lin" valueType="num">
                                      <p:cBhvr additive="base">
                                        <p:cTn id="41" dur="500" fill="hold"/>
                                        <p:tgtEl>
                                          <p:spTgt spid="80"/>
                                        </p:tgtEl>
                                        <p:attrNameLst>
                                          <p:attrName>ppt_y</p:attrName>
                                        </p:attrNameLst>
                                      </p:cBhvr>
                                      <p:tavLst>
                                        <p:tav tm="0">
                                          <p:val>
                                            <p:strVal val="1+#ppt_h/2"/>
                                          </p:val>
                                        </p:tav>
                                        <p:tav tm="100000">
                                          <p:val>
                                            <p:strVal val="#ppt_y"/>
                                          </p:val>
                                        </p:tav>
                                      </p:tavLst>
                                    </p:anim>
                                  </p:childTnLst>
                                </p:cTn>
                              </p:par>
                            </p:childTnLst>
                          </p:cTn>
                        </p:par>
                        <p:par>
                          <p:cTn id="42" fill="hold">
                            <p:stCondLst>
                              <p:cond delay="3250"/>
                            </p:stCondLst>
                            <p:childTnLst>
                              <p:par>
                                <p:cTn id="43" presetID="26" presetClass="emph" presetSubtype="0" fill="hold" grpId="1" nodeType="afterEffect">
                                  <p:stCondLst>
                                    <p:cond delay="0"/>
                                  </p:stCondLst>
                                  <p:childTnLst>
                                    <p:animEffect transition="out" filter="fade">
                                      <p:cBhvr>
                                        <p:cTn id="44" dur="500" tmFilter="0, 0; .2, .5; .8, .5; 1, 0"/>
                                        <p:tgtEl>
                                          <p:spTgt spid="80"/>
                                        </p:tgtEl>
                                      </p:cBhvr>
                                    </p:animEffect>
                                    <p:animScale>
                                      <p:cBhvr>
                                        <p:cTn id="45" dur="250" autoRev="1" fill="hold"/>
                                        <p:tgtEl>
                                          <p:spTgt spid="80"/>
                                        </p:tgtEl>
                                      </p:cBhvr>
                                      <p:by x="105000" y="105000"/>
                                    </p:animScale>
                                  </p:childTnLst>
                                </p:cTn>
                              </p:par>
                            </p:childTnLst>
                          </p:cTn>
                        </p:par>
                        <p:par>
                          <p:cTn id="46" fill="hold">
                            <p:stCondLst>
                              <p:cond delay="3750"/>
                            </p:stCondLst>
                            <p:childTnLst>
                              <p:par>
                                <p:cTn id="47" presetID="42" presetClass="entr" presetSubtype="0" fill="hold" grpId="0" nodeType="afterEffect">
                                  <p:stCondLst>
                                    <p:cond delay="0"/>
                                  </p:stCondLst>
                                  <p:childTnLst>
                                    <p:set>
                                      <p:cBhvr>
                                        <p:cTn id="48" dur="1" fill="hold">
                                          <p:stCondLst>
                                            <p:cond delay="0"/>
                                          </p:stCondLst>
                                        </p:cTn>
                                        <p:tgtEl>
                                          <p:spTgt spid="84"/>
                                        </p:tgtEl>
                                        <p:attrNameLst>
                                          <p:attrName>style.visibility</p:attrName>
                                        </p:attrNameLst>
                                      </p:cBhvr>
                                      <p:to>
                                        <p:strVal val="visible"/>
                                      </p:to>
                                    </p:set>
                                    <p:animEffect transition="in" filter="fade">
                                      <p:cBhvr>
                                        <p:cTn id="49" dur="500"/>
                                        <p:tgtEl>
                                          <p:spTgt spid="84"/>
                                        </p:tgtEl>
                                      </p:cBhvr>
                                    </p:animEffect>
                                    <p:anim calcmode="lin" valueType="num">
                                      <p:cBhvr>
                                        <p:cTn id="50" dur="500" fill="hold"/>
                                        <p:tgtEl>
                                          <p:spTgt spid="84"/>
                                        </p:tgtEl>
                                        <p:attrNameLst>
                                          <p:attrName>ppt_x</p:attrName>
                                        </p:attrNameLst>
                                      </p:cBhvr>
                                      <p:tavLst>
                                        <p:tav tm="0">
                                          <p:val>
                                            <p:strVal val="#ppt_x"/>
                                          </p:val>
                                        </p:tav>
                                        <p:tav tm="100000">
                                          <p:val>
                                            <p:strVal val="#ppt_x"/>
                                          </p:val>
                                        </p:tav>
                                      </p:tavLst>
                                    </p:anim>
                                    <p:anim calcmode="lin" valueType="num">
                                      <p:cBhvr>
                                        <p:cTn id="51" dur="500" fill="hold"/>
                                        <p:tgtEl>
                                          <p:spTgt spid="84"/>
                                        </p:tgtEl>
                                        <p:attrNameLst>
                                          <p:attrName>ppt_y</p:attrName>
                                        </p:attrNameLst>
                                      </p:cBhvr>
                                      <p:tavLst>
                                        <p:tav tm="0">
                                          <p:val>
                                            <p:strVal val="#ppt_y+.1"/>
                                          </p:val>
                                        </p:tav>
                                        <p:tav tm="100000">
                                          <p:val>
                                            <p:strVal val="#ppt_y"/>
                                          </p:val>
                                        </p:tav>
                                      </p:tavLst>
                                    </p:anim>
                                  </p:childTnLst>
                                </p:cTn>
                              </p:par>
                            </p:childTnLst>
                          </p:cTn>
                        </p:par>
                        <p:par>
                          <p:cTn id="52" fill="hold">
                            <p:stCondLst>
                              <p:cond delay="4250"/>
                            </p:stCondLst>
                            <p:childTnLst>
                              <p:par>
                                <p:cTn id="53" presetID="22" presetClass="entr" presetSubtype="1" fill="hold" nodeType="afterEffect">
                                  <p:stCondLst>
                                    <p:cond delay="0"/>
                                  </p:stCondLst>
                                  <p:childTnLst>
                                    <p:set>
                                      <p:cBhvr>
                                        <p:cTn id="54" dur="1" fill="hold">
                                          <p:stCondLst>
                                            <p:cond delay="0"/>
                                          </p:stCondLst>
                                        </p:cTn>
                                        <p:tgtEl>
                                          <p:spTgt spid="86"/>
                                        </p:tgtEl>
                                        <p:attrNameLst>
                                          <p:attrName>style.visibility</p:attrName>
                                        </p:attrNameLst>
                                      </p:cBhvr>
                                      <p:to>
                                        <p:strVal val="visible"/>
                                      </p:to>
                                    </p:set>
                                    <p:animEffect transition="in" filter="wipe(up)">
                                      <p:cBhvr>
                                        <p:cTn id="55" dur="500"/>
                                        <p:tgtEl>
                                          <p:spTgt spid="86"/>
                                        </p:tgtEl>
                                      </p:cBhvr>
                                    </p:animEffect>
                                  </p:childTnLst>
                                </p:cTn>
                              </p:par>
                            </p:childTnLst>
                          </p:cTn>
                        </p:par>
                        <p:par>
                          <p:cTn id="56" fill="hold">
                            <p:stCondLst>
                              <p:cond delay="4750"/>
                            </p:stCondLst>
                            <p:childTnLst>
                              <p:par>
                                <p:cTn id="57" presetID="2" presetClass="entr" presetSubtype="4" fill="hold" grpId="0" nodeType="afterEffect">
                                  <p:stCondLst>
                                    <p:cond delay="0"/>
                                  </p:stCondLst>
                                  <p:childTnLst>
                                    <p:set>
                                      <p:cBhvr>
                                        <p:cTn id="58" dur="1" fill="hold">
                                          <p:stCondLst>
                                            <p:cond delay="0"/>
                                          </p:stCondLst>
                                        </p:cTn>
                                        <p:tgtEl>
                                          <p:spTgt spid="82"/>
                                        </p:tgtEl>
                                        <p:attrNameLst>
                                          <p:attrName>style.visibility</p:attrName>
                                        </p:attrNameLst>
                                      </p:cBhvr>
                                      <p:to>
                                        <p:strVal val="visible"/>
                                      </p:to>
                                    </p:set>
                                    <p:anim calcmode="lin" valueType="num">
                                      <p:cBhvr additive="base">
                                        <p:cTn id="59" dur="500" fill="hold"/>
                                        <p:tgtEl>
                                          <p:spTgt spid="82"/>
                                        </p:tgtEl>
                                        <p:attrNameLst>
                                          <p:attrName>ppt_x</p:attrName>
                                        </p:attrNameLst>
                                      </p:cBhvr>
                                      <p:tavLst>
                                        <p:tav tm="0">
                                          <p:val>
                                            <p:strVal val="#ppt_x"/>
                                          </p:val>
                                        </p:tav>
                                        <p:tav tm="100000">
                                          <p:val>
                                            <p:strVal val="#ppt_x"/>
                                          </p:val>
                                        </p:tav>
                                      </p:tavLst>
                                    </p:anim>
                                    <p:anim calcmode="lin" valueType="num">
                                      <p:cBhvr additive="base">
                                        <p:cTn id="60" dur="500" fill="hold"/>
                                        <p:tgtEl>
                                          <p:spTgt spid="82"/>
                                        </p:tgtEl>
                                        <p:attrNameLst>
                                          <p:attrName>ppt_y</p:attrName>
                                        </p:attrNameLst>
                                      </p:cBhvr>
                                      <p:tavLst>
                                        <p:tav tm="0">
                                          <p:val>
                                            <p:strVal val="1+#ppt_h/2"/>
                                          </p:val>
                                        </p:tav>
                                        <p:tav tm="100000">
                                          <p:val>
                                            <p:strVal val="#ppt_y"/>
                                          </p:val>
                                        </p:tav>
                                      </p:tavLst>
                                    </p:anim>
                                  </p:childTnLst>
                                </p:cTn>
                              </p:par>
                            </p:childTnLst>
                          </p:cTn>
                        </p:par>
                        <p:par>
                          <p:cTn id="61" fill="hold">
                            <p:stCondLst>
                              <p:cond delay="5250"/>
                            </p:stCondLst>
                            <p:childTnLst>
                              <p:par>
                                <p:cTn id="62" presetID="26" presetClass="emph" presetSubtype="0" fill="hold" grpId="1" nodeType="afterEffect">
                                  <p:stCondLst>
                                    <p:cond delay="0"/>
                                  </p:stCondLst>
                                  <p:childTnLst>
                                    <p:animEffect transition="out" filter="fade">
                                      <p:cBhvr>
                                        <p:cTn id="63" dur="500" tmFilter="0, 0; .2, .5; .8, .5; 1, 0"/>
                                        <p:tgtEl>
                                          <p:spTgt spid="82"/>
                                        </p:tgtEl>
                                      </p:cBhvr>
                                    </p:animEffect>
                                    <p:animScale>
                                      <p:cBhvr>
                                        <p:cTn id="64" dur="250" autoRev="1" fill="hold"/>
                                        <p:tgtEl>
                                          <p:spTgt spid="82"/>
                                        </p:tgtEl>
                                      </p:cBhvr>
                                      <p:by x="105000" y="105000"/>
                                    </p:animScale>
                                  </p:childTnLst>
                                </p:cTn>
                              </p:par>
                            </p:childTnLst>
                          </p:cTn>
                        </p:par>
                        <p:par>
                          <p:cTn id="65" fill="hold">
                            <p:stCondLst>
                              <p:cond delay="5750"/>
                            </p:stCondLst>
                            <p:childTnLst>
                              <p:par>
                                <p:cTn id="66" presetID="42" presetClass="entr" presetSubtype="0" fill="hold" grpId="0" nodeType="afterEffect">
                                  <p:stCondLst>
                                    <p:cond delay="0"/>
                                  </p:stCondLst>
                                  <p:childTnLst>
                                    <p:set>
                                      <p:cBhvr>
                                        <p:cTn id="67" dur="1" fill="hold">
                                          <p:stCondLst>
                                            <p:cond delay="0"/>
                                          </p:stCondLst>
                                        </p:cTn>
                                        <p:tgtEl>
                                          <p:spTgt spid="85"/>
                                        </p:tgtEl>
                                        <p:attrNameLst>
                                          <p:attrName>style.visibility</p:attrName>
                                        </p:attrNameLst>
                                      </p:cBhvr>
                                      <p:to>
                                        <p:strVal val="visible"/>
                                      </p:to>
                                    </p:set>
                                    <p:animEffect transition="in" filter="fade">
                                      <p:cBhvr>
                                        <p:cTn id="68" dur="500"/>
                                        <p:tgtEl>
                                          <p:spTgt spid="85"/>
                                        </p:tgtEl>
                                      </p:cBhvr>
                                    </p:animEffect>
                                    <p:anim calcmode="lin" valueType="num">
                                      <p:cBhvr>
                                        <p:cTn id="69" dur="500" fill="hold"/>
                                        <p:tgtEl>
                                          <p:spTgt spid="85"/>
                                        </p:tgtEl>
                                        <p:attrNameLst>
                                          <p:attrName>ppt_x</p:attrName>
                                        </p:attrNameLst>
                                      </p:cBhvr>
                                      <p:tavLst>
                                        <p:tav tm="0">
                                          <p:val>
                                            <p:strVal val="#ppt_x"/>
                                          </p:val>
                                        </p:tav>
                                        <p:tav tm="100000">
                                          <p:val>
                                            <p:strVal val="#ppt_x"/>
                                          </p:val>
                                        </p:tav>
                                      </p:tavLst>
                                    </p:anim>
                                    <p:anim calcmode="lin" valueType="num">
                                      <p:cBhvr>
                                        <p:cTn id="70" dur="500" fill="hold"/>
                                        <p:tgtEl>
                                          <p:spTgt spid="85"/>
                                        </p:tgtEl>
                                        <p:attrNameLst>
                                          <p:attrName>ppt_y</p:attrName>
                                        </p:attrNameLst>
                                      </p:cBhvr>
                                      <p:tavLst>
                                        <p:tav tm="0">
                                          <p:val>
                                            <p:strVal val="#ppt_y+.1"/>
                                          </p:val>
                                        </p:tav>
                                        <p:tav tm="100000">
                                          <p:val>
                                            <p:strVal val="#ppt_y"/>
                                          </p:val>
                                        </p:tav>
                                      </p:tavLst>
                                    </p:anim>
                                  </p:childTnLst>
                                </p:cTn>
                              </p:par>
                            </p:childTnLst>
                          </p:cTn>
                        </p:par>
                        <p:par>
                          <p:cTn id="71" fill="hold">
                            <p:stCondLst>
                              <p:cond delay="6250"/>
                            </p:stCondLst>
                            <p:childTnLst>
                              <p:par>
                                <p:cTn id="72" presetID="22" presetClass="entr" presetSubtype="1" fill="hold" nodeType="afterEffect">
                                  <p:stCondLst>
                                    <p:cond delay="0"/>
                                  </p:stCondLst>
                                  <p:childTnLst>
                                    <p:set>
                                      <p:cBhvr>
                                        <p:cTn id="73" dur="1" fill="hold">
                                          <p:stCondLst>
                                            <p:cond delay="0"/>
                                          </p:stCondLst>
                                        </p:cTn>
                                        <p:tgtEl>
                                          <p:spTgt spid="87"/>
                                        </p:tgtEl>
                                        <p:attrNameLst>
                                          <p:attrName>style.visibility</p:attrName>
                                        </p:attrNameLst>
                                      </p:cBhvr>
                                      <p:to>
                                        <p:strVal val="visible"/>
                                      </p:to>
                                    </p:set>
                                    <p:animEffect transition="in" filter="wipe(up)">
                                      <p:cBhvr>
                                        <p:cTn id="74"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80" grpId="0"/>
      <p:bldP spid="80" grpId="1"/>
      <p:bldP spid="81" grpId="0"/>
      <p:bldP spid="81" grpId="1"/>
      <p:bldP spid="82" grpId="0"/>
      <p:bldP spid="82" grpId="1"/>
      <p:bldP spid="83" grpId="0"/>
      <p:bldP spid="84" grpId="0"/>
      <p:bldP spid="8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8B4FEF0D-355D-46AE-9D19-C689337518A8"/>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E:\学习\包图网\视频"/>
  <p:tag name="ISPRING_PRESENTATION_TITLE" val="企业介绍13"/>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00.xml><?xml version="1.0" encoding="utf-8"?>
<p:tagLst xmlns:a="http://schemas.openxmlformats.org/drawingml/2006/main" xmlns:r="http://schemas.openxmlformats.org/officeDocument/2006/relationships" xmlns:p="http://schemas.openxmlformats.org/presentationml/2006/main">
  <p:tag name="MH" val="20170328134000"/>
  <p:tag name="MH_LIBRARY" val="GRAPHIC"/>
  <p:tag name="MH_TYPE" val="Text"/>
  <p:tag name="MH_ORDER" val="3"/>
</p:tagLst>
</file>

<file path=ppt/tags/tag101.xml><?xml version="1.0" encoding="utf-8"?>
<p:tagLst xmlns:a="http://schemas.openxmlformats.org/drawingml/2006/main" xmlns:r="http://schemas.openxmlformats.org/officeDocument/2006/relationships" xmlns:p="http://schemas.openxmlformats.org/presentationml/2006/main">
  <p:tag name="MH" val="20170328134000"/>
  <p:tag name="MH_LIBRARY" val="GRAPHIC"/>
  <p:tag name="MH_TYPE" val="Other"/>
  <p:tag name="MH_ORDER" val="3"/>
</p:tagLst>
</file>

<file path=ppt/tags/tag102.xml><?xml version="1.0" encoding="utf-8"?>
<p:tagLst xmlns:a="http://schemas.openxmlformats.org/drawingml/2006/main" xmlns:r="http://schemas.openxmlformats.org/officeDocument/2006/relationships" xmlns:p="http://schemas.openxmlformats.org/presentationml/2006/main">
  <p:tag name="MH" val="20170328134000"/>
  <p:tag name="MH_LIBRARY" val="GRAPHIC"/>
  <p:tag name="MH_TYPE" val="Other"/>
  <p:tag name="MH_ORDER" val="4"/>
</p:tagLst>
</file>

<file path=ppt/tags/tag103.xml><?xml version="1.0" encoding="utf-8"?>
<p:tagLst xmlns:a="http://schemas.openxmlformats.org/drawingml/2006/main" xmlns:r="http://schemas.openxmlformats.org/officeDocument/2006/relationships" xmlns:p="http://schemas.openxmlformats.org/presentationml/2006/main">
  <p:tag name="MH" val="20170327125951"/>
  <p:tag name="MH_LIBRARY" val="GRAPHIC"/>
</p:tagLst>
</file>

<file path=ppt/tags/tag104.xml><?xml version="1.0" encoding="utf-8"?>
<p:tagLst xmlns:a="http://schemas.openxmlformats.org/drawingml/2006/main" xmlns:r="http://schemas.openxmlformats.org/officeDocument/2006/relationships" xmlns:p="http://schemas.openxmlformats.org/presentationml/2006/main">
  <p:tag name="MH" val="20170327125951"/>
  <p:tag name="MH_LIBRARY" val="GRAPHIC"/>
  <p:tag name="MH_ORDER" val="任意多边形 21"/>
</p:tagLst>
</file>

<file path=ppt/tags/tag105.xml><?xml version="1.0" encoding="utf-8"?>
<p:tagLst xmlns:a="http://schemas.openxmlformats.org/drawingml/2006/main" xmlns:r="http://schemas.openxmlformats.org/officeDocument/2006/relationships" xmlns:p="http://schemas.openxmlformats.org/presentationml/2006/main">
  <p:tag name="MH" val="20170327125951"/>
  <p:tag name="MH_LIBRARY" val="GRAPHIC"/>
  <p:tag name="MH_ORDER" val="Straight Connector 22"/>
</p:tagLst>
</file>

<file path=ppt/tags/tag106.xml><?xml version="1.0" encoding="utf-8"?>
<p:tagLst xmlns:a="http://schemas.openxmlformats.org/drawingml/2006/main" xmlns:r="http://schemas.openxmlformats.org/officeDocument/2006/relationships" xmlns:p="http://schemas.openxmlformats.org/presentationml/2006/main">
  <p:tag name="MH" val="20170327125951"/>
  <p:tag name="MH_LIBRARY" val="GRAPHIC"/>
  <p:tag name="MH_ORDER" val="Straight Connector 23"/>
</p:tagLst>
</file>

<file path=ppt/tags/tag107.xml><?xml version="1.0" encoding="utf-8"?>
<p:tagLst xmlns:a="http://schemas.openxmlformats.org/drawingml/2006/main" xmlns:r="http://schemas.openxmlformats.org/officeDocument/2006/relationships" xmlns:p="http://schemas.openxmlformats.org/presentationml/2006/main">
  <p:tag name="MH" val="20170327132119"/>
  <p:tag name="MH_LIBRARY" val="GRAPHIC"/>
  <p:tag name="MH_TYPE" val="SubTitle"/>
  <p:tag name="MH_ORDER" val="1"/>
</p:tagLst>
</file>

<file path=ppt/tags/tag108.xml><?xml version="1.0" encoding="utf-8"?>
<p:tagLst xmlns:a="http://schemas.openxmlformats.org/drawingml/2006/main" xmlns:r="http://schemas.openxmlformats.org/officeDocument/2006/relationships" xmlns:p="http://schemas.openxmlformats.org/presentationml/2006/main">
  <p:tag name="PA" val="v3.0.1"/>
</p:tagLst>
</file>

<file path=ppt/tags/tag109.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10.xml><?xml version="1.0" encoding="utf-8"?>
<p:tagLst xmlns:a="http://schemas.openxmlformats.org/drawingml/2006/main" xmlns:r="http://schemas.openxmlformats.org/officeDocument/2006/relationships" xmlns:p="http://schemas.openxmlformats.org/presentationml/2006/main">
  <p:tag name="PA" val="v3.0.1"/>
</p:tagLst>
</file>

<file path=ppt/tags/tag111.xml><?xml version="1.0" encoding="utf-8"?>
<p:tagLst xmlns:a="http://schemas.openxmlformats.org/drawingml/2006/main" xmlns:r="http://schemas.openxmlformats.org/officeDocument/2006/relationships" xmlns:p="http://schemas.openxmlformats.org/presentationml/2006/main">
  <p:tag name="PA" val="v3.0.1"/>
</p:tagLst>
</file>

<file path=ppt/tags/tag112.xml><?xml version="1.0" encoding="utf-8"?>
<p:tagLst xmlns:a="http://schemas.openxmlformats.org/drawingml/2006/main" xmlns:r="http://schemas.openxmlformats.org/officeDocument/2006/relationships" xmlns:p="http://schemas.openxmlformats.org/presentationml/2006/main">
  <p:tag name="MH" val="20170327132119"/>
  <p:tag name="MH_LIBRARY" val="GRAPHIC"/>
  <p:tag name="MH_TYPE" val="SubTitle"/>
  <p:tag name="MH_ORDER" val="1"/>
</p:tagLst>
</file>

<file path=ppt/tags/tag113.xml><?xml version="1.0" encoding="utf-8"?>
<p:tagLst xmlns:a="http://schemas.openxmlformats.org/drawingml/2006/main" xmlns:r="http://schemas.openxmlformats.org/officeDocument/2006/relationships" xmlns:p="http://schemas.openxmlformats.org/presentationml/2006/main">
  <p:tag name="PA" val="v3.0.1"/>
</p:tagLst>
</file>

<file path=ppt/tags/tag114.xml><?xml version="1.0" encoding="utf-8"?>
<p:tagLst xmlns:a="http://schemas.openxmlformats.org/drawingml/2006/main" xmlns:r="http://schemas.openxmlformats.org/officeDocument/2006/relationships" xmlns:p="http://schemas.openxmlformats.org/presentationml/2006/main">
  <p:tag name="PA" val="v3.0.1"/>
</p:tagLst>
</file>

<file path=ppt/tags/tag115.xml><?xml version="1.0" encoding="utf-8"?>
<p:tagLst xmlns:a="http://schemas.openxmlformats.org/drawingml/2006/main" xmlns:r="http://schemas.openxmlformats.org/officeDocument/2006/relationships" xmlns:p="http://schemas.openxmlformats.org/presentationml/2006/main">
  <p:tag name="PA" val="v3.0.1"/>
</p:tagLst>
</file>

<file path=ppt/tags/tag116.xml><?xml version="1.0" encoding="utf-8"?>
<p:tagLst xmlns:a="http://schemas.openxmlformats.org/drawingml/2006/main" xmlns:r="http://schemas.openxmlformats.org/officeDocument/2006/relationships" xmlns:p="http://schemas.openxmlformats.org/presentationml/2006/main">
  <p:tag name="PA" val="v3.0.1"/>
</p:tagLst>
</file>

<file path=ppt/tags/tag117.xml><?xml version="1.0" encoding="utf-8"?>
<p:tagLst xmlns:a="http://schemas.openxmlformats.org/drawingml/2006/main" xmlns:r="http://schemas.openxmlformats.org/officeDocument/2006/relationships" xmlns:p="http://schemas.openxmlformats.org/presentationml/2006/main">
  <p:tag name="PA" val="v3.0.1"/>
</p:tagLst>
</file>

<file path=ppt/tags/tag118.xml><?xml version="1.0" encoding="utf-8"?>
<p:tagLst xmlns:a="http://schemas.openxmlformats.org/drawingml/2006/main" xmlns:r="http://schemas.openxmlformats.org/officeDocument/2006/relationships" xmlns:p="http://schemas.openxmlformats.org/presentationml/2006/main">
  <p:tag name="PA" val="v3.0.1"/>
</p:tagLst>
</file>

<file path=ppt/tags/tag119.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20.xml><?xml version="1.0" encoding="utf-8"?>
<p:tagLst xmlns:a="http://schemas.openxmlformats.org/drawingml/2006/main" xmlns:r="http://schemas.openxmlformats.org/officeDocument/2006/relationships" xmlns:p="http://schemas.openxmlformats.org/presentationml/2006/main">
  <p:tag name="PA" val="v3.0.1"/>
</p:tagLst>
</file>

<file path=ppt/tags/tag121.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MH" val="20170327125951"/>
  <p:tag name="MH_LIBRARY" val="GRAPHIC"/>
</p:tagLst>
</file>

<file path=ppt/tags/tag21.xml><?xml version="1.0" encoding="utf-8"?>
<p:tagLst xmlns:a="http://schemas.openxmlformats.org/drawingml/2006/main" xmlns:r="http://schemas.openxmlformats.org/officeDocument/2006/relationships" xmlns:p="http://schemas.openxmlformats.org/presentationml/2006/main">
  <p:tag name="MH" val="20170327125951"/>
  <p:tag name="MH_LIBRARY" val="GRAPHIC"/>
  <p:tag name="MH_ORDER" val="任意多边形 21"/>
</p:tagLst>
</file>

<file path=ppt/tags/tag22.xml><?xml version="1.0" encoding="utf-8"?>
<p:tagLst xmlns:a="http://schemas.openxmlformats.org/drawingml/2006/main" xmlns:r="http://schemas.openxmlformats.org/officeDocument/2006/relationships" xmlns:p="http://schemas.openxmlformats.org/presentationml/2006/main">
  <p:tag name="MH" val="20170327125951"/>
  <p:tag name="MH_LIBRARY" val="GRAPHIC"/>
  <p:tag name="MH_ORDER" val="Straight Connector 22"/>
</p:tagLst>
</file>

<file path=ppt/tags/tag23.xml><?xml version="1.0" encoding="utf-8"?>
<p:tagLst xmlns:a="http://schemas.openxmlformats.org/drawingml/2006/main" xmlns:r="http://schemas.openxmlformats.org/officeDocument/2006/relationships" xmlns:p="http://schemas.openxmlformats.org/presentationml/2006/main">
  <p:tag name="MH" val="20170327125951"/>
  <p:tag name="MH_LIBRARY" val="GRAPHIC"/>
  <p:tag name="MH_ORDER" val="Straight Connector 23"/>
</p:tagLst>
</file>

<file path=ppt/tags/tag24.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TuWHP#"/>
  <p:tag name="MH_LAYOUT" val="SubTitleText"/>
  <p:tag name="MH" val="20170327132119"/>
  <p:tag name="MH_LIBRARY" val="GRAPHIC"/>
</p:tagLst>
</file>

<file path=ppt/tags/tag25.xml><?xml version="1.0" encoding="utf-8"?>
<p:tagLst xmlns:a="http://schemas.openxmlformats.org/drawingml/2006/main" xmlns:r="http://schemas.openxmlformats.org/officeDocument/2006/relationships" xmlns:p="http://schemas.openxmlformats.org/presentationml/2006/main">
  <p:tag name="MH" val="20170327132119"/>
  <p:tag name="MH_LIBRARY" val="GRAPHIC"/>
  <p:tag name="MH_TYPE" val="SubTitle"/>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MH" val="20170328110505"/>
  <p:tag name="MH_LIBRARY" val="GRAPHIC"/>
  <p:tag name="MH_TYPE" val="SubTitle"/>
  <p:tag name="MH_ORDER" val="1"/>
</p:tagLst>
</file>

<file path=ppt/tags/tag29.xml><?xml version="1.0" encoding="utf-8"?>
<p:tagLst xmlns:a="http://schemas.openxmlformats.org/drawingml/2006/main" xmlns:r="http://schemas.openxmlformats.org/officeDocument/2006/relationships" xmlns:p="http://schemas.openxmlformats.org/presentationml/2006/main">
  <p:tag name="MH" val="20170328110505"/>
  <p:tag name="MH_LIBRARY" val="GRAPHIC"/>
  <p:tag name="MH_TYPE" val="SubTitle"/>
  <p:tag name="MH_ORDER" val="2"/>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MH" val="20170328110505"/>
  <p:tag name="MH_LIBRARY" val="GRAPHIC"/>
  <p:tag name="MH_TYPE" val="SubTitle"/>
  <p:tag name="MH_ORDER" val="3"/>
</p:tagLst>
</file>

<file path=ppt/tags/tag31.xml><?xml version="1.0" encoding="utf-8"?>
<p:tagLst xmlns:a="http://schemas.openxmlformats.org/drawingml/2006/main" xmlns:r="http://schemas.openxmlformats.org/officeDocument/2006/relationships" xmlns:p="http://schemas.openxmlformats.org/presentationml/2006/main">
  <p:tag name="MH" val="20170328110505"/>
  <p:tag name="MH_LIBRARY" val="GRAPHIC"/>
  <p:tag name="MH_TYPE" val="SubTitle"/>
  <p:tag name="MH_ORDER" val="5"/>
</p:tagLst>
</file>

<file path=ppt/tags/tag32.xml><?xml version="1.0" encoding="utf-8"?>
<p:tagLst xmlns:a="http://schemas.openxmlformats.org/drawingml/2006/main" xmlns:r="http://schemas.openxmlformats.org/officeDocument/2006/relationships" xmlns:p="http://schemas.openxmlformats.org/presentationml/2006/main">
  <p:tag name="MH" val="20170328110505"/>
  <p:tag name="MH_LIBRARY" val="GRAPHIC"/>
  <p:tag name="MH_TYPE" val="SubTitle"/>
  <p:tag name="MH_ORDER" val="4"/>
</p:tagLst>
</file>

<file path=ppt/tags/tag33.xml><?xml version="1.0" encoding="utf-8"?>
<p:tagLst xmlns:a="http://schemas.openxmlformats.org/drawingml/2006/main" xmlns:r="http://schemas.openxmlformats.org/officeDocument/2006/relationships" xmlns:p="http://schemas.openxmlformats.org/presentationml/2006/main">
  <p:tag name="MH" val="20170328110505"/>
  <p:tag name="MH_LIBRARY" val="GRAPHIC"/>
  <p:tag name="MH_TYPE" val="Text"/>
  <p:tag name="MH_ORDER" val="1"/>
</p:tagLst>
</file>

<file path=ppt/tags/tag34.xml><?xml version="1.0" encoding="utf-8"?>
<p:tagLst xmlns:a="http://schemas.openxmlformats.org/drawingml/2006/main" xmlns:r="http://schemas.openxmlformats.org/officeDocument/2006/relationships" xmlns:p="http://schemas.openxmlformats.org/presentationml/2006/main">
  <p:tag name="MH" val="20170328110505"/>
  <p:tag name="MH_LIBRARY" val="GRAPHIC"/>
  <p:tag name="MH_TYPE" val="Text"/>
  <p:tag name="MH_ORDER" val="2"/>
</p:tagLst>
</file>

<file path=ppt/tags/tag35.xml><?xml version="1.0" encoding="utf-8"?>
<p:tagLst xmlns:a="http://schemas.openxmlformats.org/drawingml/2006/main" xmlns:r="http://schemas.openxmlformats.org/officeDocument/2006/relationships" xmlns:p="http://schemas.openxmlformats.org/presentationml/2006/main">
  <p:tag name="MH" val="20170328110505"/>
  <p:tag name="MH_LIBRARY" val="GRAPHIC"/>
  <p:tag name="MH_TYPE" val="Text"/>
  <p:tag name="MH_ORDER" val="3"/>
</p:tagLst>
</file>

<file path=ppt/tags/tag36.xml><?xml version="1.0" encoding="utf-8"?>
<p:tagLst xmlns:a="http://schemas.openxmlformats.org/drawingml/2006/main" xmlns:r="http://schemas.openxmlformats.org/officeDocument/2006/relationships" xmlns:p="http://schemas.openxmlformats.org/presentationml/2006/main">
  <p:tag name="MH" val="20170328110505"/>
  <p:tag name="MH_LIBRARY" val="GRAPHIC"/>
  <p:tag name="MH_TYPE" val="Text"/>
  <p:tag name="MH_ORDER" val="5"/>
</p:tagLst>
</file>

<file path=ppt/tags/tag37.xml><?xml version="1.0" encoding="utf-8"?>
<p:tagLst xmlns:a="http://schemas.openxmlformats.org/drawingml/2006/main" xmlns:r="http://schemas.openxmlformats.org/officeDocument/2006/relationships" xmlns:p="http://schemas.openxmlformats.org/presentationml/2006/main">
  <p:tag name="MH" val="20170328110505"/>
  <p:tag name="MH_LIBRARY" val="GRAPHIC"/>
  <p:tag name="MH_TYPE" val="Text"/>
  <p:tag name="MH_ORDER" val="4"/>
</p:tagLst>
</file>

<file path=ppt/tags/tag38.xml><?xml version="1.0" encoding="utf-8"?>
<p:tagLst xmlns:a="http://schemas.openxmlformats.org/drawingml/2006/main" xmlns:r="http://schemas.openxmlformats.org/officeDocument/2006/relationships" xmlns:p="http://schemas.openxmlformats.org/presentationml/2006/main">
  <p:tag name="MH" val="20170328110505"/>
  <p:tag name="MH_LIBRARY" val="GRAPHIC"/>
  <p:tag name="MH_TYPE" val="Other"/>
  <p:tag name="MH_ORDER" val="25"/>
</p:tagLst>
</file>

<file path=ppt/tags/tag39.xml><?xml version="1.0" encoding="utf-8"?>
<p:tagLst xmlns:a="http://schemas.openxmlformats.org/drawingml/2006/main" xmlns:r="http://schemas.openxmlformats.org/officeDocument/2006/relationships" xmlns:p="http://schemas.openxmlformats.org/presentationml/2006/main">
  <p:tag name="MH" val="20170328110505"/>
  <p:tag name="MH_LIBRARY" val="GRAPHIC"/>
  <p:tag name="MH_TYPE" val="Other"/>
  <p:tag name="MH_ORDER" val="26"/>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40.xml><?xml version="1.0" encoding="utf-8"?>
<p:tagLst xmlns:a="http://schemas.openxmlformats.org/drawingml/2006/main" xmlns:r="http://schemas.openxmlformats.org/officeDocument/2006/relationships" xmlns:p="http://schemas.openxmlformats.org/presentationml/2006/main">
  <p:tag name="MH" val="20170328110505"/>
  <p:tag name="MH_LIBRARY" val="GRAPHIC"/>
  <p:tag name="MH_TYPE" val="Other"/>
  <p:tag name="MH_ORDER" val="22"/>
</p:tagLst>
</file>

<file path=ppt/tags/tag41.xml><?xml version="1.0" encoding="utf-8"?>
<p:tagLst xmlns:a="http://schemas.openxmlformats.org/drawingml/2006/main" xmlns:r="http://schemas.openxmlformats.org/officeDocument/2006/relationships" xmlns:p="http://schemas.openxmlformats.org/presentationml/2006/main">
  <p:tag name="MH" val="20170328110505"/>
  <p:tag name="MH_LIBRARY" val="GRAPHIC"/>
  <p:tag name="MH_TYPE" val="Other"/>
  <p:tag name="MH_ORDER" val="23"/>
</p:tagLst>
</file>

<file path=ppt/tags/tag42.xml><?xml version="1.0" encoding="utf-8"?>
<p:tagLst xmlns:a="http://schemas.openxmlformats.org/drawingml/2006/main" xmlns:r="http://schemas.openxmlformats.org/officeDocument/2006/relationships" xmlns:p="http://schemas.openxmlformats.org/presentationml/2006/main">
  <p:tag name="MH" val="20170328110505"/>
  <p:tag name="MH_LIBRARY" val="GRAPHIC"/>
  <p:tag name="MH_TYPE" val="Other"/>
  <p:tag name="MH_ORDER" val="24"/>
</p:tagLst>
</file>

<file path=ppt/tags/tag43.xml><?xml version="1.0" encoding="utf-8"?>
<p:tagLst xmlns:a="http://schemas.openxmlformats.org/drawingml/2006/main" xmlns:r="http://schemas.openxmlformats.org/officeDocument/2006/relationships" xmlns:p="http://schemas.openxmlformats.org/presentationml/2006/main">
  <p:tag name="MH" val="20170328110505"/>
  <p:tag name="MH_LIBRARY" val="GRAPHIC"/>
  <p:tag name="MH_TYPE" val="Other"/>
  <p:tag name="MH_ORDER" val="20"/>
</p:tagLst>
</file>

<file path=ppt/tags/tag44.xml><?xml version="1.0" encoding="utf-8"?>
<p:tagLst xmlns:a="http://schemas.openxmlformats.org/drawingml/2006/main" xmlns:r="http://schemas.openxmlformats.org/officeDocument/2006/relationships" xmlns:p="http://schemas.openxmlformats.org/presentationml/2006/main">
  <p:tag name="MH" val="20170328110505"/>
  <p:tag name="MH_LIBRARY" val="GRAPHIC"/>
  <p:tag name="MH_TYPE" val="Other"/>
  <p:tag name="MH_ORDER" val="21"/>
</p:tagLst>
</file>

<file path=ppt/tags/tag45.xml><?xml version="1.0" encoding="utf-8"?>
<p:tagLst xmlns:a="http://schemas.openxmlformats.org/drawingml/2006/main" xmlns:r="http://schemas.openxmlformats.org/officeDocument/2006/relationships" xmlns:p="http://schemas.openxmlformats.org/presentationml/2006/main">
  <p:tag name="MH" val="20170328110505"/>
  <p:tag name="MH_LIBRARY" val="GRAPHIC"/>
  <p:tag name="MH_TYPE" val="Other"/>
  <p:tag name="MH_ORDER" val="17"/>
</p:tagLst>
</file>

<file path=ppt/tags/tag46.xml><?xml version="1.0" encoding="utf-8"?>
<p:tagLst xmlns:a="http://schemas.openxmlformats.org/drawingml/2006/main" xmlns:r="http://schemas.openxmlformats.org/officeDocument/2006/relationships" xmlns:p="http://schemas.openxmlformats.org/presentationml/2006/main">
  <p:tag name="MH" val="20170328110505"/>
  <p:tag name="MH_LIBRARY" val="GRAPHIC"/>
  <p:tag name="MH_TYPE" val="Other"/>
  <p:tag name="MH_ORDER" val="18"/>
</p:tagLst>
</file>

<file path=ppt/tags/tag47.xml><?xml version="1.0" encoding="utf-8"?>
<p:tagLst xmlns:a="http://schemas.openxmlformats.org/drawingml/2006/main" xmlns:r="http://schemas.openxmlformats.org/officeDocument/2006/relationships" xmlns:p="http://schemas.openxmlformats.org/presentationml/2006/main">
  <p:tag name="MH" val="20170328110505"/>
  <p:tag name="MH_LIBRARY" val="GRAPHIC"/>
  <p:tag name="MH_TYPE" val="Other"/>
  <p:tag name="MH_ORDER" val="19"/>
</p:tagLst>
</file>

<file path=ppt/tags/tag48.xml><?xml version="1.0" encoding="utf-8"?>
<p:tagLst xmlns:a="http://schemas.openxmlformats.org/drawingml/2006/main" xmlns:r="http://schemas.openxmlformats.org/officeDocument/2006/relationships" xmlns:p="http://schemas.openxmlformats.org/presentationml/2006/main">
  <p:tag name="MH" val="20170328110505"/>
  <p:tag name="MH_LIBRARY" val="GRAPHIC"/>
  <p:tag name="MH_TYPE" val="Other"/>
  <p:tag name="MH_ORDER" val="15"/>
</p:tagLst>
</file>

<file path=ppt/tags/tag49.xml><?xml version="1.0" encoding="utf-8"?>
<p:tagLst xmlns:a="http://schemas.openxmlformats.org/drawingml/2006/main" xmlns:r="http://schemas.openxmlformats.org/officeDocument/2006/relationships" xmlns:p="http://schemas.openxmlformats.org/presentationml/2006/main">
  <p:tag name="MH" val="20170328110505"/>
  <p:tag name="MH_LIBRARY" val="GRAPHIC"/>
  <p:tag name="MH_TYPE" val="Other"/>
  <p:tag name="MH_ORDER" val="16"/>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50.xml><?xml version="1.0" encoding="utf-8"?>
<p:tagLst xmlns:a="http://schemas.openxmlformats.org/drawingml/2006/main" xmlns:r="http://schemas.openxmlformats.org/officeDocument/2006/relationships" xmlns:p="http://schemas.openxmlformats.org/presentationml/2006/main">
  <p:tag name="MH" val="20170328110505"/>
  <p:tag name="MH_LIBRARY" val="GRAPHIC"/>
  <p:tag name="MH_TYPE" val="Other"/>
  <p:tag name="MH_ORDER" val="12"/>
</p:tagLst>
</file>

<file path=ppt/tags/tag51.xml><?xml version="1.0" encoding="utf-8"?>
<p:tagLst xmlns:a="http://schemas.openxmlformats.org/drawingml/2006/main" xmlns:r="http://schemas.openxmlformats.org/officeDocument/2006/relationships" xmlns:p="http://schemas.openxmlformats.org/presentationml/2006/main">
  <p:tag name="MH" val="20170328110505"/>
  <p:tag name="MH_LIBRARY" val="GRAPHIC"/>
  <p:tag name="MH_TYPE" val="Other"/>
  <p:tag name="MH_ORDER" val="13"/>
</p:tagLst>
</file>

<file path=ppt/tags/tag52.xml><?xml version="1.0" encoding="utf-8"?>
<p:tagLst xmlns:a="http://schemas.openxmlformats.org/drawingml/2006/main" xmlns:r="http://schemas.openxmlformats.org/officeDocument/2006/relationships" xmlns:p="http://schemas.openxmlformats.org/presentationml/2006/main">
  <p:tag name="MH" val="20170328110505"/>
  <p:tag name="MH_LIBRARY" val="GRAPHIC"/>
  <p:tag name="MH_TYPE" val="Other"/>
  <p:tag name="MH_ORDER" val="14"/>
</p:tagLst>
</file>

<file path=ppt/tags/tag53.xml><?xml version="1.0" encoding="utf-8"?>
<p:tagLst xmlns:a="http://schemas.openxmlformats.org/drawingml/2006/main" xmlns:r="http://schemas.openxmlformats.org/officeDocument/2006/relationships" xmlns:p="http://schemas.openxmlformats.org/presentationml/2006/main">
  <p:tag name="MH" val="20170328110505"/>
  <p:tag name="MH_LIBRARY" val="GRAPHIC"/>
  <p:tag name="MH_TYPE" val="Other"/>
  <p:tag name="MH_ORDER" val="10"/>
</p:tagLst>
</file>

<file path=ppt/tags/tag54.xml><?xml version="1.0" encoding="utf-8"?>
<p:tagLst xmlns:a="http://schemas.openxmlformats.org/drawingml/2006/main" xmlns:r="http://schemas.openxmlformats.org/officeDocument/2006/relationships" xmlns:p="http://schemas.openxmlformats.org/presentationml/2006/main">
  <p:tag name="MH" val="20170328110505"/>
  <p:tag name="MH_LIBRARY" val="GRAPHIC"/>
  <p:tag name="MH_TYPE" val="Other"/>
  <p:tag name="MH_ORDER" val="11"/>
</p:tagLst>
</file>

<file path=ppt/tags/tag55.xml><?xml version="1.0" encoding="utf-8"?>
<p:tagLst xmlns:a="http://schemas.openxmlformats.org/drawingml/2006/main" xmlns:r="http://schemas.openxmlformats.org/officeDocument/2006/relationships" xmlns:p="http://schemas.openxmlformats.org/presentationml/2006/main">
  <p:tag name="MH" val="20170328110505"/>
  <p:tag name="MH_LIBRARY" val="GRAPHIC"/>
  <p:tag name="MH_TYPE" val="Other"/>
  <p:tag name="MH_ORDER" val="7"/>
</p:tagLst>
</file>

<file path=ppt/tags/tag56.xml><?xml version="1.0" encoding="utf-8"?>
<p:tagLst xmlns:a="http://schemas.openxmlformats.org/drawingml/2006/main" xmlns:r="http://schemas.openxmlformats.org/officeDocument/2006/relationships" xmlns:p="http://schemas.openxmlformats.org/presentationml/2006/main">
  <p:tag name="MH" val="20170328110505"/>
  <p:tag name="MH_LIBRARY" val="GRAPHIC"/>
  <p:tag name="MH_TYPE" val="Other"/>
  <p:tag name="MH_ORDER" val="8"/>
</p:tagLst>
</file>

<file path=ppt/tags/tag57.xml><?xml version="1.0" encoding="utf-8"?>
<p:tagLst xmlns:a="http://schemas.openxmlformats.org/drawingml/2006/main" xmlns:r="http://schemas.openxmlformats.org/officeDocument/2006/relationships" xmlns:p="http://schemas.openxmlformats.org/presentationml/2006/main">
  <p:tag name="MH" val="20170328110505"/>
  <p:tag name="MH_LIBRARY" val="GRAPHIC"/>
  <p:tag name="MH_TYPE" val="Other"/>
  <p:tag name="MH_ORDER" val="9"/>
</p:tagLst>
</file>

<file path=ppt/tags/tag58.xml><?xml version="1.0" encoding="utf-8"?>
<p:tagLst xmlns:a="http://schemas.openxmlformats.org/drawingml/2006/main" xmlns:r="http://schemas.openxmlformats.org/officeDocument/2006/relationships" xmlns:p="http://schemas.openxmlformats.org/presentationml/2006/main">
  <p:tag name="MH" val="20170328110505"/>
  <p:tag name="MH_LIBRARY" val="GRAPHIC"/>
  <p:tag name="MH_TYPE" val="Other"/>
  <p:tag name="MH_ORDER" val="5"/>
</p:tagLst>
</file>

<file path=ppt/tags/tag59.xml><?xml version="1.0" encoding="utf-8"?>
<p:tagLst xmlns:a="http://schemas.openxmlformats.org/drawingml/2006/main" xmlns:r="http://schemas.openxmlformats.org/officeDocument/2006/relationships" xmlns:p="http://schemas.openxmlformats.org/presentationml/2006/main">
  <p:tag name="MH" val="20170328110505"/>
  <p:tag name="MH_LIBRARY" val="GRAPHIC"/>
  <p:tag name="MH_TYPE" val="Other"/>
  <p:tag name="MH_ORDER" val="6"/>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60.xml><?xml version="1.0" encoding="utf-8"?>
<p:tagLst xmlns:a="http://schemas.openxmlformats.org/drawingml/2006/main" xmlns:r="http://schemas.openxmlformats.org/officeDocument/2006/relationships" xmlns:p="http://schemas.openxmlformats.org/presentationml/2006/main">
  <p:tag name="MH" val="20170328110505"/>
  <p:tag name="MH_LIBRARY" val="GRAPHIC"/>
  <p:tag name="MH_TYPE" val="Other"/>
  <p:tag name="MH_ORDER" val="3"/>
</p:tagLst>
</file>

<file path=ppt/tags/tag61.xml><?xml version="1.0" encoding="utf-8"?>
<p:tagLst xmlns:a="http://schemas.openxmlformats.org/drawingml/2006/main" xmlns:r="http://schemas.openxmlformats.org/officeDocument/2006/relationships" xmlns:p="http://schemas.openxmlformats.org/presentationml/2006/main">
  <p:tag name="MH" val="20170328110505"/>
  <p:tag name="MH_LIBRARY" val="GRAPHIC"/>
  <p:tag name="MH_TYPE" val="Other"/>
  <p:tag name="MH_ORDER" val="1"/>
</p:tagLst>
</file>

<file path=ppt/tags/tag62.xml><?xml version="1.0" encoding="utf-8"?>
<p:tagLst xmlns:a="http://schemas.openxmlformats.org/drawingml/2006/main" xmlns:r="http://schemas.openxmlformats.org/officeDocument/2006/relationships" xmlns:p="http://schemas.openxmlformats.org/presentationml/2006/main">
  <p:tag name="MH" val="20170328110505"/>
  <p:tag name="MH_LIBRARY" val="GRAPHIC"/>
  <p:tag name="MH_TYPE" val="Other"/>
  <p:tag name="MH_ORDER" val="2"/>
</p:tagLst>
</file>

<file path=ppt/tags/tag63.xml><?xml version="1.0" encoding="utf-8"?>
<p:tagLst xmlns:a="http://schemas.openxmlformats.org/drawingml/2006/main" xmlns:r="http://schemas.openxmlformats.org/officeDocument/2006/relationships" xmlns:p="http://schemas.openxmlformats.org/presentationml/2006/main">
  <p:tag name="PA" val="v3.0.1"/>
</p:tagLst>
</file>

<file path=ppt/tags/tag64.xml><?xml version="1.0" encoding="utf-8"?>
<p:tagLst xmlns:a="http://schemas.openxmlformats.org/drawingml/2006/main" xmlns:r="http://schemas.openxmlformats.org/officeDocument/2006/relationships" xmlns:p="http://schemas.openxmlformats.org/presentationml/2006/main">
  <p:tag name="PA" val="v3.0.1"/>
</p:tagLst>
</file>

<file path=ppt/tags/tag65.xml><?xml version="1.0" encoding="utf-8"?>
<p:tagLst xmlns:a="http://schemas.openxmlformats.org/drawingml/2006/main" xmlns:r="http://schemas.openxmlformats.org/officeDocument/2006/relationships" xmlns:p="http://schemas.openxmlformats.org/presentationml/2006/main">
  <p:tag name="PA" val="v3.0.1"/>
</p:tagLst>
</file>

<file path=ppt/tags/tag66.xml><?xml version="1.0" encoding="utf-8"?>
<p:tagLst xmlns:a="http://schemas.openxmlformats.org/drawingml/2006/main" xmlns:r="http://schemas.openxmlformats.org/officeDocument/2006/relationships" xmlns:p="http://schemas.openxmlformats.org/presentationml/2006/main">
  <p:tag name="PA" val="v3.0.1"/>
</p:tagLst>
</file>

<file path=ppt/tags/tag67.xml><?xml version="1.0" encoding="utf-8"?>
<p:tagLst xmlns:a="http://schemas.openxmlformats.org/drawingml/2006/main" xmlns:r="http://schemas.openxmlformats.org/officeDocument/2006/relationships" xmlns:p="http://schemas.openxmlformats.org/presentationml/2006/main">
  <p:tag name="PA" val="v3.0.1"/>
</p:tagLst>
</file>

<file path=ppt/tags/tag68.xml><?xml version="1.0" encoding="utf-8"?>
<p:tagLst xmlns:a="http://schemas.openxmlformats.org/drawingml/2006/main" xmlns:r="http://schemas.openxmlformats.org/officeDocument/2006/relationships" xmlns:p="http://schemas.openxmlformats.org/presentationml/2006/main">
  <p:tag name="PA" val="v3.0.1"/>
</p:tagLst>
</file>

<file path=ppt/tags/tag69.xml><?xml version="1.0" encoding="utf-8"?>
<p:tagLst xmlns:a="http://schemas.openxmlformats.org/drawingml/2006/main" xmlns:r="http://schemas.openxmlformats.org/officeDocument/2006/relationships" xmlns:p="http://schemas.openxmlformats.org/presentationml/2006/main">
  <p:tag name="MH" val="20170327125951"/>
  <p:tag name="MH_LIBRARY" val="GRAPHIC"/>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70.xml><?xml version="1.0" encoding="utf-8"?>
<p:tagLst xmlns:a="http://schemas.openxmlformats.org/drawingml/2006/main" xmlns:r="http://schemas.openxmlformats.org/officeDocument/2006/relationships" xmlns:p="http://schemas.openxmlformats.org/presentationml/2006/main">
  <p:tag name="MH" val="20170327125951"/>
  <p:tag name="MH_LIBRARY" val="GRAPHIC"/>
  <p:tag name="MH_ORDER" val="任意多边形 21"/>
</p:tagLst>
</file>

<file path=ppt/tags/tag71.xml><?xml version="1.0" encoding="utf-8"?>
<p:tagLst xmlns:a="http://schemas.openxmlformats.org/drawingml/2006/main" xmlns:r="http://schemas.openxmlformats.org/officeDocument/2006/relationships" xmlns:p="http://schemas.openxmlformats.org/presentationml/2006/main">
  <p:tag name="MH" val="20170327125951"/>
  <p:tag name="MH_LIBRARY" val="GRAPHIC"/>
  <p:tag name="MH_ORDER" val="Straight Connector 22"/>
</p:tagLst>
</file>

<file path=ppt/tags/tag72.xml><?xml version="1.0" encoding="utf-8"?>
<p:tagLst xmlns:a="http://schemas.openxmlformats.org/drawingml/2006/main" xmlns:r="http://schemas.openxmlformats.org/officeDocument/2006/relationships" xmlns:p="http://schemas.openxmlformats.org/presentationml/2006/main">
  <p:tag name="MH" val="20170327125951"/>
  <p:tag name="MH_LIBRARY" val="GRAPHIC"/>
  <p:tag name="MH_ORDER" val="Straight Connector 23"/>
</p:tagLst>
</file>

<file path=ppt/tags/tag73.xml><?xml version="1.0" encoding="utf-8"?>
<p:tagLst xmlns:a="http://schemas.openxmlformats.org/drawingml/2006/main" xmlns:r="http://schemas.openxmlformats.org/officeDocument/2006/relationships" xmlns:p="http://schemas.openxmlformats.org/presentationml/2006/main">
  <p:tag name="MH" val="20170327132119"/>
  <p:tag name="MH_LIBRARY" val="GRAPHIC"/>
  <p:tag name="MH_TYPE" val="SubTitle"/>
  <p:tag name="MH_ORDER" val="1"/>
</p:tagLst>
</file>

<file path=ppt/tags/tag74.xml><?xml version="1.0" encoding="utf-8"?>
<p:tagLst xmlns:a="http://schemas.openxmlformats.org/drawingml/2006/main" xmlns:r="http://schemas.openxmlformats.org/officeDocument/2006/relationships" xmlns:p="http://schemas.openxmlformats.org/presentationml/2006/main">
  <p:tag name="MH" val="20170327170842"/>
  <p:tag name="MH_LIBRARY" val="GRAPHIC"/>
  <p:tag name="MH_TYPE" val="Picture"/>
  <p:tag name="MH_ORDER" val="1"/>
</p:tagLst>
</file>

<file path=ppt/tags/tag75.xml><?xml version="1.0" encoding="utf-8"?>
<p:tagLst xmlns:a="http://schemas.openxmlformats.org/drawingml/2006/main" xmlns:r="http://schemas.openxmlformats.org/officeDocument/2006/relationships" xmlns:p="http://schemas.openxmlformats.org/presentationml/2006/main">
  <p:tag name="MH" val="20170327170842"/>
  <p:tag name="MH_LIBRARY" val="GRAPHIC"/>
  <p:tag name="MH_TYPE" val="Picture"/>
  <p:tag name="MH_ORDER" val="2"/>
</p:tagLst>
</file>

<file path=ppt/tags/tag76.xml><?xml version="1.0" encoding="utf-8"?>
<p:tagLst xmlns:a="http://schemas.openxmlformats.org/drawingml/2006/main" xmlns:r="http://schemas.openxmlformats.org/officeDocument/2006/relationships" xmlns:p="http://schemas.openxmlformats.org/presentationml/2006/main">
  <p:tag name="MH" val="20170327170842"/>
  <p:tag name="MH_LIBRARY" val="GRAPHIC"/>
  <p:tag name="MH_TYPE" val="Picture"/>
  <p:tag name="MH_ORDER" val="3"/>
</p:tagLst>
</file>

<file path=ppt/tags/tag77.xml><?xml version="1.0" encoding="utf-8"?>
<p:tagLst xmlns:a="http://schemas.openxmlformats.org/drawingml/2006/main" xmlns:r="http://schemas.openxmlformats.org/officeDocument/2006/relationships" xmlns:p="http://schemas.openxmlformats.org/presentationml/2006/main">
  <p:tag name="MH" val="20170327170842"/>
  <p:tag name="MH_LIBRARY" val="GRAPHIC"/>
  <p:tag name="MH_TYPE" val="Other"/>
  <p:tag name="MH_ORDER" val="1"/>
</p:tagLst>
</file>

<file path=ppt/tags/tag78.xml><?xml version="1.0" encoding="utf-8"?>
<p:tagLst xmlns:a="http://schemas.openxmlformats.org/drawingml/2006/main" xmlns:r="http://schemas.openxmlformats.org/officeDocument/2006/relationships" xmlns:p="http://schemas.openxmlformats.org/presentationml/2006/main">
  <p:tag name="MH" val="20170327170842"/>
  <p:tag name="MH_LIBRARY" val="GRAPHIC"/>
  <p:tag name="MH_TYPE" val="SubTitle"/>
  <p:tag name="MH_ORDER" val="1"/>
</p:tagLst>
</file>

<file path=ppt/tags/tag79.xml><?xml version="1.0" encoding="utf-8"?>
<p:tagLst xmlns:a="http://schemas.openxmlformats.org/drawingml/2006/main" xmlns:r="http://schemas.openxmlformats.org/officeDocument/2006/relationships" xmlns:p="http://schemas.openxmlformats.org/presentationml/2006/main">
  <p:tag name="MH" val="20170327170842"/>
  <p:tag name="MH_LIBRARY" val="GRAPHIC"/>
  <p:tag name="MH_TYPE" val="Other"/>
  <p:tag name="MH_ORDER" val="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80.xml><?xml version="1.0" encoding="utf-8"?>
<p:tagLst xmlns:a="http://schemas.openxmlformats.org/drawingml/2006/main" xmlns:r="http://schemas.openxmlformats.org/officeDocument/2006/relationships" xmlns:p="http://schemas.openxmlformats.org/presentationml/2006/main">
  <p:tag name="MH" val="20170327170842"/>
  <p:tag name="MH_LIBRARY" val="GRAPHIC"/>
  <p:tag name="MH_TYPE" val="SubTitle"/>
  <p:tag name="MH_ORDER" val="1"/>
</p:tagLst>
</file>

<file path=ppt/tags/tag81.xml><?xml version="1.0" encoding="utf-8"?>
<p:tagLst xmlns:a="http://schemas.openxmlformats.org/drawingml/2006/main" xmlns:r="http://schemas.openxmlformats.org/officeDocument/2006/relationships" xmlns:p="http://schemas.openxmlformats.org/presentationml/2006/main">
  <p:tag name="MH" val="20170327170842"/>
  <p:tag name="MH_LIBRARY" val="GRAPHIC"/>
  <p:tag name="MH_TYPE" val="Other"/>
  <p:tag name="MH_ORDER" val="1"/>
</p:tagLst>
</file>

<file path=ppt/tags/tag82.xml><?xml version="1.0" encoding="utf-8"?>
<p:tagLst xmlns:a="http://schemas.openxmlformats.org/drawingml/2006/main" xmlns:r="http://schemas.openxmlformats.org/officeDocument/2006/relationships" xmlns:p="http://schemas.openxmlformats.org/presentationml/2006/main">
  <p:tag name="MH" val="20170327170842"/>
  <p:tag name="MH_LIBRARY" val="GRAPHIC"/>
  <p:tag name="MH_TYPE" val="SubTitle"/>
  <p:tag name="MH_ORDER" val="1"/>
</p:tagLst>
</file>

<file path=ppt/tags/tag83.xml><?xml version="1.0" encoding="utf-8"?>
<p:tagLst xmlns:a="http://schemas.openxmlformats.org/drawingml/2006/main" xmlns:r="http://schemas.openxmlformats.org/officeDocument/2006/relationships" xmlns:p="http://schemas.openxmlformats.org/presentationml/2006/main">
  <p:tag name="MH" val="20170327125951"/>
  <p:tag name="MH_LIBRARY" val="GRAPHIC"/>
</p:tagLst>
</file>

<file path=ppt/tags/tag84.xml><?xml version="1.0" encoding="utf-8"?>
<p:tagLst xmlns:a="http://schemas.openxmlformats.org/drawingml/2006/main" xmlns:r="http://schemas.openxmlformats.org/officeDocument/2006/relationships" xmlns:p="http://schemas.openxmlformats.org/presentationml/2006/main">
  <p:tag name="MH" val="20170327125951"/>
  <p:tag name="MH_LIBRARY" val="GRAPHIC"/>
  <p:tag name="MH_ORDER" val="任意多边形 21"/>
</p:tagLst>
</file>

<file path=ppt/tags/tag85.xml><?xml version="1.0" encoding="utf-8"?>
<p:tagLst xmlns:a="http://schemas.openxmlformats.org/drawingml/2006/main" xmlns:r="http://schemas.openxmlformats.org/officeDocument/2006/relationships" xmlns:p="http://schemas.openxmlformats.org/presentationml/2006/main">
  <p:tag name="MH" val="20170327125951"/>
  <p:tag name="MH_LIBRARY" val="GRAPHIC"/>
  <p:tag name="MH_ORDER" val="Straight Connector 22"/>
</p:tagLst>
</file>

<file path=ppt/tags/tag86.xml><?xml version="1.0" encoding="utf-8"?>
<p:tagLst xmlns:a="http://schemas.openxmlformats.org/drawingml/2006/main" xmlns:r="http://schemas.openxmlformats.org/officeDocument/2006/relationships" xmlns:p="http://schemas.openxmlformats.org/presentationml/2006/main">
  <p:tag name="MH" val="20170327125951"/>
  <p:tag name="MH_LIBRARY" val="GRAPHIC"/>
  <p:tag name="MH_ORDER" val="Straight Connector 23"/>
</p:tagLst>
</file>

<file path=ppt/tags/tag87.xml><?xml version="1.0" encoding="utf-8"?>
<p:tagLst xmlns:a="http://schemas.openxmlformats.org/drawingml/2006/main" xmlns:r="http://schemas.openxmlformats.org/officeDocument/2006/relationships" xmlns:p="http://schemas.openxmlformats.org/presentationml/2006/main">
  <p:tag name="MH" val="20170327132119"/>
  <p:tag name="MH_LIBRARY" val="GRAPHIC"/>
  <p:tag name="MH_TYPE" val="SubTitle"/>
  <p:tag name="MH_ORDER" val="1"/>
</p:tagLst>
</file>

<file path=ppt/tags/tag88.xml><?xml version="1.0" encoding="utf-8"?>
<p:tagLst xmlns:a="http://schemas.openxmlformats.org/drawingml/2006/main" xmlns:r="http://schemas.openxmlformats.org/officeDocument/2006/relationships" xmlns:p="http://schemas.openxmlformats.org/presentationml/2006/main">
  <p:tag name="MH" val="20170327171539"/>
  <p:tag name="MH_LIBRARY" val="GRAPHIC"/>
  <p:tag name="MH_TYPE" val="Picture"/>
  <p:tag name="MH_ORDER" val="3"/>
</p:tagLst>
</file>

<file path=ppt/tags/tag89.xml><?xml version="1.0" encoding="utf-8"?>
<p:tagLst xmlns:a="http://schemas.openxmlformats.org/drawingml/2006/main" xmlns:r="http://schemas.openxmlformats.org/officeDocument/2006/relationships" xmlns:p="http://schemas.openxmlformats.org/presentationml/2006/main">
  <p:tag name="MH" val="20170327171539"/>
  <p:tag name="MH_LIBRARY" val="GRAPHIC"/>
  <p:tag name="MH_TYPE" val="Picture"/>
  <p:tag name="MH_ORDER" val="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ags/tag90.xml><?xml version="1.0" encoding="utf-8"?>
<p:tagLst xmlns:a="http://schemas.openxmlformats.org/drawingml/2006/main" xmlns:r="http://schemas.openxmlformats.org/officeDocument/2006/relationships" xmlns:p="http://schemas.openxmlformats.org/presentationml/2006/main">
  <p:tag name="MH" val="20170327171539"/>
  <p:tag name="MH_LIBRARY" val="GRAPHIC"/>
  <p:tag name="MH_TYPE" val="Picture"/>
  <p:tag name="MH_ORDER" val="2"/>
</p:tagLst>
</file>

<file path=ppt/tags/tag91.xml><?xml version="1.0" encoding="utf-8"?>
<p:tagLst xmlns:a="http://schemas.openxmlformats.org/drawingml/2006/main" xmlns:r="http://schemas.openxmlformats.org/officeDocument/2006/relationships" xmlns:p="http://schemas.openxmlformats.org/presentationml/2006/main">
  <p:tag name="MH" val="20170327125951"/>
  <p:tag name="MH_LIBRARY" val="GRAPHIC"/>
</p:tagLst>
</file>

<file path=ppt/tags/tag92.xml><?xml version="1.0" encoding="utf-8"?>
<p:tagLst xmlns:a="http://schemas.openxmlformats.org/drawingml/2006/main" xmlns:r="http://schemas.openxmlformats.org/officeDocument/2006/relationships" xmlns:p="http://schemas.openxmlformats.org/presentationml/2006/main">
  <p:tag name="MH" val="20170327125951"/>
  <p:tag name="MH_LIBRARY" val="GRAPHIC"/>
  <p:tag name="MH_ORDER" val="任意多边形 21"/>
</p:tagLst>
</file>

<file path=ppt/tags/tag93.xml><?xml version="1.0" encoding="utf-8"?>
<p:tagLst xmlns:a="http://schemas.openxmlformats.org/drawingml/2006/main" xmlns:r="http://schemas.openxmlformats.org/officeDocument/2006/relationships" xmlns:p="http://schemas.openxmlformats.org/presentationml/2006/main">
  <p:tag name="MH" val="20170327125951"/>
  <p:tag name="MH_LIBRARY" val="GRAPHIC"/>
  <p:tag name="MH_ORDER" val="Straight Connector 22"/>
</p:tagLst>
</file>

<file path=ppt/tags/tag94.xml><?xml version="1.0" encoding="utf-8"?>
<p:tagLst xmlns:a="http://schemas.openxmlformats.org/drawingml/2006/main" xmlns:r="http://schemas.openxmlformats.org/officeDocument/2006/relationships" xmlns:p="http://schemas.openxmlformats.org/presentationml/2006/main">
  <p:tag name="MH" val="20170327125951"/>
  <p:tag name="MH_LIBRARY" val="GRAPHIC"/>
  <p:tag name="MH_ORDER" val="Straight Connector 23"/>
</p:tagLst>
</file>

<file path=ppt/tags/tag95.xml><?xml version="1.0" encoding="utf-8"?>
<p:tagLst xmlns:a="http://schemas.openxmlformats.org/drawingml/2006/main" xmlns:r="http://schemas.openxmlformats.org/officeDocument/2006/relationships" xmlns:p="http://schemas.openxmlformats.org/presentationml/2006/main">
  <p:tag name="MH" val="20170327132119"/>
  <p:tag name="MH_LIBRARY" val="GRAPHIC"/>
  <p:tag name="MH_TYPE" val="SubTitle"/>
  <p:tag name="MH_ORDER" val="1"/>
</p:tagLst>
</file>

<file path=ppt/tags/tag96.xml><?xml version="1.0" encoding="utf-8"?>
<p:tagLst xmlns:a="http://schemas.openxmlformats.org/drawingml/2006/main" xmlns:r="http://schemas.openxmlformats.org/officeDocument/2006/relationships" xmlns:p="http://schemas.openxmlformats.org/presentationml/2006/main">
  <p:tag name="MH" val="20170328134000"/>
  <p:tag name="MH_LIBRARY" val="GRAPHIC"/>
  <p:tag name="MH_TYPE" val="Other"/>
  <p:tag name="MH_ORDER" val="1"/>
</p:tagLst>
</file>

<file path=ppt/tags/tag97.xml><?xml version="1.0" encoding="utf-8"?>
<p:tagLst xmlns:a="http://schemas.openxmlformats.org/drawingml/2006/main" xmlns:r="http://schemas.openxmlformats.org/officeDocument/2006/relationships" xmlns:p="http://schemas.openxmlformats.org/presentationml/2006/main">
  <p:tag name="MH" val="20170328134000"/>
  <p:tag name="MH_LIBRARY" val="GRAPHIC"/>
  <p:tag name="MH_TYPE" val="Other"/>
  <p:tag name="MH_ORDER" val="2"/>
</p:tagLst>
</file>

<file path=ppt/tags/tag98.xml><?xml version="1.0" encoding="utf-8"?>
<p:tagLst xmlns:a="http://schemas.openxmlformats.org/drawingml/2006/main" xmlns:r="http://schemas.openxmlformats.org/officeDocument/2006/relationships" xmlns:p="http://schemas.openxmlformats.org/presentationml/2006/main">
  <p:tag name="MH" val="20170328134000"/>
  <p:tag name="MH_LIBRARY" val="GRAPHIC"/>
  <p:tag name="MH_TYPE" val="Text"/>
  <p:tag name="MH_ORDER" val="1"/>
</p:tagLst>
</file>

<file path=ppt/tags/tag99.xml><?xml version="1.0" encoding="utf-8"?>
<p:tagLst xmlns:a="http://schemas.openxmlformats.org/drawingml/2006/main" xmlns:r="http://schemas.openxmlformats.org/officeDocument/2006/relationships" xmlns:p="http://schemas.openxmlformats.org/presentationml/2006/main">
  <p:tag name="MH" val="20170328134000"/>
  <p:tag name="MH_LIBRARY" val="GRAPHIC"/>
  <p:tag name="MH_TYPE" val="Text"/>
  <p:tag name="MH_ORDER" val="2"/>
</p:tagLst>
</file>

<file path=ppt/theme/theme1.xml><?xml version="1.0" encoding="utf-8"?>
<a:theme xmlns:a="http://schemas.openxmlformats.org/drawingml/2006/main" name="Office 主题​​">
  <a:themeElements>
    <a:clrScheme name="Office 主题​​">
      <a:dk1>
        <a:srgbClr val="000000"/>
      </a:dk1>
      <a:lt1>
        <a:srgbClr val="FFFFFF"/>
      </a:lt1>
      <a:dk2>
        <a:srgbClr val="36303B"/>
      </a:dk2>
      <a:lt2>
        <a:srgbClr val="E2DFCC"/>
      </a:lt2>
      <a:accent1>
        <a:srgbClr val="49404F"/>
      </a:accent1>
      <a:accent2>
        <a:srgbClr val="948A54"/>
      </a:accent2>
      <a:accent3>
        <a:srgbClr val="1C7B64"/>
      </a:accent3>
      <a:accent4>
        <a:srgbClr val="A9BD8B"/>
      </a:accent4>
      <a:accent5>
        <a:srgbClr val="596166"/>
      </a:accent5>
      <a:accent6>
        <a:srgbClr val="BFBFBF"/>
      </a:accent6>
      <a:hlink>
        <a:srgbClr val="36303B"/>
      </a:hlink>
      <a:folHlink>
        <a:srgbClr val="948A54"/>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主题​​">
    <a:dk1>
      <a:srgbClr val="000000"/>
    </a:dk1>
    <a:lt1>
      <a:srgbClr val="FFFFFF"/>
    </a:lt1>
    <a:dk2>
      <a:srgbClr val="36303B"/>
    </a:dk2>
    <a:lt2>
      <a:srgbClr val="E2DFCC"/>
    </a:lt2>
    <a:accent1>
      <a:srgbClr val="49404F"/>
    </a:accent1>
    <a:accent2>
      <a:srgbClr val="948A54"/>
    </a:accent2>
    <a:accent3>
      <a:srgbClr val="1C7B64"/>
    </a:accent3>
    <a:accent4>
      <a:srgbClr val="A9BD8B"/>
    </a:accent4>
    <a:accent5>
      <a:srgbClr val="596166"/>
    </a:accent5>
    <a:accent6>
      <a:srgbClr val="BFBFBF"/>
    </a:accent6>
    <a:hlink>
      <a:srgbClr val="36303B"/>
    </a:hlink>
    <a:folHlink>
      <a:srgbClr val="948A54"/>
    </a:folHlink>
  </a:clrScheme>
</a:themeOverride>
</file>

<file path=docProps/app.xml><?xml version="1.0" encoding="utf-8"?>
<Properties xmlns="http://schemas.openxmlformats.org/officeDocument/2006/extended-properties" xmlns:vt="http://schemas.openxmlformats.org/officeDocument/2006/docPropsVTypes">
  <Template>Office Theme</Template>
  <TotalTime>1382</TotalTime>
  <Words>1307</Words>
  <Application>Microsoft Office PowerPoint</Application>
  <PresentationFormat>全屏显示(16:9)</PresentationFormat>
  <Paragraphs>214</Paragraphs>
  <Slides>31</Slides>
  <Notes>31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31</vt:i4>
      </vt:variant>
    </vt:vector>
  </HeadingPairs>
  <TitlesOfParts>
    <vt:vector size="46" baseType="lpstr">
      <vt:lpstr>Titillium</vt:lpstr>
      <vt:lpstr>Titillium Light</vt:lpstr>
      <vt:lpstr>等线</vt:lpstr>
      <vt:lpstr>等线 Light</vt:lpstr>
      <vt:lpstr>华文细黑</vt:lpstr>
      <vt:lpstr>宋体</vt:lpstr>
      <vt:lpstr>微软雅黑</vt:lpstr>
      <vt:lpstr>幼圆</vt:lpstr>
      <vt:lpstr>Aharoni</vt:lpstr>
      <vt:lpstr>Arial</vt:lpstr>
      <vt:lpstr>Calibri</vt:lpstr>
      <vt:lpstr>Calibri Light</vt:lpstr>
      <vt:lpstr>Impact</vt:lpstr>
      <vt:lpstr>Raleway</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企业介绍13</dc:title>
  <dc:creator>lenovo</dc:creator>
  <cp:lastModifiedBy>lenovo</cp:lastModifiedBy>
  <cp:revision>705</cp:revision>
  <dcterms:created xsi:type="dcterms:W3CDTF">2017-03-27T02:36:36Z</dcterms:created>
  <dcterms:modified xsi:type="dcterms:W3CDTF">2017-04-06T02:33:01Z</dcterms:modified>
</cp:coreProperties>
</file>