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65"/>
  </p:notesMasterIdLst>
  <p:sldIdLst>
    <p:sldId id="269" r:id="rId7"/>
    <p:sldId id="256" r:id="rId8"/>
    <p:sldId id="257" r:id="rId9"/>
    <p:sldId id="258" r:id="rId10"/>
    <p:sldId id="259" r:id="rId11"/>
    <p:sldId id="261" r:id="rId12"/>
    <p:sldId id="262" r:id="rId13"/>
    <p:sldId id="260" r:id="rId14"/>
    <p:sldId id="263" r:id="rId15"/>
    <p:sldId id="264" r:id="rId16"/>
    <p:sldId id="265" r:id="rId17"/>
    <p:sldId id="266" r:id="rId18"/>
    <p:sldId id="267" r:id="rId19"/>
    <p:sldId id="268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8" r:id="rId28"/>
    <p:sldId id="277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6" r:id="rId6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Impact" panose="020B0806030902050204" pitchFamily="34" charset="0"/>
      <p:regular r:id="rId7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4F81BD"/>
    <a:srgbClr val="3599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72000" autoAdjust="0"/>
  </p:normalViewPr>
  <p:slideViewPr>
    <p:cSldViewPr>
      <p:cViewPr varScale="1">
        <p:scale>
          <a:sx n="102" d="100"/>
          <a:sy n="102" d="100"/>
        </p:scale>
        <p:origin x="480" y="78"/>
      </p:cViewPr>
      <p:guideLst>
        <p:guide orient="horz" pos="162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1.fntdata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font" Target="fonts/font4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font" Target="fonts/font2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notesMaster" Target="notesMasters/notesMaster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" Type="http://schemas.openxmlformats.org/officeDocument/2006/relationships/slide" Target="slides/slide1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5BB0F-D75A-4410-9B89-32AE0EF6F93C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21E5E-94C1-4847-A557-5BDC61CDD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812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8685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6693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63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597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495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8588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0112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7111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5082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8574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848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0759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7155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7111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8446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2530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2018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5441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1164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4563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4535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207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273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041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141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841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4383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39227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556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921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4170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2113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50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7213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6792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71900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1100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713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80089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843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0362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30888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35559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454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4800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43765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8495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68842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19453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9015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24363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6085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73626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623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509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95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049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更多精彩</a:t>
            </a:r>
          </a:p>
          <a:p>
            <a:r>
              <a:rPr lang="zh-CN" altLang="en-US" dirty="0" smtClean="0"/>
              <a:t>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</a:t>
            </a:r>
          </a:p>
          <a:p>
            <a:r>
              <a:rPr lang="en-US" altLang="zh-CN" dirty="0" smtClean="0"/>
              <a:t>http://pptshare.qzone.qq.com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21E5E-94C1-4847-A557-5BDC61CDDA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87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753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66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076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6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934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720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635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18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2486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5926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504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2467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521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146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2619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835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0775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1225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844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4330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8143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714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185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8121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6580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0806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154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7445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5861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439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799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3650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482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709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150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2313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3079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4945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3096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768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6449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1303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9044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0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832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6928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0605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3347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8065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4571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29600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9382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9024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05973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681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5821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6779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8410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9683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2883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58113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39419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20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455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233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51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D3ABD-AE01-48D5-B822-3A9FA4F28909}" type="datetimeFigureOut">
              <a:rPr lang="zh-CN" altLang="en-US" smtClean="0"/>
              <a:t>2014/5/24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E53D5-BB89-4BB3-B4F6-B93F58F08CA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835696" y="8116366"/>
            <a:ext cx="5742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更多精彩丨让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飞起来丨</a:t>
            </a:r>
            <a:r>
              <a:rPr lang="en-US" altLang="zh-CN" dirty="0" smtClean="0"/>
              <a:t>http://pptshare.qzone.qq.com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765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839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684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90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0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D3ABD-AE01-48D5-B822-3A9FA4F2890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E53D5-BB89-4BB3-B4F6-B93F58F08C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6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Relationship Id="rId6" Type="http://schemas.microsoft.com/office/2007/relationships/hdphoto" Target="../media/hdphoto6.wdp"/><Relationship Id="rId5" Type="http://schemas.openxmlformats.org/officeDocument/2006/relationships/image" Target="../media/image12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-20538"/>
            <a:ext cx="4709101" cy="52713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672" y="-42141"/>
            <a:ext cx="5184576" cy="520617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9144000" cy="5164037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987824" y="967907"/>
            <a:ext cx="3169678" cy="3764083"/>
            <a:chOff x="2914490" y="1111923"/>
            <a:chExt cx="3169678" cy="3764083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1880" y="1111923"/>
              <a:ext cx="1837109" cy="18371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4490" y="1706328"/>
              <a:ext cx="3169678" cy="3169678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Owl City&amp;Carly Rae Jepsen-Good Tim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391362" y="-26128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67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6965" y="2352728"/>
            <a:ext cx="4525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5050"/>
                </a:solidFill>
                <a:latin typeface="Impact" pitchFamily="34" charset="0"/>
              </a:rPr>
              <a:t>if </a:t>
            </a:r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you're down to get </a:t>
            </a:r>
            <a:r>
              <a:rPr lang="en-US" altLang="zh-CN" sz="3200" dirty="0" smtClean="0">
                <a:solidFill>
                  <a:srgbClr val="FF5050"/>
                </a:solidFill>
                <a:latin typeface="Impact" pitchFamily="34" charset="0"/>
              </a:rPr>
              <a:t>down</a:t>
            </a:r>
            <a:endParaRPr lang="en-US" altLang="zh-CN" sz="3200" dirty="0">
              <a:solidFill>
                <a:srgbClr val="FF5050"/>
              </a:solidFill>
              <a:latin typeface="Impact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 rot="-1200000">
            <a:off x="6138798" y="2361439"/>
            <a:ext cx="1399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tonight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041502"/>
            <a:ext cx="9144000" cy="1122536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0538"/>
            <a:ext cx="9144000" cy="1080120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79512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83568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87624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691680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195736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699792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194161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698217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02273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706329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210385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714441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191896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695952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200008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704064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208120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712176" y="-434514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7504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11560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115616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619672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123728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27784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122153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626209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130265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634321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138377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42433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119888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623944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128000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632056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136112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640168" y="3636830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9612560" y="1248311"/>
            <a:ext cx="6309283" cy="2835607"/>
            <a:chOff x="-5614444" y="6316166"/>
            <a:chExt cx="6309283" cy="2835607"/>
          </a:xfrm>
        </p:grpSpPr>
        <p:sp>
          <p:nvSpPr>
            <p:cNvPr id="43" name="矩形 42"/>
            <p:cNvSpPr/>
            <p:nvPr/>
          </p:nvSpPr>
          <p:spPr>
            <a:xfrm>
              <a:off x="-3708920" y="6316166"/>
              <a:ext cx="136608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itchFamily="34" charset="0"/>
                </a:rPr>
                <a:t>Cause</a:t>
              </a:r>
              <a:endPara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It's</a:t>
              </a:r>
              <a:endParaRPr lang="zh-CN" altLang="en-US" sz="6000" dirty="0"/>
            </a:p>
          </p:txBody>
        </p:sp>
        <p:sp>
          <p:nvSpPr>
            <p:cNvPr id="45" name="矩形 44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5050"/>
                  </a:solidFill>
                  <a:latin typeface="Impact" pitchFamily="34" charset="0"/>
                </a:rPr>
                <a:t>a</a:t>
              </a:r>
              <a:endParaRPr lang="zh-CN" altLang="en-US" sz="4000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690624" y="1371421"/>
            <a:ext cx="22333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rgbClr val="FF5050"/>
                </a:solidFill>
                <a:latin typeface="Impact" pitchFamily="34" charset="0"/>
              </a:rPr>
              <a:t>I'm in</a:t>
            </a:r>
            <a:endParaRPr lang="zh-CN" altLang="en-US" sz="7200" dirty="0">
              <a:solidFill>
                <a:srgbClr val="FF5050"/>
              </a:solidFill>
              <a:latin typeface="Impact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-4068960" y="-182073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82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7000" decel="4800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66667E-6 6.52281E-6 L 0.00017 -0.07983 " pathEditMode="relative" ptsTypes="AA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3500" accel="48000" decel="52000" autoRev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400000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6719 -0.00278 " pathEditMode="relative" ptsTypes="AA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6719 -0.00278 " pathEditMode="relative" ptsTypes="AA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6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8" dur="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0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2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4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6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8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0" dur="7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2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4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6" dur="7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8" dur="7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0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2" dur="7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4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6" dur="7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8" dur="7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90" dur="7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 0 L -0.86719 -0.00278 " pathEditMode="relative" ptsTypes="AA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0" presetClass="pat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6719 -0.00278 " pathEditMode="relative" ptsTypes="AA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3" grpId="3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 animBg="1"/>
      <p:bldP spid="49" grpId="0"/>
      <p:bldP spid="49" grpId="1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65730" y="1668745"/>
            <a:ext cx="37224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Good</a:t>
            </a:r>
            <a:r>
              <a:rPr lang="en-US" altLang="zh-CN" sz="4800" dirty="0">
                <a:solidFill>
                  <a:srgbClr val="FF5050"/>
                </a:solidFill>
                <a:latin typeface="Impact" pitchFamily="34" charset="0"/>
              </a:rPr>
              <a:t> </a:t>
            </a:r>
            <a:r>
              <a:rPr lang="en-US" altLang="zh-CN" sz="4800" dirty="0" smtClean="0">
                <a:solidFill>
                  <a:srgbClr val="FFC000"/>
                </a:solidFill>
                <a:latin typeface="Impact" pitchFamily="34" charset="0"/>
              </a:rPr>
              <a:t>morning</a:t>
            </a:r>
            <a:endParaRPr lang="en-US" altLang="zh-CN" sz="4800" dirty="0">
              <a:solidFill>
                <a:srgbClr val="FFC000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7750" y="2309440"/>
            <a:ext cx="11384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accent2">
                    <a:lumMod val="40000"/>
                    <a:lumOff val="60000"/>
                  </a:schemeClr>
                </a:solidFill>
                <a:latin typeface="Impact" pitchFamily="34" charset="0"/>
              </a:rPr>
              <a:t>and</a:t>
            </a:r>
            <a:endParaRPr lang="zh-CN" alt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97181" y="2925980"/>
            <a:ext cx="28809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good</a:t>
            </a:r>
            <a:r>
              <a:rPr lang="en-US" altLang="zh-CN" sz="4800" dirty="0">
                <a:solidFill>
                  <a:srgbClr val="FF5050"/>
                </a:solidFill>
                <a:latin typeface="Impact" pitchFamily="34" charset="0"/>
              </a:rPr>
              <a:t> </a:t>
            </a:r>
            <a:r>
              <a:rPr lang="en-US" altLang="zh-CN" sz="4800" dirty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night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9757592" y="104353"/>
            <a:ext cx="4572000" cy="167122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/>
              <a:t>Good Time - Owl City&amp;Carly Rae Jepsen</a:t>
            </a:r>
          </a:p>
          <a:p>
            <a:r>
              <a:rPr lang="en-US" altLang="zh-CN" dirty="0" smtClean="0"/>
              <a:t>Woah-oh-oh-oh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Woah-oh-oh-oh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Woke up on the right side of the bed</a:t>
            </a:r>
          </a:p>
          <a:p>
            <a:r>
              <a:rPr lang="en-US" altLang="zh-CN" dirty="0" smtClean="0"/>
              <a:t>What's up with this Prince song inside my head</a:t>
            </a:r>
          </a:p>
          <a:p>
            <a:r>
              <a:rPr lang="en-US" altLang="zh-CN" dirty="0" smtClean="0"/>
              <a:t>Hands up if you're down to get down tonight</a:t>
            </a:r>
          </a:p>
          <a:p>
            <a:r>
              <a:rPr lang="en-US" altLang="zh-CN" dirty="0" smtClean="0"/>
              <a:t>Cuz it's always a good time</a:t>
            </a:r>
          </a:p>
          <a:p>
            <a:r>
              <a:rPr lang="en-US" altLang="zh-CN" dirty="0" smtClean="0"/>
              <a:t>Slept in all my clothes like I didn't care</a:t>
            </a:r>
          </a:p>
          <a:p>
            <a:r>
              <a:rPr lang="en-US" altLang="zh-CN" dirty="0" smtClean="0"/>
              <a:t>Hopped into a cab take me anywhere</a:t>
            </a:r>
          </a:p>
          <a:p>
            <a:r>
              <a:rPr lang="en-US" altLang="zh-CN" dirty="0" smtClean="0"/>
              <a:t>I'm in if you're down to get down tonight</a:t>
            </a:r>
          </a:p>
          <a:p>
            <a:r>
              <a:rPr lang="en-US" altLang="zh-CN" dirty="0" smtClean="0"/>
              <a:t>Cuz it's always a good time</a:t>
            </a:r>
          </a:p>
          <a:p>
            <a:r>
              <a:rPr lang="en-US" altLang="zh-CN" dirty="0" smtClean="0"/>
              <a:t>Good morning and good night</a:t>
            </a:r>
          </a:p>
          <a:p>
            <a:r>
              <a:rPr lang="en-US" altLang="zh-CN" dirty="0" smtClean="0"/>
              <a:t>I wake up at twilight</a:t>
            </a:r>
          </a:p>
          <a:p>
            <a:r>
              <a:rPr lang="en-US" altLang="zh-CN" dirty="0" smtClean="0"/>
              <a:t>It's gonna be alright</a:t>
            </a:r>
          </a:p>
          <a:p>
            <a:r>
              <a:rPr lang="en-US" altLang="zh-CN" dirty="0" smtClean="0"/>
              <a:t>We don't even have to try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Woah-oh-oh-oh Woah-oh-oh-oh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Woah-oh-oh-oh</a:t>
            </a:r>
          </a:p>
          <a:p>
            <a:r>
              <a:rPr lang="en-US" altLang="zh-CN" dirty="0" smtClean="0"/>
              <a:t>We don't even have to try it's always a good time</a:t>
            </a:r>
          </a:p>
          <a:p>
            <a:r>
              <a:rPr lang="en-US" altLang="zh-CN" dirty="0" smtClean="0"/>
              <a:t>Feet down dropped my phone in the pool again</a:t>
            </a:r>
          </a:p>
          <a:p>
            <a:r>
              <a:rPr lang="en-US" altLang="zh-CN" dirty="0" smtClean="0"/>
              <a:t>Checked out of my room hit the ATM</a:t>
            </a:r>
          </a:p>
          <a:p>
            <a:r>
              <a:rPr lang="en-US" altLang="zh-CN" dirty="0" smtClean="0"/>
              <a:t>Let's hang out if you're down to get down tonight</a:t>
            </a:r>
          </a:p>
          <a:p>
            <a:r>
              <a:rPr lang="en-US" altLang="zh-CN" dirty="0" smtClean="0"/>
              <a:t>Cuz it's always a good time</a:t>
            </a:r>
          </a:p>
          <a:p>
            <a:r>
              <a:rPr lang="en-US" altLang="zh-CN" dirty="0" smtClean="0"/>
              <a:t>Good morning and good night</a:t>
            </a:r>
          </a:p>
          <a:p>
            <a:r>
              <a:rPr lang="en-US" altLang="zh-CN" dirty="0" smtClean="0"/>
              <a:t>I wake up at twilight</a:t>
            </a:r>
          </a:p>
          <a:p>
            <a:r>
              <a:rPr lang="en-US" altLang="zh-CN" dirty="0" smtClean="0"/>
              <a:t>It's gonna be alright we don't even have to try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Woah-oh-oh-oh Woah-oh-oh-oh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Woah-oh-oh-oh Woah-oh-oh-oh</a:t>
            </a:r>
          </a:p>
          <a:p>
            <a:r>
              <a:rPr lang="en-US" altLang="zh-CN" dirty="0" smtClean="0"/>
              <a:t>We don't even have to try it's always a good time</a:t>
            </a:r>
          </a:p>
          <a:p>
            <a:r>
              <a:rPr lang="en-US" altLang="zh-CN" dirty="0" smtClean="0"/>
              <a:t>Woah-oh-oh-oh Woah-oh-oh-oh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Woah-oh-oh-oh</a:t>
            </a:r>
          </a:p>
          <a:p>
            <a:r>
              <a:rPr lang="en-US" altLang="zh-CN" dirty="0" smtClean="0"/>
              <a:t>We don't even have to try it's always a good time</a:t>
            </a:r>
          </a:p>
          <a:p>
            <a:r>
              <a:rPr lang="en-US" altLang="zh-CN" dirty="0" smtClean="0"/>
              <a:t>Doesn't matter when</a:t>
            </a:r>
          </a:p>
          <a:p>
            <a:r>
              <a:rPr lang="en-US" altLang="zh-CN" dirty="0" smtClean="0"/>
              <a:t>It's always a good time then</a:t>
            </a:r>
          </a:p>
          <a:p>
            <a:r>
              <a:rPr lang="en-US" altLang="zh-CN" dirty="0" smtClean="0"/>
              <a:t>Doesn't matter where</a:t>
            </a:r>
          </a:p>
          <a:p>
            <a:r>
              <a:rPr lang="en-US" altLang="zh-CN" dirty="0" smtClean="0"/>
              <a:t>It's always a good time there</a:t>
            </a:r>
          </a:p>
          <a:p>
            <a:r>
              <a:rPr lang="en-US" altLang="zh-CN" dirty="0" smtClean="0"/>
              <a:t>Doesn't matter when</a:t>
            </a:r>
          </a:p>
          <a:p>
            <a:r>
              <a:rPr lang="en-US" altLang="zh-CN" dirty="0" smtClean="0"/>
              <a:t>It's always a good time then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Woah-oh-oh-oh Woah-oh-oh-oh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Woah-oh-oh-oh Woah-oh-oh-oh</a:t>
            </a:r>
          </a:p>
          <a:p>
            <a:r>
              <a:rPr lang="en-US" altLang="zh-CN" dirty="0" smtClean="0"/>
              <a:t>We don't even have to try it's always a good time</a:t>
            </a:r>
          </a:p>
          <a:p>
            <a:r>
              <a:rPr lang="en-US" altLang="zh-CN" dirty="0" smtClean="0"/>
              <a:t>Woah-oh-oh-oh Woah-oh-oh-oh</a:t>
            </a:r>
          </a:p>
          <a:p>
            <a:r>
              <a:rPr lang="en-US" altLang="zh-CN" dirty="0" smtClean="0"/>
              <a:t>It's always a good time</a:t>
            </a:r>
          </a:p>
          <a:p>
            <a:r>
              <a:rPr lang="en-US" altLang="zh-CN" dirty="0" smtClean="0"/>
              <a:t>Woah-oh-oh-oh</a:t>
            </a:r>
          </a:p>
          <a:p>
            <a:r>
              <a:rPr lang="en-US" altLang="zh-CN" dirty="0" smtClean="0"/>
              <a:t>We don't even have to try it's always a good time</a:t>
            </a:r>
            <a:endParaRPr lang="en-US" altLang="zh-CN" dirty="0"/>
          </a:p>
        </p:txBody>
      </p:sp>
      <p:sp>
        <p:nvSpPr>
          <p:cNvPr id="10" name="椭圆 9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88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右箭头 13"/>
          <p:cNvSpPr/>
          <p:nvPr/>
        </p:nvSpPr>
        <p:spPr>
          <a:xfrm>
            <a:off x="-1260648" y="4176593"/>
            <a:ext cx="1008112" cy="57606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-2484784" y="772929"/>
            <a:ext cx="720080" cy="4114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-3636912" y="1207826"/>
            <a:ext cx="648072" cy="370327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-4528628" y="3003798"/>
            <a:ext cx="1215752" cy="694716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39986" y="1678626"/>
            <a:ext cx="4365298" cy="4968552"/>
            <a:chOff x="2483768" y="1635646"/>
            <a:chExt cx="4365298" cy="4968552"/>
          </a:xfrm>
        </p:grpSpPr>
        <p:grpSp>
          <p:nvGrpSpPr>
            <p:cNvPr id="2" name="组合 1"/>
            <p:cNvGrpSpPr/>
            <p:nvPr/>
          </p:nvGrpSpPr>
          <p:grpSpPr>
            <a:xfrm>
              <a:off x="2805170" y="1635646"/>
              <a:ext cx="3722494" cy="2088232"/>
              <a:chOff x="2865730" y="1668745"/>
              <a:chExt cx="3722494" cy="208823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2865730" y="1668745"/>
                <a:ext cx="3722494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latin typeface="Impact" pitchFamily="34" charset="0"/>
                  </a:rPr>
                  <a:t>Good</a:t>
                </a:r>
                <a:r>
                  <a:rPr lang="en-US" altLang="zh-CN" sz="4800" dirty="0">
                    <a:solidFill>
                      <a:srgbClr val="FF5050"/>
                    </a:solidFill>
                    <a:latin typeface="Impact" pitchFamily="34" charset="0"/>
                  </a:rPr>
                  <a:t> </a:t>
                </a:r>
                <a:r>
                  <a:rPr lang="en-US" altLang="zh-CN" sz="4800" dirty="0" smtClean="0">
                    <a:solidFill>
                      <a:srgbClr val="FFC000"/>
                    </a:solidFill>
                    <a:latin typeface="Impact" pitchFamily="34" charset="0"/>
                  </a:rPr>
                  <a:t>morning</a:t>
                </a:r>
                <a:endParaRPr lang="en-US" altLang="zh-CN" sz="4800" dirty="0">
                  <a:solidFill>
                    <a:srgbClr val="FFC000"/>
                  </a:solidFill>
                  <a:latin typeface="Impact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157750" y="2309440"/>
                <a:ext cx="113845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Impact" pitchFamily="34" charset="0"/>
                  </a:rPr>
                  <a:t>and</a:t>
                </a:r>
                <a:endParaRPr lang="zh-CN" altLang="en-US" dirty="0">
                  <a:solidFill>
                    <a:schemeClr val="accent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297181" y="2925980"/>
                <a:ext cx="2880917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chemeClr val="bg1"/>
                    </a:solidFill>
                    <a:latin typeface="Impact" pitchFamily="34" charset="0"/>
                  </a:rPr>
                  <a:t>good</a:t>
                </a:r>
                <a:r>
                  <a:rPr lang="en-US" altLang="zh-CN" sz="4800" dirty="0">
                    <a:solidFill>
                      <a:srgbClr val="FF5050"/>
                    </a:solidFill>
                    <a:latin typeface="Impact" pitchFamily="34" charset="0"/>
                  </a:rPr>
                  <a:t> </a:t>
                </a:r>
                <a:r>
                  <a:rPr lang="en-US" altLang="zh-CN" sz="4800" dirty="0">
                    <a:solidFill>
                      <a:schemeClr val="accent1">
                        <a:lumMod val="75000"/>
                      </a:schemeClr>
                    </a:solidFill>
                    <a:latin typeface="Impact" pitchFamily="34" charset="0"/>
                  </a:rPr>
                  <a:t>night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483768" y="5896312"/>
              <a:ext cx="4365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000" dirty="0">
                  <a:solidFill>
                    <a:schemeClr val="bg1"/>
                  </a:solidFill>
                  <a:latin typeface="Impact" pitchFamily="34" charset="0"/>
                </a:rPr>
                <a:t>I wake up at </a:t>
              </a:r>
              <a:r>
                <a:rPr lang="en-US" altLang="zh-CN" sz="4000" dirty="0">
                  <a:solidFill>
                    <a:srgbClr val="FFC000"/>
                  </a:solidFill>
                  <a:latin typeface="Impact" pitchFamily="34" charset="0"/>
                </a:rPr>
                <a:t>twilight</a:t>
              </a:r>
            </a:p>
          </p:txBody>
        </p:sp>
      </p:grpSp>
      <p:sp>
        <p:nvSpPr>
          <p:cNvPr id="10" name="椭圆 9"/>
          <p:cNvSpPr/>
          <p:nvPr/>
        </p:nvSpPr>
        <p:spPr>
          <a:xfrm>
            <a:off x="2056546" y="2504568"/>
            <a:ext cx="278380" cy="278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453860" y="3040156"/>
            <a:ext cx="278380" cy="278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920642" y="3003798"/>
            <a:ext cx="278380" cy="278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296906" y="1568464"/>
            <a:ext cx="278380" cy="278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31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6.30019E-7 L -0.00243 -0.73533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3678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91776" y="2137200"/>
            <a:ext cx="43652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000" dirty="0">
                <a:solidFill>
                  <a:schemeClr val="bg1"/>
                </a:solidFill>
                <a:latin typeface="Impact" pitchFamily="34" charset="0"/>
              </a:rPr>
              <a:t>I wake up at </a:t>
            </a:r>
            <a:r>
              <a:rPr lang="en-US" altLang="zh-CN" sz="4000" dirty="0">
                <a:solidFill>
                  <a:srgbClr val="FFC000"/>
                </a:solidFill>
                <a:latin typeface="Impact" pitchFamily="34" charset="0"/>
              </a:rPr>
              <a:t>twilight</a:t>
            </a:r>
          </a:p>
        </p:txBody>
      </p:sp>
      <p:sp>
        <p:nvSpPr>
          <p:cNvPr id="14" name="右箭头 13"/>
          <p:cNvSpPr/>
          <p:nvPr/>
        </p:nvSpPr>
        <p:spPr>
          <a:xfrm>
            <a:off x="-5149080" y="3212087"/>
            <a:ext cx="5044570" cy="1656184"/>
          </a:xfrm>
          <a:prstGeom prst="rightArrow">
            <a:avLst>
              <a:gd name="adj1" fmla="val 48731"/>
              <a:gd name="adj2" fmla="val 704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5149080" y="3005539"/>
            <a:ext cx="39469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itchFamily="34" charset="0"/>
              </a:rPr>
              <a:t>It's gonna be alright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4976" y="-236562"/>
            <a:ext cx="3316287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椭圆 18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816" y="1013860"/>
            <a:ext cx="1903448" cy="82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00409" y="4632339"/>
            <a:ext cx="951724" cy="4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6700" y="2024998"/>
            <a:ext cx="1903448" cy="82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49080" y="1045550"/>
            <a:ext cx="906656" cy="393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035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decel="10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" presetClass="emph" presetSubtype="2" repeatCount="300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0" presetClass="path" presetSubtype="0" accel="5200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200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78038 0.00247 L 1.76545 -0.00155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24" dur="2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2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2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3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2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44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2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50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2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1" animBg="1"/>
      <p:bldP spid="14" grpId="2" animBg="1"/>
      <p:bldP spid="14" grpId="3" animBg="1"/>
      <p:bldP spid="3" grpId="0"/>
      <p:bldP spid="3" grpId="1"/>
      <p:bldP spid="3" grpId="2"/>
      <p:bldP spid="3" grpId="3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1859801"/>
            <a:ext cx="13035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Impact" pitchFamily="34" charset="0"/>
              </a:rPr>
              <a:t>even</a:t>
            </a:r>
            <a:endParaRPr lang="en-US" altLang="zh-CN" sz="4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2467" y="2125186"/>
            <a:ext cx="9332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We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95736" y="2125186"/>
            <a:ext cx="1337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don't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065335" y="2435865"/>
            <a:ext cx="1298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have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51408" y="2003817"/>
            <a:ext cx="644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to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950051" y="1707654"/>
            <a:ext cx="15742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dirty="0">
                <a:solidFill>
                  <a:prstClr val="white"/>
                </a:solidFill>
                <a:latin typeface="Impact" pitchFamily="34" charset="0"/>
              </a:rPr>
              <a:t>try</a:t>
            </a:r>
          </a:p>
        </p:txBody>
      </p:sp>
      <p:sp>
        <p:nvSpPr>
          <p:cNvPr id="20" name="椭圆 19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71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62467" y="3205306"/>
            <a:ext cx="6765917" cy="37455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1000"/>
                </a:schemeClr>
              </a:gs>
              <a:gs pos="50000">
                <a:schemeClr val="tx1"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262467" y="1707654"/>
            <a:ext cx="6261861" cy="1569660"/>
            <a:chOff x="1262467" y="1707654"/>
            <a:chExt cx="6261861" cy="1569660"/>
          </a:xfrm>
        </p:grpSpPr>
        <p:sp>
          <p:nvSpPr>
            <p:cNvPr id="3" name="矩形 2"/>
            <p:cNvSpPr/>
            <p:nvPr/>
          </p:nvSpPr>
          <p:spPr>
            <a:xfrm>
              <a:off x="3491880" y="1859801"/>
              <a:ext cx="130356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Impact" pitchFamily="34" charset="0"/>
                </a:rPr>
                <a:t>even</a:t>
              </a:r>
              <a:endParaRPr lang="en-US" altLang="zh-CN" sz="4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62467" y="2125186"/>
              <a:ext cx="93326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We</a:t>
              </a:r>
              <a:endParaRPr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2195736" y="2125186"/>
              <a:ext cx="13372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don't</a:t>
              </a:r>
              <a:endParaRPr lang="zh-CN" altLang="en-US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4065335" y="2435865"/>
              <a:ext cx="1298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have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5151408" y="2003817"/>
              <a:ext cx="64472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to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950051" y="1707654"/>
              <a:ext cx="157427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9600" dirty="0">
                  <a:solidFill>
                    <a:prstClr val="white"/>
                  </a:solidFill>
                  <a:latin typeface="Impact" pitchFamily="34" charset="0"/>
                </a:rPr>
                <a:t>try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9061" y="1024367"/>
            <a:ext cx="6309283" cy="2555495"/>
            <a:chOff x="-5614444" y="6596278"/>
            <a:chExt cx="6309283" cy="2555495"/>
          </a:xfrm>
        </p:grpSpPr>
        <p:sp>
          <p:nvSpPr>
            <p:cNvPr id="16" name="矩形 15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chemeClr val="bg1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493"/>
          <a:stretch/>
        </p:blipFill>
        <p:spPr>
          <a:xfrm>
            <a:off x="755576" y="-884634"/>
            <a:ext cx="7272808" cy="701628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3708920" y="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9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40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005064" y="-7437362"/>
            <a:ext cx="19154128" cy="19154128"/>
            <a:chOff x="179512" y="-2252786"/>
            <a:chExt cx="8784976" cy="8784976"/>
          </a:xfrm>
        </p:grpSpPr>
        <p:grpSp>
          <p:nvGrpSpPr>
            <p:cNvPr id="11" name="组合 10"/>
            <p:cNvGrpSpPr/>
            <p:nvPr/>
          </p:nvGrpSpPr>
          <p:grpSpPr>
            <a:xfrm>
              <a:off x="179512" y="-2252786"/>
              <a:ext cx="8784976" cy="8784976"/>
              <a:chOff x="179512" y="-2252786"/>
              <a:chExt cx="8784976" cy="8784976"/>
            </a:xfrm>
          </p:grpSpPr>
          <p:sp>
            <p:nvSpPr>
              <p:cNvPr id="9" name="五角星 8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五角星 9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627784" y="339502"/>
              <a:ext cx="3816424" cy="3816424"/>
              <a:chOff x="179512" y="-2252786"/>
              <a:chExt cx="8784976" cy="8784976"/>
            </a:xfrm>
          </p:grpSpPr>
          <p:sp>
            <p:nvSpPr>
              <p:cNvPr id="13" name="五角星 12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五角星 13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982715" y="867365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rgbClr val="FF5050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srgbClr val="FF5050"/>
              </a:solidFill>
              <a:latin typeface="Impact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1069" y="1600431"/>
            <a:ext cx="6309283" cy="2555495"/>
            <a:chOff x="-5614444" y="6596278"/>
            <a:chExt cx="6309283" cy="2555495"/>
          </a:xfrm>
        </p:grpSpPr>
        <p:sp>
          <p:nvSpPr>
            <p:cNvPr id="5" name="矩形 4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It's</a:t>
              </a:r>
              <a:endParaRPr lang="zh-CN" altLang="en-US" sz="6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5050"/>
                  </a:solidFill>
                  <a:latin typeface="Impact" pitchFamily="34" charset="0"/>
                </a:rPr>
                <a:t>a</a:t>
              </a:r>
              <a:endParaRPr lang="zh-CN" altLang="en-US" sz="40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18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1069" y="867365"/>
            <a:ext cx="6309283" cy="3288561"/>
            <a:chOff x="1431069" y="867365"/>
            <a:chExt cx="6309283" cy="3288561"/>
          </a:xfrm>
        </p:grpSpPr>
        <p:sp>
          <p:nvSpPr>
            <p:cNvPr id="2" name="矩形 1"/>
            <p:cNvSpPr/>
            <p:nvPr/>
          </p:nvSpPr>
          <p:spPr>
            <a:xfrm>
              <a:off x="2982715" y="867365"/>
              <a:ext cx="284084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rgbClr val="FF5050"/>
                  </a:solidFill>
                  <a:latin typeface="Impact" pitchFamily="34" charset="0"/>
                </a:rPr>
                <a:t>Woah~</a:t>
              </a:r>
              <a:endParaRPr lang="zh-CN" altLang="en-US" sz="7200" dirty="0">
                <a:solidFill>
                  <a:srgbClr val="FF5050"/>
                </a:solidFill>
                <a:latin typeface="Impact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431069" y="1600431"/>
              <a:ext cx="6309283" cy="2555495"/>
              <a:chOff x="-5614444" y="6596278"/>
              <a:chExt cx="6309283" cy="255549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-5614444" y="6596278"/>
                <a:ext cx="1593706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800" dirty="0">
                    <a:solidFill>
                      <a:srgbClr val="FF5050"/>
                    </a:solidFill>
                    <a:latin typeface="Impact" pitchFamily="34" charset="0"/>
                  </a:rPr>
                  <a:t>It's</a:t>
                </a:r>
                <a:endParaRPr lang="zh-CN" altLang="en-US" sz="6000" dirty="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-4027836" y="6958933"/>
                <a:ext cx="2392001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00B0F0"/>
                    </a:solidFill>
                    <a:latin typeface="Impact" pitchFamily="34" charset="0"/>
                  </a:rPr>
                  <a:t>always</a:t>
                </a:r>
                <a:endParaRPr lang="zh-CN" altLang="en-US" sz="4000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-4429000" y="7972350"/>
                <a:ext cx="572593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FF5050"/>
                    </a:solidFill>
                    <a:latin typeface="Impact" pitchFamily="34" charset="0"/>
                  </a:rPr>
                  <a:t>a</a:t>
                </a:r>
                <a:endParaRPr lang="zh-CN" altLang="en-US" sz="4000" dirty="0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-3856407" y="7828334"/>
                <a:ext cx="4551246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000" dirty="0" smtClean="0">
                    <a:solidFill>
                      <a:srgbClr val="00B050"/>
                    </a:solidFill>
                    <a:latin typeface="Impact" pitchFamily="34" charset="0"/>
                  </a:rPr>
                  <a:t>GOOD TIME</a:t>
                </a:r>
                <a:endParaRPr lang="zh-CN" altLang="en-US" sz="5400" dirty="0">
                  <a:solidFill>
                    <a:srgbClr val="00B05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169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31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915816" y="1707654"/>
            <a:ext cx="2786340" cy="792088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15816" y="1815159"/>
            <a:ext cx="27863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Woah-oh-oh-oh</a:t>
            </a:r>
          </a:p>
        </p:txBody>
      </p:sp>
      <p:sp>
        <p:nvSpPr>
          <p:cNvPr id="19" name="矩形 18"/>
          <p:cNvSpPr/>
          <p:nvPr/>
        </p:nvSpPr>
        <p:spPr>
          <a:xfrm>
            <a:off x="3113837" y="2406204"/>
            <a:ext cx="9541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5050"/>
                </a:solidFill>
                <a:latin typeface="Impact" pitchFamily="34" charset="0"/>
              </a:rPr>
              <a:t>It's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3995936" y="2534583"/>
            <a:ext cx="1362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B0F0"/>
                </a:solidFill>
                <a:latin typeface="Impact" pitchFamily="34" charset="0"/>
              </a:rPr>
              <a:t>always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5936" y="3110647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a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293498" y="3038639"/>
            <a:ext cx="25827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B050"/>
                </a:solidFill>
                <a:latin typeface="Impact" pitchFamily="34" charset="0"/>
              </a:rPr>
              <a:t>GOOD TIME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 rot="21024135">
            <a:off x="4319437" y="3032542"/>
            <a:ext cx="25827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FFC000"/>
                </a:solidFill>
                <a:latin typeface="Impact" pitchFamily="34" charset="0"/>
              </a:rPr>
              <a:t>GOOD TIME</a:t>
            </a:r>
            <a:endParaRPr lang="zh-CN" alt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9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path" presetSubtype="0" decel="48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0 L -0.03281 0.00031 " pathEditMode="relative" ptsTypes="AA">
                                      <p:cBhvr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decel="48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0 L -0.04792 0 L -0.02709 -0.00154 " pathEditMode="relative" ptsTypes="AAA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" grpId="0"/>
      <p:bldP spid="19" grpId="0"/>
      <p:bldP spid="19" grpId="1"/>
      <p:bldP spid="21" grpId="0"/>
      <p:bldP spid="21" grpId="1"/>
      <p:bldP spid="23" grpId="0"/>
      <p:bldP spid="27" grpId="0"/>
      <p:bldP spid="27" grpId="1"/>
      <p:bldP spid="27" grpId="2"/>
      <p:bldP spid="28" grpId="0"/>
      <p:bldP spid="2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1859801"/>
            <a:ext cx="13035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prstClr val="white"/>
                </a:solidFill>
                <a:latin typeface="Impact" pitchFamily="34" charset="0"/>
              </a:rPr>
              <a:t>even</a:t>
            </a:r>
            <a:endParaRPr lang="en-US" altLang="zh-CN" sz="4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2467" y="2125186"/>
            <a:ext cx="9332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We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736" y="2125186"/>
            <a:ext cx="1337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don't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335" y="2435865"/>
            <a:ext cx="1298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have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1408" y="2003817"/>
            <a:ext cx="644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to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50051" y="1707654"/>
            <a:ext cx="15742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itchFamily="34" charset="0"/>
              </a:rPr>
              <a:t>try</a:t>
            </a:r>
          </a:p>
        </p:txBody>
      </p:sp>
      <p:sp>
        <p:nvSpPr>
          <p:cNvPr id="20" name="椭圆 19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95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62467" y="3205306"/>
            <a:ext cx="6765917" cy="37455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1000"/>
                </a:schemeClr>
              </a:gs>
              <a:gs pos="50000">
                <a:schemeClr val="tx1"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62467" y="1707654"/>
            <a:ext cx="6261861" cy="1569660"/>
            <a:chOff x="1262467" y="1707654"/>
            <a:chExt cx="6261861" cy="1569660"/>
          </a:xfrm>
        </p:grpSpPr>
        <p:sp>
          <p:nvSpPr>
            <p:cNvPr id="3" name="矩形 2"/>
            <p:cNvSpPr/>
            <p:nvPr/>
          </p:nvSpPr>
          <p:spPr>
            <a:xfrm>
              <a:off x="3491880" y="1859801"/>
              <a:ext cx="130356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latin typeface="Impact" pitchFamily="34" charset="0"/>
                </a:rPr>
                <a:t>even</a:t>
              </a:r>
              <a:endParaRPr lang="en-US" altLang="zh-CN" sz="4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62467" y="2125186"/>
              <a:ext cx="93326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We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95736" y="2125186"/>
              <a:ext cx="13372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don't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065335" y="2435865"/>
              <a:ext cx="1298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have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51408" y="2003817"/>
              <a:ext cx="64472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to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50051" y="1707654"/>
              <a:ext cx="157427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>
                  <a:solidFill>
                    <a:prstClr val="white"/>
                  </a:solidFill>
                  <a:latin typeface="Impact" pitchFamily="34" charset="0"/>
                </a:rPr>
                <a:t>try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9061" y="1024367"/>
            <a:ext cx="6309283" cy="2555495"/>
            <a:chOff x="-5614444" y="6596278"/>
            <a:chExt cx="6309283" cy="2555495"/>
          </a:xfrm>
        </p:grpSpPr>
        <p:sp>
          <p:nvSpPr>
            <p:cNvPr id="16" name="矩形 15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prstClr val="white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prstClr val="white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493"/>
          <a:stretch/>
        </p:blipFill>
        <p:spPr>
          <a:xfrm>
            <a:off x="755576" y="-884634"/>
            <a:ext cx="7272808" cy="701628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3708920" y="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29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96377" y="1910031"/>
            <a:ext cx="45512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 smtClean="0">
                <a:solidFill>
                  <a:srgbClr val="00B050"/>
                </a:solidFill>
                <a:latin typeface="Impact" pitchFamily="34" charset="0"/>
              </a:rPr>
              <a:t>GOOD TIME</a:t>
            </a:r>
            <a:endParaRPr lang="zh-CN" altLang="en-US" sz="5400" dirty="0">
              <a:solidFill>
                <a:srgbClr val="00B05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95193" y="1913739"/>
            <a:ext cx="45512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 smtClean="0">
                <a:solidFill>
                  <a:srgbClr val="FFC000"/>
                </a:solidFill>
                <a:latin typeface="Impact" pitchFamily="34" charset="0"/>
              </a:rPr>
              <a:t>GOOD TIME</a:t>
            </a:r>
            <a:endParaRPr lang="zh-CN" altLang="en-US" sz="5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48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31069" y="1131590"/>
            <a:ext cx="159370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>
                <a:solidFill>
                  <a:srgbClr val="FF5050"/>
                </a:solidFill>
                <a:latin typeface="Impact" pitchFamily="34" charset="0"/>
              </a:rPr>
              <a:t>It's</a:t>
            </a:r>
            <a:endParaRPr lang="zh-CN" altLang="en-US" sz="6000" dirty="0"/>
          </a:p>
        </p:txBody>
      </p:sp>
      <p:sp>
        <p:nvSpPr>
          <p:cNvPr id="6" name="矩形 5"/>
          <p:cNvSpPr/>
          <p:nvPr/>
        </p:nvSpPr>
        <p:spPr>
          <a:xfrm>
            <a:off x="3017677" y="1494245"/>
            <a:ext cx="23920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rgbClr val="00B0F0"/>
                </a:solidFill>
                <a:latin typeface="Impact" pitchFamily="34" charset="0"/>
              </a:rPr>
              <a:t>always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16513" y="2507662"/>
            <a:ext cx="5725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rgbClr val="FF5050"/>
                </a:solidFill>
                <a:latin typeface="Impact" pitchFamily="34" charset="0"/>
              </a:rPr>
              <a:t>a</a:t>
            </a:r>
            <a:endParaRPr lang="zh-CN" altLang="en-US" sz="4000" dirty="0"/>
          </a:p>
        </p:txBody>
      </p:sp>
      <p:sp>
        <p:nvSpPr>
          <p:cNvPr id="8" name="矩形 7"/>
          <p:cNvSpPr/>
          <p:nvPr/>
        </p:nvSpPr>
        <p:spPr>
          <a:xfrm>
            <a:off x="3189106" y="2363646"/>
            <a:ext cx="45512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 smtClean="0">
                <a:solidFill>
                  <a:srgbClr val="00B050"/>
                </a:solidFill>
                <a:latin typeface="Impact" pitchFamily="34" charset="0"/>
              </a:rPr>
              <a:t>GOOD TIME</a:t>
            </a:r>
            <a:endParaRPr lang="zh-CN" altLang="en-US" sz="5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95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31069" y="1131590"/>
            <a:ext cx="6309283" cy="2555495"/>
            <a:chOff x="1431069" y="1131590"/>
            <a:chExt cx="6309283" cy="2555495"/>
          </a:xfrm>
        </p:grpSpPr>
        <p:sp>
          <p:nvSpPr>
            <p:cNvPr id="5" name="矩形 4"/>
            <p:cNvSpPr/>
            <p:nvPr/>
          </p:nvSpPr>
          <p:spPr>
            <a:xfrm>
              <a:off x="1431069" y="1131590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It's</a:t>
              </a:r>
              <a:endParaRPr lang="zh-CN" altLang="en-US" sz="6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3017677" y="1494245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616513" y="2507662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5050"/>
                  </a:solidFill>
                  <a:latin typeface="Impact" pitchFamily="34" charset="0"/>
                </a:rPr>
                <a:t>a</a:t>
              </a:r>
              <a:endParaRPr lang="zh-CN" altLang="en-US" sz="40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3189106" y="2363646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9324528" y="2316817"/>
            <a:ext cx="27863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  <a:latin typeface="Impact" pitchFamily="34" charset="0"/>
              </a:rPr>
              <a:t>Woah-oh-oh-oh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4041502"/>
            <a:ext cx="9144000" cy="1122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-20538"/>
            <a:ext cx="9144000" cy="10801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056546" y="2504568"/>
            <a:ext cx="278380" cy="2783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453860" y="3040156"/>
            <a:ext cx="278380" cy="2783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920642" y="3003798"/>
            <a:ext cx="278380" cy="2783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296906" y="1568464"/>
            <a:ext cx="278380" cy="27838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995936" y="-124467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3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xit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xit" presetSubtype="32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xit" presetSubtype="32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xit" presetSubtype="32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组合 213"/>
          <p:cNvGrpSpPr/>
          <p:nvPr/>
        </p:nvGrpSpPr>
        <p:grpSpPr>
          <a:xfrm>
            <a:off x="3053286" y="-668610"/>
            <a:ext cx="366586" cy="576064"/>
            <a:chOff x="524911" y="1572323"/>
            <a:chExt cx="366586" cy="576064"/>
          </a:xfrm>
        </p:grpSpPr>
        <p:sp>
          <p:nvSpPr>
            <p:cNvPr id="210" name="圆角矩形 209"/>
            <p:cNvSpPr/>
            <p:nvPr/>
          </p:nvSpPr>
          <p:spPr>
            <a:xfrm>
              <a:off x="524911" y="1572323"/>
              <a:ext cx="366586" cy="57606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211" name="矩形 210"/>
            <p:cNvSpPr/>
            <p:nvPr/>
          </p:nvSpPr>
          <p:spPr>
            <a:xfrm>
              <a:off x="551593" y="1642192"/>
              <a:ext cx="314182" cy="4189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678147" y="2075586"/>
              <a:ext cx="52369" cy="523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圆角矩形 212"/>
            <p:cNvSpPr/>
            <p:nvPr/>
          </p:nvSpPr>
          <p:spPr>
            <a:xfrm>
              <a:off x="669222" y="1609904"/>
              <a:ext cx="82426" cy="104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4041502"/>
            <a:ext cx="9144000" cy="1122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-20538"/>
            <a:ext cx="9144000" cy="10801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/>
          <p:cNvGrpSpPr/>
          <p:nvPr/>
        </p:nvGrpSpPr>
        <p:grpSpPr>
          <a:xfrm>
            <a:off x="217652" y="123478"/>
            <a:ext cx="8598172" cy="4762759"/>
            <a:chOff x="217652" y="123478"/>
            <a:chExt cx="8598172" cy="4762759"/>
          </a:xfrm>
        </p:grpSpPr>
        <p:grpSp>
          <p:nvGrpSpPr>
            <p:cNvPr id="70" name="组合 69"/>
            <p:cNvGrpSpPr/>
            <p:nvPr/>
          </p:nvGrpSpPr>
          <p:grpSpPr>
            <a:xfrm>
              <a:off x="395536" y="123478"/>
              <a:ext cx="8208912" cy="792088"/>
              <a:chOff x="395536" y="123478"/>
              <a:chExt cx="8208912" cy="79208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95536" y="339502"/>
                <a:ext cx="366586" cy="576064"/>
                <a:chOff x="647564" y="96348"/>
                <a:chExt cx="504056" cy="792088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矩形 3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1331640" y="123478"/>
                <a:ext cx="366586" cy="576064"/>
                <a:chOff x="647564" y="96348"/>
                <a:chExt cx="504056" cy="792088"/>
              </a:xfrm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圆角矩形 18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2319874" y="339502"/>
                <a:ext cx="366586" cy="576064"/>
                <a:chOff x="647564" y="96348"/>
                <a:chExt cx="504056" cy="792088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3275856" y="123478"/>
                <a:ext cx="366586" cy="576064"/>
                <a:chOff x="647564" y="96348"/>
                <a:chExt cx="504056" cy="792088"/>
              </a:xfrm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圆角矩形 43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4264090" y="339502"/>
                <a:ext cx="366586" cy="576064"/>
                <a:chOff x="647564" y="96348"/>
                <a:chExt cx="504056" cy="792088"/>
              </a:xfrm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5305412" y="123478"/>
                <a:ext cx="366586" cy="576064"/>
                <a:chOff x="647564" y="96348"/>
                <a:chExt cx="504056" cy="792088"/>
              </a:xfrm>
            </p:grpSpPr>
            <p:sp>
              <p:nvSpPr>
                <p:cNvPr id="51" name="圆角矩形 50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6293646" y="339502"/>
                <a:ext cx="366586" cy="576064"/>
                <a:chOff x="647564" y="96348"/>
                <a:chExt cx="504056" cy="792088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7249628" y="123478"/>
                <a:ext cx="366586" cy="576064"/>
                <a:chOff x="647564" y="96348"/>
                <a:chExt cx="504056" cy="792088"/>
              </a:xfrm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矩形 61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8237862" y="339502"/>
                <a:ext cx="366586" cy="576064"/>
                <a:chOff x="647564" y="96348"/>
                <a:chExt cx="504056" cy="792088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9" name="组合 198"/>
            <p:cNvGrpSpPr/>
            <p:nvPr/>
          </p:nvGrpSpPr>
          <p:grpSpPr>
            <a:xfrm>
              <a:off x="217652" y="4624465"/>
              <a:ext cx="8598172" cy="261772"/>
              <a:chOff x="217652" y="4624465"/>
              <a:chExt cx="8598172" cy="261772"/>
            </a:xfrm>
          </p:grpSpPr>
          <p:grpSp>
            <p:nvGrpSpPr>
              <p:cNvPr id="130" name="组合 129"/>
              <p:cNvGrpSpPr/>
              <p:nvPr/>
            </p:nvGrpSpPr>
            <p:grpSpPr>
              <a:xfrm>
                <a:off x="217652" y="4624465"/>
                <a:ext cx="690622" cy="261772"/>
                <a:chOff x="280978" y="4543136"/>
                <a:chExt cx="910843" cy="345244"/>
              </a:xfrm>
            </p:grpSpPr>
            <p:sp>
              <p:nvSpPr>
                <p:cNvPr id="126" name="梯形 125"/>
                <p:cNvSpPr/>
                <p:nvPr/>
              </p:nvSpPr>
              <p:spPr>
                <a:xfrm flipV="1">
                  <a:off x="280978" y="4543136"/>
                  <a:ext cx="910843" cy="345244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任意多边形 127"/>
                <p:cNvSpPr/>
                <p:nvPr/>
              </p:nvSpPr>
              <p:spPr>
                <a:xfrm>
                  <a:off x="395536" y="4587974"/>
                  <a:ext cx="674212" cy="110006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任意多边形 128"/>
                <p:cNvSpPr/>
                <p:nvPr/>
              </p:nvSpPr>
              <p:spPr>
                <a:xfrm>
                  <a:off x="471758" y="4740418"/>
                  <a:ext cx="530196" cy="86508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1" name="组合 130"/>
              <p:cNvGrpSpPr/>
              <p:nvPr/>
            </p:nvGrpSpPr>
            <p:grpSpPr>
              <a:xfrm>
                <a:off x="1196305" y="4624465"/>
                <a:ext cx="690622" cy="261772"/>
                <a:chOff x="280978" y="4543136"/>
                <a:chExt cx="910843" cy="345244"/>
              </a:xfrm>
            </p:grpSpPr>
            <p:sp>
              <p:nvSpPr>
                <p:cNvPr id="132" name="梯形 131"/>
                <p:cNvSpPr/>
                <p:nvPr/>
              </p:nvSpPr>
              <p:spPr>
                <a:xfrm flipV="1">
                  <a:off x="280978" y="4543136"/>
                  <a:ext cx="910843" cy="345244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任意多边形 132"/>
                <p:cNvSpPr/>
                <p:nvPr/>
              </p:nvSpPr>
              <p:spPr>
                <a:xfrm>
                  <a:off x="395536" y="4587974"/>
                  <a:ext cx="674212" cy="110006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任意多边形 133"/>
                <p:cNvSpPr/>
                <p:nvPr/>
              </p:nvSpPr>
              <p:spPr>
                <a:xfrm>
                  <a:off x="471758" y="4740418"/>
                  <a:ext cx="530196" cy="86508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" name="组合 134"/>
              <p:cNvGrpSpPr/>
              <p:nvPr/>
            </p:nvGrpSpPr>
            <p:grpSpPr>
              <a:xfrm>
                <a:off x="2186678" y="4624465"/>
                <a:ext cx="690622" cy="261772"/>
                <a:chOff x="280978" y="4543136"/>
                <a:chExt cx="910843" cy="345244"/>
              </a:xfrm>
            </p:grpSpPr>
            <p:sp>
              <p:nvSpPr>
                <p:cNvPr id="136" name="梯形 135"/>
                <p:cNvSpPr/>
                <p:nvPr/>
              </p:nvSpPr>
              <p:spPr>
                <a:xfrm flipV="1">
                  <a:off x="280978" y="4543136"/>
                  <a:ext cx="910843" cy="345244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任意多边形 136"/>
                <p:cNvSpPr/>
                <p:nvPr/>
              </p:nvSpPr>
              <p:spPr>
                <a:xfrm>
                  <a:off x="395536" y="4587974"/>
                  <a:ext cx="674212" cy="110006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任意多边形 137"/>
                <p:cNvSpPr/>
                <p:nvPr/>
              </p:nvSpPr>
              <p:spPr>
                <a:xfrm>
                  <a:off x="471758" y="4740418"/>
                  <a:ext cx="530196" cy="86508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9" name="组合 138"/>
              <p:cNvGrpSpPr/>
              <p:nvPr/>
            </p:nvGrpSpPr>
            <p:grpSpPr>
              <a:xfrm>
                <a:off x="3178823" y="4624465"/>
                <a:ext cx="690622" cy="261772"/>
                <a:chOff x="280978" y="4543136"/>
                <a:chExt cx="910843" cy="345244"/>
              </a:xfrm>
            </p:grpSpPr>
            <p:sp>
              <p:nvSpPr>
                <p:cNvPr id="140" name="梯形 139"/>
                <p:cNvSpPr/>
                <p:nvPr/>
              </p:nvSpPr>
              <p:spPr>
                <a:xfrm flipV="1">
                  <a:off x="280978" y="4543136"/>
                  <a:ext cx="910843" cy="345244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任意多边形 140"/>
                <p:cNvSpPr/>
                <p:nvPr/>
              </p:nvSpPr>
              <p:spPr>
                <a:xfrm>
                  <a:off x="395536" y="4587974"/>
                  <a:ext cx="674212" cy="110006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任意多边形 141"/>
                <p:cNvSpPr/>
                <p:nvPr/>
              </p:nvSpPr>
              <p:spPr>
                <a:xfrm>
                  <a:off x="471758" y="4740418"/>
                  <a:ext cx="530196" cy="86508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3" name="组合 142"/>
              <p:cNvGrpSpPr/>
              <p:nvPr/>
            </p:nvGrpSpPr>
            <p:grpSpPr>
              <a:xfrm>
                <a:off x="4157476" y="4624465"/>
                <a:ext cx="690622" cy="261772"/>
                <a:chOff x="280978" y="4543136"/>
                <a:chExt cx="910843" cy="345244"/>
              </a:xfrm>
            </p:grpSpPr>
            <p:sp>
              <p:nvSpPr>
                <p:cNvPr id="144" name="梯形 143"/>
                <p:cNvSpPr/>
                <p:nvPr/>
              </p:nvSpPr>
              <p:spPr>
                <a:xfrm flipV="1">
                  <a:off x="280978" y="4543136"/>
                  <a:ext cx="910843" cy="345244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任意多边形 144"/>
                <p:cNvSpPr/>
                <p:nvPr/>
              </p:nvSpPr>
              <p:spPr>
                <a:xfrm>
                  <a:off x="395536" y="4587974"/>
                  <a:ext cx="674212" cy="110006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" name="任意多边形 145"/>
                <p:cNvSpPr/>
                <p:nvPr/>
              </p:nvSpPr>
              <p:spPr>
                <a:xfrm>
                  <a:off x="471758" y="4740418"/>
                  <a:ext cx="530196" cy="86508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5147849" y="4624465"/>
                <a:ext cx="690622" cy="261772"/>
                <a:chOff x="280978" y="4543136"/>
                <a:chExt cx="910843" cy="345244"/>
              </a:xfrm>
            </p:grpSpPr>
            <p:sp>
              <p:nvSpPr>
                <p:cNvPr id="148" name="梯形 147"/>
                <p:cNvSpPr/>
                <p:nvPr/>
              </p:nvSpPr>
              <p:spPr>
                <a:xfrm flipV="1">
                  <a:off x="280978" y="4543136"/>
                  <a:ext cx="910843" cy="345244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任意多边形 148"/>
                <p:cNvSpPr/>
                <p:nvPr/>
              </p:nvSpPr>
              <p:spPr>
                <a:xfrm>
                  <a:off x="395536" y="4587974"/>
                  <a:ext cx="674212" cy="110006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任意多边形 149"/>
                <p:cNvSpPr/>
                <p:nvPr/>
              </p:nvSpPr>
              <p:spPr>
                <a:xfrm>
                  <a:off x="471758" y="4740418"/>
                  <a:ext cx="530196" cy="86508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1" name="组合 150"/>
              <p:cNvGrpSpPr/>
              <p:nvPr/>
            </p:nvGrpSpPr>
            <p:grpSpPr>
              <a:xfrm>
                <a:off x="6156176" y="4624465"/>
                <a:ext cx="690622" cy="261772"/>
                <a:chOff x="280978" y="4543136"/>
                <a:chExt cx="910843" cy="345244"/>
              </a:xfrm>
            </p:grpSpPr>
            <p:sp>
              <p:nvSpPr>
                <p:cNvPr id="152" name="梯形 151"/>
                <p:cNvSpPr/>
                <p:nvPr/>
              </p:nvSpPr>
              <p:spPr>
                <a:xfrm flipV="1">
                  <a:off x="280978" y="4543136"/>
                  <a:ext cx="910843" cy="345244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任意多边形 152"/>
                <p:cNvSpPr/>
                <p:nvPr/>
              </p:nvSpPr>
              <p:spPr>
                <a:xfrm>
                  <a:off x="395536" y="4587974"/>
                  <a:ext cx="674212" cy="110006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任意多边形 153"/>
                <p:cNvSpPr/>
                <p:nvPr/>
              </p:nvSpPr>
              <p:spPr>
                <a:xfrm>
                  <a:off x="471758" y="4740418"/>
                  <a:ext cx="530196" cy="86508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5" name="组合 154"/>
              <p:cNvGrpSpPr/>
              <p:nvPr/>
            </p:nvGrpSpPr>
            <p:grpSpPr>
              <a:xfrm>
                <a:off x="7134829" y="4624465"/>
                <a:ext cx="690622" cy="261772"/>
                <a:chOff x="280978" y="4543136"/>
                <a:chExt cx="910843" cy="345244"/>
              </a:xfrm>
            </p:grpSpPr>
            <p:sp>
              <p:nvSpPr>
                <p:cNvPr id="156" name="梯形 155"/>
                <p:cNvSpPr/>
                <p:nvPr/>
              </p:nvSpPr>
              <p:spPr>
                <a:xfrm flipV="1">
                  <a:off x="280978" y="4543136"/>
                  <a:ext cx="910843" cy="345244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任意多边形 156"/>
                <p:cNvSpPr/>
                <p:nvPr/>
              </p:nvSpPr>
              <p:spPr>
                <a:xfrm>
                  <a:off x="395536" y="4587974"/>
                  <a:ext cx="674212" cy="110006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任意多边形 157"/>
                <p:cNvSpPr/>
                <p:nvPr/>
              </p:nvSpPr>
              <p:spPr>
                <a:xfrm>
                  <a:off x="471758" y="4740418"/>
                  <a:ext cx="530196" cy="86508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>
                <a:off x="8125202" y="4624465"/>
                <a:ext cx="690622" cy="261772"/>
                <a:chOff x="280978" y="4543136"/>
                <a:chExt cx="910843" cy="345244"/>
              </a:xfrm>
            </p:grpSpPr>
            <p:sp>
              <p:nvSpPr>
                <p:cNvPr id="160" name="梯形 159"/>
                <p:cNvSpPr/>
                <p:nvPr/>
              </p:nvSpPr>
              <p:spPr>
                <a:xfrm flipV="1">
                  <a:off x="280978" y="4543136"/>
                  <a:ext cx="910843" cy="345244"/>
                </a:xfrm>
                <a:prstGeom prst="trapezoid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任意多边形 160"/>
                <p:cNvSpPr/>
                <p:nvPr/>
              </p:nvSpPr>
              <p:spPr>
                <a:xfrm>
                  <a:off x="395536" y="4587974"/>
                  <a:ext cx="674212" cy="110006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任意多边形 161"/>
                <p:cNvSpPr/>
                <p:nvPr/>
              </p:nvSpPr>
              <p:spPr>
                <a:xfrm>
                  <a:off x="471758" y="4740418"/>
                  <a:ext cx="530196" cy="86508"/>
                </a:xfrm>
                <a:custGeom>
                  <a:avLst/>
                  <a:gdLst>
                    <a:gd name="connsiteX0" fmla="*/ 0 w 674212"/>
                    <a:gd name="connsiteY0" fmla="*/ 80062 h 113773"/>
                    <a:gd name="connsiteX1" fmla="*/ 265471 w 674212"/>
                    <a:gd name="connsiteY1" fmla="*/ 0 h 113773"/>
                    <a:gd name="connsiteX2" fmla="*/ 459307 w 674212"/>
                    <a:gd name="connsiteY2" fmla="*/ 113773 h 113773"/>
                    <a:gd name="connsiteX3" fmla="*/ 674212 w 674212"/>
                    <a:gd name="connsiteY3" fmla="*/ 42138 h 113773"/>
                    <a:gd name="connsiteX0" fmla="*/ 0 w 674212"/>
                    <a:gd name="connsiteY0" fmla="*/ 75849 h 109560"/>
                    <a:gd name="connsiteX1" fmla="*/ 206478 w 674212"/>
                    <a:gd name="connsiteY1" fmla="*/ 0 h 109560"/>
                    <a:gd name="connsiteX2" fmla="*/ 459307 w 674212"/>
                    <a:gd name="connsiteY2" fmla="*/ 109560 h 109560"/>
                    <a:gd name="connsiteX3" fmla="*/ 674212 w 674212"/>
                    <a:gd name="connsiteY3" fmla="*/ 37925 h 109560"/>
                    <a:gd name="connsiteX0" fmla="*/ 0 w 674212"/>
                    <a:gd name="connsiteY0" fmla="*/ 76241 h 109952"/>
                    <a:gd name="connsiteX1" fmla="*/ 206478 w 674212"/>
                    <a:gd name="connsiteY1" fmla="*/ 392 h 109952"/>
                    <a:gd name="connsiteX2" fmla="*/ 459307 w 674212"/>
                    <a:gd name="connsiteY2" fmla="*/ 109952 h 109952"/>
                    <a:gd name="connsiteX3" fmla="*/ 674212 w 674212"/>
                    <a:gd name="connsiteY3" fmla="*/ 38317 h 109952"/>
                    <a:gd name="connsiteX0" fmla="*/ 0 w 674212"/>
                    <a:gd name="connsiteY0" fmla="*/ 76241 h 112921"/>
                    <a:gd name="connsiteX1" fmla="*/ 206478 w 674212"/>
                    <a:gd name="connsiteY1" fmla="*/ 392 h 112921"/>
                    <a:gd name="connsiteX2" fmla="*/ 459307 w 674212"/>
                    <a:gd name="connsiteY2" fmla="*/ 109952 h 112921"/>
                    <a:gd name="connsiteX3" fmla="*/ 674212 w 674212"/>
                    <a:gd name="connsiteY3" fmla="*/ 38317 h 112921"/>
                    <a:gd name="connsiteX0" fmla="*/ 0 w 674212"/>
                    <a:gd name="connsiteY0" fmla="*/ 76241 h 110006"/>
                    <a:gd name="connsiteX1" fmla="*/ 206478 w 674212"/>
                    <a:gd name="connsiteY1" fmla="*/ 392 h 110006"/>
                    <a:gd name="connsiteX2" fmla="*/ 459307 w 674212"/>
                    <a:gd name="connsiteY2" fmla="*/ 109952 h 110006"/>
                    <a:gd name="connsiteX3" fmla="*/ 674212 w 674212"/>
                    <a:gd name="connsiteY3" fmla="*/ 38317 h 110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4212" h="110006">
                      <a:moveTo>
                        <a:pt x="0" y="76241"/>
                      </a:moveTo>
                      <a:cubicBezTo>
                        <a:pt x="68826" y="50958"/>
                        <a:pt x="129927" y="-5227"/>
                        <a:pt x="206478" y="392"/>
                      </a:cubicBezTo>
                      <a:cubicBezTo>
                        <a:pt x="283029" y="6011"/>
                        <a:pt x="353961" y="112760"/>
                        <a:pt x="459307" y="109952"/>
                      </a:cubicBezTo>
                      <a:cubicBezTo>
                        <a:pt x="564653" y="107144"/>
                        <a:pt x="602577" y="62195"/>
                        <a:pt x="674212" y="38317"/>
                      </a:cubicBezTo>
                    </a:path>
                  </a:pathLst>
                </a:cu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04" name="组合 203"/>
          <p:cNvGrpSpPr/>
          <p:nvPr/>
        </p:nvGrpSpPr>
        <p:grpSpPr>
          <a:xfrm>
            <a:off x="0" y="-20538"/>
            <a:ext cx="9157725" cy="5184576"/>
            <a:chOff x="0" y="-20538"/>
            <a:chExt cx="9157725" cy="5184576"/>
          </a:xfrm>
        </p:grpSpPr>
        <p:grpSp>
          <p:nvGrpSpPr>
            <p:cNvPr id="203" name="组合 202"/>
            <p:cNvGrpSpPr/>
            <p:nvPr/>
          </p:nvGrpSpPr>
          <p:grpSpPr>
            <a:xfrm>
              <a:off x="13725" y="-20538"/>
              <a:ext cx="9144000" cy="1080120"/>
              <a:chOff x="13725" y="1266545"/>
              <a:chExt cx="9144000" cy="1080120"/>
            </a:xfrm>
          </p:grpSpPr>
          <p:sp>
            <p:nvSpPr>
              <p:cNvPr id="123" name="矩形 122"/>
              <p:cNvSpPr/>
              <p:nvPr/>
            </p:nvSpPr>
            <p:spPr>
              <a:xfrm>
                <a:off x="13725" y="1266545"/>
                <a:ext cx="9144000" cy="108012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403048" y="1482946"/>
                <a:ext cx="366586" cy="576064"/>
                <a:chOff x="647564" y="96348"/>
                <a:chExt cx="504056" cy="792088"/>
              </a:xfrm>
            </p:grpSpPr>
            <p:sp>
              <p:nvSpPr>
                <p:cNvPr id="109" name="圆角矩形 108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矩形 109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圆角矩形 111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4" name="组合 73"/>
              <p:cNvGrpSpPr/>
              <p:nvPr/>
            </p:nvGrpSpPr>
            <p:grpSpPr>
              <a:xfrm>
                <a:off x="1331640" y="1698970"/>
                <a:ext cx="366586" cy="576064"/>
                <a:chOff x="647564" y="96348"/>
                <a:chExt cx="504056" cy="792088"/>
              </a:xfrm>
            </p:grpSpPr>
            <p:sp>
              <p:nvSpPr>
                <p:cNvPr id="105" name="圆角矩形 104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矩形 105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圆角矩形 107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2313464" y="1482946"/>
                <a:ext cx="366586" cy="576064"/>
                <a:chOff x="647564" y="96348"/>
                <a:chExt cx="504056" cy="792088"/>
              </a:xfrm>
            </p:grpSpPr>
            <p:sp>
              <p:nvSpPr>
                <p:cNvPr id="101" name="圆角矩形 100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" name="圆角矩形 103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3265262" y="1698970"/>
                <a:ext cx="366586" cy="576064"/>
                <a:chOff x="647564" y="96348"/>
                <a:chExt cx="504056" cy="792088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圆角矩形 99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4265819" y="1482946"/>
                <a:ext cx="366586" cy="576064"/>
                <a:chOff x="647564" y="96348"/>
                <a:chExt cx="504056" cy="792088"/>
              </a:xfrm>
            </p:grpSpPr>
            <p:sp>
              <p:nvSpPr>
                <p:cNvPr id="93" name="圆角矩形 92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圆角矩形 95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8" name="组合 77"/>
              <p:cNvGrpSpPr/>
              <p:nvPr/>
            </p:nvGrpSpPr>
            <p:grpSpPr>
              <a:xfrm>
                <a:off x="5314696" y="1698970"/>
                <a:ext cx="366586" cy="576064"/>
                <a:chOff x="647564" y="96348"/>
                <a:chExt cx="504056" cy="792088"/>
              </a:xfrm>
            </p:grpSpPr>
            <p:sp>
              <p:nvSpPr>
                <p:cNvPr id="89" name="圆角矩形 88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圆角矩形 91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9" name="组合 78"/>
              <p:cNvGrpSpPr/>
              <p:nvPr/>
            </p:nvGrpSpPr>
            <p:grpSpPr>
              <a:xfrm>
                <a:off x="6301158" y="1482946"/>
                <a:ext cx="366586" cy="576064"/>
                <a:chOff x="647564" y="96348"/>
                <a:chExt cx="504056" cy="792088"/>
              </a:xfrm>
            </p:grpSpPr>
            <p:sp>
              <p:nvSpPr>
                <p:cNvPr id="85" name="圆角矩形 84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矩形 85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椭圆 86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圆角矩形 87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7289392" y="1698970"/>
                <a:ext cx="366586" cy="576064"/>
                <a:chOff x="647564" y="96348"/>
                <a:chExt cx="504056" cy="792088"/>
              </a:xfrm>
            </p:grpSpPr>
            <p:sp>
              <p:nvSpPr>
                <p:cNvPr id="81" name="圆角矩形 80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圆角矩形 83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7" name="组合 116"/>
              <p:cNvGrpSpPr/>
              <p:nvPr/>
            </p:nvGrpSpPr>
            <p:grpSpPr>
              <a:xfrm>
                <a:off x="8247809" y="1482946"/>
                <a:ext cx="366586" cy="576064"/>
                <a:chOff x="647564" y="96348"/>
                <a:chExt cx="504056" cy="792088"/>
              </a:xfrm>
            </p:grpSpPr>
            <p:sp>
              <p:nvSpPr>
                <p:cNvPr id="118" name="圆角矩形 117"/>
                <p:cNvSpPr/>
                <p:nvPr/>
              </p:nvSpPr>
              <p:spPr>
                <a:xfrm>
                  <a:off x="647564" y="96348"/>
                  <a:ext cx="504056" cy="792088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矩形 118"/>
                <p:cNvSpPr/>
                <p:nvPr/>
              </p:nvSpPr>
              <p:spPr>
                <a:xfrm>
                  <a:off x="684252" y="192418"/>
                  <a:ext cx="432000" cy="57606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/>
                <p:cNvSpPr/>
                <p:nvPr/>
              </p:nvSpPr>
              <p:spPr>
                <a:xfrm>
                  <a:off x="858264" y="788334"/>
                  <a:ext cx="72008" cy="72008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圆角矩形 120"/>
                <p:cNvSpPr/>
                <p:nvPr/>
              </p:nvSpPr>
              <p:spPr>
                <a:xfrm>
                  <a:off x="845992" y="148022"/>
                  <a:ext cx="113336" cy="14400"/>
                </a:xfrm>
                <a:prstGeom prst="round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2" name="组合 201"/>
            <p:cNvGrpSpPr/>
            <p:nvPr/>
          </p:nvGrpSpPr>
          <p:grpSpPr>
            <a:xfrm>
              <a:off x="0" y="4041502"/>
              <a:ext cx="9144000" cy="1122536"/>
              <a:chOff x="0" y="5082976"/>
              <a:chExt cx="9144000" cy="1122536"/>
            </a:xfrm>
          </p:grpSpPr>
          <p:sp>
            <p:nvSpPr>
              <p:cNvPr id="201" name="矩形 200"/>
              <p:cNvSpPr/>
              <p:nvPr/>
            </p:nvSpPr>
            <p:spPr>
              <a:xfrm>
                <a:off x="0" y="5082976"/>
                <a:ext cx="9144000" cy="11225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0" name="组合 199"/>
              <p:cNvGrpSpPr/>
              <p:nvPr/>
            </p:nvGrpSpPr>
            <p:grpSpPr>
              <a:xfrm>
                <a:off x="169395" y="5596086"/>
                <a:ext cx="8598172" cy="261772"/>
                <a:chOff x="169395" y="5668094"/>
                <a:chExt cx="8598172" cy="261772"/>
              </a:xfrm>
            </p:grpSpPr>
            <p:grpSp>
              <p:nvGrpSpPr>
                <p:cNvPr id="163" name="组合 162"/>
                <p:cNvGrpSpPr/>
                <p:nvPr/>
              </p:nvGrpSpPr>
              <p:grpSpPr>
                <a:xfrm rot="20836564">
                  <a:off x="169395" y="5668094"/>
                  <a:ext cx="690622" cy="261772"/>
                  <a:chOff x="280978" y="4543136"/>
                  <a:chExt cx="910843" cy="345244"/>
                </a:xfrm>
              </p:grpSpPr>
              <p:sp>
                <p:nvSpPr>
                  <p:cNvPr id="164" name="梯形 163"/>
                  <p:cNvSpPr/>
                  <p:nvPr/>
                </p:nvSpPr>
                <p:spPr>
                  <a:xfrm flipV="1">
                    <a:off x="280978" y="4543136"/>
                    <a:ext cx="910843" cy="345244"/>
                  </a:xfrm>
                  <a:prstGeom prst="trapezoi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5" name="任意多边形 164"/>
                  <p:cNvSpPr/>
                  <p:nvPr/>
                </p:nvSpPr>
                <p:spPr>
                  <a:xfrm>
                    <a:off x="395536" y="4587974"/>
                    <a:ext cx="674212" cy="110006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6" name="任意多边形 165"/>
                  <p:cNvSpPr/>
                  <p:nvPr/>
                </p:nvSpPr>
                <p:spPr>
                  <a:xfrm>
                    <a:off x="471758" y="4740418"/>
                    <a:ext cx="530196" cy="86508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7" name="组合 166"/>
                <p:cNvGrpSpPr/>
                <p:nvPr/>
              </p:nvGrpSpPr>
              <p:grpSpPr>
                <a:xfrm rot="20836564">
                  <a:off x="1148048" y="5668094"/>
                  <a:ext cx="690622" cy="261772"/>
                  <a:chOff x="280978" y="4543136"/>
                  <a:chExt cx="910843" cy="345244"/>
                </a:xfrm>
              </p:grpSpPr>
              <p:sp>
                <p:nvSpPr>
                  <p:cNvPr id="168" name="梯形 167"/>
                  <p:cNvSpPr/>
                  <p:nvPr/>
                </p:nvSpPr>
                <p:spPr>
                  <a:xfrm flipV="1">
                    <a:off x="280978" y="4543136"/>
                    <a:ext cx="910843" cy="345244"/>
                  </a:xfrm>
                  <a:prstGeom prst="trapezoi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9" name="任意多边形 168"/>
                  <p:cNvSpPr/>
                  <p:nvPr/>
                </p:nvSpPr>
                <p:spPr>
                  <a:xfrm>
                    <a:off x="395536" y="4587974"/>
                    <a:ext cx="674212" cy="110006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0" name="任意多边形 169"/>
                  <p:cNvSpPr/>
                  <p:nvPr/>
                </p:nvSpPr>
                <p:spPr>
                  <a:xfrm>
                    <a:off x="471758" y="4740418"/>
                    <a:ext cx="530196" cy="86508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1" name="组合 170"/>
                <p:cNvGrpSpPr/>
                <p:nvPr/>
              </p:nvGrpSpPr>
              <p:grpSpPr>
                <a:xfrm rot="20836564">
                  <a:off x="2138421" y="5668094"/>
                  <a:ext cx="690622" cy="261772"/>
                  <a:chOff x="280978" y="4543136"/>
                  <a:chExt cx="910843" cy="345244"/>
                </a:xfrm>
              </p:grpSpPr>
              <p:sp>
                <p:nvSpPr>
                  <p:cNvPr id="172" name="梯形 171"/>
                  <p:cNvSpPr/>
                  <p:nvPr/>
                </p:nvSpPr>
                <p:spPr>
                  <a:xfrm flipV="1">
                    <a:off x="280978" y="4543136"/>
                    <a:ext cx="910843" cy="345244"/>
                  </a:xfrm>
                  <a:prstGeom prst="trapezoi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3" name="任意多边形 172"/>
                  <p:cNvSpPr/>
                  <p:nvPr/>
                </p:nvSpPr>
                <p:spPr>
                  <a:xfrm>
                    <a:off x="395536" y="4587974"/>
                    <a:ext cx="674212" cy="110006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4" name="任意多边形 173"/>
                  <p:cNvSpPr/>
                  <p:nvPr/>
                </p:nvSpPr>
                <p:spPr>
                  <a:xfrm>
                    <a:off x="471758" y="4740418"/>
                    <a:ext cx="530196" cy="86508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5" name="组合 174"/>
                <p:cNvGrpSpPr/>
                <p:nvPr/>
              </p:nvGrpSpPr>
              <p:grpSpPr>
                <a:xfrm rot="20836564">
                  <a:off x="3130566" y="5668094"/>
                  <a:ext cx="690622" cy="261772"/>
                  <a:chOff x="280978" y="4543136"/>
                  <a:chExt cx="910843" cy="345244"/>
                </a:xfrm>
              </p:grpSpPr>
              <p:sp>
                <p:nvSpPr>
                  <p:cNvPr id="176" name="梯形 175"/>
                  <p:cNvSpPr/>
                  <p:nvPr/>
                </p:nvSpPr>
                <p:spPr>
                  <a:xfrm flipV="1">
                    <a:off x="280978" y="4543136"/>
                    <a:ext cx="910843" cy="345244"/>
                  </a:xfrm>
                  <a:prstGeom prst="trapezoi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7" name="任意多边形 176"/>
                  <p:cNvSpPr/>
                  <p:nvPr/>
                </p:nvSpPr>
                <p:spPr>
                  <a:xfrm>
                    <a:off x="395536" y="4587974"/>
                    <a:ext cx="674212" cy="110006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8" name="任意多边形 177"/>
                  <p:cNvSpPr/>
                  <p:nvPr/>
                </p:nvSpPr>
                <p:spPr>
                  <a:xfrm>
                    <a:off x="471758" y="4740418"/>
                    <a:ext cx="530196" cy="86508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9" name="组合 178"/>
                <p:cNvGrpSpPr/>
                <p:nvPr/>
              </p:nvGrpSpPr>
              <p:grpSpPr>
                <a:xfrm rot="20836564">
                  <a:off x="4109219" y="5668094"/>
                  <a:ext cx="690622" cy="261772"/>
                  <a:chOff x="280978" y="4543136"/>
                  <a:chExt cx="910843" cy="345244"/>
                </a:xfrm>
              </p:grpSpPr>
              <p:sp>
                <p:nvSpPr>
                  <p:cNvPr id="180" name="梯形 179"/>
                  <p:cNvSpPr/>
                  <p:nvPr/>
                </p:nvSpPr>
                <p:spPr>
                  <a:xfrm flipV="1">
                    <a:off x="280978" y="4543136"/>
                    <a:ext cx="910843" cy="345244"/>
                  </a:xfrm>
                  <a:prstGeom prst="trapezoi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1" name="任意多边形 180"/>
                  <p:cNvSpPr/>
                  <p:nvPr/>
                </p:nvSpPr>
                <p:spPr>
                  <a:xfrm>
                    <a:off x="395536" y="4587974"/>
                    <a:ext cx="674212" cy="110006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2" name="任意多边形 181"/>
                  <p:cNvSpPr/>
                  <p:nvPr/>
                </p:nvSpPr>
                <p:spPr>
                  <a:xfrm>
                    <a:off x="471758" y="4740418"/>
                    <a:ext cx="530196" cy="86508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3" name="组合 182"/>
                <p:cNvGrpSpPr/>
                <p:nvPr/>
              </p:nvGrpSpPr>
              <p:grpSpPr>
                <a:xfrm rot="20836564">
                  <a:off x="5099592" y="5668094"/>
                  <a:ext cx="690622" cy="261772"/>
                  <a:chOff x="280978" y="4543136"/>
                  <a:chExt cx="910843" cy="345244"/>
                </a:xfrm>
              </p:grpSpPr>
              <p:sp>
                <p:nvSpPr>
                  <p:cNvPr id="184" name="梯形 183"/>
                  <p:cNvSpPr/>
                  <p:nvPr/>
                </p:nvSpPr>
                <p:spPr>
                  <a:xfrm flipV="1">
                    <a:off x="280978" y="4543136"/>
                    <a:ext cx="910843" cy="345244"/>
                  </a:xfrm>
                  <a:prstGeom prst="trapezoi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5" name="任意多边形 184"/>
                  <p:cNvSpPr/>
                  <p:nvPr/>
                </p:nvSpPr>
                <p:spPr>
                  <a:xfrm>
                    <a:off x="395536" y="4587974"/>
                    <a:ext cx="674212" cy="110006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6" name="任意多边形 185"/>
                  <p:cNvSpPr/>
                  <p:nvPr/>
                </p:nvSpPr>
                <p:spPr>
                  <a:xfrm>
                    <a:off x="471758" y="4740418"/>
                    <a:ext cx="530196" cy="86508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7" name="组合 186"/>
                <p:cNvGrpSpPr/>
                <p:nvPr/>
              </p:nvGrpSpPr>
              <p:grpSpPr>
                <a:xfrm rot="20836564">
                  <a:off x="6107919" y="5668094"/>
                  <a:ext cx="690622" cy="261772"/>
                  <a:chOff x="280978" y="4543136"/>
                  <a:chExt cx="910843" cy="345244"/>
                </a:xfrm>
              </p:grpSpPr>
              <p:sp>
                <p:nvSpPr>
                  <p:cNvPr id="188" name="梯形 187"/>
                  <p:cNvSpPr/>
                  <p:nvPr/>
                </p:nvSpPr>
                <p:spPr>
                  <a:xfrm flipV="1">
                    <a:off x="280978" y="4543136"/>
                    <a:ext cx="910843" cy="345244"/>
                  </a:xfrm>
                  <a:prstGeom prst="trapezoi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9" name="任意多边形 188"/>
                  <p:cNvSpPr/>
                  <p:nvPr/>
                </p:nvSpPr>
                <p:spPr>
                  <a:xfrm>
                    <a:off x="395536" y="4587974"/>
                    <a:ext cx="674212" cy="110006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0" name="任意多边形 189"/>
                  <p:cNvSpPr/>
                  <p:nvPr/>
                </p:nvSpPr>
                <p:spPr>
                  <a:xfrm>
                    <a:off x="471758" y="4740418"/>
                    <a:ext cx="530196" cy="86508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91" name="组合 190"/>
                <p:cNvGrpSpPr/>
                <p:nvPr/>
              </p:nvGrpSpPr>
              <p:grpSpPr>
                <a:xfrm rot="20836564">
                  <a:off x="7086572" y="5668094"/>
                  <a:ext cx="690622" cy="261772"/>
                  <a:chOff x="280978" y="4543136"/>
                  <a:chExt cx="910843" cy="345244"/>
                </a:xfrm>
              </p:grpSpPr>
              <p:sp>
                <p:nvSpPr>
                  <p:cNvPr id="192" name="梯形 191"/>
                  <p:cNvSpPr/>
                  <p:nvPr/>
                </p:nvSpPr>
                <p:spPr>
                  <a:xfrm flipV="1">
                    <a:off x="280978" y="4543136"/>
                    <a:ext cx="910843" cy="345244"/>
                  </a:xfrm>
                  <a:prstGeom prst="trapezoi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3" name="任意多边形 192"/>
                  <p:cNvSpPr/>
                  <p:nvPr/>
                </p:nvSpPr>
                <p:spPr>
                  <a:xfrm>
                    <a:off x="395536" y="4587974"/>
                    <a:ext cx="674212" cy="110006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4" name="任意多边形 193"/>
                  <p:cNvSpPr/>
                  <p:nvPr/>
                </p:nvSpPr>
                <p:spPr>
                  <a:xfrm>
                    <a:off x="471758" y="4740418"/>
                    <a:ext cx="530196" cy="86508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95" name="组合 194"/>
                <p:cNvGrpSpPr/>
                <p:nvPr/>
              </p:nvGrpSpPr>
              <p:grpSpPr>
                <a:xfrm rot="20836564">
                  <a:off x="8076945" y="5668094"/>
                  <a:ext cx="690622" cy="261772"/>
                  <a:chOff x="280978" y="4543136"/>
                  <a:chExt cx="910843" cy="345244"/>
                </a:xfrm>
              </p:grpSpPr>
              <p:sp>
                <p:nvSpPr>
                  <p:cNvPr id="196" name="梯形 195"/>
                  <p:cNvSpPr/>
                  <p:nvPr/>
                </p:nvSpPr>
                <p:spPr>
                  <a:xfrm flipV="1">
                    <a:off x="280978" y="4543136"/>
                    <a:ext cx="910843" cy="345244"/>
                  </a:xfrm>
                  <a:prstGeom prst="trapezoid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7" name="任意多边形 196"/>
                  <p:cNvSpPr/>
                  <p:nvPr/>
                </p:nvSpPr>
                <p:spPr>
                  <a:xfrm>
                    <a:off x="395536" y="4587974"/>
                    <a:ext cx="674212" cy="110006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8" name="任意多边形 197"/>
                  <p:cNvSpPr/>
                  <p:nvPr/>
                </p:nvSpPr>
                <p:spPr>
                  <a:xfrm>
                    <a:off x="471758" y="4740418"/>
                    <a:ext cx="530196" cy="86508"/>
                  </a:xfrm>
                  <a:custGeom>
                    <a:avLst/>
                    <a:gdLst>
                      <a:gd name="connsiteX0" fmla="*/ 0 w 674212"/>
                      <a:gd name="connsiteY0" fmla="*/ 80062 h 113773"/>
                      <a:gd name="connsiteX1" fmla="*/ 265471 w 674212"/>
                      <a:gd name="connsiteY1" fmla="*/ 0 h 113773"/>
                      <a:gd name="connsiteX2" fmla="*/ 459307 w 674212"/>
                      <a:gd name="connsiteY2" fmla="*/ 113773 h 113773"/>
                      <a:gd name="connsiteX3" fmla="*/ 674212 w 674212"/>
                      <a:gd name="connsiteY3" fmla="*/ 42138 h 113773"/>
                      <a:gd name="connsiteX0" fmla="*/ 0 w 674212"/>
                      <a:gd name="connsiteY0" fmla="*/ 75849 h 109560"/>
                      <a:gd name="connsiteX1" fmla="*/ 206478 w 674212"/>
                      <a:gd name="connsiteY1" fmla="*/ 0 h 109560"/>
                      <a:gd name="connsiteX2" fmla="*/ 459307 w 674212"/>
                      <a:gd name="connsiteY2" fmla="*/ 109560 h 109560"/>
                      <a:gd name="connsiteX3" fmla="*/ 674212 w 674212"/>
                      <a:gd name="connsiteY3" fmla="*/ 37925 h 109560"/>
                      <a:gd name="connsiteX0" fmla="*/ 0 w 674212"/>
                      <a:gd name="connsiteY0" fmla="*/ 76241 h 109952"/>
                      <a:gd name="connsiteX1" fmla="*/ 206478 w 674212"/>
                      <a:gd name="connsiteY1" fmla="*/ 392 h 109952"/>
                      <a:gd name="connsiteX2" fmla="*/ 459307 w 674212"/>
                      <a:gd name="connsiteY2" fmla="*/ 109952 h 109952"/>
                      <a:gd name="connsiteX3" fmla="*/ 674212 w 674212"/>
                      <a:gd name="connsiteY3" fmla="*/ 38317 h 109952"/>
                      <a:gd name="connsiteX0" fmla="*/ 0 w 674212"/>
                      <a:gd name="connsiteY0" fmla="*/ 76241 h 112921"/>
                      <a:gd name="connsiteX1" fmla="*/ 206478 w 674212"/>
                      <a:gd name="connsiteY1" fmla="*/ 392 h 112921"/>
                      <a:gd name="connsiteX2" fmla="*/ 459307 w 674212"/>
                      <a:gd name="connsiteY2" fmla="*/ 109952 h 112921"/>
                      <a:gd name="connsiteX3" fmla="*/ 674212 w 674212"/>
                      <a:gd name="connsiteY3" fmla="*/ 38317 h 112921"/>
                      <a:gd name="connsiteX0" fmla="*/ 0 w 674212"/>
                      <a:gd name="connsiteY0" fmla="*/ 76241 h 110006"/>
                      <a:gd name="connsiteX1" fmla="*/ 206478 w 674212"/>
                      <a:gd name="connsiteY1" fmla="*/ 392 h 110006"/>
                      <a:gd name="connsiteX2" fmla="*/ 459307 w 674212"/>
                      <a:gd name="connsiteY2" fmla="*/ 109952 h 110006"/>
                      <a:gd name="connsiteX3" fmla="*/ 674212 w 674212"/>
                      <a:gd name="connsiteY3" fmla="*/ 38317 h 110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74212" h="110006">
                        <a:moveTo>
                          <a:pt x="0" y="76241"/>
                        </a:moveTo>
                        <a:cubicBezTo>
                          <a:pt x="68826" y="50958"/>
                          <a:pt x="129927" y="-5227"/>
                          <a:pt x="206478" y="392"/>
                        </a:cubicBezTo>
                        <a:cubicBezTo>
                          <a:pt x="283029" y="6011"/>
                          <a:pt x="353961" y="112760"/>
                          <a:pt x="459307" y="109952"/>
                        </a:cubicBezTo>
                        <a:cubicBezTo>
                          <a:pt x="564653" y="107144"/>
                          <a:pt x="602577" y="62195"/>
                          <a:pt x="674212" y="38317"/>
                        </a:cubicBezTo>
                      </a:path>
                    </a:pathLst>
                  </a:custGeom>
                  <a:noFill/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207" name="矩形 206"/>
          <p:cNvSpPr/>
          <p:nvPr/>
        </p:nvSpPr>
        <p:spPr>
          <a:xfrm>
            <a:off x="971600" y="1986975"/>
            <a:ext cx="51917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C000"/>
                </a:solidFill>
                <a:latin typeface="Impact" pitchFamily="34" charset="0"/>
              </a:rPr>
              <a:t>Feet down dropped my </a:t>
            </a:r>
            <a:r>
              <a:rPr lang="en-US" altLang="zh-CN" sz="3200" dirty="0" smtClean="0">
                <a:solidFill>
                  <a:srgbClr val="FFC000"/>
                </a:solidFill>
                <a:latin typeface="Impact" pitchFamily="34" charset="0"/>
              </a:rPr>
              <a:t>phone</a:t>
            </a:r>
            <a:endParaRPr lang="en-US" altLang="zh-CN" sz="3200" dirty="0">
              <a:solidFill>
                <a:srgbClr val="FFC000"/>
              </a:solidFill>
              <a:latin typeface="Impact" pitchFamily="34" charset="0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978440" y="2491031"/>
            <a:ext cx="2977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FFC000"/>
                </a:solidFill>
                <a:latin typeface="Impact" pitchFamily="34" charset="0"/>
              </a:rPr>
              <a:t>in </a:t>
            </a:r>
            <a:r>
              <a:rPr lang="en-US" altLang="zh-CN" sz="3200" dirty="0">
                <a:solidFill>
                  <a:srgbClr val="FFC000"/>
                </a:solidFill>
                <a:latin typeface="Impact" pitchFamily="34" charset="0"/>
              </a:rPr>
              <a:t>the pool again</a:t>
            </a:r>
          </a:p>
        </p:txBody>
      </p:sp>
      <p:sp>
        <p:nvSpPr>
          <p:cNvPr id="216" name="泪滴形 215"/>
          <p:cNvSpPr/>
          <p:nvPr/>
        </p:nvSpPr>
        <p:spPr>
          <a:xfrm rot="5806148">
            <a:off x="6508342" y="4115198"/>
            <a:ext cx="175038" cy="175038"/>
          </a:xfrm>
          <a:prstGeom prst="teardrop">
            <a:avLst>
              <a:gd name="adj" fmla="val 2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泪滴形 216"/>
          <p:cNvSpPr/>
          <p:nvPr/>
        </p:nvSpPr>
        <p:spPr>
          <a:xfrm rot="9737553">
            <a:off x="6621379" y="4058574"/>
            <a:ext cx="175038" cy="175038"/>
          </a:xfrm>
          <a:prstGeom prst="teardrop">
            <a:avLst>
              <a:gd name="adj" fmla="val 2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68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8 -0.00093 L 0.37917 0.90903 " pathEditMode="relative" rAng="0" ptsTypes="AA">
                                      <p:cBhvr>
                                        <p:cTn id="15" dur="17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41" y="4548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7" dur="17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4.44444E-6 2.1585E-7 C -0.01197 -0.01603 -0.02031 -0.09497 -0.07031 -0.09528 C -0.12048 -0.09559 -0.125 -0.02097 -0.13923 -0.00154 " pathEditMode="relative" rAng="0" ptsTypes="asa">
                                      <p:cBhvr>
                                        <p:cTn id="36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2" y="-478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-9000000">
                                      <p:cBhvr>
                                        <p:cTn id="38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4.72222E-6 -4.0975E-6 C 0.01198 -0.01851 0.02032 -0.10953 0.07066 -0.10984 C 0.12101 -0.11015 0.12553 -0.02437 0.13994 -0.00185 " pathEditMode="relative" rAng="0" ptsTypes="asa">
                                      <p:cBhvr>
                                        <p:cTn id="45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7" y="-552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9000000">
                                      <p:cBhvr>
                                        <p:cTn id="47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xit" presetSubtype="3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xit" presetSubtype="32" fill="hold" grpId="1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5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xit" presetSubtype="32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" grpId="0"/>
      <p:bldP spid="207" grpId="1"/>
      <p:bldP spid="209" grpId="0"/>
      <p:bldP spid="209" grpId="1"/>
      <p:bldP spid="216" grpId="0" animBg="1"/>
      <p:bldP spid="216" grpId="1" animBg="1"/>
      <p:bldP spid="216" grpId="2" animBg="1"/>
      <p:bldP spid="217" grpId="0" animBg="1"/>
      <p:bldP spid="217" grpId="1" animBg="1"/>
      <p:bldP spid="217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4041502"/>
            <a:ext cx="9144000" cy="1122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-20538"/>
            <a:ext cx="9144000" cy="10801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500595" y="123478"/>
            <a:ext cx="8088973" cy="4536504"/>
            <a:chOff x="500595" y="123478"/>
            <a:chExt cx="8088973" cy="4536504"/>
          </a:xfrm>
        </p:grpSpPr>
        <p:grpSp>
          <p:nvGrpSpPr>
            <p:cNvPr id="25" name="组合 24"/>
            <p:cNvGrpSpPr/>
            <p:nvPr/>
          </p:nvGrpSpPr>
          <p:grpSpPr>
            <a:xfrm>
              <a:off x="500595" y="123478"/>
              <a:ext cx="8088973" cy="533101"/>
              <a:chOff x="341360" y="232329"/>
              <a:chExt cx="8088973" cy="533101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341360" y="232329"/>
                <a:ext cx="833997" cy="533101"/>
                <a:chOff x="312511" y="231490"/>
                <a:chExt cx="901209" cy="576064"/>
              </a:xfrm>
            </p:grpSpPr>
            <p:sp>
              <p:nvSpPr>
                <p:cNvPr id="2" name="圆角矩形 1"/>
                <p:cNvSpPr/>
                <p:nvPr/>
              </p:nvSpPr>
              <p:spPr>
                <a:xfrm>
                  <a:off x="323528" y="231490"/>
                  <a:ext cx="864096" cy="576064"/>
                </a:xfrm>
                <a:prstGeom prst="roundRect">
                  <a:avLst>
                    <a:gd name="adj" fmla="val 631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312511" y="301610"/>
                  <a:ext cx="901209" cy="25391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1050" b="0" cap="none" spc="0" dirty="0" smtClea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rPr>
                    <a:t>CREDIT CARD </a:t>
                  </a:r>
                  <a:endParaRPr lang="zh-CN" altLang="en-US" sz="1050" b="0" cap="none" spc="0" dirty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Impact" pitchFamily="34" charset="0"/>
                  </a:endParaRPr>
                </a:p>
              </p:txBody>
            </p:sp>
          </p:grpSp>
          <p:grpSp>
            <p:nvGrpSpPr>
              <p:cNvPr id="215" name="组合 214"/>
              <p:cNvGrpSpPr/>
              <p:nvPr/>
            </p:nvGrpSpPr>
            <p:grpSpPr>
              <a:xfrm>
                <a:off x="1551033" y="232329"/>
                <a:ext cx="833997" cy="533101"/>
                <a:chOff x="312511" y="231490"/>
                <a:chExt cx="901209" cy="576064"/>
              </a:xfrm>
            </p:grpSpPr>
            <p:sp>
              <p:nvSpPr>
                <p:cNvPr id="218" name="圆角矩形 217"/>
                <p:cNvSpPr/>
                <p:nvPr/>
              </p:nvSpPr>
              <p:spPr>
                <a:xfrm>
                  <a:off x="323528" y="231490"/>
                  <a:ext cx="864096" cy="576064"/>
                </a:xfrm>
                <a:prstGeom prst="roundRect">
                  <a:avLst>
                    <a:gd name="adj" fmla="val 631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>
                  <a:off x="312511" y="301610"/>
                  <a:ext cx="901209" cy="25391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1050" b="0" cap="none" spc="0" dirty="0" smtClea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rPr>
                    <a:t>CREDIT CARD </a:t>
                  </a:r>
                  <a:endParaRPr lang="zh-CN" altLang="en-US" sz="1050" b="0" cap="none" spc="0" dirty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Impact" pitchFamily="34" charset="0"/>
                  </a:endParaRPr>
                </a:p>
              </p:txBody>
            </p:sp>
          </p:grpSp>
          <p:grpSp>
            <p:nvGrpSpPr>
              <p:cNvPr id="220" name="组合 219"/>
              <p:cNvGrpSpPr/>
              <p:nvPr/>
            </p:nvGrpSpPr>
            <p:grpSpPr>
              <a:xfrm>
                <a:off x="2750511" y="232329"/>
                <a:ext cx="833997" cy="533101"/>
                <a:chOff x="312511" y="231490"/>
                <a:chExt cx="901209" cy="576064"/>
              </a:xfrm>
            </p:grpSpPr>
            <p:sp>
              <p:nvSpPr>
                <p:cNvPr id="221" name="圆角矩形 220"/>
                <p:cNvSpPr/>
                <p:nvPr/>
              </p:nvSpPr>
              <p:spPr>
                <a:xfrm>
                  <a:off x="323528" y="231490"/>
                  <a:ext cx="864096" cy="576064"/>
                </a:xfrm>
                <a:prstGeom prst="roundRect">
                  <a:avLst>
                    <a:gd name="adj" fmla="val 631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" name="矩形 221"/>
                <p:cNvSpPr/>
                <p:nvPr/>
              </p:nvSpPr>
              <p:spPr>
                <a:xfrm>
                  <a:off x="312511" y="301610"/>
                  <a:ext cx="901209" cy="25391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1050" b="0" cap="none" spc="0" dirty="0" smtClea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rPr>
                    <a:t>CREDIT CARD </a:t>
                  </a:r>
                  <a:endParaRPr lang="zh-CN" altLang="en-US" sz="1050" b="0" cap="none" spc="0" dirty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Impact" pitchFamily="34" charset="0"/>
                  </a:endParaRPr>
                </a:p>
              </p:txBody>
            </p:sp>
          </p:grpSp>
          <p:grpSp>
            <p:nvGrpSpPr>
              <p:cNvPr id="223" name="组合 222"/>
              <p:cNvGrpSpPr/>
              <p:nvPr/>
            </p:nvGrpSpPr>
            <p:grpSpPr>
              <a:xfrm>
                <a:off x="3949989" y="232329"/>
                <a:ext cx="833997" cy="533101"/>
                <a:chOff x="312511" y="231490"/>
                <a:chExt cx="901209" cy="576064"/>
              </a:xfrm>
            </p:grpSpPr>
            <p:sp>
              <p:nvSpPr>
                <p:cNvPr id="224" name="圆角矩形 223"/>
                <p:cNvSpPr/>
                <p:nvPr/>
              </p:nvSpPr>
              <p:spPr>
                <a:xfrm>
                  <a:off x="323528" y="231490"/>
                  <a:ext cx="864096" cy="576064"/>
                </a:xfrm>
                <a:prstGeom prst="roundRect">
                  <a:avLst>
                    <a:gd name="adj" fmla="val 631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" name="矩形 224"/>
                <p:cNvSpPr/>
                <p:nvPr/>
              </p:nvSpPr>
              <p:spPr>
                <a:xfrm>
                  <a:off x="312511" y="301610"/>
                  <a:ext cx="901209" cy="25391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1050" b="0" cap="none" spc="0" dirty="0" smtClea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rPr>
                    <a:t>CREDIT CARD </a:t>
                  </a:r>
                  <a:endParaRPr lang="zh-CN" altLang="en-US" sz="1050" b="0" cap="none" spc="0" dirty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Impact" pitchFamily="34" charset="0"/>
                  </a:endParaRPr>
                </a:p>
              </p:txBody>
            </p:sp>
          </p:grpSp>
          <p:grpSp>
            <p:nvGrpSpPr>
              <p:cNvPr id="226" name="组合 225"/>
              <p:cNvGrpSpPr/>
              <p:nvPr/>
            </p:nvGrpSpPr>
            <p:grpSpPr>
              <a:xfrm>
                <a:off x="5159662" y="232329"/>
                <a:ext cx="833997" cy="533101"/>
                <a:chOff x="312511" y="231490"/>
                <a:chExt cx="901209" cy="576064"/>
              </a:xfrm>
            </p:grpSpPr>
            <p:sp>
              <p:nvSpPr>
                <p:cNvPr id="227" name="圆角矩形 226"/>
                <p:cNvSpPr/>
                <p:nvPr/>
              </p:nvSpPr>
              <p:spPr>
                <a:xfrm>
                  <a:off x="323528" y="231490"/>
                  <a:ext cx="864096" cy="576064"/>
                </a:xfrm>
                <a:prstGeom prst="roundRect">
                  <a:avLst>
                    <a:gd name="adj" fmla="val 631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矩形 227"/>
                <p:cNvSpPr/>
                <p:nvPr/>
              </p:nvSpPr>
              <p:spPr>
                <a:xfrm>
                  <a:off x="312511" y="301610"/>
                  <a:ext cx="901209" cy="25391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1050" b="0" cap="none" spc="0" dirty="0" smtClea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rPr>
                    <a:t>CREDIT CARD </a:t>
                  </a:r>
                  <a:endParaRPr lang="zh-CN" altLang="en-US" sz="1050" b="0" cap="none" spc="0" dirty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Impact" pitchFamily="34" charset="0"/>
                  </a:endParaRPr>
                </a:p>
              </p:txBody>
            </p:sp>
          </p:grpSp>
          <p:grpSp>
            <p:nvGrpSpPr>
              <p:cNvPr id="229" name="组合 228"/>
              <p:cNvGrpSpPr/>
              <p:nvPr/>
            </p:nvGrpSpPr>
            <p:grpSpPr>
              <a:xfrm>
                <a:off x="6359140" y="232329"/>
                <a:ext cx="833997" cy="533101"/>
                <a:chOff x="312511" y="231490"/>
                <a:chExt cx="901209" cy="576064"/>
              </a:xfrm>
            </p:grpSpPr>
            <p:sp>
              <p:nvSpPr>
                <p:cNvPr id="230" name="圆角矩形 229"/>
                <p:cNvSpPr/>
                <p:nvPr/>
              </p:nvSpPr>
              <p:spPr>
                <a:xfrm>
                  <a:off x="323528" y="231490"/>
                  <a:ext cx="864096" cy="576064"/>
                </a:xfrm>
                <a:prstGeom prst="roundRect">
                  <a:avLst>
                    <a:gd name="adj" fmla="val 631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" name="矩形 230"/>
                <p:cNvSpPr/>
                <p:nvPr/>
              </p:nvSpPr>
              <p:spPr>
                <a:xfrm>
                  <a:off x="312511" y="301610"/>
                  <a:ext cx="901209" cy="25391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1050" b="0" cap="none" spc="0" dirty="0" smtClea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rPr>
                    <a:t>CREDIT CARD </a:t>
                  </a:r>
                  <a:endParaRPr lang="zh-CN" altLang="en-US" sz="1050" b="0" cap="none" spc="0" dirty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Impact" pitchFamily="34" charset="0"/>
                  </a:endParaRPr>
                </a:p>
              </p:txBody>
            </p:sp>
          </p:grpSp>
          <p:grpSp>
            <p:nvGrpSpPr>
              <p:cNvPr id="232" name="组合 231"/>
              <p:cNvGrpSpPr/>
              <p:nvPr/>
            </p:nvGrpSpPr>
            <p:grpSpPr>
              <a:xfrm>
                <a:off x="7596336" y="232329"/>
                <a:ext cx="833997" cy="533101"/>
                <a:chOff x="312511" y="231490"/>
                <a:chExt cx="901209" cy="576064"/>
              </a:xfrm>
            </p:grpSpPr>
            <p:sp>
              <p:nvSpPr>
                <p:cNvPr id="233" name="圆角矩形 232"/>
                <p:cNvSpPr/>
                <p:nvPr/>
              </p:nvSpPr>
              <p:spPr>
                <a:xfrm>
                  <a:off x="323528" y="231490"/>
                  <a:ext cx="864096" cy="576064"/>
                </a:xfrm>
                <a:prstGeom prst="roundRect">
                  <a:avLst>
                    <a:gd name="adj" fmla="val 631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矩形 233"/>
                <p:cNvSpPr/>
                <p:nvPr/>
              </p:nvSpPr>
              <p:spPr>
                <a:xfrm>
                  <a:off x="312511" y="301610"/>
                  <a:ext cx="901209" cy="25391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altLang="zh-CN" sz="1050" b="0" cap="none" spc="0" dirty="0" smtClea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rPr>
                    <a:t>CREDIT CARD </a:t>
                  </a:r>
                  <a:endParaRPr lang="zh-CN" altLang="en-US" sz="1050" b="0" cap="none" spc="0" dirty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Impact" pitchFamily="34" charset="0"/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755576" y="4299942"/>
              <a:ext cx="7540972" cy="360040"/>
              <a:chOff x="755576" y="4299942"/>
              <a:chExt cx="7540972" cy="360040"/>
            </a:xfrm>
          </p:grpSpPr>
          <p:sp>
            <p:nvSpPr>
              <p:cNvPr id="26" name="下箭头 25"/>
              <p:cNvSpPr/>
              <p:nvPr/>
            </p:nvSpPr>
            <p:spPr>
              <a:xfrm>
                <a:off x="755576" y="4299942"/>
                <a:ext cx="288032" cy="360040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下箭头 234"/>
              <p:cNvSpPr/>
              <p:nvPr/>
            </p:nvSpPr>
            <p:spPr>
              <a:xfrm>
                <a:off x="1979712" y="4299942"/>
                <a:ext cx="288032" cy="360040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下箭头 235"/>
              <p:cNvSpPr/>
              <p:nvPr/>
            </p:nvSpPr>
            <p:spPr>
              <a:xfrm>
                <a:off x="3158070" y="4299942"/>
                <a:ext cx="288032" cy="360040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下箭头 236"/>
              <p:cNvSpPr/>
              <p:nvPr/>
            </p:nvSpPr>
            <p:spPr>
              <a:xfrm>
                <a:off x="4382206" y="4299942"/>
                <a:ext cx="288032" cy="360040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下箭头 237"/>
              <p:cNvSpPr/>
              <p:nvPr/>
            </p:nvSpPr>
            <p:spPr>
              <a:xfrm>
                <a:off x="5595005" y="4299942"/>
                <a:ext cx="288032" cy="360040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下箭头 238"/>
              <p:cNvSpPr/>
              <p:nvPr/>
            </p:nvSpPr>
            <p:spPr>
              <a:xfrm>
                <a:off x="6784380" y="4299942"/>
                <a:ext cx="288032" cy="360040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下箭头 239"/>
              <p:cNvSpPr/>
              <p:nvPr/>
            </p:nvSpPr>
            <p:spPr>
              <a:xfrm>
                <a:off x="8008516" y="4299942"/>
                <a:ext cx="288032" cy="360040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0" y="-20538"/>
            <a:ext cx="9144000" cy="5184576"/>
            <a:chOff x="0" y="-20538"/>
            <a:chExt cx="9144000" cy="5184576"/>
          </a:xfrm>
        </p:grpSpPr>
        <p:grpSp>
          <p:nvGrpSpPr>
            <p:cNvPr id="30" name="组合 29"/>
            <p:cNvGrpSpPr/>
            <p:nvPr/>
          </p:nvGrpSpPr>
          <p:grpSpPr>
            <a:xfrm>
              <a:off x="0" y="-20538"/>
              <a:ext cx="9144000" cy="5184576"/>
              <a:chOff x="152400" y="131862"/>
              <a:chExt cx="9144000" cy="5184576"/>
            </a:xfrm>
          </p:grpSpPr>
          <p:sp>
            <p:nvSpPr>
              <p:cNvPr id="272" name="矩形 271"/>
              <p:cNvSpPr/>
              <p:nvPr/>
            </p:nvSpPr>
            <p:spPr>
              <a:xfrm>
                <a:off x="152400" y="4193902"/>
                <a:ext cx="9144000" cy="11225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矩形 272"/>
              <p:cNvSpPr/>
              <p:nvPr/>
            </p:nvSpPr>
            <p:spPr>
              <a:xfrm>
                <a:off x="152400" y="131862"/>
                <a:ext cx="9144000" cy="108012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1" name="组合 240"/>
            <p:cNvGrpSpPr/>
            <p:nvPr/>
          </p:nvGrpSpPr>
          <p:grpSpPr>
            <a:xfrm>
              <a:off x="504458" y="411510"/>
              <a:ext cx="8088973" cy="4536504"/>
              <a:chOff x="500595" y="123478"/>
              <a:chExt cx="8088973" cy="4536504"/>
            </a:xfrm>
          </p:grpSpPr>
          <p:grpSp>
            <p:nvGrpSpPr>
              <p:cNvPr id="242" name="组合 241"/>
              <p:cNvGrpSpPr/>
              <p:nvPr/>
            </p:nvGrpSpPr>
            <p:grpSpPr>
              <a:xfrm>
                <a:off x="500595" y="123478"/>
                <a:ext cx="8088973" cy="533101"/>
                <a:chOff x="341360" y="232329"/>
                <a:chExt cx="8088973" cy="533101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341360" y="232329"/>
                  <a:ext cx="833997" cy="533101"/>
                  <a:chOff x="312511" y="231490"/>
                  <a:chExt cx="901209" cy="576064"/>
                </a:xfrm>
              </p:grpSpPr>
              <p:sp>
                <p:nvSpPr>
                  <p:cNvPr id="270" name="圆角矩形 269"/>
                  <p:cNvSpPr/>
                  <p:nvPr/>
                </p:nvSpPr>
                <p:spPr>
                  <a:xfrm>
                    <a:off x="323528" y="231490"/>
                    <a:ext cx="864096" cy="576064"/>
                  </a:xfrm>
                  <a:prstGeom prst="roundRect">
                    <a:avLst>
                      <a:gd name="adj" fmla="val 6315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1" name="矩形 270"/>
                  <p:cNvSpPr/>
                  <p:nvPr/>
                </p:nvSpPr>
                <p:spPr>
                  <a:xfrm>
                    <a:off x="312511" y="301610"/>
                    <a:ext cx="901209" cy="253916"/>
                  </a:xfrm>
                  <a:prstGeom prst="rect">
                    <a:avLst/>
                  </a:prstGeom>
                  <a:noFill/>
                </p:spPr>
                <p:txBody>
                  <a:bodyPr wrap="none" lIns="91440" tIns="45720" rIns="91440" bIns="45720">
                    <a:spAutoFit/>
                  </a:bodyPr>
                  <a:lstStyle/>
                  <a:p>
                    <a:pPr algn="ctr"/>
                    <a:r>
                      <a:rPr lang="en-US" altLang="zh-CN" sz="1050" b="0" cap="none" spc="0" dirty="0" smtClean="0">
                        <a:ln w="18415" cmpd="sng">
                          <a:noFill/>
                          <a:prstDash val="solid"/>
                        </a:ln>
                        <a:solidFill>
                          <a:srgbClr val="FFC000"/>
                        </a:solidFill>
                        <a:latin typeface="Impact" pitchFamily="34" charset="0"/>
                      </a:rPr>
                      <a:t>CREDIT CARD </a:t>
                    </a:r>
                    <a:endParaRPr lang="zh-CN" altLang="en-US" sz="1050" b="0" cap="none" spc="0" dirty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1551033" y="232329"/>
                  <a:ext cx="833997" cy="533101"/>
                  <a:chOff x="312511" y="231490"/>
                  <a:chExt cx="901209" cy="576064"/>
                </a:xfrm>
              </p:grpSpPr>
              <p:sp>
                <p:nvSpPr>
                  <p:cNvPr id="268" name="圆角矩形 267"/>
                  <p:cNvSpPr/>
                  <p:nvPr/>
                </p:nvSpPr>
                <p:spPr>
                  <a:xfrm>
                    <a:off x="323528" y="231490"/>
                    <a:ext cx="864096" cy="576064"/>
                  </a:xfrm>
                  <a:prstGeom prst="roundRect">
                    <a:avLst>
                      <a:gd name="adj" fmla="val 6315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9" name="矩形 268"/>
                  <p:cNvSpPr/>
                  <p:nvPr/>
                </p:nvSpPr>
                <p:spPr>
                  <a:xfrm>
                    <a:off x="312511" y="301610"/>
                    <a:ext cx="901209" cy="253916"/>
                  </a:xfrm>
                  <a:prstGeom prst="rect">
                    <a:avLst/>
                  </a:prstGeom>
                  <a:noFill/>
                </p:spPr>
                <p:txBody>
                  <a:bodyPr wrap="none" lIns="91440" tIns="45720" rIns="91440" bIns="45720">
                    <a:spAutoFit/>
                  </a:bodyPr>
                  <a:lstStyle/>
                  <a:p>
                    <a:pPr algn="ctr"/>
                    <a:r>
                      <a:rPr lang="en-US" altLang="zh-CN" sz="1050" b="0" cap="none" spc="0" dirty="0" smtClean="0">
                        <a:ln w="18415" cmpd="sng">
                          <a:noFill/>
                          <a:prstDash val="solid"/>
                        </a:ln>
                        <a:solidFill>
                          <a:srgbClr val="FFC000"/>
                        </a:solidFill>
                        <a:latin typeface="Impact" pitchFamily="34" charset="0"/>
                      </a:rPr>
                      <a:t>CREDIT CARD </a:t>
                    </a:r>
                    <a:endParaRPr lang="zh-CN" altLang="en-US" sz="1050" b="0" cap="none" spc="0" dirty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2750511" y="232329"/>
                  <a:ext cx="833997" cy="533101"/>
                  <a:chOff x="312511" y="231490"/>
                  <a:chExt cx="901209" cy="576064"/>
                </a:xfrm>
              </p:grpSpPr>
              <p:sp>
                <p:nvSpPr>
                  <p:cNvPr id="266" name="圆角矩形 265"/>
                  <p:cNvSpPr/>
                  <p:nvPr/>
                </p:nvSpPr>
                <p:spPr>
                  <a:xfrm>
                    <a:off x="323528" y="231490"/>
                    <a:ext cx="864096" cy="576064"/>
                  </a:xfrm>
                  <a:prstGeom prst="roundRect">
                    <a:avLst>
                      <a:gd name="adj" fmla="val 6315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7" name="矩形 266"/>
                  <p:cNvSpPr/>
                  <p:nvPr/>
                </p:nvSpPr>
                <p:spPr>
                  <a:xfrm>
                    <a:off x="312511" y="301610"/>
                    <a:ext cx="901209" cy="253916"/>
                  </a:xfrm>
                  <a:prstGeom prst="rect">
                    <a:avLst/>
                  </a:prstGeom>
                  <a:noFill/>
                </p:spPr>
                <p:txBody>
                  <a:bodyPr wrap="none" lIns="91440" tIns="45720" rIns="91440" bIns="45720">
                    <a:spAutoFit/>
                  </a:bodyPr>
                  <a:lstStyle/>
                  <a:p>
                    <a:pPr algn="ctr"/>
                    <a:r>
                      <a:rPr lang="en-US" altLang="zh-CN" sz="1050" b="0" cap="none" spc="0" dirty="0" smtClean="0">
                        <a:ln w="18415" cmpd="sng">
                          <a:noFill/>
                          <a:prstDash val="solid"/>
                        </a:ln>
                        <a:solidFill>
                          <a:srgbClr val="FFC000"/>
                        </a:solidFill>
                        <a:latin typeface="Impact" pitchFamily="34" charset="0"/>
                      </a:rPr>
                      <a:t>CREDIT CARD </a:t>
                    </a:r>
                    <a:endParaRPr lang="zh-CN" altLang="en-US" sz="1050" b="0" cap="none" spc="0" dirty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>
                  <a:off x="3949989" y="232329"/>
                  <a:ext cx="833997" cy="533101"/>
                  <a:chOff x="312511" y="231490"/>
                  <a:chExt cx="901209" cy="576064"/>
                </a:xfrm>
              </p:grpSpPr>
              <p:sp>
                <p:nvSpPr>
                  <p:cNvPr id="264" name="圆角矩形 263"/>
                  <p:cNvSpPr/>
                  <p:nvPr/>
                </p:nvSpPr>
                <p:spPr>
                  <a:xfrm>
                    <a:off x="323528" y="231490"/>
                    <a:ext cx="864096" cy="576064"/>
                  </a:xfrm>
                  <a:prstGeom prst="roundRect">
                    <a:avLst>
                      <a:gd name="adj" fmla="val 6315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5" name="矩形 264"/>
                  <p:cNvSpPr/>
                  <p:nvPr/>
                </p:nvSpPr>
                <p:spPr>
                  <a:xfrm>
                    <a:off x="312511" y="301610"/>
                    <a:ext cx="901209" cy="253916"/>
                  </a:xfrm>
                  <a:prstGeom prst="rect">
                    <a:avLst/>
                  </a:prstGeom>
                  <a:noFill/>
                </p:spPr>
                <p:txBody>
                  <a:bodyPr wrap="none" lIns="91440" tIns="45720" rIns="91440" bIns="45720">
                    <a:spAutoFit/>
                  </a:bodyPr>
                  <a:lstStyle/>
                  <a:p>
                    <a:pPr algn="ctr"/>
                    <a:r>
                      <a:rPr lang="en-US" altLang="zh-CN" sz="1050" b="0" cap="none" spc="0" dirty="0" smtClean="0">
                        <a:ln w="18415" cmpd="sng">
                          <a:noFill/>
                          <a:prstDash val="solid"/>
                        </a:ln>
                        <a:solidFill>
                          <a:srgbClr val="FFC000"/>
                        </a:solidFill>
                        <a:latin typeface="Impact" pitchFamily="34" charset="0"/>
                      </a:rPr>
                      <a:t>CREDIT CARD </a:t>
                    </a:r>
                    <a:endParaRPr lang="zh-CN" altLang="en-US" sz="1050" b="0" cap="none" spc="0" dirty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>
                  <a:off x="5159662" y="232329"/>
                  <a:ext cx="833997" cy="533101"/>
                  <a:chOff x="312511" y="231490"/>
                  <a:chExt cx="901209" cy="576064"/>
                </a:xfrm>
              </p:grpSpPr>
              <p:sp>
                <p:nvSpPr>
                  <p:cNvPr id="262" name="圆角矩形 261"/>
                  <p:cNvSpPr/>
                  <p:nvPr/>
                </p:nvSpPr>
                <p:spPr>
                  <a:xfrm>
                    <a:off x="323528" y="231490"/>
                    <a:ext cx="864096" cy="576064"/>
                  </a:xfrm>
                  <a:prstGeom prst="roundRect">
                    <a:avLst>
                      <a:gd name="adj" fmla="val 6315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3" name="矩形 262"/>
                  <p:cNvSpPr/>
                  <p:nvPr/>
                </p:nvSpPr>
                <p:spPr>
                  <a:xfrm>
                    <a:off x="312511" y="301610"/>
                    <a:ext cx="901209" cy="253916"/>
                  </a:xfrm>
                  <a:prstGeom prst="rect">
                    <a:avLst/>
                  </a:prstGeom>
                  <a:noFill/>
                </p:spPr>
                <p:txBody>
                  <a:bodyPr wrap="none" lIns="91440" tIns="45720" rIns="91440" bIns="45720">
                    <a:spAutoFit/>
                  </a:bodyPr>
                  <a:lstStyle/>
                  <a:p>
                    <a:pPr algn="ctr"/>
                    <a:r>
                      <a:rPr lang="en-US" altLang="zh-CN" sz="1050" b="0" cap="none" spc="0" dirty="0" smtClean="0">
                        <a:ln w="18415" cmpd="sng">
                          <a:noFill/>
                          <a:prstDash val="solid"/>
                        </a:ln>
                        <a:solidFill>
                          <a:srgbClr val="FFC000"/>
                        </a:solidFill>
                        <a:latin typeface="Impact" pitchFamily="34" charset="0"/>
                      </a:rPr>
                      <a:t>CREDIT CARD </a:t>
                    </a:r>
                    <a:endParaRPr lang="zh-CN" altLang="en-US" sz="1050" b="0" cap="none" spc="0" dirty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endParaRPr>
                  </a:p>
                </p:txBody>
              </p:sp>
            </p:grpSp>
            <p:grpSp>
              <p:nvGrpSpPr>
                <p:cNvPr id="256" name="组合 255"/>
                <p:cNvGrpSpPr/>
                <p:nvPr/>
              </p:nvGrpSpPr>
              <p:grpSpPr>
                <a:xfrm>
                  <a:off x="6359140" y="232329"/>
                  <a:ext cx="833997" cy="533101"/>
                  <a:chOff x="312511" y="231490"/>
                  <a:chExt cx="901209" cy="576064"/>
                </a:xfrm>
              </p:grpSpPr>
              <p:sp>
                <p:nvSpPr>
                  <p:cNvPr id="260" name="圆角矩形 259"/>
                  <p:cNvSpPr/>
                  <p:nvPr/>
                </p:nvSpPr>
                <p:spPr>
                  <a:xfrm>
                    <a:off x="323528" y="231490"/>
                    <a:ext cx="864096" cy="576064"/>
                  </a:xfrm>
                  <a:prstGeom prst="roundRect">
                    <a:avLst>
                      <a:gd name="adj" fmla="val 6315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1" name="矩形 260"/>
                  <p:cNvSpPr/>
                  <p:nvPr/>
                </p:nvSpPr>
                <p:spPr>
                  <a:xfrm>
                    <a:off x="312511" y="301610"/>
                    <a:ext cx="901209" cy="253916"/>
                  </a:xfrm>
                  <a:prstGeom prst="rect">
                    <a:avLst/>
                  </a:prstGeom>
                  <a:noFill/>
                </p:spPr>
                <p:txBody>
                  <a:bodyPr wrap="none" lIns="91440" tIns="45720" rIns="91440" bIns="45720">
                    <a:spAutoFit/>
                  </a:bodyPr>
                  <a:lstStyle/>
                  <a:p>
                    <a:pPr algn="ctr"/>
                    <a:r>
                      <a:rPr lang="en-US" altLang="zh-CN" sz="1050" b="0" cap="none" spc="0" dirty="0" smtClean="0">
                        <a:ln w="18415" cmpd="sng">
                          <a:noFill/>
                          <a:prstDash val="solid"/>
                        </a:ln>
                        <a:solidFill>
                          <a:srgbClr val="FFC000"/>
                        </a:solidFill>
                        <a:latin typeface="Impact" pitchFamily="34" charset="0"/>
                      </a:rPr>
                      <a:t>CREDIT CARD </a:t>
                    </a:r>
                    <a:endParaRPr lang="zh-CN" altLang="en-US" sz="1050" b="0" cap="none" spc="0" dirty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endParaRPr>
                  </a:p>
                </p:txBody>
              </p:sp>
            </p:grpSp>
            <p:grpSp>
              <p:nvGrpSpPr>
                <p:cNvPr id="257" name="组合 256"/>
                <p:cNvGrpSpPr/>
                <p:nvPr/>
              </p:nvGrpSpPr>
              <p:grpSpPr>
                <a:xfrm>
                  <a:off x="7596336" y="232329"/>
                  <a:ext cx="833997" cy="533101"/>
                  <a:chOff x="312511" y="231490"/>
                  <a:chExt cx="901209" cy="576064"/>
                </a:xfrm>
              </p:grpSpPr>
              <p:sp>
                <p:nvSpPr>
                  <p:cNvPr id="258" name="圆角矩形 257"/>
                  <p:cNvSpPr/>
                  <p:nvPr/>
                </p:nvSpPr>
                <p:spPr>
                  <a:xfrm>
                    <a:off x="323528" y="231490"/>
                    <a:ext cx="864096" cy="576064"/>
                  </a:xfrm>
                  <a:prstGeom prst="roundRect">
                    <a:avLst>
                      <a:gd name="adj" fmla="val 6315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9" name="矩形 258"/>
                  <p:cNvSpPr/>
                  <p:nvPr/>
                </p:nvSpPr>
                <p:spPr>
                  <a:xfrm>
                    <a:off x="312511" y="301610"/>
                    <a:ext cx="901209" cy="253916"/>
                  </a:xfrm>
                  <a:prstGeom prst="rect">
                    <a:avLst/>
                  </a:prstGeom>
                  <a:noFill/>
                </p:spPr>
                <p:txBody>
                  <a:bodyPr wrap="none" lIns="91440" tIns="45720" rIns="91440" bIns="45720">
                    <a:spAutoFit/>
                  </a:bodyPr>
                  <a:lstStyle/>
                  <a:p>
                    <a:pPr algn="ctr"/>
                    <a:r>
                      <a:rPr lang="en-US" altLang="zh-CN" sz="1050" b="0" cap="none" spc="0" dirty="0" smtClean="0">
                        <a:ln w="18415" cmpd="sng">
                          <a:noFill/>
                          <a:prstDash val="solid"/>
                        </a:ln>
                        <a:solidFill>
                          <a:srgbClr val="FFC000"/>
                        </a:solidFill>
                        <a:latin typeface="Impact" pitchFamily="34" charset="0"/>
                      </a:rPr>
                      <a:t>CREDIT CARD </a:t>
                    </a:r>
                    <a:endParaRPr lang="zh-CN" altLang="en-US" sz="1050" b="0" cap="none" spc="0" dirty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Impact" pitchFamily="34" charset="0"/>
                    </a:endParaRPr>
                  </a:p>
                </p:txBody>
              </p:sp>
            </p:grpSp>
          </p:grpSp>
          <p:grpSp>
            <p:nvGrpSpPr>
              <p:cNvPr id="243" name="组合 242"/>
              <p:cNvGrpSpPr/>
              <p:nvPr/>
            </p:nvGrpSpPr>
            <p:grpSpPr>
              <a:xfrm>
                <a:off x="755576" y="4299942"/>
                <a:ext cx="7540972" cy="360040"/>
                <a:chOff x="755576" y="4299942"/>
                <a:chExt cx="7540972" cy="360040"/>
              </a:xfrm>
            </p:grpSpPr>
            <p:sp>
              <p:nvSpPr>
                <p:cNvPr id="244" name="下箭头 243"/>
                <p:cNvSpPr/>
                <p:nvPr/>
              </p:nvSpPr>
              <p:spPr>
                <a:xfrm>
                  <a:off x="755576" y="4299942"/>
                  <a:ext cx="288032" cy="36004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5" name="下箭头 244"/>
                <p:cNvSpPr/>
                <p:nvPr/>
              </p:nvSpPr>
              <p:spPr>
                <a:xfrm>
                  <a:off x="1979712" y="4299942"/>
                  <a:ext cx="288032" cy="36004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6" name="下箭头 245"/>
                <p:cNvSpPr/>
                <p:nvPr/>
              </p:nvSpPr>
              <p:spPr>
                <a:xfrm>
                  <a:off x="3158070" y="4299942"/>
                  <a:ext cx="288032" cy="36004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下箭头 246"/>
                <p:cNvSpPr/>
                <p:nvPr/>
              </p:nvSpPr>
              <p:spPr>
                <a:xfrm>
                  <a:off x="4382206" y="4299942"/>
                  <a:ext cx="288032" cy="36004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下箭头 247"/>
                <p:cNvSpPr/>
                <p:nvPr/>
              </p:nvSpPr>
              <p:spPr>
                <a:xfrm>
                  <a:off x="5595005" y="4299942"/>
                  <a:ext cx="288032" cy="36004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下箭头 248"/>
                <p:cNvSpPr/>
                <p:nvPr/>
              </p:nvSpPr>
              <p:spPr>
                <a:xfrm>
                  <a:off x="6784380" y="4299942"/>
                  <a:ext cx="288032" cy="36004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0" name="下箭头 249"/>
                <p:cNvSpPr/>
                <p:nvPr/>
              </p:nvSpPr>
              <p:spPr>
                <a:xfrm>
                  <a:off x="8008516" y="4299942"/>
                  <a:ext cx="288032" cy="360040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74" name="矩形 273"/>
          <p:cNvSpPr/>
          <p:nvPr/>
        </p:nvSpPr>
        <p:spPr>
          <a:xfrm>
            <a:off x="971600" y="1986975"/>
            <a:ext cx="51917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C000"/>
                </a:solidFill>
                <a:latin typeface="Impact" pitchFamily="34" charset="0"/>
              </a:rPr>
              <a:t>Checked out of my room </a:t>
            </a:r>
            <a:endParaRPr lang="en-US" altLang="zh-CN" sz="3200" dirty="0" smtClean="0">
              <a:solidFill>
                <a:srgbClr val="FFC000"/>
              </a:solidFill>
              <a:latin typeface="Impact" pitchFamily="34" charset="0"/>
            </a:endParaRPr>
          </a:p>
          <a:p>
            <a:r>
              <a:rPr lang="en-US" altLang="zh-CN" sz="3200" dirty="0" smtClean="0">
                <a:solidFill>
                  <a:srgbClr val="FFC000"/>
                </a:solidFill>
                <a:latin typeface="Impact" pitchFamily="34" charset="0"/>
              </a:rPr>
              <a:t>hit </a:t>
            </a:r>
            <a:r>
              <a:rPr lang="en-US" altLang="zh-CN" sz="3200" dirty="0">
                <a:solidFill>
                  <a:srgbClr val="FFC000"/>
                </a:solidFill>
                <a:latin typeface="Impact" pitchFamily="34" charset="0"/>
              </a:rPr>
              <a:t>the ATM</a:t>
            </a:r>
          </a:p>
        </p:txBody>
      </p:sp>
    </p:spTree>
    <p:extLst>
      <p:ext uri="{BB962C8B-B14F-4D97-AF65-F5344CB8AC3E}">
        <p14:creationId xmlns:p14="http://schemas.microsoft.com/office/powerpoint/2010/main" val="23164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xit" presetSubtype="32" fill="hold" grpId="1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ircle(out)">
                                      <p:cBhvr>
                                        <p:cTn id="16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" grpId="0"/>
      <p:bldP spid="27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6965" y="2352728"/>
            <a:ext cx="4525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C000"/>
                </a:solidFill>
                <a:latin typeface="Impact" pitchFamily="34" charset="0"/>
              </a:rPr>
              <a:t>if </a:t>
            </a:r>
            <a:r>
              <a:rPr lang="en-US" altLang="zh-CN" sz="3200" dirty="0">
                <a:solidFill>
                  <a:srgbClr val="FFC000"/>
                </a:solidFill>
                <a:latin typeface="Impact" pitchFamily="34" charset="0"/>
              </a:rPr>
              <a:t>you're down to get </a:t>
            </a:r>
            <a:r>
              <a:rPr lang="en-US" altLang="zh-CN" sz="3200" dirty="0" smtClean="0">
                <a:solidFill>
                  <a:srgbClr val="FFC000"/>
                </a:solidFill>
                <a:latin typeface="Impact" pitchFamily="34" charset="0"/>
              </a:rPr>
              <a:t>down</a:t>
            </a:r>
            <a:endParaRPr lang="en-US" altLang="zh-CN" sz="3200" dirty="0">
              <a:solidFill>
                <a:srgbClr val="FFC000"/>
              </a:solidFill>
              <a:latin typeface="Impact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 rot="-1200000">
            <a:off x="6138798" y="2361439"/>
            <a:ext cx="1399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C000"/>
                </a:solidFill>
                <a:latin typeface="Impact" pitchFamily="34" charset="0"/>
              </a:rPr>
              <a:t>tonight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041502"/>
            <a:ext cx="9144000" cy="11225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-20538"/>
            <a:ext cx="9144000" cy="10801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太阳形 5"/>
          <p:cNvSpPr/>
          <p:nvPr/>
        </p:nvSpPr>
        <p:spPr>
          <a:xfrm flipV="1">
            <a:off x="179512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太阳形 6"/>
          <p:cNvSpPr/>
          <p:nvPr/>
        </p:nvSpPr>
        <p:spPr>
          <a:xfrm flipV="1">
            <a:off x="683568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太阳形 7"/>
          <p:cNvSpPr/>
          <p:nvPr/>
        </p:nvSpPr>
        <p:spPr>
          <a:xfrm flipV="1">
            <a:off x="1187624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太阳形 8"/>
          <p:cNvSpPr/>
          <p:nvPr/>
        </p:nvSpPr>
        <p:spPr>
          <a:xfrm flipV="1">
            <a:off x="1691680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太阳形 9"/>
          <p:cNvSpPr/>
          <p:nvPr/>
        </p:nvSpPr>
        <p:spPr>
          <a:xfrm flipV="1">
            <a:off x="2195736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太阳形 10"/>
          <p:cNvSpPr/>
          <p:nvPr/>
        </p:nvSpPr>
        <p:spPr>
          <a:xfrm flipV="1">
            <a:off x="2699792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太阳形 11"/>
          <p:cNvSpPr/>
          <p:nvPr/>
        </p:nvSpPr>
        <p:spPr>
          <a:xfrm flipV="1">
            <a:off x="3194161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太阳形 12"/>
          <p:cNvSpPr/>
          <p:nvPr/>
        </p:nvSpPr>
        <p:spPr>
          <a:xfrm flipV="1">
            <a:off x="3698217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太阳形 13"/>
          <p:cNvSpPr/>
          <p:nvPr/>
        </p:nvSpPr>
        <p:spPr>
          <a:xfrm flipV="1">
            <a:off x="4202273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太阳形 14"/>
          <p:cNvSpPr/>
          <p:nvPr/>
        </p:nvSpPr>
        <p:spPr>
          <a:xfrm flipV="1">
            <a:off x="4706329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太阳形 15"/>
          <p:cNvSpPr/>
          <p:nvPr/>
        </p:nvSpPr>
        <p:spPr>
          <a:xfrm flipV="1">
            <a:off x="5210385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太阳形 16"/>
          <p:cNvSpPr/>
          <p:nvPr/>
        </p:nvSpPr>
        <p:spPr>
          <a:xfrm flipV="1">
            <a:off x="5714441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太阳形 17"/>
          <p:cNvSpPr/>
          <p:nvPr/>
        </p:nvSpPr>
        <p:spPr>
          <a:xfrm flipV="1">
            <a:off x="6191896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太阳形 18"/>
          <p:cNvSpPr/>
          <p:nvPr/>
        </p:nvSpPr>
        <p:spPr>
          <a:xfrm flipV="1">
            <a:off x="6695952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太阳形 19"/>
          <p:cNvSpPr/>
          <p:nvPr/>
        </p:nvSpPr>
        <p:spPr>
          <a:xfrm flipV="1">
            <a:off x="7200008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太阳形 20"/>
          <p:cNvSpPr/>
          <p:nvPr/>
        </p:nvSpPr>
        <p:spPr>
          <a:xfrm flipV="1">
            <a:off x="7704064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太阳形 21"/>
          <p:cNvSpPr/>
          <p:nvPr/>
        </p:nvSpPr>
        <p:spPr>
          <a:xfrm flipV="1">
            <a:off x="8208120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太阳形 22"/>
          <p:cNvSpPr/>
          <p:nvPr/>
        </p:nvSpPr>
        <p:spPr>
          <a:xfrm flipV="1">
            <a:off x="8712176" y="-434514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太阳形 23"/>
          <p:cNvSpPr/>
          <p:nvPr/>
        </p:nvSpPr>
        <p:spPr>
          <a:xfrm>
            <a:off x="107504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太阳形 24"/>
          <p:cNvSpPr/>
          <p:nvPr/>
        </p:nvSpPr>
        <p:spPr>
          <a:xfrm>
            <a:off x="611560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太阳形 25"/>
          <p:cNvSpPr/>
          <p:nvPr/>
        </p:nvSpPr>
        <p:spPr>
          <a:xfrm>
            <a:off x="1115616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太阳形 26"/>
          <p:cNvSpPr/>
          <p:nvPr/>
        </p:nvSpPr>
        <p:spPr>
          <a:xfrm>
            <a:off x="1619672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太阳形 27"/>
          <p:cNvSpPr/>
          <p:nvPr/>
        </p:nvSpPr>
        <p:spPr>
          <a:xfrm>
            <a:off x="2123728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太阳形 28"/>
          <p:cNvSpPr/>
          <p:nvPr/>
        </p:nvSpPr>
        <p:spPr>
          <a:xfrm>
            <a:off x="2627784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太阳形 29"/>
          <p:cNvSpPr/>
          <p:nvPr/>
        </p:nvSpPr>
        <p:spPr>
          <a:xfrm>
            <a:off x="3122153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太阳形 30"/>
          <p:cNvSpPr/>
          <p:nvPr/>
        </p:nvSpPr>
        <p:spPr>
          <a:xfrm>
            <a:off x="3626209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太阳形 31"/>
          <p:cNvSpPr/>
          <p:nvPr/>
        </p:nvSpPr>
        <p:spPr>
          <a:xfrm>
            <a:off x="4130265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太阳形 32"/>
          <p:cNvSpPr/>
          <p:nvPr/>
        </p:nvSpPr>
        <p:spPr>
          <a:xfrm>
            <a:off x="4634321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太阳形 33"/>
          <p:cNvSpPr/>
          <p:nvPr/>
        </p:nvSpPr>
        <p:spPr>
          <a:xfrm>
            <a:off x="5138377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太阳形 34"/>
          <p:cNvSpPr/>
          <p:nvPr/>
        </p:nvSpPr>
        <p:spPr>
          <a:xfrm>
            <a:off x="5642433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太阳形 35"/>
          <p:cNvSpPr/>
          <p:nvPr/>
        </p:nvSpPr>
        <p:spPr>
          <a:xfrm>
            <a:off x="6119888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太阳形 36"/>
          <p:cNvSpPr/>
          <p:nvPr/>
        </p:nvSpPr>
        <p:spPr>
          <a:xfrm>
            <a:off x="6623944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太阳形 37"/>
          <p:cNvSpPr/>
          <p:nvPr/>
        </p:nvSpPr>
        <p:spPr>
          <a:xfrm>
            <a:off x="7128000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太阳形 38"/>
          <p:cNvSpPr/>
          <p:nvPr/>
        </p:nvSpPr>
        <p:spPr>
          <a:xfrm>
            <a:off x="7632056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太阳形 39"/>
          <p:cNvSpPr/>
          <p:nvPr/>
        </p:nvSpPr>
        <p:spPr>
          <a:xfrm>
            <a:off x="8136112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太阳形 40"/>
          <p:cNvSpPr/>
          <p:nvPr/>
        </p:nvSpPr>
        <p:spPr>
          <a:xfrm>
            <a:off x="8640168" y="3636830"/>
            <a:ext cx="360040" cy="360040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612560" y="1248311"/>
            <a:ext cx="6309283" cy="2835607"/>
            <a:chOff x="-5614444" y="6316166"/>
            <a:chExt cx="6309283" cy="2835607"/>
          </a:xfrm>
        </p:grpSpPr>
        <p:sp>
          <p:nvSpPr>
            <p:cNvPr id="43" name="矩形 42"/>
            <p:cNvSpPr/>
            <p:nvPr/>
          </p:nvSpPr>
          <p:spPr>
            <a:xfrm>
              <a:off x="-3708920" y="6316166"/>
              <a:ext cx="136608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itchFamily="34" charset="0"/>
                </a:rPr>
                <a:t>Cause</a:t>
              </a:r>
              <a:endParaRPr lang="en-US" altLang="zh-CN" sz="3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C000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srgbClr val="FFC000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C000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srgbClr val="FFC000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690624" y="1563638"/>
            <a:ext cx="40607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C000"/>
                </a:solidFill>
                <a:latin typeface="Impact" pitchFamily="34" charset="0"/>
              </a:rPr>
              <a:t>Let’s hang out</a:t>
            </a:r>
            <a:endParaRPr lang="zh-CN" altLang="en-US" sz="5400" dirty="0">
              <a:solidFill>
                <a:srgbClr val="FFC0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77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7000" decel="4800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66667E-6 6.52281E-6 L 0.00017 -0.07983 " pathEditMode="relative" ptsTypes="AA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3500" accel="48000" decel="52000" autoRev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400000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6719 -0.00278 " pathEditMode="relative" ptsTypes="AA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3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6719 -0.00278 " pathEditMode="relative" ptsTypes="AA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6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58" dur="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0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2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4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6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68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0" dur="7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2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4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6" dur="7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78" dur="7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0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2" dur="7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4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6" dur="7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88" dur="7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17 0.00031 L 0.00034 0.31244 " pathEditMode="relative" ptsTypes="AA">
                                      <p:cBhvr>
                                        <p:cTn id="90" dur="7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 0 L -0.86719 -0.00278 " pathEditMode="relative" ptsTypes="AA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0" presetClass="pat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-0.86719 -0.00278 " pathEditMode="relative" ptsTypes="AA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3" grpId="3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 animBg="1"/>
      <p:bldP spid="49" grpId="0"/>
      <p:bldP spid="4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65730" y="1668745"/>
            <a:ext cx="37224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prstClr val="white"/>
                </a:solidFill>
                <a:latin typeface="Impact" pitchFamily="34" charset="0"/>
              </a:rPr>
              <a:t>Good</a:t>
            </a:r>
            <a:r>
              <a:rPr lang="en-US" altLang="zh-CN" sz="4800" dirty="0">
                <a:solidFill>
                  <a:srgbClr val="FF5050"/>
                </a:solidFill>
                <a:latin typeface="Impact" pitchFamily="34" charset="0"/>
              </a:rPr>
              <a:t> </a:t>
            </a:r>
            <a:r>
              <a:rPr lang="en-US" altLang="zh-CN" sz="4800" dirty="0" smtClean="0">
                <a:solidFill>
                  <a:srgbClr val="FF5050"/>
                </a:solidFill>
                <a:latin typeface="Impact" pitchFamily="34" charset="0"/>
              </a:rPr>
              <a:t>morning</a:t>
            </a:r>
            <a:endParaRPr lang="en-US" altLang="zh-CN" sz="4800" dirty="0">
              <a:solidFill>
                <a:srgbClr val="FF5050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7750" y="2309440"/>
            <a:ext cx="11384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rPr>
              <a:t>and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97181" y="2925980"/>
            <a:ext cx="28809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prstClr val="white"/>
                </a:solidFill>
                <a:latin typeface="Impact" pitchFamily="34" charset="0"/>
              </a:rPr>
              <a:t>good</a:t>
            </a:r>
            <a:r>
              <a:rPr lang="en-US" altLang="zh-CN" sz="4800" dirty="0">
                <a:solidFill>
                  <a:srgbClr val="FF5050"/>
                </a:solidFill>
                <a:latin typeface="Impact" pitchFamily="34" charset="0"/>
              </a:rPr>
              <a:t> </a:t>
            </a:r>
            <a:r>
              <a:rPr lang="en-US" altLang="zh-CN" sz="4800" dirty="0">
                <a:solidFill>
                  <a:srgbClr val="4F81BD">
                    <a:lumMod val="75000"/>
                  </a:srgbClr>
                </a:solidFill>
                <a:latin typeface="Impact" pitchFamily="34" charset="0"/>
              </a:rPr>
              <a:t>night</a:t>
            </a:r>
            <a:endParaRPr lang="zh-CN" altLang="en-US" dirty="0">
              <a:solidFill>
                <a:srgbClr val="4F81BD">
                  <a:lumMod val="75000"/>
                </a:srgb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77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右箭头 13"/>
          <p:cNvSpPr/>
          <p:nvPr/>
        </p:nvSpPr>
        <p:spPr>
          <a:xfrm>
            <a:off x="-1260648" y="4176593"/>
            <a:ext cx="1008112" cy="57606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-2484784" y="772929"/>
            <a:ext cx="720080" cy="41147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-3636912" y="1207826"/>
            <a:ext cx="648072" cy="370327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-4528628" y="3003798"/>
            <a:ext cx="1215752" cy="694716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39986" y="1678626"/>
            <a:ext cx="4365298" cy="4968552"/>
            <a:chOff x="2483768" y="1635646"/>
            <a:chExt cx="4365298" cy="4968552"/>
          </a:xfrm>
        </p:grpSpPr>
        <p:grpSp>
          <p:nvGrpSpPr>
            <p:cNvPr id="2" name="组合 1"/>
            <p:cNvGrpSpPr/>
            <p:nvPr/>
          </p:nvGrpSpPr>
          <p:grpSpPr>
            <a:xfrm>
              <a:off x="2805170" y="1635646"/>
              <a:ext cx="3722494" cy="2088232"/>
              <a:chOff x="2865730" y="1668745"/>
              <a:chExt cx="3722494" cy="208823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2865730" y="1668745"/>
                <a:ext cx="3722494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prstClr val="white"/>
                    </a:solidFill>
                    <a:latin typeface="Impact" pitchFamily="34" charset="0"/>
                  </a:rPr>
                  <a:t>Good</a:t>
                </a:r>
                <a:r>
                  <a:rPr lang="en-US" altLang="zh-CN" sz="4800" dirty="0">
                    <a:solidFill>
                      <a:srgbClr val="FF5050"/>
                    </a:solidFill>
                    <a:latin typeface="Impact" pitchFamily="34" charset="0"/>
                  </a:rPr>
                  <a:t> </a:t>
                </a:r>
                <a:r>
                  <a:rPr lang="en-US" altLang="zh-CN" sz="4800" dirty="0" smtClean="0">
                    <a:solidFill>
                      <a:srgbClr val="FF5050"/>
                    </a:solidFill>
                    <a:latin typeface="Impact" pitchFamily="34" charset="0"/>
                  </a:rPr>
                  <a:t>morning</a:t>
                </a:r>
                <a:endParaRPr lang="en-US" altLang="zh-CN" sz="4800" dirty="0">
                  <a:solidFill>
                    <a:srgbClr val="FF5050"/>
                  </a:solidFill>
                  <a:latin typeface="Impact" pitchFamily="34" charset="0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157750" y="2309440"/>
                <a:ext cx="113845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itchFamily="34" charset="0"/>
                  </a:rPr>
                  <a:t>and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297181" y="2925980"/>
                <a:ext cx="2880917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prstClr val="white"/>
                    </a:solidFill>
                    <a:latin typeface="Impact" pitchFamily="34" charset="0"/>
                  </a:rPr>
                  <a:t>good</a:t>
                </a:r>
                <a:r>
                  <a:rPr lang="en-US" altLang="zh-CN" sz="4800" dirty="0">
                    <a:solidFill>
                      <a:srgbClr val="FF5050"/>
                    </a:solidFill>
                    <a:latin typeface="Impact" pitchFamily="34" charset="0"/>
                  </a:rPr>
                  <a:t> </a:t>
                </a:r>
                <a:r>
                  <a:rPr lang="en-US" altLang="zh-CN" sz="4800" dirty="0">
                    <a:solidFill>
                      <a:srgbClr val="4F81BD">
                        <a:lumMod val="75000"/>
                      </a:srgbClr>
                    </a:solidFill>
                    <a:latin typeface="Impact" pitchFamily="34" charset="0"/>
                  </a:rPr>
                  <a:t>night</a:t>
                </a:r>
                <a:endParaRPr lang="zh-CN" altLang="en-US" dirty="0">
                  <a:solidFill>
                    <a:srgbClr val="4F81BD">
                      <a:lumMod val="75000"/>
                    </a:srgbClr>
                  </a:solidFill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2483768" y="5896312"/>
              <a:ext cx="4365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itchFamily="34" charset="0"/>
                </a:rPr>
                <a:t>I wake up at </a:t>
              </a:r>
              <a:r>
                <a:rPr lang="en-US" altLang="zh-CN" sz="4000" dirty="0">
                  <a:solidFill>
                    <a:srgbClr val="FF5050"/>
                  </a:solidFill>
                  <a:latin typeface="Impact" pitchFamily="34" charset="0"/>
                </a:rPr>
                <a:t>twilight</a:t>
              </a:r>
            </a:p>
          </p:txBody>
        </p:sp>
      </p:grpSp>
      <p:sp>
        <p:nvSpPr>
          <p:cNvPr id="10" name="椭圆 9"/>
          <p:cNvSpPr/>
          <p:nvPr/>
        </p:nvSpPr>
        <p:spPr>
          <a:xfrm>
            <a:off x="2056546" y="2504568"/>
            <a:ext cx="278380" cy="278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53860" y="3040156"/>
            <a:ext cx="278380" cy="278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0642" y="3003798"/>
            <a:ext cx="278380" cy="278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296906" y="1568464"/>
            <a:ext cx="278380" cy="278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88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6.30019E-7 L -0.00243 -0.73533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3678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864472" y="1707654"/>
            <a:ext cx="4011784" cy="2100426"/>
            <a:chOff x="2864472" y="1707654"/>
            <a:chExt cx="4011784" cy="2100426"/>
          </a:xfrm>
        </p:grpSpPr>
        <p:sp>
          <p:nvSpPr>
            <p:cNvPr id="13" name="矩形 12"/>
            <p:cNvSpPr/>
            <p:nvPr/>
          </p:nvSpPr>
          <p:spPr>
            <a:xfrm>
              <a:off x="2915816" y="1707654"/>
              <a:ext cx="2786340" cy="792088"/>
            </a:xfrm>
            <a:prstGeom prst="rect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864472" y="1815159"/>
              <a:ext cx="4011784" cy="1992921"/>
              <a:chOff x="2864472" y="1815159"/>
              <a:chExt cx="4011784" cy="1992921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915816" y="1815159"/>
                <a:ext cx="278634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Impact" pitchFamily="34" charset="0"/>
                  </a:rPr>
                  <a:t>Woah-oh-oh-oh</a:t>
                </a: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864472" y="2395872"/>
                <a:ext cx="954107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dirty="0">
                    <a:solidFill>
                      <a:srgbClr val="FF5050"/>
                    </a:solidFill>
                    <a:latin typeface="Impact" pitchFamily="34" charset="0"/>
                  </a:rPr>
                  <a:t>It's</a:t>
                </a:r>
                <a:endParaRPr lang="zh-CN" altLang="en-US" sz="3200" dirty="0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3697684" y="2534583"/>
                <a:ext cx="136287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>
                    <a:solidFill>
                      <a:srgbClr val="00B0F0"/>
                    </a:solidFill>
                    <a:latin typeface="Impact" pitchFamily="34" charset="0"/>
                  </a:rPr>
                  <a:t>always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3995936" y="3110647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>
                    <a:solidFill>
                      <a:srgbClr val="FF5050"/>
                    </a:solidFill>
                    <a:latin typeface="Impact" pitchFamily="34" charset="0"/>
                  </a:rPr>
                  <a:t>a</a:t>
                </a:r>
                <a:endParaRPr lang="zh-CN" altLang="en-US" dirty="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293498" y="3038639"/>
                <a:ext cx="2582758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400" dirty="0" smtClean="0">
                    <a:solidFill>
                      <a:srgbClr val="00B050"/>
                    </a:solidFill>
                    <a:latin typeface="Impact" pitchFamily="34" charset="0"/>
                  </a:rPr>
                  <a:t>GOOD TIME</a:t>
                </a:r>
                <a:endParaRPr lang="zh-CN" altLang="en-US" sz="2800" dirty="0">
                  <a:solidFill>
                    <a:srgbClr val="00B050"/>
                  </a:solidFill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2483768" y="1419622"/>
            <a:ext cx="40863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FFC000"/>
                </a:solidFill>
                <a:latin typeface="Impact" pitchFamily="34" charset="0"/>
              </a:rPr>
              <a:t>Woah-oh-oh-oh</a:t>
            </a:r>
          </a:p>
        </p:txBody>
      </p:sp>
      <p:sp>
        <p:nvSpPr>
          <p:cNvPr id="18" name="矩形 17"/>
          <p:cNvSpPr/>
          <p:nvPr/>
        </p:nvSpPr>
        <p:spPr>
          <a:xfrm>
            <a:off x="4117605" y="2165678"/>
            <a:ext cx="9541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FF5050"/>
                </a:solidFill>
                <a:latin typeface="Impact" pitchFamily="34" charset="0"/>
              </a:rPr>
              <a:t>It's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3929206" y="2803381"/>
            <a:ext cx="1362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B0F0"/>
                </a:solidFill>
                <a:latin typeface="Impact" pitchFamily="34" charset="0"/>
              </a:rPr>
              <a:t>always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31840" y="3379445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a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429402" y="3307437"/>
            <a:ext cx="25827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00B050"/>
                </a:solidFill>
                <a:latin typeface="Impact" pitchFamily="34" charset="0"/>
              </a:rPr>
              <a:t>GOOD TIME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700808" y="-347692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4041502"/>
            <a:ext cx="9144000" cy="112253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0" y="-20538"/>
            <a:ext cx="9144000" cy="10801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6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2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 p14:presetBounceEnd="52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52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grpId="0" nodeType="withEffect" p14:presetBounceEnd="52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2222E-6 -2.55713E-6 L -0.94601 -0.73317 " pathEditMode="relative" rAng="0" ptsTypes="AA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309" y="-366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1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ntr" presetSubtype="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19" grpId="0" animBg="1"/>
          <p:bldP spid="20" grpId="0" animBg="1"/>
          <p:bldP spid="21" grpId="0" animBg="1"/>
          <p:bldP spid="22" grpId="0" animBg="1"/>
          <p:bldP spid="26" grpId="0" animBg="1"/>
          <p:bldP spid="16" grpId="0"/>
          <p:bldP spid="16" grpId="1"/>
          <p:bldP spid="18" grpId="0"/>
          <p:bldP spid="18" grpId="1"/>
          <p:bldP spid="23" grpId="0"/>
          <p:bldP spid="23" grpId="1"/>
          <p:bldP spid="24" grpId="0"/>
          <p:bldP spid="24" grpId="1"/>
          <p:bldP spid="25" grpId="0"/>
          <p:bldP spid="25" grpId="1"/>
          <p:bldP spid="7" grpId="0" animBg="1"/>
          <p:bldP spid="10" grpId="0" animBg="1"/>
          <p:bldP spid="27" grpId="1" animBg="1"/>
          <p:bldP spid="2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2222E-6 -2.55713E-6 L -0.94601 -0.73317 " pathEditMode="relative" rAng="0" ptsTypes="AA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309" y="-366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1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ntr" presetSubtype="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1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19" grpId="0" animBg="1"/>
          <p:bldP spid="20" grpId="0" animBg="1"/>
          <p:bldP spid="21" grpId="0" animBg="1"/>
          <p:bldP spid="22" grpId="0" animBg="1"/>
          <p:bldP spid="26" grpId="0" animBg="1"/>
          <p:bldP spid="16" grpId="0"/>
          <p:bldP spid="16" grpId="1"/>
          <p:bldP spid="18" grpId="0"/>
          <p:bldP spid="18" grpId="1"/>
          <p:bldP spid="23" grpId="0"/>
          <p:bldP spid="23" grpId="1"/>
          <p:bldP spid="24" grpId="0"/>
          <p:bldP spid="24" grpId="1"/>
          <p:bldP spid="25" grpId="0"/>
          <p:bldP spid="25" grpId="1"/>
          <p:bldP spid="7" grpId="0" animBg="1"/>
          <p:bldP spid="10" grpId="0" animBg="1"/>
          <p:bldP spid="27" grpId="1" animBg="1"/>
          <p:bldP spid="28" grpId="1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91776" y="2137200"/>
            <a:ext cx="43652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Impact" pitchFamily="34" charset="0"/>
              </a:rPr>
              <a:t>I wake up at </a:t>
            </a:r>
            <a:r>
              <a:rPr lang="en-US" altLang="zh-CN" sz="4000" dirty="0">
                <a:solidFill>
                  <a:srgbClr val="FF5050"/>
                </a:solidFill>
                <a:latin typeface="Impact" pitchFamily="34" charset="0"/>
              </a:rPr>
              <a:t>twilight</a:t>
            </a:r>
          </a:p>
        </p:txBody>
      </p:sp>
      <p:sp>
        <p:nvSpPr>
          <p:cNvPr id="14" name="右箭头 13"/>
          <p:cNvSpPr/>
          <p:nvPr/>
        </p:nvSpPr>
        <p:spPr>
          <a:xfrm>
            <a:off x="-5149080" y="3212087"/>
            <a:ext cx="5044570" cy="1656184"/>
          </a:xfrm>
          <a:prstGeom prst="rightArrow">
            <a:avLst>
              <a:gd name="adj1" fmla="val 48731"/>
              <a:gd name="adj2" fmla="val 704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-5149080" y="3005539"/>
            <a:ext cx="39469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latin typeface="Impact" pitchFamily="34" charset="0"/>
              </a:rPr>
              <a:t>It's gonna be alright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4976" y="-236562"/>
            <a:ext cx="3316287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椭圆 18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816" y="1013860"/>
            <a:ext cx="1903448" cy="82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00409" y="4632339"/>
            <a:ext cx="951724" cy="4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26700" y="2024998"/>
            <a:ext cx="1903448" cy="82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49080" y="1045550"/>
            <a:ext cx="906656" cy="393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6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" presetClass="emph" presetSubtype="2" repeatCount="3000" autoRev="1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0" presetClass="path" presetSubtype="0" accel="5200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2000" fill="hold" grpId="3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78038 0.00247 L 1.76545 -0.00155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24" dur="2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2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2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3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2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44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2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78038 0.00247 L 1.76545 -0.00154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52292 0.00216 " pathEditMode="relative" ptsTypes="AA">
                                      <p:cBhvr>
                                        <p:cTn id="50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52291 0.00217 L 0.78038 0.00248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5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2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.78039 0.00247 L 1.76545 -0.00154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53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animBg="1"/>
      <p:bldP spid="14" grpId="1" animBg="1"/>
      <p:bldP spid="14" grpId="2" animBg="1"/>
      <p:bldP spid="3" grpId="0"/>
      <p:bldP spid="3" grpId="1"/>
      <p:bldP spid="3" grpId="2"/>
      <p:bldP spid="3" grpId="3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1859801"/>
            <a:ext cx="13035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prstClr val="white"/>
                </a:solidFill>
                <a:latin typeface="Impact" pitchFamily="34" charset="0"/>
              </a:rPr>
              <a:t>even</a:t>
            </a:r>
            <a:endParaRPr lang="en-US" altLang="zh-CN" sz="4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2467" y="2125186"/>
            <a:ext cx="9332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We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736" y="2125186"/>
            <a:ext cx="1337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don't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335" y="2435865"/>
            <a:ext cx="1298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have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1408" y="2003817"/>
            <a:ext cx="644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to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50051" y="1707654"/>
            <a:ext cx="15742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itchFamily="34" charset="0"/>
              </a:rPr>
              <a:t>try</a:t>
            </a:r>
          </a:p>
        </p:txBody>
      </p:sp>
      <p:sp>
        <p:nvSpPr>
          <p:cNvPr id="20" name="椭圆 19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49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62467" y="3205306"/>
            <a:ext cx="6765917" cy="37455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1000"/>
                </a:schemeClr>
              </a:gs>
              <a:gs pos="50000">
                <a:schemeClr val="tx1"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62467" y="1707654"/>
            <a:ext cx="6261861" cy="1569660"/>
            <a:chOff x="1262467" y="1707654"/>
            <a:chExt cx="6261861" cy="1569660"/>
          </a:xfrm>
        </p:grpSpPr>
        <p:sp>
          <p:nvSpPr>
            <p:cNvPr id="3" name="矩形 2"/>
            <p:cNvSpPr/>
            <p:nvPr/>
          </p:nvSpPr>
          <p:spPr>
            <a:xfrm>
              <a:off x="3491880" y="1859801"/>
              <a:ext cx="130356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latin typeface="Impact" pitchFamily="34" charset="0"/>
                </a:rPr>
                <a:t>even</a:t>
              </a:r>
              <a:endParaRPr lang="en-US" altLang="zh-CN" sz="4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62467" y="2125186"/>
              <a:ext cx="93326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We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95736" y="2125186"/>
              <a:ext cx="13372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don't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065335" y="2435865"/>
              <a:ext cx="1298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have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51408" y="2003817"/>
              <a:ext cx="64472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to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50051" y="1707654"/>
              <a:ext cx="157427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>
                  <a:solidFill>
                    <a:prstClr val="white"/>
                  </a:solidFill>
                  <a:latin typeface="Impact" pitchFamily="34" charset="0"/>
                </a:rPr>
                <a:t>try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9061" y="1024367"/>
            <a:ext cx="6309283" cy="2555495"/>
            <a:chOff x="-5614444" y="6596278"/>
            <a:chExt cx="6309283" cy="2555495"/>
          </a:xfrm>
        </p:grpSpPr>
        <p:sp>
          <p:nvSpPr>
            <p:cNvPr id="16" name="矩形 15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prstClr val="white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prstClr val="white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493"/>
          <a:stretch/>
        </p:blipFill>
        <p:spPr>
          <a:xfrm>
            <a:off x="755576" y="-884634"/>
            <a:ext cx="7272808" cy="701628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3708920" y="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87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prstClr val="white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71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005064" y="-7437362"/>
            <a:ext cx="19154128" cy="19154128"/>
            <a:chOff x="179512" y="-2252786"/>
            <a:chExt cx="8784976" cy="8784976"/>
          </a:xfrm>
        </p:grpSpPr>
        <p:grpSp>
          <p:nvGrpSpPr>
            <p:cNvPr id="11" name="组合 10"/>
            <p:cNvGrpSpPr/>
            <p:nvPr/>
          </p:nvGrpSpPr>
          <p:grpSpPr>
            <a:xfrm>
              <a:off x="179512" y="-2252786"/>
              <a:ext cx="8784976" cy="8784976"/>
              <a:chOff x="179512" y="-2252786"/>
              <a:chExt cx="8784976" cy="8784976"/>
            </a:xfrm>
          </p:grpSpPr>
          <p:sp>
            <p:nvSpPr>
              <p:cNvPr id="9" name="五角星 8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五角星 9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627784" y="339502"/>
              <a:ext cx="3816424" cy="3816424"/>
              <a:chOff x="179512" y="-2252786"/>
              <a:chExt cx="8784976" cy="8784976"/>
            </a:xfrm>
          </p:grpSpPr>
          <p:sp>
            <p:nvSpPr>
              <p:cNvPr id="13" name="五角星 12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五角星 13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982715" y="867365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rgbClr val="FF5050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srgbClr val="FF5050"/>
              </a:solidFill>
              <a:latin typeface="Impact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1069" y="1600431"/>
            <a:ext cx="6309283" cy="2555495"/>
            <a:chOff x="-5614444" y="6596278"/>
            <a:chExt cx="6309283" cy="2555495"/>
          </a:xfrm>
        </p:grpSpPr>
        <p:sp>
          <p:nvSpPr>
            <p:cNvPr id="5" name="矩形 4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black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5050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black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1069" y="867365"/>
            <a:ext cx="6309283" cy="3288561"/>
            <a:chOff x="1431069" y="867365"/>
            <a:chExt cx="6309283" cy="3288561"/>
          </a:xfrm>
        </p:grpSpPr>
        <p:sp>
          <p:nvSpPr>
            <p:cNvPr id="2" name="矩形 1"/>
            <p:cNvSpPr/>
            <p:nvPr/>
          </p:nvSpPr>
          <p:spPr>
            <a:xfrm>
              <a:off x="2982715" y="867365"/>
              <a:ext cx="284084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rgbClr val="FF5050"/>
                  </a:solidFill>
                  <a:latin typeface="Impact" pitchFamily="34" charset="0"/>
                </a:rPr>
                <a:t>Woah~</a:t>
              </a:r>
              <a:endParaRPr lang="zh-CN" altLang="en-US" sz="7200" dirty="0">
                <a:solidFill>
                  <a:srgbClr val="FF5050"/>
                </a:solidFill>
                <a:latin typeface="Impact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431069" y="1600431"/>
              <a:ext cx="6309283" cy="2555495"/>
              <a:chOff x="-5614444" y="6596278"/>
              <a:chExt cx="6309283" cy="255549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-5614444" y="6596278"/>
                <a:ext cx="1593706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800" dirty="0">
                    <a:solidFill>
                      <a:srgbClr val="FF5050"/>
                    </a:solidFill>
                    <a:latin typeface="Impact" pitchFamily="34" charset="0"/>
                  </a:rPr>
                  <a:t>It's</a:t>
                </a:r>
                <a:endParaRPr lang="zh-CN" altLang="en-US" sz="6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-4027836" y="6958933"/>
                <a:ext cx="2392001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00B0F0"/>
                    </a:solidFill>
                    <a:latin typeface="Impact" pitchFamily="34" charset="0"/>
                  </a:rPr>
                  <a:t>always</a:t>
                </a:r>
                <a:endParaRPr lang="zh-CN" altLang="en-US" sz="4000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-4429000" y="7972350"/>
                <a:ext cx="572593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FF5050"/>
                    </a:solidFill>
                    <a:latin typeface="Impact" pitchFamily="34" charset="0"/>
                  </a:rPr>
                  <a:t>a</a:t>
                </a:r>
                <a:endParaRPr lang="zh-CN" altLang="en-US" sz="4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-3856407" y="7828334"/>
                <a:ext cx="4551246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000" dirty="0" smtClean="0">
                    <a:solidFill>
                      <a:srgbClr val="00B050"/>
                    </a:solidFill>
                    <a:latin typeface="Impact" pitchFamily="34" charset="0"/>
                  </a:rPr>
                  <a:t>GOOD TIME</a:t>
                </a:r>
                <a:endParaRPr lang="zh-CN" altLang="en-US" sz="5400" dirty="0">
                  <a:solidFill>
                    <a:srgbClr val="00B05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120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prstClr val="white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97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1859801"/>
            <a:ext cx="13035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prstClr val="white"/>
                </a:solidFill>
                <a:latin typeface="Impact" pitchFamily="34" charset="0"/>
              </a:rPr>
              <a:t>even</a:t>
            </a:r>
            <a:endParaRPr lang="en-US" altLang="zh-CN" sz="4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2467" y="2125186"/>
            <a:ext cx="9332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We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736" y="2125186"/>
            <a:ext cx="1337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don't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335" y="2435865"/>
            <a:ext cx="1298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have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1408" y="2003817"/>
            <a:ext cx="644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to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50051" y="1707654"/>
            <a:ext cx="15742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itchFamily="34" charset="0"/>
              </a:rPr>
              <a:t>try</a:t>
            </a:r>
          </a:p>
        </p:txBody>
      </p:sp>
      <p:sp>
        <p:nvSpPr>
          <p:cNvPr id="20" name="椭圆 19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06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62467" y="3205306"/>
            <a:ext cx="6765917" cy="37455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1000"/>
                </a:schemeClr>
              </a:gs>
              <a:gs pos="50000">
                <a:schemeClr val="tx1"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62467" y="1707654"/>
            <a:ext cx="6261861" cy="1569660"/>
            <a:chOff x="1262467" y="1707654"/>
            <a:chExt cx="6261861" cy="1569660"/>
          </a:xfrm>
        </p:grpSpPr>
        <p:sp>
          <p:nvSpPr>
            <p:cNvPr id="3" name="矩形 2"/>
            <p:cNvSpPr/>
            <p:nvPr/>
          </p:nvSpPr>
          <p:spPr>
            <a:xfrm>
              <a:off x="3491880" y="1859801"/>
              <a:ext cx="130356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latin typeface="Impact" pitchFamily="34" charset="0"/>
                </a:rPr>
                <a:t>even</a:t>
              </a:r>
              <a:endParaRPr lang="en-US" altLang="zh-CN" sz="4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62467" y="2125186"/>
              <a:ext cx="93326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We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95736" y="2125186"/>
              <a:ext cx="13372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don't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065335" y="2435865"/>
              <a:ext cx="1298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have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51408" y="2003817"/>
              <a:ext cx="64472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to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50051" y="1707654"/>
              <a:ext cx="157427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>
                  <a:solidFill>
                    <a:prstClr val="white"/>
                  </a:solidFill>
                  <a:latin typeface="Impact" pitchFamily="34" charset="0"/>
                </a:rPr>
                <a:t>try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9061" y="1024367"/>
            <a:ext cx="6309283" cy="2555495"/>
            <a:chOff x="-5614444" y="6596278"/>
            <a:chExt cx="6309283" cy="2555495"/>
          </a:xfrm>
        </p:grpSpPr>
        <p:sp>
          <p:nvSpPr>
            <p:cNvPr id="16" name="矩形 15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prstClr val="white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prstClr val="white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493"/>
          <a:stretch/>
        </p:blipFill>
        <p:spPr>
          <a:xfrm>
            <a:off x="755576" y="-884634"/>
            <a:ext cx="7272808" cy="701628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3708920" y="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43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prstClr val="white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74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59582"/>
            <a:ext cx="9144000" cy="298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2479" y="2635047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of the bed</a:t>
            </a:r>
          </a:p>
        </p:txBody>
      </p:sp>
      <p:sp>
        <p:nvSpPr>
          <p:cNvPr id="7" name="矩形 6"/>
          <p:cNvSpPr/>
          <p:nvPr/>
        </p:nvSpPr>
        <p:spPr>
          <a:xfrm>
            <a:off x="5182479" y="2139702"/>
            <a:ext cx="2989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on the right side 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6" t="14973" r="11539" b="30760"/>
          <a:stretch/>
        </p:blipFill>
        <p:spPr bwMode="auto">
          <a:xfrm>
            <a:off x="685800" y="1943099"/>
            <a:ext cx="4496679" cy="1276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-634957" y="5668094"/>
            <a:ext cx="8040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5050"/>
                </a:solidFill>
                <a:latin typeface="Impact" pitchFamily="34" charset="0"/>
              </a:rPr>
              <a:t>What's up with this Prince song inside my head</a:t>
            </a:r>
            <a:endParaRPr lang="zh-CN" altLang="en-US" sz="3200" dirty="0">
              <a:solidFill>
                <a:srgbClr val="FF5050"/>
              </a:solidFill>
              <a:latin typeface="Impact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361394" y="123478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764292" y="162776"/>
            <a:ext cx="28800" cy="756000"/>
            <a:chOff x="-1404664" y="-374188"/>
            <a:chExt cx="144016" cy="4821842"/>
          </a:xfrm>
        </p:grpSpPr>
        <p:sp>
          <p:nvSpPr>
            <p:cNvPr id="4" name="圆角矩形 3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764292" y="342776"/>
            <a:ext cx="28800" cy="396000"/>
            <a:chOff x="-1404664" y="-374188"/>
            <a:chExt cx="144016" cy="4650833"/>
          </a:xfrm>
        </p:grpSpPr>
        <p:sp>
          <p:nvSpPr>
            <p:cNvPr id="18" name="圆角矩形 17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13594704" y="285978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361394" y="123478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9764292" y="162776"/>
            <a:ext cx="28800" cy="756000"/>
            <a:chOff x="-1404664" y="-374188"/>
            <a:chExt cx="144016" cy="4821842"/>
          </a:xfrm>
        </p:grpSpPr>
        <p:sp>
          <p:nvSpPr>
            <p:cNvPr id="23" name="圆角矩形 22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764292" y="342776"/>
            <a:ext cx="28800" cy="396000"/>
            <a:chOff x="-1404664" y="-374188"/>
            <a:chExt cx="144016" cy="4650833"/>
          </a:xfrm>
        </p:grpSpPr>
        <p:sp>
          <p:nvSpPr>
            <p:cNvPr id="26" name="圆角矩形 25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>
            <a:off x="9361394" y="123478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9764292" y="162776"/>
            <a:ext cx="28800" cy="756000"/>
            <a:chOff x="-1404664" y="-374188"/>
            <a:chExt cx="144016" cy="4821842"/>
          </a:xfrm>
        </p:grpSpPr>
        <p:sp>
          <p:nvSpPr>
            <p:cNvPr id="30" name="圆角矩形 29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764292" y="342776"/>
            <a:ext cx="28800" cy="396000"/>
            <a:chOff x="-1404664" y="-374188"/>
            <a:chExt cx="144016" cy="4650833"/>
          </a:xfrm>
        </p:grpSpPr>
        <p:sp>
          <p:nvSpPr>
            <p:cNvPr id="33" name="圆角矩形 32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椭圆 34"/>
          <p:cNvSpPr/>
          <p:nvPr/>
        </p:nvSpPr>
        <p:spPr>
          <a:xfrm>
            <a:off x="9361394" y="123478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764292" y="162776"/>
            <a:ext cx="28800" cy="756000"/>
            <a:chOff x="-1404664" y="-374188"/>
            <a:chExt cx="144016" cy="4821842"/>
          </a:xfrm>
        </p:grpSpPr>
        <p:sp>
          <p:nvSpPr>
            <p:cNvPr id="37" name="圆角矩形 36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764292" y="342776"/>
            <a:ext cx="28800" cy="396000"/>
            <a:chOff x="-1404664" y="-374188"/>
            <a:chExt cx="144016" cy="4650833"/>
          </a:xfrm>
        </p:grpSpPr>
        <p:sp>
          <p:nvSpPr>
            <p:cNvPr id="40" name="圆角矩形 39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椭圆 41"/>
          <p:cNvSpPr/>
          <p:nvPr/>
        </p:nvSpPr>
        <p:spPr>
          <a:xfrm>
            <a:off x="9361394" y="123478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9764292" y="162776"/>
            <a:ext cx="28800" cy="756000"/>
            <a:chOff x="-1404664" y="-374188"/>
            <a:chExt cx="144016" cy="4821842"/>
          </a:xfrm>
        </p:grpSpPr>
        <p:sp>
          <p:nvSpPr>
            <p:cNvPr id="44" name="圆角矩形 43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764292" y="342776"/>
            <a:ext cx="28800" cy="396000"/>
            <a:chOff x="-1404664" y="-374188"/>
            <a:chExt cx="144016" cy="4650833"/>
          </a:xfrm>
        </p:grpSpPr>
        <p:sp>
          <p:nvSpPr>
            <p:cNvPr id="47" name="圆角矩形 46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9396536" y="4185425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9799434" y="4224723"/>
            <a:ext cx="28800" cy="756000"/>
            <a:chOff x="-1404664" y="-374188"/>
            <a:chExt cx="144016" cy="4821842"/>
          </a:xfrm>
        </p:grpSpPr>
        <p:sp>
          <p:nvSpPr>
            <p:cNvPr id="51" name="圆角矩形 50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799434" y="4404723"/>
            <a:ext cx="28800" cy="396000"/>
            <a:chOff x="-1404664" y="-374188"/>
            <a:chExt cx="144016" cy="4650833"/>
          </a:xfrm>
        </p:grpSpPr>
        <p:sp>
          <p:nvSpPr>
            <p:cNvPr id="54" name="圆角矩形 53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椭圆 55"/>
          <p:cNvSpPr/>
          <p:nvPr/>
        </p:nvSpPr>
        <p:spPr>
          <a:xfrm>
            <a:off x="9396536" y="4185425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9799434" y="4224723"/>
            <a:ext cx="28800" cy="756000"/>
            <a:chOff x="-1404664" y="-374188"/>
            <a:chExt cx="144016" cy="4821842"/>
          </a:xfrm>
        </p:grpSpPr>
        <p:sp>
          <p:nvSpPr>
            <p:cNvPr id="58" name="圆角矩形 57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799434" y="4404723"/>
            <a:ext cx="28800" cy="396000"/>
            <a:chOff x="-1404664" y="-374188"/>
            <a:chExt cx="144016" cy="4650833"/>
          </a:xfrm>
        </p:grpSpPr>
        <p:sp>
          <p:nvSpPr>
            <p:cNvPr id="61" name="圆角矩形 60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9396536" y="4185425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9799434" y="4224723"/>
            <a:ext cx="28800" cy="756000"/>
            <a:chOff x="-1404664" y="-374188"/>
            <a:chExt cx="144016" cy="4821842"/>
          </a:xfrm>
        </p:grpSpPr>
        <p:sp>
          <p:nvSpPr>
            <p:cNvPr id="65" name="圆角矩形 64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799434" y="4404723"/>
            <a:ext cx="28800" cy="396000"/>
            <a:chOff x="-1404664" y="-374188"/>
            <a:chExt cx="144016" cy="4650833"/>
          </a:xfrm>
        </p:grpSpPr>
        <p:sp>
          <p:nvSpPr>
            <p:cNvPr id="68" name="圆角矩形 67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椭圆 69"/>
          <p:cNvSpPr/>
          <p:nvPr/>
        </p:nvSpPr>
        <p:spPr>
          <a:xfrm>
            <a:off x="9396536" y="4185425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9799434" y="4224723"/>
            <a:ext cx="28800" cy="756000"/>
            <a:chOff x="-1404664" y="-374188"/>
            <a:chExt cx="144016" cy="4821842"/>
          </a:xfrm>
        </p:grpSpPr>
        <p:sp>
          <p:nvSpPr>
            <p:cNvPr id="72" name="圆角矩形 71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799434" y="4404723"/>
            <a:ext cx="28800" cy="396000"/>
            <a:chOff x="-1404664" y="-374188"/>
            <a:chExt cx="144016" cy="4650833"/>
          </a:xfrm>
        </p:grpSpPr>
        <p:sp>
          <p:nvSpPr>
            <p:cNvPr id="75" name="圆角矩形 74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椭圆 76"/>
          <p:cNvSpPr/>
          <p:nvPr/>
        </p:nvSpPr>
        <p:spPr>
          <a:xfrm>
            <a:off x="9396536" y="4185425"/>
            <a:ext cx="834597" cy="83459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9799434" y="4224723"/>
            <a:ext cx="28800" cy="756000"/>
            <a:chOff x="-1404664" y="-374188"/>
            <a:chExt cx="144016" cy="4821842"/>
          </a:xfrm>
        </p:grpSpPr>
        <p:sp>
          <p:nvSpPr>
            <p:cNvPr id="79" name="圆角矩形 78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-1404664" y="1933763"/>
              <a:ext cx="144016" cy="2513891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799434" y="4404723"/>
            <a:ext cx="28800" cy="396000"/>
            <a:chOff x="-1404664" y="-374188"/>
            <a:chExt cx="144016" cy="4650833"/>
          </a:xfrm>
        </p:grpSpPr>
        <p:sp>
          <p:nvSpPr>
            <p:cNvPr id="82" name="圆角矩形 81"/>
            <p:cNvSpPr/>
            <p:nvPr/>
          </p:nvSpPr>
          <p:spPr>
            <a:xfrm>
              <a:off x="-1404664" y="-374188"/>
              <a:ext cx="144016" cy="251389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-1404664" y="1762755"/>
              <a:ext cx="144016" cy="2513890"/>
            </a:xfrm>
            <a:prstGeom prst="roundRect">
              <a:avLst/>
            </a:prstGeom>
            <a:solidFill>
              <a:srgbClr val="4F81BD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457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animRot by="21600000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12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128" dur="4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130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123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87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136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repeatCount="87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138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87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140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3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104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4" dur="3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0" presetClass="path" presetSubtype="0" repeatCount="7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146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65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148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repeatCount="72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150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29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89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54" dur="3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55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156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repeatCount="6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158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repeatCount="625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160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22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67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4" dur="3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425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166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repeatCount="45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168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repeatCount="5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170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8" presetClass="emph" presetSubtype="0" repeatCount="17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8" presetClass="emph" presetSubtype="0" repeatCount="52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74" dur="3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0" presetClass="path" presetSubtype="0" repeatCount="9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176" dur="4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repeatCount="925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178" dur="4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92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180" dur="4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3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110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4" dur="3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0" presetClass="path" presetSubtype="0" repeatCount="77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186" dur="4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77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188" dur="40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repeatCount="77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190" dur="4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31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92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94" dur="3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0" presetClass="path" presetSubtype="0" repeatCount="625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196" dur="4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repeatCount="6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198" dur="40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repeatCount="6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200" dur="4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25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0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73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04" dur="3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0" presetClass="path" presetSubtype="0" repeatCount="45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206" dur="40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0" presetClass="path" presetSubtype="0" repeatCount="45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208" dur="4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45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210" dur="40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18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8" presetClass="emph" presetSubtype="0" repeatCount="55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14" dur="3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0" presetClass="path" presetSubtype="0" repeatCount="325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7.22222E-6 -6.57416E-6 L -1.18056 0.00184 " pathEditMode="relative" ptsTypes="AA">
                                      <p:cBhvr>
                                        <p:cTn id="216" dur="40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0" presetClass="path" presetSubtype="0" repeatCount="325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86 -0.00093 L -1.17969 0.00092 " pathEditMode="relative" ptsTypes="AA">
                                      <p:cBhvr>
                                        <p:cTn id="218" dur="40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0" presetClass="path" presetSubtype="0" repeatCount="325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05556E-6 -3.70336E-6 L -1.18056 0.00185 " pathEditMode="relative" ptsTypes="AA">
                                      <p:cBhvr>
                                        <p:cTn id="220" dur="4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8" presetClass="emph" presetSubtype="0" repeatCount="12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2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8" presetClass="emph" presetSubtype="0" repeatCount="369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24" dur="3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3" grpId="0" animBg="1"/>
      <p:bldP spid="3" grpId="1" animBg="1"/>
      <p:bldP spid="21" grpId="0" animBg="1"/>
      <p:bldP spid="21" grpId="1" animBg="1"/>
      <p:bldP spid="28" grpId="0" animBg="1"/>
      <p:bldP spid="28" grpId="1" animBg="1"/>
      <p:bldP spid="35" grpId="0" animBg="1"/>
      <p:bldP spid="35" grpId="1" animBg="1"/>
      <p:bldP spid="42" grpId="0" animBg="1"/>
      <p:bldP spid="42" grpId="1" animBg="1"/>
      <p:bldP spid="49" grpId="0" animBg="1"/>
      <p:bldP spid="49" grpId="1" animBg="1"/>
      <p:bldP spid="56" grpId="0" animBg="1"/>
      <p:bldP spid="56" grpId="1" animBg="1"/>
      <p:bldP spid="63" grpId="0" animBg="1"/>
      <p:bldP spid="63" grpId="1" animBg="1"/>
      <p:bldP spid="70" grpId="0" animBg="1"/>
      <p:bldP spid="70" grpId="1" animBg="1"/>
      <p:bldP spid="77" grpId="0" animBg="1"/>
      <p:bldP spid="77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005064" y="-7437362"/>
            <a:ext cx="19154128" cy="19154128"/>
            <a:chOff x="179512" y="-2252786"/>
            <a:chExt cx="8784976" cy="8784976"/>
          </a:xfrm>
        </p:grpSpPr>
        <p:grpSp>
          <p:nvGrpSpPr>
            <p:cNvPr id="11" name="组合 10"/>
            <p:cNvGrpSpPr/>
            <p:nvPr/>
          </p:nvGrpSpPr>
          <p:grpSpPr>
            <a:xfrm>
              <a:off x="179512" y="-2252786"/>
              <a:ext cx="8784976" cy="8784976"/>
              <a:chOff x="179512" y="-2252786"/>
              <a:chExt cx="8784976" cy="8784976"/>
            </a:xfrm>
          </p:grpSpPr>
          <p:sp>
            <p:nvSpPr>
              <p:cNvPr id="9" name="五角星 8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五角星 9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627784" y="339502"/>
              <a:ext cx="3816424" cy="3816424"/>
              <a:chOff x="179512" y="-2252786"/>
              <a:chExt cx="8784976" cy="8784976"/>
            </a:xfrm>
          </p:grpSpPr>
          <p:sp>
            <p:nvSpPr>
              <p:cNvPr id="13" name="五角星 12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五角星 13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982715" y="867365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rgbClr val="FF5050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srgbClr val="FF5050"/>
              </a:solidFill>
              <a:latin typeface="Impact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1069" y="1600431"/>
            <a:ext cx="6309283" cy="2555495"/>
            <a:chOff x="-5614444" y="6596278"/>
            <a:chExt cx="6309283" cy="2555495"/>
          </a:xfrm>
        </p:grpSpPr>
        <p:sp>
          <p:nvSpPr>
            <p:cNvPr id="5" name="矩形 4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black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5050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black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96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1069" y="867365"/>
            <a:ext cx="6309283" cy="3288561"/>
            <a:chOff x="1431069" y="867365"/>
            <a:chExt cx="6309283" cy="3288561"/>
          </a:xfrm>
        </p:grpSpPr>
        <p:sp>
          <p:nvSpPr>
            <p:cNvPr id="2" name="矩形 1"/>
            <p:cNvSpPr/>
            <p:nvPr/>
          </p:nvSpPr>
          <p:spPr>
            <a:xfrm>
              <a:off x="2982715" y="867365"/>
              <a:ext cx="284084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rgbClr val="FF5050"/>
                  </a:solidFill>
                  <a:latin typeface="Impact" pitchFamily="34" charset="0"/>
                </a:rPr>
                <a:t>Woah~</a:t>
              </a:r>
              <a:endParaRPr lang="zh-CN" altLang="en-US" sz="7200" dirty="0">
                <a:solidFill>
                  <a:srgbClr val="FF5050"/>
                </a:solidFill>
                <a:latin typeface="Impact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431069" y="1600431"/>
              <a:ext cx="6309283" cy="2555495"/>
              <a:chOff x="-5614444" y="6596278"/>
              <a:chExt cx="6309283" cy="255549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-5614444" y="6596278"/>
                <a:ext cx="1593706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800" dirty="0">
                    <a:solidFill>
                      <a:srgbClr val="FF5050"/>
                    </a:solidFill>
                    <a:latin typeface="Impact" pitchFamily="34" charset="0"/>
                  </a:rPr>
                  <a:t>It's</a:t>
                </a:r>
                <a:endParaRPr lang="zh-CN" altLang="en-US" sz="6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-4027836" y="6958933"/>
                <a:ext cx="2392001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00B0F0"/>
                    </a:solidFill>
                    <a:latin typeface="Impact" pitchFamily="34" charset="0"/>
                  </a:rPr>
                  <a:t>always</a:t>
                </a:r>
                <a:endParaRPr lang="zh-CN" altLang="en-US" sz="4000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-4429000" y="7972350"/>
                <a:ext cx="572593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FF5050"/>
                    </a:solidFill>
                    <a:latin typeface="Impact" pitchFamily="34" charset="0"/>
                  </a:rPr>
                  <a:t>a</a:t>
                </a:r>
                <a:endParaRPr lang="zh-CN" altLang="en-US" sz="4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-3856407" y="7828334"/>
                <a:ext cx="4551246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000" dirty="0" smtClean="0">
                    <a:solidFill>
                      <a:srgbClr val="00B050"/>
                    </a:solidFill>
                    <a:latin typeface="Impact" pitchFamily="34" charset="0"/>
                  </a:rPr>
                  <a:t>GOOD TIME</a:t>
                </a:r>
                <a:endParaRPr lang="zh-CN" altLang="en-US" sz="5400" dirty="0">
                  <a:solidFill>
                    <a:srgbClr val="00B05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374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prstClr val="white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51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1859801"/>
            <a:ext cx="13035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prstClr val="white"/>
                </a:solidFill>
                <a:latin typeface="Impact" pitchFamily="34" charset="0"/>
              </a:rPr>
              <a:t>even</a:t>
            </a:r>
            <a:endParaRPr lang="en-US" altLang="zh-CN" sz="4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2467" y="2125186"/>
            <a:ext cx="9332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We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736" y="2125186"/>
            <a:ext cx="1337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don't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335" y="2435865"/>
            <a:ext cx="1298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have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1408" y="2003817"/>
            <a:ext cx="644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to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50051" y="1707654"/>
            <a:ext cx="15742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itchFamily="34" charset="0"/>
              </a:rPr>
              <a:t>try</a:t>
            </a:r>
          </a:p>
        </p:txBody>
      </p:sp>
      <p:sp>
        <p:nvSpPr>
          <p:cNvPr id="20" name="椭圆 19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8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2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62467" y="3205306"/>
            <a:ext cx="6765917" cy="37455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1000"/>
                </a:schemeClr>
              </a:gs>
              <a:gs pos="50000">
                <a:schemeClr val="tx1"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62467" y="1707654"/>
            <a:ext cx="6261861" cy="1569660"/>
            <a:chOff x="1262467" y="1707654"/>
            <a:chExt cx="6261861" cy="1569660"/>
          </a:xfrm>
        </p:grpSpPr>
        <p:sp>
          <p:nvSpPr>
            <p:cNvPr id="3" name="矩形 2"/>
            <p:cNvSpPr/>
            <p:nvPr/>
          </p:nvSpPr>
          <p:spPr>
            <a:xfrm>
              <a:off x="3491880" y="1859801"/>
              <a:ext cx="130356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latin typeface="Impact" pitchFamily="34" charset="0"/>
                </a:rPr>
                <a:t>even</a:t>
              </a:r>
              <a:endParaRPr lang="en-US" altLang="zh-CN" sz="4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62467" y="2125186"/>
              <a:ext cx="93326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We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95736" y="2125186"/>
              <a:ext cx="13372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don't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065335" y="2435865"/>
              <a:ext cx="1298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have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51408" y="2003817"/>
              <a:ext cx="64472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to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50051" y="1707654"/>
              <a:ext cx="157427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>
                  <a:solidFill>
                    <a:prstClr val="white"/>
                  </a:solidFill>
                  <a:latin typeface="Impact" pitchFamily="34" charset="0"/>
                </a:rPr>
                <a:t>try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9061" y="1024367"/>
            <a:ext cx="6309283" cy="2555495"/>
            <a:chOff x="-5614444" y="6596278"/>
            <a:chExt cx="6309283" cy="2555495"/>
          </a:xfrm>
        </p:grpSpPr>
        <p:sp>
          <p:nvSpPr>
            <p:cNvPr id="16" name="矩形 15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prstClr val="white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prstClr val="white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493"/>
          <a:stretch/>
        </p:blipFill>
        <p:spPr>
          <a:xfrm>
            <a:off x="755576" y="-884634"/>
            <a:ext cx="7272808" cy="701628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3708920" y="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6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533320" y="-358896"/>
            <a:ext cx="10287925" cy="578695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0308897">
            <a:off x="665211" y="1199241"/>
            <a:ext cx="5670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Impact" pitchFamily="34" charset="0"/>
              </a:rPr>
              <a:t>It's </a:t>
            </a:r>
            <a:r>
              <a:rPr lang="en-US" altLang="zh-CN" sz="3200" dirty="0">
                <a:solidFill>
                  <a:srgbClr val="00B0F0"/>
                </a:solidFill>
                <a:latin typeface="Impact" pitchFamily="34" charset="0"/>
              </a:rPr>
              <a:t>always a good time then</a:t>
            </a:r>
          </a:p>
        </p:txBody>
      </p:sp>
      <p:sp>
        <p:nvSpPr>
          <p:cNvPr id="4" name="矩形 3"/>
          <p:cNvSpPr/>
          <p:nvPr/>
        </p:nvSpPr>
        <p:spPr>
          <a:xfrm rot="19826644">
            <a:off x="303617" y="769809"/>
            <a:ext cx="36295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00B0F0"/>
                </a:solidFill>
                <a:latin typeface="Impact" pitchFamily="34" charset="0"/>
              </a:rPr>
              <a:t>Doesn't matter when</a:t>
            </a:r>
          </a:p>
        </p:txBody>
      </p:sp>
      <p:sp>
        <p:nvSpPr>
          <p:cNvPr id="5" name="矩形 4"/>
          <p:cNvSpPr/>
          <p:nvPr/>
        </p:nvSpPr>
        <p:spPr>
          <a:xfrm rot="1351841">
            <a:off x="3758512" y="3443189"/>
            <a:ext cx="5670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5050"/>
                </a:solidFill>
                <a:latin typeface="Impact" pitchFamily="34" charset="0"/>
              </a:rPr>
              <a:t>It's </a:t>
            </a:r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always a good time then</a:t>
            </a:r>
          </a:p>
        </p:txBody>
      </p:sp>
      <p:sp>
        <p:nvSpPr>
          <p:cNvPr id="6" name="矩形 5"/>
          <p:cNvSpPr/>
          <p:nvPr/>
        </p:nvSpPr>
        <p:spPr>
          <a:xfrm rot="2162095">
            <a:off x="4959181" y="2445541"/>
            <a:ext cx="3772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Doesn't matter </a:t>
            </a:r>
            <a:r>
              <a:rPr lang="en-US" altLang="zh-CN" sz="3200" dirty="0" smtClean="0">
                <a:solidFill>
                  <a:srgbClr val="FF5050"/>
                </a:solidFill>
                <a:latin typeface="Impact" pitchFamily="34" charset="0"/>
              </a:rPr>
              <a:t>where</a:t>
            </a:r>
            <a:endParaRPr lang="en-US" altLang="zh-CN" sz="3200" dirty="0">
              <a:solidFill>
                <a:srgbClr val="FF5050"/>
              </a:solidFill>
              <a:latin typeface="Impact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 rot="778808">
            <a:off x="172741" y="3910003"/>
            <a:ext cx="5670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Impact" pitchFamily="34" charset="0"/>
              </a:rPr>
              <a:t>It's </a:t>
            </a:r>
            <a:r>
              <a:rPr lang="en-US" altLang="zh-CN" sz="3200" dirty="0">
                <a:solidFill>
                  <a:srgbClr val="00B0F0"/>
                </a:solidFill>
                <a:latin typeface="Impact" pitchFamily="34" charset="0"/>
              </a:rPr>
              <a:t>always a good time then</a:t>
            </a:r>
          </a:p>
        </p:txBody>
      </p:sp>
      <p:sp>
        <p:nvSpPr>
          <p:cNvPr id="8" name="矩形 7"/>
          <p:cNvSpPr/>
          <p:nvPr/>
        </p:nvSpPr>
        <p:spPr>
          <a:xfrm>
            <a:off x="918896" y="2931790"/>
            <a:ext cx="36295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00B0F0"/>
                </a:solidFill>
                <a:latin typeface="Impact" pitchFamily="34" charset="0"/>
              </a:rPr>
              <a:t>Doesn't matter when</a:t>
            </a:r>
          </a:p>
        </p:txBody>
      </p:sp>
      <p:sp>
        <p:nvSpPr>
          <p:cNvPr id="9" name="矩形 8"/>
          <p:cNvSpPr/>
          <p:nvPr/>
        </p:nvSpPr>
        <p:spPr>
          <a:xfrm>
            <a:off x="3485074" y="-195599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-5005064" y="-7437362"/>
            <a:ext cx="19154128" cy="19154128"/>
            <a:chOff x="179512" y="-2252786"/>
            <a:chExt cx="8784976" cy="8784976"/>
          </a:xfrm>
        </p:grpSpPr>
        <p:grpSp>
          <p:nvGrpSpPr>
            <p:cNvPr id="26" name="组合 25"/>
            <p:cNvGrpSpPr/>
            <p:nvPr/>
          </p:nvGrpSpPr>
          <p:grpSpPr>
            <a:xfrm>
              <a:off x="179512" y="-2252786"/>
              <a:ext cx="8784976" cy="8784976"/>
              <a:chOff x="179512" y="-2252786"/>
              <a:chExt cx="8784976" cy="8784976"/>
            </a:xfrm>
          </p:grpSpPr>
          <p:sp>
            <p:nvSpPr>
              <p:cNvPr id="30" name="五角星 29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五角星 30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627784" y="339502"/>
              <a:ext cx="3816424" cy="3816424"/>
              <a:chOff x="179512" y="-2252786"/>
              <a:chExt cx="8784976" cy="8784976"/>
            </a:xfrm>
          </p:grpSpPr>
          <p:sp>
            <p:nvSpPr>
              <p:cNvPr id="28" name="五角星 27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五角星 28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3" name="矩形 12"/>
          <p:cNvSpPr/>
          <p:nvPr/>
        </p:nvSpPr>
        <p:spPr>
          <a:xfrm>
            <a:off x="1431069" y="1193169"/>
            <a:ext cx="159370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>
                <a:solidFill>
                  <a:srgbClr val="FF5050"/>
                </a:solidFill>
                <a:latin typeface="Impact" pitchFamily="34" charset="0"/>
              </a:rPr>
              <a:t>It's</a:t>
            </a:r>
            <a:endParaRPr lang="zh-CN" altLang="en-US" sz="6000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17677" y="1555824"/>
            <a:ext cx="23920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rgbClr val="00B0F0"/>
                </a:solidFill>
                <a:latin typeface="Impact" pitchFamily="34" charset="0"/>
              </a:rPr>
              <a:t>always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16513" y="2569241"/>
            <a:ext cx="5725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rgbClr val="FF5050"/>
                </a:solidFill>
                <a:latin typeface="Impact" pitchFamily="34" charset="0"/>
              </a:rPr>
              <a:t>a</a:t>
            </a:r>
            <a:endParaRPr lang="zh-CN" altLang="en-US" sz="4000" dirty="0">
              <a:solidFill>
                <a:prstClr val="black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89106" y="2425225"/>
            <a:ext cx="45512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 smtClean="0">
                <a:solidFill>
                  <a:srgbClr val="00B050"/>
                </a:solidFill>
                <a:latin typeface="Impact" pitchFamily="34" charset="0"/>
              </a:rPr>
              <a:t>GOOD TIME</a:t>
            </a:r>
            <a:endParaRPr lang="zh-CN" altLang="en-US" sz="5400" dirty="0">
              <a:solidFill>
                <a:srgbClr val="00B05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3564904" y="-178532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01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4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14900"/>
                                  </p:stCondLst>
                                  <p:childTnLst>
                                    <p:animScale>
                                      <p:cBhvr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4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5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" grpId="0"/>
      <p:bldP spid="4" grpId="0"/>
      <p:bldP spid="5" grpId="0"/>
      <p:bldP spid="6" grpId="0"/>
      <p:bldP spid="7" grpId="0"/>
      <p:bldP spid="8" grpId="0"/>
      <p:bldP spid="9" grpId="0" animBg="1"/>
      <p:bldP spid="17" grpId="0" animBg="1"/>
      <p:bldP spid="13" grpId="0"/>
      <p:bldP spid="14" grpId="0"/>
      <p:bldP spid="15" grpId="0"/>
      <p:bldP spid="16" grpId="0"/>
      <p:bldP spid="32" grpId="0" animBg="1"/>
      <p:bldP spid="3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prstClr val="white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4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005064" y="-7437362"/>
            <a:ext cx="19154128" cy="19154128"/>
            <a:chOff x="179512" y="-2252786"/>
            <a:chExt cx="8784976" cy="8784976"/>
          </a:xfrm>
        </p:grpSpPr>
        <p:grpSp>
          <p:nvGrpSpPr>
            <p:cNvPr id="11" name="组合 10"/>
            <p:cNvGrpSpPr/>
            <p:nvPr/>
          </p:nvGrpSpPr>
          <p:grpSpPr>
            <a:xfrm>
              <a:off x="179512" y="-2252786"/>
              <a:ext cx="8784976" cy="8784976"/>
              <a:chOff x="179512" y="-2252786"/>
              <a:chExt cx="8784976" cy="8784976"/>
            </a:xfrm>
          </p:grpSpPr>
          <p:sp>
            <p:nvSpPr>
              <p:cNvPr id="9" name="五角星 8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五角星 9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627784" y="339502"/>
              <a:ext cx="3816424" cy="3816424"/>
              <a:chOff x="179512" y="-2252786"/>
              <a:chExt cx="8784976" cy="8784976"/>
            </a:xfrm>
          </p:grpSpPr>
          <p:sp>
            <p:nvSpPr>
              <p:cNvPr id="13" name="五角星 12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五角星 13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982715" y="867365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rgbClr val="FF5050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srgbClr val="FF5050"/>
              </a:solidFill>
              <a:latin typeface="Impact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1069" y="1600431"/>
            <a:ext cx="6309283" cy="2555495"/>
            <a:chOff x="-5614444" y="6596278"/>
            <a:chExt cx="6309283" cy="2555495"/>
          </a:xfrm>
        </p:grpSpPr>
        <p:sp>
          <p:nvSpPr>
            <p:cNvPr id="5" name="矩形 4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black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5050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black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45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1069" y="867365"/>
            <a:ext cx="6309283" cy="3288561"/>
            <a:chOff x="1431069" y="867365"/>
            <a:chExt cx="6309283" cy="3288561"/>
          </a:xfrm>
        </p:grpSpPr>
        <p:sp>
          <p:nvSpPr>
            <p:cNvPr id="2" name="矩形 1"/>
            <p:cNvSpPr/>
            <p:nvPr/>
          </p:nvSpPr>
          <p:spPr>
            <a:xfrm>
              <a:off x="2982715" y="867365"/>
              <a:ext cx="284084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rgbClr val="FF5050"/>
                  </a:solidFill>
                  <a:latin typeface="Impact" pitchFamily="34" charset="0"/>
                </a:rPr>
                <a:t>Woah~</a:t>
              </a:r>
              <a:endParaRPr lang="zh-CN" altLang="en-US" sz="7200" dirty="0">
                <a:solidFill>
                  <a:srgbClr val="FF5050"/>
                </a:solidFill>
                <a:latin typeface="Impact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431069" y="1600431"/>
              <a:ext cx="6309283" cy="2555495"/>
              <a:chOff x="-5614444" y="6596278"/>
              <a:chExt cx="6309283" cy="255549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-5614444" y="6596278"/>
                <a:ext cx="1593706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800" dirty="0">
                    <a:solidFill>
                      <a:srgbClr val="FF5050"/>
                    </a:solidFill>
                    <a:latin typeface="Impact" pitchFamily="34" charset="0"/>
                  </a:rPr>
                  <a:t>It's</a:t>
                </a:r>
                <a:endParaRPr lang="zh-CN" altLang="en-US" sz="6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-4027836" y="6958933"/>
                <a:ext cx="2392001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00B0F0"/>
                    </a:solidFill>
                    <a:latin typeface="Impact" pitchFamily="34" charset="0"/>
                  </a:rPr>
                  <a:t>always</a:t>
                </a:r>
                <a:endParaRPr lang="zh-CN" altLang="en-US" sz="4000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-4429000" y="7972350"/>
                <a:ext cx="572593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FF5050"/>
                    </a:solidFill>
                    <a:latin typeface="Impact" pitchFamily="34" charset="0"/>
                  </a:rPr>
                  <a:t>a</a:t>
                </a:r>
                <a:endParaRPr lang="zh-CN" altLang="en-US" sz="4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-3856407" y="7828334"/>
                <a:ext cx="4551246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000" dirty="0" smtClean="0">
                    <a:solidFill>
                      <a:srgbClr val="00B050"/>
                    </a:solidFill>
                    <a:latin typeface="Impact" pitchFamily="34" charset="0"/>
                  </a:rPr>
                  <a:t>GOOD TIME</a:t>
                </a:r>
                <a:endParaRPr lang="zh-CN" altLang="en-US" sz="5400" dirty="0">
                  <a:solidFill>
                    <a:srgbClr val="00B05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188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prstClr val="white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92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1059582"/>
            <a:ext cx="9144000" cy="298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2479" y="2635047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of the bed</a:t>
            </a:r>
          </a:p>
        </p:txBody>
      </p:sp>
      <p:sp>
        <p:nvSpPr>
          <p:cNvPr id="7" name="矩形 6"/>
          <p:cNvSpPr/>
          <p:nvPr/>
        </p:nvSpPr>
        <p:spPr>
          <a:xfrm>
            <a:off x="5182479" y="2139702"/>
            <a:ext cx="2989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on the right side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87032" y="1930399"/>
            <a:ext cx="155844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srgbClr val="FF5050"/>
                </a:solidFill>
                <a:latin typeface="Impact" pitchFamily="34" charset="0"/>
              </a:rPr>
              <a:t>up </a:t>
            </a:r>
            <a:endParaRPr lang="zh-CN" altLang="en-US" sz="60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97643" y="1936378"/>
            <a:ext cx="2797561" cy="1446550"/>
            <a:chOff x="897643" y="1936378"/>
            <a:chExt cx="2797561" cy="1446550"/>
          </a:xfrm>
        </p:grpSpPr>
        <p:sp>
          <p:nvSpPr>
            <p:cNvPr id="6" name="矩形 5"/>
            <p:cNvSpPr/>
            <p:nvPr/>
          </p:nvSpPr>
          <p:spPr>
            <a:xfrm>
              <a:off x="897643" y="1936378"/>
              <a:ext cx="279756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Woke</a:t>
              </a:r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2030052" y="2400369"/>
              <a:ext cx="288032" cy="571708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145792" y="2433737"/>
              <a:ext cx="45719" cy="28585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 rot="17400000" flipH="1">
              <a:off x="2214440" y="2639275"/>
              <a:ext cx="45719" cy="17812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099802" y="6100142"/>
            <a:ext cx="8040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5050"/>
                </a:solidFill>
                <a:latin typeface="Impact" pitchFamily="34" charset="0"/>
              </a:rPr>
              <a:t>What's up with this Prince song inside my head</a:t>
            </a:r>
            <a:endParaRPr lang="zh-CN" altLang="en-US" sz="3200" dirty="0">
              <a:solidFill>
                <a:srgbClr val="FF5050"/>
              </a:solidFill>
              <a:latin typeface="Impact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2050" y="2091501"/>
            <a:ext cx="27735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FF5050"/>
                </a:solidFill>
                <a:latin typeface="Impact" pitchFamily="34" charset="0"/>
              </a:rPr>
              <a:t>What's</a:t>
            </a:r>
            <a:endParaRPr lang="zh-CN" altLang="en-US" sz="4800" dirty="0"/>
          </a:p>
        </p:txBody>
      </p:sp>
      <p:sp>
        <p:nvSpPr>
          <p:cNvPr id="16" name="矩形 15"/>
          <p:cNvSpPr/>
          <p:nvPr/>
        </p:nvSpPr>
        <p:spPr>
          <a:xfrm>
            <a:off x="5120294" y="2202999"/>
            <a:ext cx="3772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with this Prince song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419872" y="-2150001"/>
            <a:ext cx="82557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FF5050"/>
                </a:solidFill>
                <a:latin typeface="Impact" pitchFamily="34" charset="0"/>
              </a:rPr>
              <a:t>with this Prince song </a:t>
            </a:r>
            <a:endParaRPr lang="zh-CN" altLang="en-US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-1549838"/>
            <a:ext cx="10155058" cy="221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5133585" y="2643758"/>
            <a:ext cx="2730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inside my head</a:t>
            </a:r>
            <a:endParaRPr lang="zh-CN" altLang="en-US" sz="3200" dirty="0">
              <a:solidFill>
                <a:srgbClr val="FF5050"/>
              </a:solidFill>
              <a:latin typeface="Impact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9552" y="142139"/>
            <a:ext cx="7776864" cy="4896544"/>
            <a:chOff x="539552" y="123478"/>
            <a:chExt cx="7776864" cy="4896544"/>
          </a:xfrm>
        </p:grpSpPr>
        <p:grpSp>
          <p:nvGrpSpPr>
            <p:cNvPr id="17" name="组合 16"/>
            <p:cNvGrpSpPr/>
            <p:nvPr/>
          </p:nvGrpSpPr>
          <p:grpSpPr>
            <a:xfrm>
              <a:off x="541501" y="123478"/>
              <a:ext cx="7774915" cy="833296"/>
              <a:chOff x="395536" y="123478"/>
              <a:chExt cx="7774915" cy="833296"/>
            </a:xfrm>
          </p:grpSpPr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536" y="123478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8691" y="123478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43808" y="123478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7885" y="129254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6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2021" y="129254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7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46157" y="129254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8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68344" y="129254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539552" y="4186726"/>
              <a:ext cx="7774915" cy="833296"/>
              <a:chOff x="395536" y="123478"/>
              <a:chExt cx="7774915" cy="833296"/>
            </a:xfrm>
          </p:grpSpPr>
          <p:pic>
            <p:nvPicPr>
              <p:cNvPr id="31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5536" y="123478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8691" y="123478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3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43808" y="123478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4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7885" y="129254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5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2021" y="129254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46157" y="129254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68344" y="129254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8" name="组合 37"/>
          <p:cNvGrpSpPr/>
          <p:nvPr/>
        </p:nvGrpSpPr>
        <p:grpSpPr>
          <a:xfrm>
            <a:off x="35496" y="-20538"/>
            <a:ext cx="8784976" cy="5184576"/>
            <a:chOff x="-9973616" y="1308218"/>
            <a:chExt cx="8784976" cy="5184576"/>
          </a:xfrm>
        </p:grpSpPr>
        <p:sp>
          <p:nvSpPr>
            <p:cNvPr id="58" name="矩形 57"/>
            <p:cNvSpPr/>
            <p:nvPr/>
          </p:nvSpPr>
          <p:spPr>
            <a:xfrm>
              <a:off x="-9973616" y="5489392"/>
              <a:ext cx="8784976" cy="100340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-9973616" y="1308218"/>
              <a:ext cx="8784976" cy="100340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-9397552" y="1495985"/>
              <a:ext cx="7776864" cy="4896544"/>
              <a:chOff x="-9397552" y="1495985"/>
              <a:chExt cx="7776864" cy="4896544"/>
            </a:xfrm>
          </p:grpSpPr>
          <p:pic>
            <p:nvPicPr>
              <p:cNvPr id="49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9395603" y="1495985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8172448" y="1495985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6947331" y="1495985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2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5793254" y="1501761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3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4569118" y="1501761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4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3344982" y="1501761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2122795" y="1501761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9397552" y="5559233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8174397" y="5559233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6949280" y="5559233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5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5795203" y="5565009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6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4571067" y="5565009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7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3346931" y="5565009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2124744" y="5565009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56" name="椭圆 55"/>
          <p:cNvSpPr/>
          <p:nvPr/>
        </p:nvSpPr>
        <p:spPr>
          <a:xfrm>
            <a:off x="-2412776" y="-2150001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90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0" presetClass="path" presetSubtype="0" accel="48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33333E-6 2.59259E-6 L -0.47361 0.5753 " pathEditMode="relative" ptsTypes="AA">
                                      <p:cBhvr>
                                        <p:cTn id="41" dur="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1026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5" grpId="0"/>
      <p:bldP spid="3" grpId="0"/>
      <p:bldP spid="3" grpId="1"/>
      <p:bldP spid="16" grpId="0"/>
      <p:bldP spid="4" grpId="0"/>
      <p:bldP spid="4" grpId="1"/>
      <p:bldP spid="5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1859801"/>
            <a:ext cx="13035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prstClr val="white"/>
                </a:solidFill>
                <a:latin typeface="Impact" pitchFamily="34" charset="0"/>
              </a:rPr>
              <a:t>even</a:t>
            </a:r>
            <a:endParaRPr lang="en-US" altLang="zh-CN" sz="4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2467" y="2125186"/>
            <a:ext cx="9332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We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736" y="2125186"/>
            <a:ext cx="1337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don't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335" y="2435865"/>
            <a:ext cx="1298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have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1408" y="2003817"/>
            <a:ext cx="644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to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50051" y="1707654"/>
            <a:ext cx="15742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itchFamily="34" charset="0"/>
              </a:rPr>
              <a:t>try</a:t>
            </a:r>
          </a:p>
        </p:txBody>
      </p:sp>
      <p:sp>
        <p:nvSpPr>
          <p:cNvPr id="20" name="椭圆 19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17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2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62467" y="3205306"/>
            <a:ext cx="6765917" cy="37455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1000"/>
                </a:schemeClr>
              </a:gs>
              <a:gs pos="50000">
                <a:schemeClr val="tx1"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62467" y="1707654"/>
            <a:ext cx="6261861" cy="1569660"/>
            <a:chOff x="1262467" y="1707654"/>
            <a:chExt cx="6261861" cy="1569660"/>
          </a:xfrm>
        </p:grpSpPr>
        <p:sp>
          <p:nvSpPr>
            <p:cNvPr id="3" name="矩形 2"/>
            <p:cNvSpPr/>
            <p:nvPr/>
          </p:nvSpPr>
          <p:spPr>
            <a:xfrm>
              <a:off x="3491880" y="1859801"/>
              <a:ext cx="130356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latin typeface="Impact" pitchFamily="34" charset="0"/>
                </a:rPr>
                <a:t>even</a:t>
              </a:r>
              <a:endParaRPr lang="en-US" altLang="zh-CN" sz="4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62467" y="2125186"/>
              <a:ext cx="93326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We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95736" y="2125186"/>
              <a:ext cx="13372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don't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065335" y="2435865"/>
              <a:ext cx="1298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have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51408" y="2003817"/>
              <a:ext cx="64472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to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50051" y="1707654"/>
              <a:ext cx="157427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>
                  <a:solidFill>
                    <a:prstClr val="white"/>
                  </a:solidFill>
                  <a:latin typeface="Impact" pitchFamily="34" charset="0"/>
                </a:rPr>
                <a:t>try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9061" y="1024367"/>
            <a:ext cx="6309283" cy="2555495"/>
            <a:chOff x="-5614444" y="6596278"/>
            <a:chExt cx="6309283" cy="2555495"/>
          </a:xfrm>
        </p:grpSpPr>
        <p:sp>
          <p:nvSpPr>
            <p:cNvPr id="16" name="矩形 15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prstClr val="white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prstClr val="white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493"/>
          <a:stretch/>
        </p:blipFill>
        <p:spPr>
          <a:xfrm>
            <a:off x="755576" y="-884634"/>
            <a:ext cx="7272808" cy="701628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3708920" y="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03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</p:bldLst>
      </p:timing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prstClr val="white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92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005064" y="-7437362"/>
            <a:ext cx="19154128" cy="19154128"/>
            <a:chOff x="179512" y="-2252786"/>
            <a:chExt cx="8784976" cy="8784976"/>
          </a:xfrm>
        </p:grpSpPr>
        <p:grpSp>
          <p:nvGrpSpPr>
            <p:cNvPr id="11" name="组合 10"/>
            <p:cNvGrpSpPr/>
            <p:nvPr/>
          </p:nvGrpSpPr>
          <p:grpSpPr>
            <a:xfrm>
              <a:off x="179512" y="-2252786"/>
              <a:ext cx="8784976" cy="8784976"/>
              <a:chOff x="179512" y="-2252786"/>
              <a:chExt cx="8784976" cy="8784976"/>
            </a:xfrm>
          </p:grpSpPr>
          <p:sp>
            <p:nvSpPr>
              <p:cNvPr id="9" name="五角星 8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五角星 9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627784" y="339502"/>
              <a:ext cx="3816424" cy="3816424"/>
              <a:chOff x="179512" y="-2252786"/>
              <a:chExt cx="8784976" cy="8784976"/>
            </a:xfrm>
          </p:grpSpPr>
          <p:sp>
            <p:nvSpPr>
              <p:cNvPr id="13" name="五角星 12"/>
              <p:cNvSpPr/>
              <p:nvPr/>
            </p:nvSpPr>
            <p:spPr>
              <a:xfrm>
                <a:off x="179512" y="-2252786"/>
                <a:ext cx="8784976" cy="8784976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五角星 13"/>
              <p:cNvSpPr/>
              <p:nvPr/>
            </p:nvSpPr>
            <p:spPr>
              <a:xfrm>
                <a:off x="1556048" y="-876250"/>
                <a:ext cx="6031904" cy="6031904"/>
              </a:xfrm>
              <a:prstGeom prst="star5">
                <a:avLst>
                  <a:gd name="adj" fmla="val 24409"/>
                  <a:gd name="hf" fmla="val 105146"/>
                  <a:gd name="vf" fmla="val 110557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2982715" y="867365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rgbClr val="FF5050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srgbClr val="FF5050"/>
              </a:solidFill>
              <a:latin typeface="Impact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1069" y="1600431"/>
            <a:ext cx="6309283" cy="2555495"/>
            <a:chOff x="-5614444" y="6596278"/>
            <a:chExt cx="6309283" cy="2555495"/>
          </a:xfrm>
        </p:grpSpPr>
        <p:sp>
          <p:nvSpPr>
            <p:cNvPr id="5" name="矩形 4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black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5050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black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47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1069" y="867365"/>
            <a:ext cx="6309283" cy="3288561"/>
            <a:chOff x="1431069" y="867365"/>
            <a:chExt cx="6309283" cy="3288561"/>
          </a:xfrm>
        </p:grpSpPr>
        <p:sp>
          <p:nvSpPr>
            <p:cNvPr id="2" name="矩形 1"/>
            <p:cNvSpPr/>
            <p:nvPr/>
          </p:nvSpPr>
          <p:spPr>
            <a:xfrm>
              <a:off x="2982715" y="867365"/>
              <a:ext cx="284084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rgbClr val="FF5050"/>
                  </a:solidFill>
                  <a:latin typeface="Impact" pitchFamily="34" charset="0"/>
                </a:rPr>
                <a:t>Woah~</a:t>
              </a:r>
              <a:endParaRPr lang="zh-CN" altLang="en-US" sz="7200" dirty="0">
                <a:solidFill>
                  <a:srgbClr val="FF5050"/>
                </a:solidFill>
                <a:latin typeface="Impact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431069" y="1600431"/>
              <a:ext cx="6309283" cy="2555495"/>
              <a:chOff x="-5614444" y="6596278"/>
              <a:chExt cx="6309283" cy="2555495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-5614444" y="6596278"/>
                <a:ext cx="1593706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800" dirty="0">
                    <a:solidFill>
                      <a:srgbClr val="FF5050"/>
                    </a:solidFill>
                    <a:latin typeface="Impact" pitchFamily="34" charset="0"/>
                  </a:rPr>
                  <a:t>It's</a:t>
                </a:r>
                <a:endParaRPr lang="zh-CN" altLang="en-US" sz="6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-4027836" y="6958933"/>
                <a:ext cx="2392001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00B0F0"/>
                    </a:solidFill>
                    <a:latin typeface="Impact" pitchFamily="34" charset="0"/>
                  </a:rPr>
                  <a:t>always</a:t>
                </a:r>
                <a:endParaRPr lang="zh-CN" altLang="en-US" sz="4000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-4429000" y="7972350"/>
                <a:ext cx="572593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6000" dirty="0">
                    <a:solidFill>
                      <a:srgbClr val="FF5050"/>
                    </a:solidFill>
                    <a:latin typeface="Impact" pitchFamily="34" charset="0"/>
                  </a:rPr>
                  <a:t>a</a:t>
                </a:r>
                <a:endParaRPr lang="zh-CN" altLang="en-US" sz="40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-3856407" y="7828334"/>
                <a:ext cx="4551246" cy="1323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8000" dirty="0" smtClean="0">
                    <a:solidFill>
                      <a:srgbClr val="00B050"/>
                    </a:solidFill>
                    <a:latin typeface="Impact" pitchFamily="34" charset="0"/>
                  </a:rPr>
                  <a:t>GOOD TIME</a:t>
                </a:r>
                <a:endParaRPr lang="zh-CN" altLang="en-US" sz="5400" dirty="0">
                  <a:solidFill>
                    <a:srgbClr val="00B05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709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3" presetClass="exit" presetSubtype="3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-356490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-277281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-198072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-1188640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-393217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398871" y="-3764954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1190959" y="-3764954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1983047" y="-3764954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2755798" y="-3764954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547886" y="-3764954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339974" y="-3764954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五角星 38"/>
          <p:cNvSpPr/>
          <p:nvPr/>
        </p:nvSpPr>
        <p:spPr>
          <a:xfrm>
            <a:off x="-356490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-277281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五角星 40"/>
          <p:cNvSpPr/>
          <p:nvPr/>
        </p:nvSpPr>
        <p:spPr>
          <a:xfrm>
            <a:off x="-198072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五角星 41"/>
          <p:cNvSpPr/>
          <p:nvPr/>
        </p:nvSpPr>
        <p:spPr>
          <a:xfrm>
            <a:off x="-1188640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五角星 42"/>
          <p:cNvSpPr/>
          <p:nvPr/>
        </p:nvSpPr>
        <p:spPr>
          <a:xfrm>
            <a:off x="-393217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五角星 43"/>
          <p:cNvSpPr/>
          <p:nvPr/>
        </p:nvSpPr>
        <p:spPr>
          <a:xfrm>
            <a:off x="398871" y="411510"/>
            <a:ext cx="8368930" cy="8368930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1190959" y="411510"/>
            <a:ext cx="8368930" cy="836893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五角星 45"/>
          <p:cNvSpPr/>
          <p:nvPr/>
        </p:nvSpPr>
        <p:spPr>
          <a:xfrm>
            <a:off x="1983047" y="411510"/>
            <a:ext cx="8368930" cy="8368930"/>
          </a:xfrm>
          <a:prstGeom prst="star5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五角星 46"/>
          <p:cNvSpPr/>
          <p:nvPr/>
        </p:nvSpPr>
        <p:spPr>
          <a:xfrm>
            <a:off x="2755798" y="411510"/>
            <a:ext cx="8368930" cy="836893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五角星 47"/>
          <p:cNvSpPr/>
          <p:nvPr/>
        </p:nvSpPr>
        <p:spPr>
          <a:xfrm>
            <a:off x="3547886" y="411510"/>
            <a:ext cx="8368930" cy="8368930"/>
          </a:xfrm>
          <a:prstGeom prst="star5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五角星 48"/>
          <p:cNvSpPr/>
          <p:nvPr/>
        </p:nvSpPr>
        <p:spPr>
          <a:xfrm>
            <a:off x="4339974" y="411510"/>
            <a:ext cx="8368930" cy="8368930"/>
          </a:xfrm>
          <a:prstGeom prst="star5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75477"/>
            <a:ext cx="28408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Woah~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4189" y="1875477"/>
            <a:ext cx="114005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72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4245" y="1707654"/>
            <a:ext cx="135325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88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541" y="1347614"/>
            <a:ext cx="171072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prstClr val="white"/>
                </a:solidFill>
                <a:latin typeface="Impact" pitchFamily="34" charset="0"/>
              </a:rPr>
              <a:t>oh</a:t>
            </a:r>
            <a:endParaRPr lang="zh-CN" altLang="en-US" sz="11500" dirty="0">
              <a:solidFill>
                <a:prstClr val="white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99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5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2" grpId="0"/>
      <p:bldP spid="2" grpId="1"/>
      <p:bldP spid="4" grpId="0"/>
      <p:bldP spid="5" grpId="0"/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1859801"/>
            <a:ext cx="13035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prstClr val="white"/>
                </a:solidFill>
                <a:latin typeface="Impact" pitchFamily="34" charset="0"/>
              </a:rPr>
              <a:t>even</a:t>
            </a:r>
            <a:endParaRPr lang="en-US" altLang="zh-CN" sz="4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2467" y="2125186"/>
            <a:ext cx="9332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We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95736" y="2125186"/>
            <a:ext cx="13372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don't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335" y="2435865"/>
            <a:ext cx="1298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have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1408" y="2003817"/>
            <a:ext cx="644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latin typeface="Impact" pitchFamily="34" charset="0"/>
              </a:rPr>
              <a:t>to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50051" y="1707654"/>
            <a:ext cx="157427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Impact" pitchFamily="34" charset="0"/>
              </a:rPr>
              <a:t>try</a:t>
            </a:r>
          </a:p>
        </p:txBody>
      </p:sp>
      <p:sp>
        <p:nvSpPr>
          <p:cNvPr id="20" name="椭圆 19"/>
          <p:cNvSpPr/>
          <p:nvPr/>
        </p:nvSpPr>
        <p:spPr>
          <a:xfrm>
            <a:off x="4188197" y="-21087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41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2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62467" y="3205306"/>
            <a:ext cx="6765917" cy="37455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1000"/>
                </a:schemeClr>
              </a:gs>
              <a:gs pos="50000">
                <a:schemeClr val="tx1"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62467" y="1707654"/>
            <a:ext cx="6261861" cy="1569660"/>
            <a:chOff x="1262467" y="1707654"/>
            <a:chExt cx="6261861" cy="1569660"/>
          </a:xfrm>
        </p:grpSpPr>
        <p:sp>
          <p:nvSpPr>
            <p:cNvPr id="3" name="矩形 2"/>
            <p:cNvSpPr/>
            <p:nvPr/>
          </p:nvSpPr>
          <p:spPr>
            <a:xfrm>
              <a:off x="3491880" y="1859801"/>
              <a:ext cx="130356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solidFill>
                    <a:prstClr val="white"/>
                  </a:solidFill>
                  <a:latin typeface="Impact" pitchFamily="34" charset="0"/>
                </a:rPr>
                <a:t>even</a:t>
              </a:r>
              <a:endParaRPr lang="en-US" altLang="zh-CN" sz="4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62467" y="2125186"/>
              <a:ext cx="93326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We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95736" y="2125186"/>
              <a:ext cx="13372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don't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065335" y="2435865"/>
              <a:ext cx="1298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have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51408" y="2003817"/>
              <a:ext cx="644728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prstClr val="white"/>
                  </a:solidFill>
                  <a:latin typeface="Impact" pitchFamily="34" charset="0"/>
                </a:rPr>
                <a:t>to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50051" y="1707654"/>
              <a:ext cx="1574277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dirty="0">
                  <a:solidFill>
                    <a:prstClr val="white"/>
                  </a:solidFill>
                  <a:latin typeface="Impact" pitchFamily="34" charset="0"/>
                </a:rPr>
                <a:t>try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59061" y="1024367"/>
            <a:ext cx="6309283" cy="2555495"/>
            <a:chOff x="-5614444" y="6596278"/>
            <a:chExt cx="6309283" cy="2555495"/>
          </a:xfrm>
        </p:grpSpPr>
        <p:sp>
          <p:nvSpPr>
            <p:cNvPr id="16" name="矩形 15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prstClr val="white"/>
                  </a:solidFill>
                  <a:latin typeface="Impact" pitchFamily="34" charset="0"/>
                </a:rPr>
                <a:t>It's</a:t>
              </a:r>
              <a:endParaRPr lang="zh-CN" altLang="en-US" sz="6000" dirty="0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prstClr val="white"/>
                  </a:solidFill>
                  <a:latin typeface="Impact" pitchFamily="34" charset="0"/>
                </a:rPr>
                <a:t>a</a:t>
              </a:r>
              <a:endParaRPr lang="zh-CN" altLang="en-US" sz="4000" dirty="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493"/>
          <a:stretch/>
        </p:blipFill>
        <p:spPr>
          <a:xfrm>
            <a:off x="755576" y="-884634"/>
            <a:ext cx="7272808" cy="701628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0" y="0"/>
            <a:ext cx="9144000" cy="5164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-3708920" y="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982" y="1851670"/>
            <a:ext cx="76594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5050"/>
                </a:solidFill>
                <a:latin typeface="Impact" pitchFamily="34" charset="0"/>
              </a:rPr>
              <a:t>We don't even have to </a:t>
            </a:r>
            <a:r>
              <a:rPr lang="en-US" altLang="zh-CN" sz="2800" dirty="0" smtClean="0">
                <a:solidFill>
                  <a:srgbClr val="FF5050"/>
                </a:solidFill>
                <a:latin typeface="Impact" pitchFamily="34" charset="0"/>
              </a:rPr>
              <a:t>try ,  </a:t>
            </a:r>
            <a:r>
              <a:rPr lang="en-US" altLang="zh-CN" sz="2800" dirty="0">
                <a:solidFill>
                  <a:srgbClr val="FF5050"/>
                </a:solidFill>
                <a:latin typeface="Impact" pitchFamily="34" charset="0"/>
              </a:rPr>
              <a:t>it's always a good </a:t>
            </a:r>
            <a:r>
              <a:rPr lang="en-US" altLang="zh-CN" sz="2800" dirty="0" smtClean="0">
                <a:solidFill>
                  <a:srgbClr val="FF5050"/>
                </a:solidFill>
                <a:latin typeface="Impact" pitchFamily="34" charset="0"/>
              </a:rPr>
              <a:t>time !</a:t>
            </a:r>
            <a:endParaRPr lang="en-US" altLang="zh-CN" sz="2800" dirty="0">
              <a:solidFill>
                <a:srgbClr val="FF5050"/>
              </a:solidFill>
              <a:latin typeface="Impact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8982" y="2355726"/>
            <a:ext cx="4275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00B0F0"/>
                </a:solidFill>
                <a:latin typeface="Impact" pitchFamily="34" charset="0"/>
              </a:rPr>
              <a:t>Enjoy  yourself !</a:t>
            </a:r>
            <a:endParaRPr lang="en-US" altLang="zh-CN" sz="4000" dirty="0">
              <a:solidFill>
                <a:srgbClr val="00B0F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0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grpId="0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  <p:bldP spid="8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94444E-6 3.00896E-6 L -0.91753 0.60395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885" y="301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9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200000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grpId="0" nodeType="withEffect">
                                      <p:stCondLst>
                                        <p:cond delay="8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1" grpId="0" animBg="1"/>
          <p:bldP spid="10" grpId="0" animBg="1"/>
          <p:bldP spid="8" grpId="0"/>
          <p:bldP spid="22" grpId="0"/>
        </p:bldLst>
      </p:timing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-20538"/>
            <a:ext cx="4709101" cy="52713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672" y="-42141"/>
            <a:ext cx="5184576" cy="520617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9144000" cy="5164037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87824" y="967907"/>
            <a:ext cx="3169678" cy="3764083"/>
            <a:chOff x="2914490" y="1111923"/>
            <a:chExt cx="3169678" cy="3764083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1880" y="1111923"/>
              <a:ext cx="1837109" cy="18371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4490" y="1706328"/>
              <a:ext cx="3169678" cy="31696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284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1059582"/>
            <a:ext cx="9144000" cy="298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7032" y="1930399"/>
            <a:ext cx="155844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srgbClr val="FF5050"/>
                </a:solidFill>
                <a:latin typeface="Impact" pitchFamily="34" charset="0"/>
              </a:rPr>
              <a:t>up </a:t>
            </a:r>
            <a:endParaRPr lang="zh-CN" altLang="en-US" sz="6000" dirty="0"/>
          </a:p>
        </p:txBody>
      </p:sp>
      <p:sp>
        <p:nvSpPr>
          <p:cNvPr id="16" name="矩形 15"/>
          <p:cNvSpPr/>
          <p:nvPr/>
        </p:nvSpPr>
        <p:spPr>
          <a:xfrm>
            <a:off x="5120294" y="2202999"/>
            <a:ext cx="3772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with this Prince song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33585" y="2643758"/>
            <a:ext cx="2730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inside my head</a:t>
            </a:r>
            <a:endParaRPr lang="zh-CN" altLang="en-US" sz="3200" dirty="0">
              <a:solidFill>
                <a:srgbClr val="FF5050"/>
              </a:solidFill>
              <a:latin typeface="Impact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496" y="-20538"/>
            <a:ext cx="8784976" cy="5184576"/>
            <a:chOff x="-9973616" y="1308218"/>
            <a:chExt cx="8784976" cy="5184576"/>
          </a:xfrm>
        </p:grpSpPr>
        <p:sp>
          <p:nvSpPr>
            <p:cNvPr id="58" name="矩形 57"/>
            <p:cNvSpPr/>
            <p:nvPr/>
          </p:nvSpPr>
          <p:spPr>
            <a:xfrm>
              <a:off x="-9973616" y="5489392"/>
              <a:ext cx="8784976" cy="100340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-9973616" y="1308218"/>
              <a:ext cx="8784976" cy="100340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-9397552" y="1495985"/>
              <a:ext cx="7776864" cy="4896544"/>
              <a:chOff x="-9397552" y="1495985"/>
              <a:chExt cx="7776864" cy="4896544"/>
            </a:xfrm>
          </p:grpSpPr>
          <p:pic>
            <p:nvPicPr>
              <p:cNvPr id="49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9395603" y="1495985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8172448" y="1495985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6947331" y="1495985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2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5793254" y="1501761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3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4569118" y="1501761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4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3344982" y="1501761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5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2122795" y="1501761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9397552" y="5559233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8174397" y="5559233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6949280" y="5559233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5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5795203" y="5565009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6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4571067" y="5565009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7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3346931" y="5565009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97652">
                <a:off x="-2124744" y="5565009"/>
                <a:ext cx="502107" cy="827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56" name="椭圆 55"/>
          <p:cNvSpPr/>
          <p:nvPr/>
        </p:nvSpPr>
        <p:spPr>
          <a:xfrm>
            <a:off x="-2412776" y="-2150001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149190" y="2091501"/>
            <a:ext cx="25587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rgbClr val="FF5050"/>
                </a:solidFill>
                <a:latin typeface="Impact" pitchFamily="34" charset="0"/>
              </a:rPr>
              <a:t>Hands</a:t>
            </a:r>
            <a:endParaRPr lang="zh-CN" altLang="en-US" sz="4800" dirty="0"/>
          </a:p>
        </p:txBody>
      </p:sp>
      <p:sp>
        <p:nvSpPr>
          <p:cNvPr id="59" name="矩形 58"/>
          <p:cNvSpPr/>
          <p:nvPr/>
        </p:nvSpPr>
        <p:spPr>
          <a:xfrm>
            <a:off x="942050" y="2091501"/>
            <a:ext cx="27735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FF5050"/>
                </a:solidFill>
                <a:latin typeface="Impact" pitchFamily="34" charset="0"/>
              </a:rPr>
              <a:t>What's</a:t>
            </a:r>
            <a:endParaRPr lang="zh-CN" altLang="en-US" sz="4800" dirty="0"/>
          </a:p>
        </p:txBody>
      </p:sp>
      <p:sp>
        <p:nvSpPr>
          <p:cNvPr id="60" name="矩形 59"/>
          <p:cNvSpPr/>
          <p:nvPr/>
        </p:nvSpPr>
        <p:spPr>
          <a:xfrm>
            <a:off x="1043608" y="3211111"/>
            <a:ext cx="4525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5050"/>
                </a:solidFill>
                <a:latin typeface="Impact" pitchFamily="34" charset="0"/>
              </a:rPr>
              <a:t>if </a:t>
            </a:r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you're down to get </a:t>
            </a:r>
            <a:r>
              <a:rPr lang="en-US" altLang="zh-CN" sz="3200" dirty="0" smtClean="0">
                <a:solidFill>
                  <a:srgbClr val="FF5050"/>
                </a:solidFill>
                <a:latin typeface="Impact" pitchFamily="34" charset="0"/>
              </a:rPr>
              <a:t>down</a:t>
            </a:r>
            <a:endParaRPr lang="en-US" altLang="zh-CN" sz="3200" dirty="0">
              <a:solidFill>
                <a:srgbClr val="FF5050"/>
              </a:solidFill>
              <a:latin typeface="Impact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 rot="-1200000">
            <a:off x="5515441" y="3219822"/>
            <a:ext cx="1399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>
                <a:solidFill>
                  <a:srgbClr val="FF5050"/>
                </a:solidFill>
                <a:latin typeface="Impact" pitchFamily="34" charset="0"/>
              </a:rPr>
              <a:t>tonight</a:t>
            </a:r>
          </a:p>
        </p:txBody>
      </p:sp>
    </p:spTree>
    <p:extLst>
      <p:ext uri="{BB962C8B-B14F-4D97-AF65-F5344CB8AC3E}">
        <p14:creationId xmlns:p14="http://schemas.microsoft.com/office/powerpoint/2010/main" val="364442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4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73871 -0.51818 " pathEditMode="relative" ptsTypes="AA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66091E-6 L 0.80504 0.58662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43" y="2931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7000" decel="4800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66667E-6 6.52281E-6 L 0.00017 -0.07983 " pathEditMode="relative" ptsTypes="AA">
                                      <p:cBhvr>
                                        <p:cTn id="4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3500" accel="48000" decel="52000" autoRev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400000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1"/>
      <p:bldP spid="16" grpId="2"/>
      <p:bldP spid="4" grpId="0"/>
      <p:bldP spid="4" grpId="1"/>
      <p:bldP spid="56" grpId="0" animBg="1"/>
      <p:bldP spid="57" grpId="0"/>
      <p:bldP spid="57" grpId="1"/>
      <p:bldP spid="59" grpId="0"/>
      <p:bldP spid="60" grpId="0"/>
      <p:bldP spid="15" grpId="0"/>
      <p:bldP spid="15" grpId="1"/>
      <p:bldP spid="15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1059582"/>
            <a:ext cx="9144000" cy="298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-2412776" y="-2150001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43608" y="1930399"/>
            <a:ext cx="5812810" cy="1865487"/>
            <a:chOff x="1043608" y="1930399"/>
            <a:chExt cx="5812810" cy="1865487"/>
          </a:xfrm>
        </p:grpSpPr>
        <p:sp>
          <p:nvSpPr>
            <p:cNvPr id="5" name="矩形 4"/>
            <p:cNvSpPr/>
            <p:nvPr/>
          </p:nvSpPr>
          <p:spPr>
            <a:xfrm>
              <a:off x="3687032" y="1930399"/>
              <a:ext cx="155844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 smtClean="0">
                  <a:solidFill>
                    <a:srgbClr val="FF5050"/>
                  </a:solidFill>
                  <a:latin typeface="Impact" pitchFamily="34" charset="0"/>
                </a:rPr>
                <a:t>up </a:t>
              </a:r>
              <a:endParaRPr lang="zh-CN" altLang="en-US" sz="6000" dirty="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149190" y="2091501"/>
              <a:ext cx="2558714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dirty="0" smtClean="0">
                  <a:solidFill>
                    <a:srgbClr val="FF5050"/>
                  </a:solidFill>
                  <a:latin typeface="Impact" pitchFamily="34" charset="0"/>
                </a:rPr>
                <a:t>Hands</a:t>
              </a:r>
              <a:endParaRPr lang="zh-CN" altLang="en-US" sz="4800" dirty="0"/>
            </a:p>
          </p:txBody>
        </p:sp>
        <p:sp>
          <p:nvSpPr>
            <p:cNvPr id="60" name="矩形 59"/>
            <p:cNvSpPr/>
            <p:nvPr/>
          </p:nvSpPr>
          <p:spPr>
            <a:xfrm>
              <a:off x="1043608" y="3211111"/>
              <a:ext cx="58128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FF5050"/>
                  </a:solidFill>
                  <a:latin typeface="Impact" pitchFamily="34" charset="0"/>
                </a:rPr>
                <a:t>if </a:t>
              </a:r>
              <a:r>
                <a:rPr lang="en-US" altLang="zh-CN" sz="3200" dirty="0">
                  <a:solidFill>
                    <a:srgbClr val="FF5050"/>
                  </a:solidFill>
                  <a:latin typeface="Impact" pitchFamily="34" charset="0"/>
                </a:rPr>
                <a:t>you're down to get down tonight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82997" y="5856823"/>
            <a:ext cx="6309283" cy="2835607"/>
            <a:chOff x="-5614444" y="6316166"/>
            <a:chExt cx="6309283" cy="2835607"/>
          </a:xfrm>
        </p:grpSpPr>
        <p:sp>
          <p:nvSpPr>
            <p:cNvPr id="30" name="矩形 29"/>
            <p:cNvSpPr/>
            <p:nvPr/>
          </p:nvSpPr>
          <p:spPr>
            <a:xfrm>
              <a:off x="-3708920" y="6316166"/>
              <a:ext cx="136608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itchFamily="34" charset="0"/>
                </a:rPr>
                <a:t>Cause</a:t>
              </a:r>
              <a:endPara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It's</a:t>
              </a:r>
              <a:endParaRPr lang="zh-CN" altLang="en-US" sz="600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5050"/>
                  </a:solidFill>
                  <a:latin typeface="Impact" pitchFamily="34" charset="0"/>
                </a:rPr>
                <a:t>a</a:t>
              </a:r>
              <a:endParaRPr lang="zh-CN" altLang="en-US" sz="4000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0" y="4041502"/>
            <a:ext cx="9144000" cy="112253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-20538"/>
            <a:ext cx="9144000" cy="10801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96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-7.81751E-6 L 0.00018 -0.90229 " pathEditMode="relative" ptsTypes="AA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-7.81751E-6 L 0.00018 -0.90229 " pathEditMode="relative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787479" y="1212398"/>
            <a:ext cx="6309283" cy="2835607"/>
            <a:chOff x="-5614444" y="6316166"/>
            <a:chExt cx="6309283" cy="2835607"/>
          </a:xfrm>
        </p:grpSpPr>
        <p:sp>
          <p:nvSpPr>
            <p:cNvPr id="54" name="矩形 53"/>
            <p:cNvSpPr/>
            <p:nvPr/>
          </p:nvSpPr>
          <p:spPr>
            <a:xfrm>
              <a:off x="-3708920" y="6316166"/>
              <a:ext cx="136608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itchFamily="34" charset="0"/>
                </a:rPr>
                <a:t>Cause</a:t>
              </a:r>
              <a:endPara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-5614444" y="6596278"/>
              <a:ext cx="1593706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800" dirty="0">
                  <a:solidFill>
                    <a:srgbClr val="FF5050"/>
                  </a:solidFill>
                  <a:latin typeface="Impact" pitchFamily="34" charset="0"/>
                </a:rPr>
                <a:t>It's</a:t>
              </a:r>
              <a:endParaRPr lang="zh-CN" altLang="en-US" sz="6000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-4027836" y="6958933"/>
              <a:ext cx="239200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00B0F0"/>
                  </a:solidFill>
                  <a:latin typeface="Impact" pitchFamily="34" charset="0"/>
                </a:rPr>
                <a:t>always</a:t>
              </a:r>
              <a:endParaRPr lang="zh-CN" altLang="en-US" sz="4000" dirty="0">
                <a:solidFill>
                  <a:srgbClr val="00B0F0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-4429000" y="7972350"/>
              <a:ext cx="57259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0" dirty="0">
                  <a:solidFill>
                    <a:srgbClr val="FF5050"/>
                  </a:solidFill>
                  <a:latin typeface="Impact" pitchFamily="34" charset="0"/>
                </a:rPr>
                <a:t>a</a:t>
              </a:r>
              <a:endParaRPr lang="zh-CN" altLang="en-US" sz="4000" dirty="0"/>
            </a:p>
          </p:txBody>
        </p:sp>
        <p:sp>
          <p:nvSpPr>
            <p:cNvPr id="58" name="矩形 57"/>
            <p:cNvSpPr/>
            <p:nvPr/>
          </p:nvSpPr>
          <p:spPr>
            <a:xfrm>
              <a:off x="-3856407" y="7828334"/>
              <a:ext cx="45512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solidFill>
                    <a:srgbClr val="00B050"/>
                  </a:solidFill>
                  <a:latin typeface="Impact" pitchFamily="34" charset="0"/>
                </a:rPr>
                <a:t>GOOD TIME</a:t>
              </a:r>
              <a:endParaRPr lang="zh-CN" altLang="en-US" sz="5400" dirty="0">
                <a:solidFill>
                  <a:srgbClr val="00B050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-1260648" y="-1748730"/>
            <a:ext cx="52517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00B0F0"/>
                </a:solidFill>
                <a:latin typeface="Impact" pitchFamily="34" charset="0"/>
              </a:rPr>
              <a:t>Slept in all my </a:t>
            </a:r>
            <a:r>
              <a:rPr lang="en-US" altLang="zh-CN" sz="4400" dirty="0" smtClean="0">
                <a:solidFill>
                  <a:srgbClr val="00B0F0"/>
                </a:solidFill>
                <a:latin typeface="Impact" pitchFamily="34" charset="0"/>
              </a:rPr>
              <a:t>clothes</a:t>
            </a:r>
            <a:endParaRPr lang="en-US" altLang="zh-CN" sz="4400" dirty="0">
              <a:solidFill>
                <a:srgbClr val="00B0F0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041502"/>
            <a:ext cx="9144000" cy="1122536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0538"/>
            <a:ext cx="9144000" cy="1080120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23528" y="123478"/>
            <a:ext cx="8501409" cy="4876447"/>
            <a:chOff x="323528" y="123478"/>
            <a:chExt cx="8501409" cy="4876447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23478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009" y="4172335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2444" y="179518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6145" y="4116295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4572" y="123478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3488" y="179518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860" y="123478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776" y="179518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7904" y="123478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8067" y="4172335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0195" y="4116295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9111" y="4172335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2483" y="4116295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1399" y="4172335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3175" y="-20538"/>
            <a:ext cx="9144000" cy="5132896"/>
            <a:chOff x="759768" y="5915649"/>
            <a:chExt cx="9144000" cy="5132896"/>
          </a:xfrm>
        </p:grpSpPr>
        <p:sp>
          <p:nvSpPr>
            <p:cNvPr id="48" name="矩形 47"/>
            <p:cNvSpPr/>
            <p:nvPr/>
          </p:nvSpPr>
          <p:spPr>
            <a:xfrm>
              <a:off x="759768" y="5915649"/>
              <a:ext cx="9144000" cy="1080120"/>
            </a:xfrm>
            <a:prstGeom prst="rect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59768" y="9968425"/>
              <a:ext cx="9144000" cy="1080120"/>
            </a:xfrm>
            <a:prstGeom prst="rect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023539" y="6022262"/>
              <a:ext cx="8501409" cy="4876447"/>
              <a:chOff x="1023539" y="6022262"/>
              <a:chExt cx="8501409" cy="4876447"/>
            </a:xfrm>
          </p:grpSpPr>
          <p:pic>
            <p:nvPicPr>
              <p:cNvPr id="33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1023539" y="6022262"/>
                <a:ext cx="767033" cy="8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4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1172020" y="10071119"/>
                <a:ext cx="551530" cy="771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5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2442455" y="6078302"/>
                <a:ext cx="551530" cy="771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2396156" y="10015079"/>
                <a:ext cx="767033" cy="8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3594583" y="6022262"/>
                <a:ext cx="767033" cy="8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5013499" y="6078302"/>
                <a:ext cx="551530" cy="771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6186871" y="6022262"/>
                <a:ext cx="767033" cy="8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0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7605787" y="6078302"/>
                <a:ext cx="551530" cy="771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1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8757915" y="6022262"/>
                <a:ext cx="767033" cy="8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2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3738078" y="10071119"/>
                <a:ext cx="551530" cy="771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3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4890206" y="10015079"/>
                <a:ext cx="767033" cy="8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4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6309122" y="10071119"/>
                <a:ext cx="551530" cy="771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5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7482494" y="10015079"/>
                <a:ext cx="767033" cy="8836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6" name="Picture 6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5675">
                <a:off x="8901410" y="10071119"/>
                <a:ext cx="551530" cy="771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31" name="矩形 30"/>
          <p:cNvSpPr/>
          <p:nvPr/>
        </p:nvSpPr>
        <p:spPr>
          <a:xfrm>
            <a:off x="3635896" y="2499742"/>
            <a:ext cx="38747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400" dirty="0">
                <a:solidFill>
                  <a:srgbClr val="00B0F0"/>
                </a:solidFill>
                <a:latin typeface="Impact" pitchFamily="34" charset="0"/>
              </a:rPr>
              <a:t>like I didn't care</a:t>
            </a:r>
          </a:p>
        </p:txBody>
      </p:sp>
    </p:spTree>
    <p:extLst>
      <p:ext uri="{BB962C8B-B14F-4D97-AF65-F5344CB8AC3E}">
        <p14:creationId xmlns:p14="http://schemas.microsoft.com/office/powerpoint/2010/main" val="65971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996 0.17716 C 0.05989 0.20926 0.24375 0.32068 0.25989 0.36759 C 0.26892 0.42376 0.12604 0.42284 0.11718 0.4574 C 0.1085 0.49228 0.27673 0.47345 0.27934 0.51543 C 0.28194 0.55802 0.18836 0.56172 0.18402 0.59722 C 0.18003 0.63271 0.26944 0.6358 0.29201 0.64598 " pathEditMode="relative" rAng="0" ptsTypes="assss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94" y="2342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2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5713E-6 L -0.94601 -0.73317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309" y="-3665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accel="2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5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9468544" y="1563638"/>
            <a:ext cx="8784976" cy="2994180"/>
            <a:chOff x="2366229" y="2359125"/>
            <a:chExt cx="3717939" cy="1912807"/>
          </a:xfrm>
        </p:grpSpPr>
        <p:grpSp>
          <p:nvGrpSpPr>
            <p:cNvPr id="25" name="组合 24"/>
            <p:cNvGrpSpPr/>
            <p:nvPr/>
          </p:nvGrpSpPr>
          <p:grpSpPr>
            <a:xfrm>
              <a:off x="3236092" y="2931790"/>
              <a:ext cx="255788" cy="1167356"/>
              <a:chOff x="3236092" y="2913163"/>
              <a:chExt cx="465918" cy="1167356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3236092" y="2913163"/>
                <a:ext cx="282138" cy="1162546"/>
              </a:xfrm>
              <a:custGeom>
                <a:avLst/>
                <a:gdLst>
                  <a:gd name="connsiteX0" fmla="*/ 10198 w 282138"/>
                  <a:gd name="connsiteY0" fmla="*/ 1162546 h 1162546"/>
                  <a:gd name="connsiteX1" fmla="*/ 0 w 282138"/>
                  <a:gd name="connsiteY1" fmla="*/ 489493 h 1162546"/>
                  <a:gd name="connsiteX2" fmla="*/ 64586 w 282138"/>
                  <a:gd name="connsiteY2" fmla="*/ 455500 h 1162546"/>
                  <a:gd name="connsiteX3" fmla="*/ 64586 w 282138"/>
                  <a:gd name="connsiteY3" fmla="*/ 254944 h 1162546"/>
                  <a:gd name="connsiteX4" fmla="*/ 129172 w 282138"/>
                  <a:gd name="connsiteY4" fmla="*/ 203955 h 1162546"/>
                  <a:gd name="connsiteX5" fmla="*/ 129172 w 282138"/>
                  <a:gd name="connsiteY5" fmla="*/ 27194 h 1162546"/>
                  <a:gd name="connsiteX6" fmla="*/ 146168 w 282138"/>
                  <a:gd name="connsiteY6" fmla="*/ 0 h 1162546"/>
                  <a:gd name="connsiteX7" fmla="*/ 275340 w 282138"/>
                  <a:gd name="connsiteY7" fmla="*/ 0 h 1162546"/>
                  <a:gd name="connsiteX8" fmla="*/ 282138 w 282138"/>
                  <a:gd name="connsiteY8" fmla="*/ 1155747 h 1162546"/>
                  <a:gd name="connsiteX9" fmla="*/ 10198 w 282138"/>
                  <a:gd name="connsiteY9" fmla="*/ 1162546 h 1162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2138" h="1162546">
                    <a:moveTo>
                      <a:pt x="10198" y="1162546"/>
                    </a:moveTo>
                    <a:lnTo>
                      <a:pt x="0" y="489493"/>
                    </a:lnTo>
                    <a:lnTo>
                      <a:pt x="64586" y="455500"/>
                    </a:lnTo>
                    <a:lnTo>
                      <a:pt x="64586" y="254944"/>
                    </a:lnTo>
                    <a:lnTo>
                      <a:pt x="129172" y="203955"/>
                    </a:lnTo>
                    <a:lnTo>
                      <a:pt x="129172" y="27194"/>
                    </a:lnTo>
                    <a:lnTo>
                      <a:pt x="146168" y="0"/>
                    </a:lnTo>
                    <a:lnTo>
                      <a:pt x="275340" y="0"/>
                    </a:lnTo>
                    <a:lnTo>
                      <a:pt x="282138" y="1155747"/>
                    </a:lnTo>
                    <a:lnTo>
                      <a:pt x="10198" y="116254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flipH="1">
                <a:off x="3419872" y="2917973"/>
                <a:ext cx="282138" cy="1162546"/>
              </a:xfrm>
              <a:custGeom>
                <a:avLst/>
                <a:gdLst>
                  <a:gd name="connsiteX0" fmla="*/ 10198 w 282138"/>
                  <a:gd name="connsiteY0" fmla="*/ 1162546 h 1162546"/>
                  <a:gd name="connsiteX1" fmla="*/ 0 w 282138"/>
                  <a:gd name="connsiteY1" fmla="*/ 489493 h 1162546"/>
                  <a:gd name="connsiteX2" fmla="*/ 64586 w 282138"/>
                  <a:gd name="connsiteY2" fmla="*/ 455500 h 1162546"/>
                  <a:gd name="connsiteX3" fmla="*/ 64586 w 282138"/>
                  <a:gd name="connsiteY3" fmla="*/ 254944 h 1162546"/>
                  <a:gd name="connsiteX4" fmla="*/ 129172 w 282138"/>
                  <a:gd name="connsiteY4" fmla="*/ 203955 h 1162546"/>
                  <a:gd name="connsiteX5" fmla="*/ 129172 w 282138"/>
                  <a:gd name="connsiteY5" fmla="*/ 27194 h 1162546"/>
                  <a:gd name="connsiteX6" fmla="*/ 146168 w 282138"/>
                  <a:gd name="connsiteY6" fmla="*/ 0 h 1162546"/>
                  <a:gd name="connsiteX7" fmla="*/ 275340 w 282138"/>
                  <a:gd name="connsiteY7" fmla="*/ 0 h 1162546"/>
                  <a:gd name="connsiteX8" fmla="*/ 282138 w 282138"/>
                  <a:gd name="connsiteY8" fmla="*/ 1155747 h 1162546"/>
                  <a:gd name="connsiteX9" fmla="*/ 10198 w 282138"/>
                  <a:gd name="connsiteY9" fmla="*/ 1162546 h 1162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2138" h="1162546">
                    <a:moveTo>
                      <a:pt x="10198" y="1162546"/>
                    </a:moveTo>
                    <a:lnTo>
                      <a:pt x="0" y="489493"/>
                    </a:lnTo>
                    <a:lnTo>
                      <a:pt x="64586" y="455500"/>
                    </a:lnTo>
                    <a:lnTo>
                      <a:pt x="64586" y="254944"/>
                    </a:lnTo>
                    <a:lnTo>
                      <a:pt x="129172" y="203955"/>
                    </a:lnTo>
                    <a:lnTo>
                      <a:pt x="129172" y="27194"/>
                    </a:lnTo>
                    <a:lnTo>
                      <a:pt x="146168" y="0"/>
                    </a:lnTo>
                    <a:lnTo>
                      <a:pt x="275340" y="0"/>
                    </a:lnTo>
                    <a:lnTo>
                      <a:pt x="282138" y="1155747"/>
                    </a:lnTo>
                    <a:lnTo>
                      <a:pt x="10198" y="1162546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2987824" y="3269183"/>
              <a:ext cx="254000" cy="82349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779912" y="3435846"/>
              <a:ext cx="189547" cy="68044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446349" y="3579863"/>
              <a:ext cx="189547" cy="57606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635896" y="3669380"/>
              <a:ext cx="189547" cy="4644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798212" y="3942890"/>
              <a:ext cx="2285956" cy="32904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283968" y="3633753"/>
              <a:ext cx="251153" cy="378157"/>
              <a:chOff x="4655350" y="3451438"/>
              <a:chExt cx="352514" cy="530774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4658868" y="3520440"/>
                <a:ext cx="196596" cy="461772"/>
              </a:xfrm>
              <a:custGeom>
                <a:avLst/>
                <a:gdLst>
                  <a:gd name="connsiteX0" fmla="*/ 0 w 196596"/>
                  <a:gd name="connsiteY0" fmla="*/ 429768 h 429768"/>
                  <a:gd name="connsiteX1" fmla="*/ 91440 w 196596"/>
                  <a:gd name="connsiteY1" fmla="*/ 128016 h 429768"/>
                  <a:gd name="connsiteX2" fmla="*/ 155448 w 196596"/>
                  <a:gd name="connsiteY2" fmla="*/ 0 h 429768"/>
                  <a:gd name="connsiteX3" fmla="*/ 196596 w 196596"/>
                  <a:gd name="connsiteY3" fmla="*/ 27432 h 429768"/>
                  <a:gd name="connsiteX4" fmla="*/ 128016 w 196596"/>
                  <a:gd name="connsiteY4" fmla="*/ 155448 h 429768"/>
                  <a:gd name="connsiteX5" fmla="*/ 0 w 196596"/>
                  <a:gd name="connsiteY5" fmla="*/ 429768 h 429768"/>
                  <a:gd name="connsiteX0" fmla="*/ 0 w 196596"/>
                  <a:gd name="connsiteY0" fmla="*/ 429768 h 461772"/>
                  <a:gd name="connsiteX1" fmla="*/ 91440 w 196596"/>
                  <a:gd name="connsiteY1" fmla="*/ 128016 h 461772"/>
                  <a:gd name="connsiteX2" fmla="*/ 155448 w 196596"/>
                  <a:gd name="connsiteY2" fmla="*/ 0 h 461772"/>
                  <a:gd name="connsiteX3" fmla="*/ 196596 w 196596"/>
                  <a:gd name="connsiteY3" fmla="*/ 27432 h 461772"/>
                  <a:gd name="connsiteX4" fmla="*/ 128016 w 196596"/>
                  <a:gd name="connsiteY4" fmla="*/ 155448 h 461772"/>
                  <a:gd name="connsiteX5" fmla="*/ 32004 w 196596"/>
                  <a:gd name="connsiteY5" fmla="*/ 461772 h 461772"/>
                  <a:gd name="connsiteX6" fmla="*/ 0 w 196596"/>
                  <a:gd name="connsiteY6" fmla="*/ 429768 h 46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596" h="461772">
                    <a:moveTo>
                      <a:pt x="0" y="429768"/>
                    </a:moveTo>
                    <a:lnTo>
                      <a:pt x="91440" y="128016"/>
                    </a:lnTo>
                    <a:lnTo>
                      <a:pt x="155448" y="0"/>
                    </a:lnTo>
                    <a:lnTo>
                      <a:pt x="196596" y="27432"/>
                    </a:lnTo>
                    <a:lnTo>
                      <a:pt x="128016" y="155448"/>
                    </a:lnTo>
                    <a:cubicBezTo>
                      <a:pt x="109728" y="199644"/>
                      <a:pt x="50292" y="417576"/>
                      <a:pt x="32004" y="461772"/>
                    </a:cubicBezTo>
                    <a:lnTo>
                      <a:pt x="0" y="429768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4832604" y="3547872"/>
                <a:ext cx="123444" cy="288036"/>
              </a:xfrm>
              <a:custGeom>
                <a:avLst/>
                <a:gdLst>
                  <a:gd name="connsiteX0" fmla="*/ 0 w 123444"/>
                  <a:gd name="connsiteY0" fmla="*/ 0 h 288036"/>
                  <a:gd name="connsiteX1" fmla="*/ 54864 w 123444"/>
                  <a:gd name="connsiteY1" fmla="*/ 86868 h 288036"/>
                  <a:gd name="connsiteX2" fmla="*/ 82296 w 123444"/>
                  <a:gd name="connsiteY2" fmla="*/ 187452 h 288036"/>
                  <a:gd name="connsiteX3" fmla="*/ 82296 w 123444"/>
                  <a:gd name="connsiteY3" fmla="*/ 288036 h 288036"/>
                  <a:gd name="connsiteX4" fmla="*/ 123444 w 123444"/>
                  <a:gd name="connsiteY4" fmla="*/ 164592 h 288036"/>
                  <a:gd name="connsiteX5" fmla="*/ 100584 w 123444"/>
                  <a:gd name="connsiteY5" fmla="*/ 54864 h 288036"/>
                  <a:gd name="connsiteX6" fmla="*/ 0 w 123444"/>
                  <a:gd name="connsiteY6" fmla="*/ 0 h 288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444" h="288036">
                    <a:moveTo>
                      <a:pt x="0" y="0"/>
                    </a:moveTo>
                    <a:lnTo>
                      <a:pt x="54864" y="86868"/>
                    </a:lnTo>
                    <a:lnTo>
                      <a:pt x="82296" y="187452"/>
                    </a:lnTo>
                    <a:lnTo>
                      <a:pt x="82296" y="288036"/>
                    </a:lnTo>
                    <a:lnTo>
                      <a:pt x="123444" y="164592"/>
                    </a:lnTo>
                    <a:lnTo>
                      <a:pt x="100584" y="548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19401109">
                <a:off x="4884420" y="3481190"/>
                <a:ext cx="123444" cy="288036"/>
              </a:xfrm>
              <a:custGeom>
                <a:avLst/>
                <a:gdLst>
                  <a:gd name="connsiteX0" fmla="*/ 0 w 123444"/>
                  <a:gd name="connsiteY0" fmla="*/ 0 h 288036"/>
                  <a:gd name="connsiteX1" fmla="*/ 54864 w 123444"/>
                  <a:gd name="connsiteY1" fmla="*/ 86868 h 288036"/>
                  <a:gd name="connsiteX2" fmla="*/ 82296 w 123444"/>
                  <a:gd name="connsiteY2" fmla="*/ 187452 h 288036"/>
                  <a:gd name="connsiteX3" fmla="*/ 82296 w 123444"/>
                  <a:gd name="connsiteY3" fmla="*/ 288036 h 288036"/>
                  <a:gd name="connsiteX4" fmla="*/ 123444 w 123444"/>
                  <a:gd name="connsiteY4" fmla="*/ 164592 h 288036"/>
                  <a:gd name="connsiteX5" fmla="*/ 100584 w 123444"/>
                  <a:gd name="connsiteY5" fmla="*/ 54864 h 288036"/>
                  <a:gd name="connsiteX6" fmla="*/ 0 w 123444"/>
                  <a:gd name="connsiteY6" fmla="*/ 0 h 288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444" h="288036">
                    <a:moveTo>
                      <a:pt x="0" y="0"/>
                    </a:moveTo>
                    <a:lnTo>
                      <a:pt x="54864" y="86868"/>
                    </a:lnTo>
                    <a:lnTo>
                      <a:pt x="82296" y="187452"/>
                    </a:lnTo>
                    <a:lnTo>
                      <a:pt x="82296" y="288036"/>
                    </a:lnTo>
                    <a:lnTo>
                      <a:pt x="123444" y="164592"/>
                    </a:lnTo>
                    <a:lnTo>
                      <a:pt x="100584" y="548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 rot="19401109">
                <a:off x="4657789" y="3451438"/>
                <a:ext cx="194020" cy="153085"/>
              </a:xfrm>
              <a:custGeom>
                <a:avLst/>
                <a:gdLst>
                  <a:gd name="connsiteX0" fmla="*/ 0 w 123444"/>
                  <a:gd name="connsiteY0" fmla="*/ 0 h 288036"/>
                  <a:gd name="connsiteX1" fmla="*/ 54864 w 123444"/>
                  <a:gd name="connsiteY1" fmla="*/ 86868 h 288036"/>
                  <a:gd name="connsiteX2" fmla="*/ 82296 w 123444"/>
                  <a:gd name="connsiteY2" fmla="*/ 187452 h 288036"/>
                  <a:gd name="connsiteX3" fmla="*/ 82296 w 123444"/>
                  <a:gd name="connsiteY3" fmla="*/ 288036 h 288036"/>
                  <a:gd name="connsiteX4" fmla="*/ 123444 w 123444"/>
                  <a:gd name="connsiteY4" fmla="*/ 164592 h 288036"/>
                  <a:gd name="connsiteX5" fmla="*/ 100584 w 123444"/>
                  <a:gd name="connsiteY5" fmla="*/ 54864 h 288036"/>
                  <a:gd name="connsiteX6" fmla="*/ 0 w 123444"/>
                  <a:gd name="connsiteY6" fmla="*/ 0 h 288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444" h="288036">
                    <a:moveTo>
                      <a:pt x="0" y="0"/>
                    </a:moveTo>
                    <a:lnTo>
                      <a:pt x="54864" y="86868"/>
                    </a:lnTo>
                    <a:lnTo>
                      <a:pt x="82296" y="187452"/>
                    </a:lnTo>
                    <a:lnTo>
                      <a:pt x="82296" y="288036"/>
                    </a:lnTo>
                    <a:lnTo>
                      <a:pt x="123444" y="164592"/>
                    </a:lnTo>
                    <a:lnTo>
                      <a:pt x="100584" y="548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6494557">
                <a:off x="4606828" y="3525963"/>
                <a:ext cx="289684" cy="192640"/>
              </a:xfrm>
              <a:custGeom>
                <a:avLst/>
                <a:gdLst>
                  <a:gd name="connsiteX0" fmla="*/ 0 w 123444"/>
                  <a:gd name="connsiteY0" fmla="*/ 0 h 288036"/>
                  <a:gd name="connsiteX1" fmla="*/ 54864 w 123444"/>
                  <a:gd name="connsiteY1" fmla="*/ 86868 h 288036"/>
                  <a:gd name="connsiteX2" fmla="*/ 82296 w 123444"/>
                  <a:gd name="connsiteY2" fmla="*/ 187452 h 288036"/>
                  <a:gd name="connsiteX3" fmla="*/ 82296 w 123444"/>
                  <a:gd name="connsiteY3" fmla="*/ 288036 h 288036"/>
                  <a:gd name="connsiteX4" fmla="*/ 123444 w 123444"/>
                  <a:gd name="connsiteY4" fmla="*/ 164592 h 288036"/>
                  <a:gd name="connsiteX5" fmla="*/ 100584 w 123444"/>
                  <a:gd name="connsiteY5" fmla="*/ 54864 h 288036"/>
                  <a:gd name="connsiteX6" fmla="*/ 0 w 123444"/>
                  <a:gd name="connsiteY6" fmla="*/ 0 h 288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444" h="288036">
                    <a:moveTo>
                      <a:pt x="0" y="0"/>
                    </a:moveTo>
                    <a:lnTo>
                      <a:pt x="54864" y="86868"/>
                    </a:lnTo>
                    <a:lnTo>
                      <a:pt x="82296" y="187452"/>
                    </a:lnTo>
                    <a:lnTo>
                      <a:pt x="82296" y="288036"/>
                    </a:lnTo>
                    <a:lnTo>
                      <a:pt x="123444" y="164592"/>
                    </a:lnTo>
                    <a:lnTo>
                      <a:pt x="100584" y="548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824373" y="3589769"/>
                <a:ext cx="45719" cy="4838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4777737" y="3624438"/>
                <a:ext cx="45719" cy="4838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4734304" y="3579862"/>
                <a:ext cx="45719" cy="4838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2366229" y="3766782"/>
              <a:ext cx="310797" cy="36875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2582253" y="3648985"/>
              <a:ext cx="189547" cy="4644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714627" y="2359125"/>
              <a:ext cx="323442" cy="1912807"/>
              <a:chOff x="2714625" y="2359125"/>
              <a:chExt cx="667085" cy="1912807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2714625" y="2362200"/>
                <a:ext cx="366695" cy="1909732"/>
              </a:xfrm>
              <a:custGeom>
                <a:avLst/>
                <a:gdLst>
                  <a:gd name="connsiteX0" fmla="*/ 0 w 342900"/>
                  <a:gd name="connsiteY0" fmla="*/ 1733550 h 1733550"/>
                  <a:gd name="connsiteX1" fmla="*/ 0 w 342900"/>
                  <a:gd name="connsiteY1" fmla="*/ 809625 h 1733550"/>
                  <a:gd name="connsiteX2" fmla="*/ 104775 w 342900"/>
                  <a:gd name="connsiteY2" fmla="*/ 752475 h 1733550"/>
                  <a:gd name="connsiteX3" fmla="*/ 104775 w 342900"/>
                  <a:gd name="connsiteY3" fmla="*/ 600075 h 1733550"/>
                  <a:gd name="connsiteX4" fmla="*/ 47625 w 342900"/>
                  <a:gd name="connsiteY4" fmla="*/ 600075 h 1733550"/>
                  <a:gd name="connsiteX5" fmla="*/ 104775 w 342900"/>
                  <a:gd name="connsiteY5" fmla="*/ 485775 h 1733550"/>
                  <a:gd name="connsiteX6" fmla="*/ 285750 w 342900"/>
                  <a:gd name="connsiteY6" fmla="*/ 485775 h 1733550"/>
                  <a:gd name="connsiteX7" fmla="*/ 333375 w 342900"/>
                  <a:gd name="connsiteY7" fmla="*/ 0 h 1733550"/>
                  <a:gd name="connsiteX8" fmla="*/ 342900 w 342900"/>
                  <a:gd name="connsiteY8" fmla="*/ 1704975 h 1733550"/>
                  <a:gd name="connsiteX9" fmla="*/ 0 w 342900"/>
                  <a:gd name="connsiteY9" fmla="*/ 1733550 h 1733550"/>
                  <a:gd name="connsiteX0" fmla="*/ 0 w 346300"/>
                  <a:gd name="connsiteY0" fmla="*/ 1733550 h 1733550"/>
                  <a:gd name="connsiteX1" fmla="*/ 0 w 346300"/>
                  <a:gd name="connsiteY1" fmla="*/ 809625 h 1733550"/>
                  <a:gd name="connsiteX2" fmla="*/ 104775 w 346300"/>
                  <a:gd name="connsiteY2" fmla="*/ 752475 h 1733550"/>
                  <a:gd name="connsiteX3" fmla="*/ 104775 w 346300"/>
                  <a:gd name="connsiteY3" fmla="*/ 600075 h 1733550"/>
                  <a:gd name="connsiteX4" fmla="*/ 47625 w 346300"/>
                  <a:gd name="connsiteY4" fmla="*/ 600075 h 1733550"/>
                  <a:gd name="connsiteX5" fmla="*/ 104775 w 346300"/>
                  <a:gd name="connsiteY5" fmla="*/ 485775 h 1733550"/>
                  <a:gd name="connsiteX6" fmla="*/ 285750 w 346300"/>
                  <a:gd name="connsiteY6" fmla="*/ 485775 h 1733550"/>
                  <a:gd name="connsiteX7" fmla="*/ 333375 w 346300"/>
                  <a:gd name="connsiteY7" fmla="*/ 0 h 1733550"/>
                  <a:gd name="connsiteX8" fmla="*/ 346300 w 346300"/>
                  <a:gd name="connsiteY8" fmla="*/ 1715173 h 1733550"/>
                  <a:gd name="connsiteX9" fmla="*/ 0 w 346300"/>
                  <a:gd name="connsiteY9" fmla="*/ 1733550 h 1733550"/>
                  <a:gd name="connsiteX0" fmla="*/ 0 w 366695"/>
                  <a:gd name="connsiteY0" fmla="*/ 1733550 h 1733550"/>
                  <a:gd name="connsiteX1" fmla="*/ 0 w 366695"/>
                  <a:gd name="connsiteY1" fmla="*/ 809625 h 1733550"/>
                  <a:gd name="connsiteX2" fmla="*/ 104775 w 366695"/>
                  <a:gd name="connsiteY2" fmla="*/ 752475 h 1733550"/>
                  <a:gd name="connsiteX3" fmla="*/ 104775 w 366695"/>
                  <a:gd name="connsiteY3" fmla="*/ 600075 h 1733550"/>
                  <a:gd name="connsiteX4" fmla="*/ 47625 w 366695"/>
                  <a:gd name="connsiteY4" fmla="*/ 600075 h 1733550"/>
                  <a:gd name="connsiteX5" fmla="*/ 104775 w 366695"/>
                  <a:gd name="connsiteY5" fmla="*/ 485775 h 1733550"/>
                  <a:gd name="connsiteX6" fmla="*/ 285750 w 366695"/>
                  <a:gd name="connsiteY6" fmla="*/ 485775 h 1733550"/>
                  <a:gd name="connsiteX7" fmla="*/ 333375 w 366695"/>
                  <a:gd name="connsiteY7" fmla="*/ 0 h 1733550"/>
                  <a:gd name="connsiteX8" fmla="*/ 366695 w 366695"/>
                  <a:gd name="connsiteY8" fmla="*/ 1721972 h 1733550"/>
                  <a:gd name="connsiteX9" fmla="*/ 0 w 366695"/>
                  <a:gd name="connsiteY9" fmla="*/ 1733550 h 173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6695" h="1733550">
                    <a:moveTo>
                      <a:pt x="0" y="1733550"/>
                    </a:moveTo>
                    <a:lnTo>
                      <a:pt x="0" y="809625"/>
                    </a:lnTo>
                    <a:lnTo>
                      <a:pt x="104775" y="752475"/>
                    </a:lnTo>
                    <a:lnTo>
                      <a:pt x="104775" y="600075"/>
                    </a:lnTo>
                    <a:lnTo>
                      <a:pt x="47625" y="600075"/>
                    </a:lnTo>
                    <a:lnTo>
                      <a:pt x="104775" y="485775"/>
                    </a:lnTo>
                    <a:lnTo>
                      <a:pt x="285750" y="485775"/>
                    </a:lnTo>
                    <a:lnTo>
                      <a:pt x="333375" y="0"/>
                    </a:lnTo>
                    <a:cubicBezTo>
                      <a:pt x="337683" y="571724"/>
                      <a:pt x="362387" y="1150248"/>
                      <a:pt x="366695" y="1721972"/>
                    </a:cubicBezTo>
                    <a:lnTo>
                      <a:pt x="0" y="173355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flipH="1">
                <a:off x="3015015" y="2359125"/>
                <a:ext cx="366695" cy="1912807"/>
              </a:xfrm>
              <a:custGeom>
                <a:avLst/>
                <a:gdLst>
                  <a:gd name="connsiteX0" fmla="*/ 0 w 342900"/>
                  <a:gd name="connsiteY0" fmla="*/ 1733550 h 1733550"/>
                  <a:gd name="connsiteX1" fmla="*/ 0 w 342900"/>
                  <a:gd name="connsiteY1" fmla="*/ 809625 h 1733550"/>
                  <a:gd name="connsiteX2" fmla="*/ 104775 w 342900"/>
                  <a:gd name="connsiteY2" fmla="*/ 752475 h 1733550"/>
                  <a:gd name="connsiteX3" fmla="*/ 104775 w 342900"/>
                  <a:gd name="connsiteY3" fmla="*/ 600075 h 1733550"/>
                  <a:gd name="connsiteX4" fmla="*/ 47625 w 342900"/>
                  <a:gd name="connsiteY4" fmla="*/ 600075 h 1733550"/>
                  <a:gd name="connsiteX5" fmla="*/ 104775 w 342900"/>
                  <a:gd name="connsiteY5" fmla="*/ 485775 h 1733550"/>
                  <a:gd name="connsiteX6" fmla="*/ 285750 w 342900"/>
                  <a:gd name="connsiteY6" fmla="*/ 485775 h 1733550"/>
                  <a:gd name="connsiteX7" fmla="*/ 333375 w 342900"/>
                  <a:gd name="connsiteY7" fmla="*/ 0 h 1733550"/>
                  <a:gd name="connsiteX8" fmla="*/ 342900 w 342900"/>
                  <a:gd name="connsiteY8" fmla="*/ 1704975 h 1733550"/>
                  <a:gd name="connsiteX9" fmla="*/ 0 w 342900"/>
                  <a:gd name="connsiteY9" fmla="*/ 1733550 h 1733550"/>
                  <a:gd name="connsiteX0" fmla="*/ 0 w 346300"/>
                  <a:gd name="connsiteY0" fmla="*/ 1733550 h 1733550"/>
                  <a:gd name="connsiteX1" fmla="*/ 0 w 346300"/>
                  <a:gd name="connsiteY1" fmla="*/ 809625 h 1733550"/>
                  <a:gd name="connsiteX2" fmla="*/ 104775 w 346300"/>
                  <a:gd name="connsiteY2" fmla="*/ 752475 h 1733550"/>
                  <a:gd name="connsiteX3" fmla="*/ 104775 w 346300"/>
                  <a:gd name="connsiteY3" fmla="*/ 600075 h 1733550"/>
                  <a:gd name="connsiteX4" fmla="*/ 47625 w 346300"/>
                  <a:gd name="connsiteY4" fmla="*/ 600075 h 1733550"/>
                  <a:gd name="connsiteX5" fmla="*/ 104775 w 346300"/>
                  <a:gd name="connsiteY5" fmla="*/ 485775 h 1733550"/>
                  <a:gd name="connsiteX6" fmla="*/ 285750 w 346300"/>
                  <a:gd name="connsiteY6" fmla="*/ 485775 h 1733550"/>
                  <a:gd name="connsiteX7" fmla="*/ 333375 w 346300"/>
                  <a:gd name="connsiteY7" fmla="*/ 0 h 1733550"/>
                  <a:gd name="connsiteX8" fmla="*/ 346300 w 346300"/>
                  <a:gd name="connsiteY8" fmla="*/ 1715173 h 1733550"/>
                  <a:gd name="connsiteX9" fmla="*/ 0 w 346300"/>
                  <a:gd name="connsiteY9" fmla="*/ 1733550 h 1733550"/>
                  <a:gd name="connsiteX0" fmla="*/ 0 w 366695"/>
                  <a:gd name="connsiteY0" fmla="*/ 1733550 h 1733550"/>
                  <a:gd name="connsiteX1" fmla="*/ 0 w 366695"/>
                  <a:gd name="connsiteY1" fmla="*/ 809625 h 1733550"/>
                  <a:gd name="connsiteX2" fmla="*/ 104775 w 366695"/>
                  <a:gd name="connsiteY2" fmla="*/ 752475 h 1733550"/>
                  <a:gd name="connsiteX3" fmla="*/ 104775 w 366695"/>
                  <a:gd name="connsiteY3" fmla="*/ 600075 h 1733550"/>
                  <a:gd name="connsiteX4" fmla="*/ 47625 w 366695"/>
                  <a:gd name="connsiteY4" fmla="*/ 600075 h 1733550"/>
                  <a:gd name="connsiteX5" fmla="*/ 104775 w 366695"/>
                  <a:gd name="connsiteY5" fmla="*/ 485775 h 1733550"/>
                  <a:gd name="connsiteX6" fmla="*/ 285750 w 366695"/>
                  <a:gd name="connsiteY6" fmla="*/ 485775 h 1733550"/>
                  <a:gd name="connsiteX7" fmla="*/ 333375 w 366695"/>
                  <a:gd name="connsiteY7" fmla="*/ 0 h 1733550"/>
                  <a:gd name="connsiteX8" fmla="*/ 366695 w 366695"/>
                  <a:gd name="connsiteY8" fmla="*/ 1721972 h 1733550"/>
                  <a:gd name="connsiteX9" fmla="*/ 0 w 366695"/>
                  <a:gd name="connsiteY9" fmla="*/ 1733550 h 173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6695" h="1733550">
                    <a:moveTo>
                      <a:pt x="0" y="1733550"/>
                    </a:moveTo>
                    <a:lnTo>
                      <a:pt x="0" y="809625"/>
                    </a:lnTo>
                    <a:lnTo>
                      <a:pt x="104775" y="752475"/>
                    </a:lnTo>
                    <a:lnTo>
                      <a:pt x="104775" y="600075"/>
                    </a:lnTo>
                    <a:lnTo>
                      <a:pt x="47625" y="600075"/>
                    </a:lnTo>
                    <a:lnTo>
                      <a:pt x="104775" y="485775"/>
                    </a:lnTo>
                    <a:lnTo>
                      <a:pt x="285750" y="485775"/>
                    </a:lnTo>
                    <a:lnTo>
                      <a:pt x="333375" y="0"/>
                    </a:lnTo>
                    <a:cubicBezTo>
                      <a:pt x="337683" y="571724"/>
                      <a:pt x="362387" y="1150248"/>
                      <a:pt x="366695" y="1721972"/>
                    </a:cubicBezTo>
                    <a:lnTo>
                      <a:pt x="0" y="173355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3026190" y="3787176"/>
              <a:ext cx="310797" cy="3687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3275856" y="3723878"/>
              <a:ext cx="265266" cy="44526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4041502"/>
            <a:ext cx="9144000" cy="1122536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-20538"/>
            <a:ext cx="9144000" cy="1080120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23528" y="123478"/>
            <a:ext cx="8501409" cy="4876447"/>
            <a:chOff x="323528" y="123478"/>
            <a:chExt cx="8501409" cy="4876447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23478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009" y="4172335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2444" y="179518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6145" y="4116295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4572" y="123478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3488" y="179518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860" y="123478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776" y="179518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7904" y="123478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8067" y="4172335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0195" y="4116295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9111" y="4172335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2483" y="4116295"/>
              <a:ext cx="767033" cy="8836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1399" y="4172335"/>
              <a:ext cx="551530" cy="7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6" name="组合 65"/>
          <p:cNvGrpSpPr/>
          <p:nvPr/>
        </p:nvGrpSpPr>
        <p:grpSpPr>
          <a:xfrm>
            <a:off x="1408473" y="1576760"/>
            <a:ext cx="6102202" cy="1692423"/>
            <a:chOff x="1408473" y="1576760"/>
            <a:chExt cx="6102202" cy="1692423"/>
          </a:xfrm>
        </p:grpSpPr>
        <p:sp>
          <p:nvSpPr>
            <p:cNvPr id="6" name="矩形 5"/>
            <p:cNvSpPr/>
            <p:nvPr/>
          </p:nvSpPr>
          <p:spPr>
            <a:xfrm>
              <a:off x="1408473" y="1576760"/>
              <a:ext cx="525175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srgbClr val="00B0F0"/>
                  </a:solidFill>
                  <a:latin typeface="Impact" pitchFamily="34" charset="0"/>
                </a:rPr>
                <a:t>Slept in all my </a:t>
              </a:r>
              <a:r>
                <a:rPr lang="en-US" altLang="zh-CN" sz="4400" dirty="0" smtClean="0">
                  <a:solidFill>
                    <a:srgbClr val="00B0F0"/>
                  </a:solidFill>
                  <a:latin typeface="Impact" pitchFamily="34" charset="0"/>
                </a:rPr>
                <a:t>clothes</a:t>
              </a:r>
              <a:endParaRPr lang="en-US" altLang="zh-CN" sz="4400" dirty="0">
                <a:solidFill>
                  <a:srgbClr val="00B0F0"/>
                </a:solidFill>
                <a:latin typeface="Impact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635896" y="2499742"/>
              <a:ext cx="387477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>
                  <a:solidFill>
                    <a:srgbClr val="00B0F0"/>
                  </a:solidFill>
                  <a:latin typeface="Impact" pitchFamily="34" charset="0"/>
                </a:rPr>
                <a:t>like I didn't care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044624" y="3579862"/>
            <a:ext cx="997124" cy="420689"/>
            <a:chOff x="190500" y="2514600"/>
            <a:chExt cx="2695575" cy="1137270"/>
          </a:xfrm>
        </p:grpSpPr>
        <p:sp>
          <p:nvSpPr>
            <p:cNvPr id="3" name="任意多边形 2"/>
            <p:cNvSpPr/>
            <p:nvPr/>
          </p:nvSpPr>
          <p:spPr>
            <a:xfrm>
              <a:off x="590550" y="2514600"/>
              <a:ext cx="1409700" cy="381000"/>
            </a:xfrm>
            <a:custGeom>
              <a:avLst/>
              <a:gdLst>
                <a:gd name="connsiteX0" fmla="*/ 9525 w 1409700"/>
                <a:gd name="connsiteY0" fmla="*/ 38100 h 381000"/>
                <a:gd name="connsiteX1" fmla="*/ 1285875 w 1409700"/>
                <a:gd name="connsiteY1" fmla="*/ 0 h 381000"/>
                <a:gd name="connsiteX2" fmla="*/ 1409700 w 1409700"/>
                <a:gd name="connsiteY2" fmla="*/ 371475 h 381000"/>
                <a:gd name="connsiteX3" fmla="*/ 0 w 1409700"/>
                <a:gd name="connsiteY3" fmla="*/ 381000 h 381000"/>
                <a:gd name="connsiteX4" fmla="*/ 9525 w 1409700"/>
                <a:gd name="connsiteY4" fmla="*/ 38100 h 381000"/>
                <a:gd name="connsiteX0" fmla="*/ 171450 w 1409700"/>
                <a:gd name="connsiteY0" fmla="*/ 38100 h 381000"/>
                <a:gd name="connsiteX1" fmla="*/ 1285875 w 1409700"/>
                <a:gd name="connsiteY1" fmla="*/ 0 h 381000"/>
                <a:gd name="connsiteX2" fmla="*/ 1409700 w 1409700"/>
                <a:gd name="connsiteY2" fmla="*/ 371475 h 381000"/>
                <a:gd name="connsiteX3" fmla="*/ 0 w 1409700"/>
                <a:gd name="connsiteY3" fmla="*/ 381000 h 381000"/>
                <a:gd name="connsiteX4" fmla="*/ 171450 w 1409700"/>
                <a:gd name="connsiteY4" fmla="*/ 381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00" h="381000">
                  <a:moveTo>
                    <a:pt x="171450" y="38100"/>
                  </a:moveTo>
                  <a:lnTo>
                    <a:pt x="1285875" y="0"/>
                  </a:lnTo>
                  <a:lnTo>
                    <a:pt x="1409700" y="371475"/>
                  </a:lnTo>
                  <a:lnTo>
                    <a:pt x="0" y="381000"/>
                  </a:lnTo>
                  <a:lnTo>
                    <a:pt x="171450" y="3810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90500" y="2914650"/>
              <a:ext cx="2695575" cy="521196"/>
            </a:xfrm>
            <a:custGeom>
              <a:avLst/>
              <a:gdLst>
                <a:gd name="connsiteX0" fmla="*/ 85725 w 2695575"/>
                <a:gd name="connsiteY0" fmla="*/ 9525 h 409575"/>
                <a:gd name="connsiteX1" fmla="*/ 2400300 w 2695575"/>
                <a:gd name="connsiteY1" fmla="*/ 0 h 409575"/>
                <a:gd name="connsiteX2" fmla="*/ 2695575 w 2695575"/>
                <a:gd name="connsiteY2" fmla="*/ 28575 h 409575"/>
                <a:gd name="connsiteX3" fmla="*/ 2619375 w 2695575"/>
                <a:gd name="connsiteY3" fmla="*/ 161925 h 409575"/>
                <a:gd name="connsiteX4" fmla="*/ 2552700 w 2695575"/>
                <a:gd name="connsiteY4" fmla="*/ 409575 h 409575"/>
                <a:gd name="connsiteX5" fmla="*/ 76200 w 2695575"/>
                <a:gd name="connsiteY5" fmla="*/ 400050 h 409575"/>
                <a:gd name="connsiteX6" fmla="*/ 0 w 2695575"/>
                <a:gd name="connsiteY6" fmla="*/ 38100 h 409575"/>
                <a:gd name="connsiteX7" fmla="*/ 85725 w 2695575"/>
                <a:gd name="connsiteY7" fmla="*/ 9525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95575" h="409575">
                  <a:moveTo>
                    <a:pt x="85725" y="9525"/>
                  </a:moveTo>
                  <a:lnTo>
                    <a:pt x="2400300" y="0"/>
                  </a:lnTo>
                  <a:lnTo>
                    <a:pt x="2695575" y="28575"/>
                  </a:lnTo>
                  <a:lnTo>
                    <a:pt x="2619375" y="161925"/>
                  </a:lnTo>
                  <a:lnTo>
                    <a:pt x="2552700" y="409575"/>
                  </a:lnTo>
                  <a:lnTo>
                    <a:pt x="76200" y="400050"/>
                  </a:lnTo>
                  <a:lnTo>
                    <a:pt x="0" y="38100"/>
                  </a:lnTo>
                  <a:lnTo>
                    <a:pt x="85725" y="952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31279" y="3100340"/>
              <a:ext cx="551530" cy="55153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979712" y="3100340"/>
              <a:ext cx="551530" cy="55153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矩形 70"/>
          <p:cNvSpPr/>
          <p:nvPr/>
        </p:nvSpPr>
        <p:spPr>
          <a:xfrm>
            <a:off x="9435852" y="4276643"/>
            <a:ext cx="93939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Hopped into a cab take me anywhere</a:t>
            </a:r>
          </a:p>
        </p:txBody>
      </p:sp>
      <p:sp>
        <p:nvSpPr>
          <p:cNvPr id="74" name="矩形 73"/>
          <p:cNvSpPr/>
          <p:nvPr/>
        </p:nvSpPr>
        <p:spPr>
          <a:xfrm>
            <a:off x="9435666" y="84569"/>
            <a:ext cx="93939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Impact" pitchFamily="34" charset="0"/>
              </a:rPr>
              <a:t>Hopped into a cab take me anywhere</a:t>
            </a:r>
          </a:p>
        </p:txBody>
      </p:sp>
    </p:spTree>
    <p:extLst>
      <p:ext uri="{BB962C8B-B14F-4D97-AF65-F5344CB8AC3E}">
        <p14:creationId xmlns:p14="http://schemas.microsoft.com/office/powerpoint/2010/main" val="191611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14943E-6 L 1.17396 0.00123 " pathEditMode="relative" rAng="0" ptsTypes="AA">
                                      <p:cBhvr>
                                        <p:cTn id="6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98" y="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63106E-7 C -0.13369 -0.01019 -0.55209 -0.05619 -0.80122 -0.05619 C -1.0408 -0.05403 -1.3507 -0.01575 -1.49566 -0.00587 " pathEditMode="relative" rAng="0" ptsTypes="asa">
                                      <p:cBhvr>
                                        <p:cTn id="12" dur="3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92" y="-28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3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3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4" grpId="0"/>
    </p:bldLst>
  </p:timing>
</p:sld>
</file>

<file path=ppt/theme/theme1.xml><?xml version="1.0" encoding="utf-8"?>
<a:theme xmlns:a="http://schemas.openxmlformats.org/drawingml/2006/main" name="让PPT飞起来丨pptshare.qzone.qq.com​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WOWSC《Good Time》</Template>
  <TotalTime>4</TotalTime>
  <Words>1437</Words>
  <Application>Microsoft Office PowerPoint</Application>
  <PresentationFormat>全屏显示(16:9)</PresentationFormat>
  <Paragraphs>616</Paragraphs>
  <Slides>58</Slides>
  <Notes>58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58</vt:i4>
      </vt:variant>
    </vt:vector>
  </HeadingPairs>
  <TitlesOfParts>
    <vt:vector size="68" baseType="lpstr">
      <vt:lpstr>Calibri</vt:lpstr>
      <vt:lpstr>Impact</vt:lpstr>
      <vt:lpstr>Arial</vt:lpstr>
      <vt:lpstr>宋体</vt:lpstr>
      <vt:lpstr>让PPT飞起来丨pptshare.qzone.qq.com​</vt:lpstr>
      <vt:lpstr>1_Office 主题​​</vt:lpstr>
      <vt:lpstr>2_Office 主题​​</vt:lpstr>
      <vt:lpstr>3_Office 主题​​</vt:lpstr>
      <vt:lpstr>4_Office 主题​​</vt:lpstr>
      <vt:lpstr>5_Office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PPT音乐</dc:subject>
  <dc:creator>小小</dc:creator>
  <dc:description>更多精彩_x000d_
让PPT飞起来_x000d_
http://pptshare.qzone.qq.com</dc:description>
  <cp:lastModifiedBy>小小</cp:lastModifiedBy>
  <cp:revision>2</cp:revision>
  <dcterms:created xsi:type="dcterms:W3CDTF">2014-05-24T11:22:13Z</dcterms:created>
  <dcterms:modified xsi:type="dcterms:W3CDTF">2014-05-24T11:27:03Z</dcterms:modified>
</cp:coreProperties>
</file>