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79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E6C2-4EEE-4249-9325-7E65925076C0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BB17-DE4E-4339-B59E-9728E93D4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0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45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5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7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5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6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8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  <a:t>2017/6/12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8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454688" y="3187229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BOSSPPT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8409" y="3854533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79" name="Just The Way You A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75458" y="3111501"/>
            <a:ext cx="609600" cy="609600"/>
          </a:xfrm>
          <a:prstGeom prst="rect">
            <a:avLst/>
          </a:prstGeom>
        </p:spPr>
      </p:pic>
      <p:sp>
        <p:nvSpPr>
          <p:cNvPr id="2" name="PA_矩形 1"/>
          <p:cNvSpPr/>
          <p:nvPr>
            <p:custDataLst>
              <p:tags r:id="rId3"/>
            </p:custDataLst>
          </p:nvPr>
        </p:nvSpPr>
        <p:spPr>
          <a:xfrm>
            <a:off x="4427113" y="1920854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+mj-ea"/>
              </a:rPr>
              <a:t>2018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95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21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BLACK</a:t>
            </a:r>
            <a:endParaRPr lang="en-US" altLang="zh-CN" dirty="0"/>
          </a:p>
          <a:p>
            <a:pPr algn="ctr"/>
            <a:r>
              <a:rPr lang="en-US" altLang="zh-CN" dirty="0"/>
              <a:t>&amp;</a:t>
            </a:r>
          </a:p>
          <a:p>
            <a:pPr algn="ctr"/>
            <a:r>
              <a:rPr lang="en-US" altLang="zh-CN" dirty="0"/>
              <a:t>A</a:t>
            </a:r>
            <a:r>
              <a:rPr lang="zh-CN" altLang="en-US" dirty="0"/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/>
              <a:t>时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SWOT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ANAIYSIS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1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march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April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2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3790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预期目标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预期实现订单额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新开发客户数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市场份额获得突破</a:t>
            </a:r>
          </a:p>
        </p:txBody>
      </p:sp>
    </p:spTree>
    <p:extLst>
      <p:ext uri="{BB962C8B-B14F-4D97-AF65-F5344CB8AC3E}">
        <p14:creationId xmlns:p14="http://schemas.microsoft.com/office/powerpoint/2010/main" val="2311106379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标</a:t>
            </a: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44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35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25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15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/>
              <a:t>SUBTITLE</a:t>
            </a:r>
          </a:p>
          <a:p>
            <a:pPr algn="ctr"/>
            <a:r>
              <a:rPr lang="en-US" altLang="zh-CN" sz="2800" b="1" dirty="0"/>
              <a:t>TTTLE HERE</a:t>
            </a:r>
            <a:endParaRPr lang="zh-CN" altLang="en-US" sz="2800" b="1" dirty="0"/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5982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88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39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46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8638502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" fmla="*/ 7790 w 10000"/>
                <a:gd name="connsiteY0" fmla="*/ 1007 h 10000"/>
                <a:gd name="connsiteX1" fmla="*/ 9999 w 10000"/>
                <a:gd name="connsiteY1" fmla="*/ 4916 h 10000"/>
                <a:gd name="connsiteX2" fmla="*/ 7919 w 10000"/>
                <a:gd name="connsiteY2" fmla="*/ 8741 h 10000"/>
                <a:gd name="connsiteX3" fmla="*/ 2653 w 10000"/>
                <a:gd name="connsiteY3" fmla="*/ 8405 h 10000"/>
                <a:gd name="connsiteX4" fmla="*/ 296 w 10000"/>
                <a:gd name="connsiteY4" fmla="*/ 5022 h 10000"/>
                <a:gd name="connsiteX5" fmla="*/ 169 w 10000"/>
                <a:gd name="connsiteY5" fmla="*/ 4770 h 10000"/>
                <a:gd name="connsiteX6" fmla="*/ 996 w 10000"/>
                <a:gd name="connsiteY6" fmla="*/ 1952 h 10000"/>
                <a:gd name="connsiteX7" fmla="*/ 7790 w 10000"/>
                <a:gd name="connsiteY7" fmla="*/ 10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  录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解决方案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预期目标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实施计划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42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23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63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338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实施计划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项目团队人员结构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项目实施计划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项目风险控制</a:t>
            </a:r>
          </a:p>
        </p:txBody>
      </p:sp>
    </p:spTree>
    <p:extLst>
      <p:ext uri="{BB962C8B-B14F-4D97-AF65-F5344CB8AC3E}">
        <p14:creationId xmlns:p14="http://schemas.microsoft.com/office/powerpoint/2010/main" val="4248560887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latin typeface="+mj-ea"/>
                <a:ea typeface="+mj-ea"/>
              </a:rPr>
              <a:t>PHOTO’S</a:t>
            </a:r>
          </a:p>
          <a:p>
            <a:pPr algn="ctr"/>
            <a:r>
              <a:rPr lang="en-US" altLang="zh-CN" sz="2000" b="1" dirty="0">
                <a:latin typeface="+mj-ea"/>
                <a:ea typeface="+mj-ea"/>
              </a:rPr>
              <a:t>3D SHOW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3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1305037" y="2700415"/>
            <a:ext cx="2480279" cy="2993936"/>
            <a:chOff x="843" y="1703"/>
            <a:chExt cx="1550" cy="1871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2"/>
          <p:cNvSpPr>
            <a:spLocks/>
          </p:cNvSpPr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"/>
          <p:cNvSpPr>
            <a:spLocks/>
          </p:cNvSpPr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01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47" name="Freeform 6"/>
          <p:cNvSpPr>
            <a:spLocks/>
          </p:cNvSpPr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4"/>
          <p:cNvSpPr>
            <a:spLocks/>
          </p:cNvSpPr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"/>
          <p:cNvSpPr>
            <a:spLocks/>
          </p:cNvSpPr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9"/>
          <p:cNvSpPr>
            <a:spLocks/>
          </p:cNvSpPr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0"/>
          <p:cNvSpPr>
            <a:spLocks/>
          </p:cNvSpPr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02</a:t>
            </a:r>
            <a:endParaRPr lang="zh-CN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1"/>
          <p:cNvSpPr>
            <a:spLocks/>
          </p:cNvSpPr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"/>
          <p:cNvSpPr>
            <a:spLocks/>
          </p:cNvSpPr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"/>
          <p:cNvSpPr>
            <a:spLocks/>
          </p:cNvSpPr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5"/>
          <p:cNvSpPr>
            <a:spLocks/>
          </p:cNvSpPr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"/>
          <p:cNvSpPr>
            <a:spLocks/>
          </p:cNvSpPr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"/>
          <p:cNvSpPr>
            <a:spLocks/>
          </p:cNvSpPr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"/>
          <p:cNvSpPr>
            <a:spLocks/>
          </p:cNvSpPr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"/>
          <p:cNvSpPr>
            <a:spLocks/>
          </p:cNvSpPr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"/>
          <p:cNvSpPr>
            <a:spLocks/>
          </p:cNvSpPr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3"/>
          <p:cNvSpPr>
            <a:spLocks/>
          </p:cNvSpPr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03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697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84810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atin typeface="+mj-lt"/>
                </a:rPr>
                <a:t>59</a:t>
              </a:r>
              <a:endParaRPr lang="zh-CN" altLang="en-US" sz="4000" b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+mj-lt"/>
                </a:rPr>
                <a:t>MILLION</a:t>
              </a:r>
              <a:endParaRPr lang="zh-CN" altLang="en-US" sz="1400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CURVES</a:t>
              </a:r>
            </a:p>
            <a:p>
              <a:pPr algn="ctr"/>
              <a:r>
                <a:rPr lang="en-US" altLang="zh-CN" sz="2000" dirty="0">
                  <a:latin typeface="+mj-lt"/>
                </a:rPr>
                <a:t>MULTI-LINES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CONTRAST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TRIANGLE</a:t>
              </a:r>
              <a:endParaRPr lang="zh-CN" altLang="en-US" sz="2400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79003" y="3221092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THANKS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6429" y="3854701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PA_矩形 1"/>
          <p:cNvSpPr/>
          <p:nvPr>
            <p:custDataLst>
              <p:tags r:id="rId1"/>
            </p:custDataLst>
          </p:nvPr>
        </p:nvSpPr>
        <p:spPr>
          <a:xfrm>
            <a:off x="4664358" y="1920854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ea"/>
              </a:rPr>
              <a:t>2018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625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项目背景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外国环境分析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竞争对手解谜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目前市场现状</a:t>
            </a:r>
          </a:p>
        </p:txBody>
      </p:sp>
    </p:spTree>
    <p:extLst>
      <p:ext uri="{BB962C8B-B14F-4D97-AF65-F5344CB8AC3E}">
        <p14:creationId xmlns:p14="http://schemas.microsoft.com/office/powerpoint/2010/main" val="1265249030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2000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关于我们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ABOUTUS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51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-5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-13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-17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-10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788675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60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30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80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60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CONTRAST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92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+mj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+mj-lt"/>
              </a:rPr>
              <a:t>IF YOU LIKE THIS POWERPOINT TEMPLATE,PLEASE FOCUS ON ME,YOU WILL GET BETTER.</a:t>
            </a: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8947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解决方案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项目的理解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我们的解决方案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我的优势</a:t>
            </a:r>
          </a:p>
        </p:txBody>
      </p:sp>
    </p:spTree>
    <p:extLst>
      <p:ext uri="{BB962C8B-B14F-4D97-AF65-F5344CB8AC3E}">
        <p14:creationId xmlns:p14="http://schemas.microsoft.com/office/powerpoint/2010/main" val="268723431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1840</Words>
  <Application>Microsoft Office PowerPoint</Application>
  <PresentationFormat>宽屏</PresentationFormat>
  <Paragraphs>265</Paragraphs>
  <Slides>27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等线</vt:lpstr>
      <vt:lpstr>华文宋体</vt:lpstr>
      <vt:lpstr>微软雅黑</vt:lpstr>
      <vt:lpstr>微软雅黑 Light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2016-07-24T06:34:07Z</dcterms:created>
  <dcterms:modified xsi:type="dcterms:W3CDTF">2017-06-12T05:54:15Z</dcterms:modified>
  <cp:category>店铺： BOSSPPT顶尖职业文案</cp:category>
  <cp:contentStatus>BOSSPPT</cp:contentStatus>
</cp:coreProperties>
</file>