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6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FD877-191C-4A49-99D3-13413F9799AA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94146D-00E0-4F62-AEC2-A3489E0D5D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254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8646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47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531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836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61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3464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1385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741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153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91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37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35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74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12.png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12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13" y="5620654"/>
            <a:ext cx="3429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25" y="2580723"/>
            <a:ext cx="3697287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25" y="3588835"/>
            <a:ext cx="29464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74" y="4630235"/>
            <a:ext cx="34036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535" y="2565400"/>
            <a:ext cx="28702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453" y="3645024"/>
            <a:ext cx="3709987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952" y="4554712"/>
            <a:ext cx="30607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453" y="5598120"/>
            <a:ext cx="24130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27676" y="699352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毕业论文答辩必备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91880" y="1691516"/>
            <a:ext cx="2137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高校校徽</a:t>
            </a:r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素材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3296" y="1891571"/>
            <a:ext cx="2553982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762434" y="1891571"/>
            <a:ext cx="2553982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72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毕业论文答辩必备高校校徽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endParaRPr lang="en-US" altLang="zh-CN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说明：本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源文件来自互联网免费分享，由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模板网转为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素材，免费分享给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爱好者交流学习使用，请勿商用。</a:t>
            </a:r>
            <a:endParaRPr lang="en-US" altLang="zh-CN" dirty="0"/>
          </a:p>
          <a:p>
            <a:pPr marL="0" indent="0">
              <a:buNone/>
            </a:pP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转换素材需要消耗大量的时间处理，有您的支持，这点付出又算什么呢！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感谢您支持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4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5013176"/>
            <a:ext cx="37264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51PPT</a:t>
            </a:r>
            <a:r>
              <a:rPr lang="zh-CN" altLang="en-US" dirty="0" smtClean="0">
                <a:hlinkClick r:id="rId2"/>
              </a:rPr>
              <a:t>模板网 </a:t>
            </a:r>
            <a:r>
              <a:rPr lang="en-US" altLang="zh-CN" dirty="0" smtClean="0">
                <a:hlinkClick r:id="rId2"/>
              </a:rPr>
              <a:t>www.51pptmoban.com</a:t>
            </a:r>
            <a:endParaRPr lang="en-US" altLang="zh-CN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9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09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429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3697287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29464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42" y="3167673"/>
            <a:ext cx="20574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95" y="3933056"/>
            <a:ext cx="20447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36" y="4581128"/>
            <a:ext cx="3175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39" y="5661248"/>
            <a:ext cx="34036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752" y="308792"/>
            <a:ext cx="2882900" cy="8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130" y="1355843"/>
            <a:ext cx="28702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045" y="2567811"/>
            <a:ext cx="28575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583" y="3582499"/>
            <a:ext cx="32258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752" y="4732710"/>
            <a:ext cx="3709987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583" y="5648548"/>
            <a:ext cx="30607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89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27813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27432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07" y="2438400"/>
            <a:ext cx="3276600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20" y="3284984"/>
            <a:ext cx="26416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2" y="4365104"/>
            <a:ext cx="406558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78" y="5517232"/>
            <a:ext cx="24130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4664"/>
            <a:ext cx="3225800" cy="8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56792"/>
            <a:ext cx="3175000" cy="93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897634"/>
            <a:ext cx="25400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48446"/>
            <a:ext cx="2540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022" y="5013176"/>
            <a:ext cx="24638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440" y="6021288"/>
            <a:ext cx="26670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607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87" y="622846"/>
            <a:ext cx="29210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87" y="1558950"/>
            <a:ext cx="2984500" cy="93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71" y="2804790"/>
            <a:ext cx="29464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87" y="3935374"/>
            <a:ext cx="26289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87" y="5159350"/>
            <a:ext cx="34163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835" y="617393"/>
            <a:ext cx="29464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835" y="1628800"/>
            <a:ext cx="30226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835" y="2825714"/>
            <a:ext cx="3378200" cy="67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963" y="3663425"/>
            <a:ext cx="2489200" cy="67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963" y="4549750"/>
            <a:ext cx="27813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86" y="5447382"/>
            <a:ext cx="33782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668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12" y="617896"/>
            <a:ext cx="2667000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43" y="1481992"/>
            <a:ext cx="34163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62" y="2401700"/>
            <a:ext cx="26289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62" y="3355870"/>
            <a:ext cx="2946400" cy="73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62" y="4506328"/>
            <a:ext cx="2362200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62" y="5514440"/>
            <a:ext cx="20701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455" y="464096"/>
            <a:ext cx="19812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455" y="1481992"/>
            <a:ext cx="33528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447" y="2580542"/>
            <a:ext cx="349408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471" y="3776464"/>
            <a:ext cx="27178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407" y="4856584"/>
            <a:ext cx="251460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369" y="5790916"/>
            <a:ext cx="33147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38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33528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11" y="1700808"/>
            <a:ext cx="23622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22" y="2780928"/>
            <a:ext cx="4192587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58" y="3789040"/>
            <a:ext cx="2933700" cy="10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11" y="5085184"/>
            <a:ext cx="28194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92642"/>
            <a:ext cx="31115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00808"/>
            <a:ext cx="2997200" cy="8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96952"/>
            <a:ext cx="3073400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92783"/>
            <a:ext cx="307340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479613"/>
            <a:ext cx="28067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38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6035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30734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94" y="2636912"/>
            <a:ext cx="30099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94" y="3669403"/>
            <a:ext cx="34163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94" y="4749523"/>
            <a:ext cx="26797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52" y="5613619"/>
            <a:ext cx="28702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28702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035300" cy="97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56414"/>
            <a:ext cx="32004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146" y="3825339"/>
            <a:ext cx="3327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032" y="4787820"/>
            <a:ext cx="29464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082" y="5715219"/>
            <a:ext cx="29083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38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22" y="332656"/>
            <a:ext cx="27051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48" y="1340768"/>
            <a:ext cx="3621087" cy="93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22" y="2420888"/>
            <a:ext cx="2806700" cy="10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81" y="3424188"/>
            <a:ext cx="3175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06" y="4653136"/>
            <a:ext cx="2336800" cy="73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74" y="5560398"/>
            <a:ext cx="3671887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64468"/>
            <a:ext cx="28448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3098800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096" y="2731710"/>
            <a:ext cx="31115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14688"/>
            <a:ext cx="3060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096" y="4567188"/>
            <a:ext cx="3225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439" y="5560398"/>
            <a:ext cx="31115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232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316" y="2149158"/>
            <a:ext cx="27051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316" y="3178260"/>
            <a:ext cx="25654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654" y="4186372"/>
            <a:ext cx="26670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49158"/>
            <a:ext cx="2971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29278"/>
            <a:ext cx="2565400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65382"/>
            <a:ext cx="2413000" cy="88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232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195</Words>
  <Application>Microsoft Office PowerPoint</Application>
  <PresentationFormat>全屏显示(4:3)</PresentationFormat>
  <Paragraphs>17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Meiryo</vt:lpstr>
      <vt:lpstr>华康俪金黑W8(P)</vt:lpstr>
      <vt:lpstr>华文细黑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杨光</dc:creator>
  <cp:lastModifiedBy>kan</cp:lastModifiedBy>
  <cp:revision>98</cp:revision>
  <dcterms:created xsi:type="dcterms:W3CDTF">2015-06-04T10:33:32Z</dcterms:created>
  <dcterms:modified xsi:type="dcterms:W3CDTF">2015-08-30T02:21:48Z</dcterms:modified>
</cp:coreProperties>
</file>