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60" r:id="rId2"/>
    <p:sldId id="262" r:id="rId3"/>
    <p:sldId id="261" r:id="rId4"/>
    <p:sldId id="266" r:id="rId5"/>
    <p:sldId id="263" r:id="rId6"/>
    <p:sldId id="264" r:id="rId7"/>
    <p:sldId id="265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270" y="-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A44C61E0-0790-406F-A57C-10CF5E71B313}" type="datetime1">
              <a:rPr lang="zh-CN" altLang="en-US"/>
              <a:pPr/>
              <a:t>2016/3/26</a:t>
            </a:fld>
            <a:endParaRPr lang="zh-CN" altLang="en-US" sz="1200"/>
          </a:p>
        </p:txBody>
      </p:sp>
      <p:sp>
        <p:nvSpPr>
          <p:cNvPr id="2052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sp>
      <p:sp>
        <p:nvSpPr>
          <p:cNvPr id="2053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sz="1200"/>
              <a:t>单击此处编辑母版文本样式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sz="1200"/>
              <a:t>第二级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sz="1200"/>
              <a:t>第三级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sz="1200"/>
              <a:t>第四级</a:t>
            </a:r>
          </a:p>
          <a:p>
            <a:pPr defTabSz="0" eaLnBrk="0" hangingPunct="0">
              <a:spcBef>
                <a:spcPct val="30000"/>
              </a:spcBef>
              <a:buFontTx/>
              <a:buNone/>
            </a:pPr>
            <a:r>
              <a:rPr lang="zh-CN" sz="120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/>
            </a:lvl1pPr>
          </a:lstStyle>
          <a:p>
            <a:fld id="{BBBF1C97-C3EC-4D75-9979-E1508DD40074}" type="slidenum">
              <a:rPr lang="zh-CN" altLang="en-US"/>
              <a:pPr/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462464695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6BFDD4-60BF-47AB-B108-2CBAD1D0F442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66E5A2-151F-43C1-BA19-BC1BBC58B167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33126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6BFDD4-60BF-47AB-B108-2CBAD1D0F442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89E99F1-1477-4F8A-8B72-35E7DE3F0854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64113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6BFDD4-60BF-47AB-B108-2CBAD1D0F442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BDE14B-AFB7-4B38-8B65-CB96C6898044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7597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</p:spPr>
        <p:txBody>
          <a:bodyPr/>
          <a:lstStyle>
            <a:lvl1pPr>
              <a:defRPr/>
            </a:lvl1pPr>
          </a:lstStyle>
          <a:p>
            <a:fld id="{916BFDD4-60BF-47AB-B108-2CBAD1D0F442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</p:spPr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</p:spPr>
        <p:txBody>
          <a:bodyPr/>
          <a:lstStyle>
            <a:lvl1pPr>
              <a:defRPr/>
            </a:lvl1pPr>
          </a:lstStyle>
          <a:p>
            <a:fld id="{2EAA1CE6-F075-407E-BD98-8F4E809DFF72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05432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6BFDD4-60BF-47AB-B108-2CBAD1D0F442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62DC10-A009-497A-9F75-1FC8D7BF8939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3769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6BFDD4-60BF-47AB-B108-2CBAD1D0F442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DDD89B-57D4-4BCD-B084-5FCDC640B54A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5247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6BFDD4-60BF-47AB-B108-2CBAD1D0F442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11828C-DE80-47A1-9144-CD0AB346A111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121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6BFDD4-60BF-47AB-B108-2CBAD1D0F442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2ECECE-74CC-41F6-96EC-12F40230F825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86063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6BFDD4-60BF-47AB-B108-2CBAD1D0F442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6BE76B-0D06-4AA6-A6EC-A7B2C879A898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911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6BFDD4-60BF-47AB-B108-2CBAD1D0F442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B07BE2-4A8F-4BCA-AB1E-A72B383CB333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8824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6BFDD4-60BF-47AB-B108-2CBAD1D0F442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FABED3-9E25-47F6-B13D-B20077D5FDB1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5175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6BFDD4-60BF-47AB-B108-2CBAD1D0F442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5C25ED-8E1A-4846-A317-FFF85603F155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63200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MS Gothic" pitchFamily="49" charset="-128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微软雅黑" pitchFamily="34" charset="-122"/>
              </a:rPr>
              <a:t>单击此处编辑母版文本样式</a:t>
            </a:r>
          </a:p>
          <a:p>
            <a:pPr lvl="1"/>
            <a:r>
              <a:rPr lang="zh-CN" smtClean="0">
                <a:sym typeface="微软雅黑" pitchFamily="34" charset="-122"/>
              </a:rPr>
              <a:t>第二级</a:t>
            </a:r>
          </a:p>
          <a:p>
            <a:pPr lvl="2"/>
            <a:r>
              <a:rPr lang="zh-CN" smtClean="0">
                <a:sym typeface="微软雅黑" pitchFamily="34" charset="-122"/>
              </a:rPr>
              <a:t>第三级</a:t>
            </a:r>
          </a:p>
          <a:p>
            <a:pPr lvl="3"/>
            <a:r>
              <a:rPr lang="zh-CN" smtClean="0">
                <a:sym typeface="微软雅黑" pitchFamily="34" charset="-122"/>
              </a:rPr>
              <a:t>第四级</a:t>
            </a:r>
          </a:p>
          <a:p>
            <a:pPr lvl="4"/>
            <a:r>
              <a:rPr lang="zh-CN" smtClean="0">
                <a:sym typeface="微软雅黑" pitchFamily="34" charset="-122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916BFDD4-60BF-47AB-B108-2CBAD1D0F442}" type="datetime1">
              <a:rPr lang="zh-CN" altLang="en-US"/>
              <a:pPr/>
              <a:t>2016/3/26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767263"/>
            <a:ext cx="2895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767263"/>
            <a:ext cx="2133600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C202647B-59F4-45D4-BC3B-3A930BAD0629}" type="slidenum">
              <a:rPr lang="zh-CN" altLang="en-US"/>
              <a:pPr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/>
  <p:txStyles>
    <p:titleStyle>
      <a:lvl1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MS Gothic" pitchFamily="49" charset="-128"/>
        </a:defRPr>
      </a:lvl1pPr>
      <a:lvl2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S Gothic" pitchFamily="49" charset="-128"/>
          <a:ea typeface="宋体" pitchFamily="2" charset="-122"/>
          <a:sym typeface="MS Gothic" pitchFamily="49" charset="-128"/>
        </a:defRPr>
      </a:lvl2pPr>
      <a:lvl3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S Gothic" pitchFamily="49" charset="-128"/>
          <a:ea typeface="宋体" pitchFamily="2" charset="-122"/>
          <a:sym typeface="MS Gothic" pitchFamily="49" charset="-128"/>
        </a:defRPr>
      </a:lvl3pPr>
      <a:lvl4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S Gothic" pitchFamily="49" charset="-128"/>
          <a:ea typeface="宋体" pitchFamily="2" charset="-122"/>
          <a:sym typeface="MS Gothic" pitchFamily="49" charset="-128"/>
        </a:defRPr>
      </a:lvl4pPr>
      <a:lvl5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S Gothic" pitchFamily="49" charset="-128"/>
          <a:ea typeface="宋体" pitchFamily="2" charset="-122"/>
          <a:sym typeface="MS Gothic" pitchFamily="49" charset="-128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S Gothic" pitchFamily="49" charset="-128"/>
          <a:ea typeface="宋体" pitchFamily="2" charset="-122"/>
          <a:sym typeface="MS Gothic" pitchFamily="49" charset="-128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S Gothic" pitchFamily="49" charset="-128"/>
          <a:ea typeface="宋体" pitchFamily="2" charset="-122"/>
          <a:sym typeface="MS Gothic" pitchFamily="49" charset="-128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S Gothic" pitchFamily="49" charset="-128"/>
          <a:ea typeface="宋体" pitchFamily="2" charset="-122"/>
          <a:sym typeface="MS Gothic" pitchFamily="49" charset="-128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MS Gothic" pitchFamily="49" charset="-128"/>
          <a:ea typeface="宋体" pitchFamily="2" charset="-122"/>
          <a:sym typeface="MS Gothic" pitchFamily="49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微软雅黑" pitchFamily="34" charset="-122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微软雅黑" pitchFamily="34" charset="-122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微软雅黑" pitchFamily="34" charset="-122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微软雅黑" pitchFamily="34" charset="-122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微软雅黑" pitchFamily="34" charset="-122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微软雅黑" pitchFamily="34" charset="-122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微软雅黑" pitchFamily="34" charset="-122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微软雅黑" pitchFamily="34" charset="-122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微软雅黑" pitchFamily="34" charset="-122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grpSp>
        <p:nvGrpSpPr>
          <p:cNvPr id="3075" name="组合 37"/>
          <p:cNvGrpSpPr>
            <a:grpSpLocks/>
          </p:cNvGrpSpPr>
          <p:nvPr/>
        </p:nvGrpSpPr>
        <p:grpSpPr bwMode="auto">
          <a:xfrm>
            <a:off x="1476375" y="1524000"/>
            <a:ext cx="6191250" cy="2095500"/>
            <a:chOff x="0" y="0"/>
            <a:chExt cx="6190181" cy="2094056"/>
          </a:xfrm>
        </p:grpSpPr>
        <p:grpSp>
          <p:nvGrpSpPr>
            <p:cNvPr id="3076" name="组合 8"/>
            <p:cNvGrpSpPr>
              <a:grpSpLocks/>
            </p:cNvGrpSpPr>
            <p:nvPr/>
          </p:nvGrpSpPr>
          <p:grpSpPr bwMode="auto">
            <a:xfrm>
              <a:off x="0" y="987526"/>
              <a:ext cx="6190181" cy="601360"/>
              <a:chOff x="0" y="0"/>
              <a:chExt cx="7714192" cy="749413"/>
            </a:xfrm>
          </p:grpSpPr>
          <p:sp>
            <p:nvSpPr>
              <p:cNvPr id="3077" name="直接连接符 6"/>
              <p:cNvSpPr>
                <a:spLocks noChangeShapeType="1"/>
              </p:cNvSpPr>
              <p:nvPr/>
            </p:nvSpPr>
            <p:spPr bwMode="auto">
              <a:xfrm>
                <a:off x="75120" y="749413"/>
                <a:ext cx="7639072" cy="1"/>
              </a:xfrm>
              <a:prstGeom prst="line">
                <a:avLst/>
              </a:prstGeom>
              <a:noFill/>
              <a:ln w="9525" cap="flat" cmpd="sng">
                <a:solidFill>
                  <a:schemeClr val="bg1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78" name="TextBox 5"/>
              <p:cNvSpPr>
                <a:spLocks noChangeArrowheads="1"/>
              </p:cNvSpPr>
              <p:nvPr/>
            </p:nvSpPr>
            <p:spPr bwMode="auto">
              <a:xfrm>
                <a:off x="0" y="51540"/>
                <a:ext cx="7714192" cy="6520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en-US" sz="2800" b="1">
                    <a:solidFill>
                      <a:schemeClr val="bg1"/>
                    </a:solidFill>
                    <a:latin typeface="方正兰亭细黑_GBK" charset="-122"/>
                    <a:ea typeface="方正兰亭细黑_GBK" charset="-122"/>
                    <a:sym typeface="方正兰亭细黑_GBK" charset="-122"/>
                  </a:rPr>
                  <a:t>2015</a:t>
                </a:r>
                <a:r>
                  <a:rPr lang="zh-CN" altLang="en-US" sz="2800" b="1">
                    <a:solidFill>
                      <a:schemeClr val="bg1"/>
                    </a:solidFill>
                    <a:latin typeface="方正兰亭细黑_GBK" charset="-122"/>
                    <a:ea typeface="方正兰亭细黑_GBK" charset="-122"/>
                    <a:sym typeface="方正兰亭细黑_GBK" charset="-122"/>
                  </a:rPr>
                  <a:t>年商务合作、团队激励通用模板</a:t>
                </a:r>
              </a:p>
            </p:txBody>
          </p:sp>
          <p:sp>
            <p:nvSpPr>
              <p:cNvPr id="3079" name="直接连接符 9"/>
              <p:cNvSpPr>
                <a:spLocks noChangeShapeType="1"/>
              </p:cNvSpPr>
              <p:nvPr/>
            </p:nvSpPr>
            <p:spPr bwMode="auto">
              <a:xfrm>
                <a:off x="75120" y="0"/>
                <a:ext cx="7639072" cy="1"/>
              </a:xfrm>
              <a:prstGeom prst="line">
                <a:avLst/>
              </a:prstGeom>
              <a:noFill/>
              <a:ln w="9525" cap="flat" cmpd="sng">
                <a:solidFill>
                  <a:schemeClr val="bg1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080" name="椭圆 3"/>
            <p:cNvSpPr>
              <a:spLocks noChangeArrowheads="1"/>
            </p:cNvSpPr>
            <p:nvPr/>
          </p:nvSpPr>
          <p:spPr bwMode="auto">
            <a:xfrm>
              <a:off x="2663042" y="0"/>
              <a:ext cx="864096" cy="906368"/>
            </a:xfrm>
            <a:custGeom>
              <a:avLst/>
              <a:gdLst>
                <a:gd name="T0" fmla="*/ 0 w 4414035"/>
                <a:gd name="T1" fmla="*/ 0 h 4629972"/>
                <a:gd name="T2" fmla="*/ 4414035 w 4414035"/>
                <a:gd name="T3" fmla="*/ 4629972 h 4629972"/>
              </a:gdLst>
              <a:ahLst/>
              <a:cxnLst/>
              <a:rect l="T0" t="T1" r="T2" b="T3"/>
              <a:pathLst>
                <a:path w="4414035" h="4629972">
                  <a:moveTo>
                    <a:pt x="3319054" y="3551859"/>
                  </a:moveTo>
                  <a:cubicBezTo>
                    <a:pt x="3398049" y="3601630"/>
                    <a:pt x="3450918" y="3663950"/>
                    <a:pt x="3509655" y="3721894"/>
                  </a:cubicBezTo>
                  <a:cubicBezTo>
                    <a:pt x="3420756" y="3894137"/>
                    <a:pt x="3705230" y="3804036"/>
                    <a:pt x="3671479" y="3899522"/>
                  </a:cubicBezTo>
                  <a:cubicBezTo>
                    <a:pt x="3665128" y="3948735"/>
                    <a:pt x="3654909" y="4073923"/>
                    <a:pt x="3621572" y="4090988"/>
                  </a:cubicBezTo>
                  <a:cubicBezTo>
                    <a:pt x="3595379" y="4050903"/>
                    <a:pt x="3526240" y="4030651"/>
                    <a:pt x="3471454" y="4001915"/>
                  </a:cubicBezTo>
                  <a:cubicBezTo>
                    <a:pt x="3390491" y="3949924"/>
                    <a:pt x="3434942" y="3776887"/>
                    <a:pt x="3185704" y="3587578"/>
                  </a:cubicBezTo>
                  <a:cubicBezTo>
                    <a:pt x="3246029" y="3584007"/>
                    <a:pt x="3290478" y="3568925"/>
                    <a:pt x="3319054" y="3551859"/>
                  </a:cubicBezTo>
                  <a:close/>
                  <a:moveTo>
                    <a:pt x="3717865" y="2044101"/>
                  </a:moveTo>
                  <a:cubicBezTo>
                    <a:pt x="3855978" y="2425894"/>
                    <a:pt x="3600390" y="2313977"/>
                    <a:pt x="3658334" y="2520352"/>
                  </a:cubicBezTo>
                  <a:cubicBezTo>
                    <a:pt x="3611503" y="2562421"/>
                    <a:pt x="3425766" y="2377477"/>
                    <a:pt x="3436878" y="2296514"/>
                  </a:cubicBezTo>
                  <a:cubicBezTo>
                    <a:pt x="3469421" y="2275082"/>
                    <a:pt x="3574989" y="2331439"/>
                    <a:pt x="3717865" y="2044101"/>
                  </a:cubicBezTo>
                  <a:close/>
                  <a:moveTo>
                    <a:pt x="777649" y="1490101"/>
                  </a:moveTo>
                  <a:cubicBezTo>
                    <a:pt x="808605" y="1481767"/>
                    <a:pt x="849483" y="1565508"/>
                    <a:pt x="870517" y="1647264"/>
                  </a:cubicBezTo>
                  <a:cubicBezTo>
                    <a:pt x="891551" y="1729020"/>
                    <a:pt x="824480" y="1645280"/>
                    <a:pt x="903855" y="1980639"/>
                  </a:cubicBezTo>
                  <a:cubicBezTo>
                    <a:pt x="866549" y="1992148"/>
                    <a:pt x="730457" y="1922549"/>
                    <a:pt x="684780" y="1697269"/>
                  </a:cubicBezTo>
                  <a:cubicBezTo>
                    <a:pt x="669292" y="1620882"/>
                    <a:pt x="746693" y="1498435"/>
                    <a:pt x="777649" y="1490101"/>
                  </a:cubicBezTo>
                  <a:close/>
                  <a:moveTo>
                    <a:pt x="678000" y="887660"/>
                  </a:moveTo>
                  <a:cubicBezTo>
                    <a:pt x="673635" y="879722"/>
                    <a:pt x="491469" y="940841"/>
                    <a:pt x="485119" y="1006722"/>
                  </a:cubicBezTo>
                  <a:cubicBezTo>
                    <a:pt x="472419" y="1027360"/>
                    <a:pt x="488293" y="1052762"/>
                    <a:pt x="511312" y="1054348"/>
                  </a:cubicBezTo>
                  <a:cubicBezTo>
                    <a:pt x="624421" y="1017835"/>
                    <a:pt x="682366" y="895598"/>
                    <a:pt x="678000" y="887660"/>
                  </a:cubicBezTo>
                  <a:close/>
                  <a:moveTo>
                    <a:pt x="1290824" y="477241"/>
                  </a:moveTo>
                  <a:cubicBezTo>
                    <a:pt x="2021553" y="537730"/>
                    <a:pt x="2273114" y="1255515"/>
                    <a:pt x="2381437" y="1591666"/>
                  </a:cubicBezTo>
                  <a:cubicBezTo>
                    <a:pt x="2470652" y="1868520"/>
                    <a:pt x="2569674" y="1872998"/>
                    <a:pt x="2769085" y="1995487"/>
                  </a:cubicBezTo>
                  <a:cubicBezTo>
                    <a:pt x="2978156" y="2123910"/>
                    <a:pt x="3326296" y="2236788"/>
                    <a:pt x="3435833" y="2433638"/>
                  </a:cubicBezTo>
                  <a:cubicBezTo>
                    <a:pt x="3544201" y="2628386"/>
                    <a:pt x="3576724" y="2708276"/>
                    <a:pt x="3526322" y="3033713"/>
                  </a:cubicBezTo>
                  <a:cubicBezTo>
                    <a:pt x="3500265" y="3201960"/>
                    <a:pt x="3806913" y="3200004"/>
                    <a:pt x="3928753" y="3252788"/>
                  </a:cubicBezTo>
                  <a:cubicBezTo>
                    <a:pt x="4045973" y="3303571"/>
                    <a:pt x="4024401" y="3445272"/>
                    <a:pt x="4000191" y="3636169"/>
                  </a:cubicBezTo>
                  <a:cubicBezTo>
                    <a:pt x="4052181" y="3788966"/>
                    <a:pt x="4034321" y="3961605"/>
                    <a:pt x="4240696" y="4169568"/>
                  </a:cubicBezTo>
                  <a:cubicBezTo>
                    <a:pt x="4213709" y="4201317"/>
                    <a:pt x="4202598" y="4213225"/>
                    <a:pt x="4204979" y="4276725"/>
                  </a:cubicBezTo>
                  <a:cubicBezTo>
                    <a:pt x="4316899" y="4322764"/>
                    <a:pt x="4409764" y="4299745"/>
                    <a:pt x="4407384" y="4381501"/>
                  </a:cubicBezTo>
                  <a:cubicBezTo>
                    <a:pt x="4438340" y="4749800"/>
                    <a:pt x="4364521" y="4666456"/>
                    <a:pt x="4116871" y="4405313"/>
                  </a:cubicBezTo>
                  <a:cubicBezTo>
                    <a:pt x="4012096" y="4215607"/>
                    <a:pt x="3925577" y="3817144"/>
                    <a:pt x="3816833" y="3514725"/>
                  </a:cubicBezTo>
                  <a:cubicBezTo>
                    <a:pt x="3580294" y="3329780"/>
                    <a:pt x="2994028" y="3581235"/>
                    <a:pt x="2740508" y="3486150"/>
                  </a:cubicBezTo>
                  <a:cubicBezTo>
                    <a:pt x="2486988" y="3391065"/>
                    <a:pt x="2328256" y="3310137"/>
                    <a:pt x="2295712" y="2944216"/>
                  </a:cubicBezTo>
                  <a:cubicBezTo>
                    <a:pt x="2046073" y="2841008"/>
                    <a:pt x="1681331" y="2837027"/>
                    <a:pt x="1459395" y="2862261"/>
                  </a:cubicBezTo>
                  <a:cubicBezTo>
                    <a:pt x="1261271" y="2987509"/>
                    <a:pt x="873608" y="3193254"/>
                    <a:pt x="830746" y="3295648"/>
                  </a:cubicBezTo>
                  <a:cubicBezTo>
                    <a:pt x="969171" y="3309770"/>
                    <a:pt x="1186345" y="3309937"/>
                    <a:pt x="1249845" y="3257549"/>
                  </a:cubicBezTo>
                  <a:cubicBezTo>
                    <a:pt x="1270003" y="3242302"/>
                    <a:pt x="1285563" y="3335336"/>
                    <a:pt x="1368907" y="3338511"/>
                  </a:cubicBezTo>
                  <a:cubicBezTo>
                    <a:pt x="1444629" y="3232777"/>
                    <a:pt x="1445108" y="3182143"/>
                    <a:pt x="1526070" y="3186111"/>
                  </a:cubicBezTo>
                  <a:cubicBezTo>
                    <a:pt x="1666878" y="3234364"/>
                    <a:pt x="1774514" y="3259135"/>
                    <a:pt x="1749908" y="3319460"/>
                  </a:cubicBezTo>
                  <a:cubicBezTo>
                    <a:pt x="1634334" y="3328025"/>
                    <a:pt x="1696726" y="3398041"/>
                    <a:pt x="1568932" y="3419473"/>
                  </a:cubicBezTo>
                  <a:cubicBezTo>
                    <a:pt x="1464951" y="3498055"/>
                    <a:pt x="1265720" y="3480593"/>
                    <a:pt x="1097445" y="3476624"/>
                  </a:cubicBezTo>
                  <a:cubicBezTo>
                    <a:pt x="853764" y="3418680"/>
                    <a:pt x="551345" y="3553617"/>
                    <a:pt x="544995" y="3428998"/>
                  </a:cubicBezTo>
                  <a:cubicBezTo>
                    <a:pt x="527846" y="3259763"/>
                    <a:pt x="1176820" y="2751137"/>
                    <a:pt x="1059345" y="2728912"/>
                  </a:cubicBezTo>
                  <a:cubicBezTo>
                    <a:pt x="817566" y="2716841"/>
                    <a:pt x="712476" y="2558254"/>
                    <a:pt x="597382" y="2528885"/>
                  </a:cubicBezTo>
                  <a:cubicBezTo>
                    <a:pt x="292102" y="2392989"/>
                    <a:pt x="362433" y="2626516"/>
                    <a:pt x="330683" y="2814635"/>
                  </a:cubicBezTo>
                  <a:cubicBezTo>
                    <a:pt x="289408" y="2886866"/>
                    <a:pt x="309252" y="2912268"/>
                    <a:pt x="397358" y="2947986"/>
                  </a:cubicBezTo>
                  <a:cubicBezTo>
                    <a:pt x="214001" y="3098004"/>
                    <a:pt x="383864" y="3123405"/>
                    <a:pt x="444982" y="3152773"/>
                  </a:cubicBezTo>
                  <a:cubicBezTo>
                    <a:pt x="423070" y="3208964"/>
                    <a:pt x="344176" y="3354385"/>
                    <a:pt x="302107" y="3376610"/>
                  </a:cubicBezTo>
                  <a:cubicBezTo>
                    <a:pt x="9526" y="3012907"/>
                    <a:pt x="201302" y="2903536"/>
                    <a:pt x="178283" y="2733674"/>
                  </a:cubicBezTo>
                  <a:cubicBezTo>
                    <a:pt x="96048" y="2437440"/>
                    <a:pt x="58428" y="2242343"/>
                    <a:pt x="183047" y="2224087"/>
                  </a:cubicBezTo>
                  <a:cubicBezTo>
                    <a:pt x="275436" y="2208047"/>
                    <a:pt x="241785" y="2255044"/>
                    <a:pt x="344972" y="2276475"/>
                  </a:cubicBezTo>
                  <a:cubicBezTo>
                    <a:pt x="383078" y="2284389"/>
                    <a:pt x="731727" y="2351400"/>
                    <a:pt x="872347" y="2239886"/>
                  </a:cubicBezTo>
                  <a:lnTo>
                    <a:pt x="854202" y="2279054"/>
                  </a:lnTo>
                  <a:cubicBezTo>
                    <a:pt x="852555" y="2462840"/>
                    <a:pt x="1000649" y="2773561"/>
                    <a:pt x="1120902" y="2693392"/>
                  </a:cubicBezTo>
                  <a:cubicBezTo>
                    <a:pt x="1241155" y="2613223"/>
                    <a:pt x="972016" y="2042550"/>
                    <a:pt x="1575721" y="1798042"/>
                  </a:cubicBezTo>
                  <a:cubicBezTo>
                    <a:pt x="1357895" y="1753559"/>
                    <a:pt x="1161632" y="2109656"/>
                    <a:pt x="1133164" y="2221706"/>
                  </a:cubicBezTo>
                  <a:cubicBezTo>
                    <a:pt x="1080285" y="2429838"/>
                    <a:pt x="1143087" y="2611834"/>
                    <a:pt x="1095065" y="2643187"/>
                  </a:cubicBezTo>
                  <a:cubicBezTo>
                    <a:pt x="1079250" y="2670142"/>
                    <a:pt x="960128" y="2604293"/>
                    <a:pt x="925996" y="2386012"/>
                  </a:cubicBezTo>
                  <a:cubicBezTo>
                    <a:pt x="888219" y="2144418"/>
                    <a:pt x="1153771" y="1904745"/>
                    <a:pt x="1376052" y="1604962"/>
                  </a:cubicBezTo>
                  <a:cubicBezTo>
                    <a:pt x="1419311" y="1546620"/>
                    <a:pt x="1545160" y="1235273"/>
                    <a:pt x="1380458" y="845541"/>
                  </a:cubicBezTo>
                  <a:cubicBezTo>
                    <a:pt x="1294337" y="855859"/>
                    <a:pt x="1418517" y="1251742"/>
                    <a:pt x="1330808" y="1490661"/>
                  </a:cubicBezTo>
                  <a:cubicBezTo>
                    <a:pt x="1271327" y="1652688"/>
                    <a:pt x="1105844" y="1867540"/>
                    <a:pt x="983823" y="2050346"/>
                  </a:cubicBezTo>
                  <a:cubicBezTo>
                    <a:pt x="1041432" y="1877953"/>
                    <a:pt x="1060365" y="1631611"/>
                    <a:pt x="1014599" y="1353541"/>
                  </a:cubicBezTo>
                  <a:cubicBezTo>
                    <a:pt x="1390043" y="1072554"/>
                    <a:pt x="1199841" y="725487"/>
                    <a:pt x="1187935" y="609600"/>
                  </a:cubicBezTo>
                  <a:cubicBezTo>
                    <a:pt x="1252229" y="565150"/>
                    <a:pt x="1252245" y="562802"/>
                    <a:pt x="1290824" y="477241"/>
                  </a:cubicBezTo>
                  <a:close/>
                  <a:moveTo>
                    <a:pt x="2435709" y="0"/>
                  </a:moveTo>
                  <a:cubicBezTo>
                    <a:pt x="2328898" y="101204"/>
                    <a:pt x="2250766" y="142873"/>
                    <a:pt x="2088047" y="157161"/>
                  </a:cubicBezTo>
                  <a:cubicBezTo>
                    <a:pt x="1870560" y="183355"/>
                    <a:pt x="1380022" y="121443"/>
                    <a:pt x="1130784" y="157162"/>
                  </a:cubicBezTo>
                  <a:cubicBezTo>
                    <a:pt x="881546" y="192881"/>
                    <a:pt x="630721" y="326231"/>
                    <a:pt x="592621" y="371475"/>
                  </a:cubicBezTo>
                  <a:cubicBezTo>
                    <a:pt x="578334" y="397668"/>
                    <a:pt x="621991" y="400050"/>
                    <a:pt x="630723" y="409575"/>
                  </a:cubicBezTo>
                  <a:cubicBezTo>
                    <a:pt x="718830" y="390525"/>
                    <a:pt x="714067" y="196850"/>
                    <a:pt x="1178410" y="171450"/>
                  </a:cubicBezTo>
                  <a:cubicBezTo>
                    <a:pt x="1425266" y="140494"/>
                    <a:pt x="1865797" y="255588"/>
                    <a:pt x="2097572" y="257175"/>
                  </a:cubicBezTo>
                  <a:cubicBezTo>
                    <a:pt x="2750828" y="274637"/>
                    <a:pt x="3009591" y="31750"/>
                    <a:pt x="3088172" y="38100"/>
                  </a:cubicBezTo>
                  <a:cubicBezTo>
                    <a:pt x="3138178" y="92075"/>
                    <a:pt x="2713522" y="290513"/>
                    <a:pt x="2569060" y="295275"/>
                  </a:cubicBezTo>
                  <a:cubicBezTo>
                    <a:pt x="1910248" y="419100"/>
                    <a:pt x="1637991" y="312738"/>
                    <a:pt x="1430822" y="304800"/>
                  </a:cubicBezTo>
                  <a:cubicBezTo>
                    <a:pt x="1365734" y="328612"/>
                    <a:pt x="1032359" y="280193"/>
                    <a:pt x="902184" y="428624"/>
                  </a:cubicBezTo>
                  <a:cubicBezTo>
                    <a:pt x="842041" y="520252"/>
                    <a:pt x="1173646" y="404812"/>
                    <a:pt x="1173646" y="438150"/>
                  </a:cubicBezTo>
                  <a:cubicBezTo>
                    <a:pt x="1213515" y="603597"/>
                    <a:pt x="898216" y="611189"/>
                    <a:pt x="916472" y="681039"/>
                  </a:cubicBezTo>
                  <a:cubicBezTo>
                    <a:pt x="1009523" y="719487"/>
                    <a:pt x="999021" y="634207"/>
                    <a:pt x="1149833" y="690562"/>
                  </a:cubicBezTo>
                  <a:cubicBezTo>
                    <a:pt x="1235740" y="732184"/>
                    <a:pt x="1312733" y="1219546"/>
                    <a:pt x="849795" y="1338262"/>
                  </a:cubicBezTo>
                  <a:cubicBezTo>
                    <a:pt x="773596" y="1417637"/>
                    <a:pt x="810786" y="1365101"/>
                    <a:pt x="762979" y="1421904"/>
                  </a:cubicBezTo>
                  <a:cubicBezTo>
                    <a:pt x="677254" y="1617259"/>
                    <a:pt x="682016" y="1617167"/>
                    <a:pt x="562954" y="1679079"/>
                  </a:cubicBezTo>
                  <a:cubicBezTo>
                    <a:pt x="443892" y="1702891"/>
                    <a:pt x="339116" y="1439366"/>
                    <a:pt x="410554" y="1245692"/>
                  </a:cubicBezTo>
                  <a:cubicBezTo>
                    <a:pt x="358167" y="1004393"/>
                    <a:pt x="258154" y="798016"/>
                    <a:pt x="334354" y="659904"/>
                  </a:cubicBezTo>
                  <a:cubicBezTo>
                    <a:pt x="316280" y="547539"/>
                    <a:pt x="231284" y="643385"/>
                    <a:pt x="173522" y="661989"/>
                  </a:cubicBezTo>
                  <a:cubicBezTo>
                    <a:pt x="-213646" y="466280"/>
                    <a:pt x="147327" y="457994"/>
                    <a:pt x="292584" y="495300"/>
                  </a:cubicBezTo>
                  <a:cubicBezTo>
                    <a:pt x="351321" y="488950"/>
                    <a:pt x="333858" y="487363"/>
                    <a:pt x="364021" y="438150"/>
                  </a:cubicBezTo>
                  <a:cubicBezTo>
                    <a:pt x="333859" y="111919"/>
                    <a:pt x="741052" y="30163"/>
                    <a:pt x="830746" y="28575"/>
                  </a:cubicBezTo>
                  <a:cubicBezTo>
                    <a:pt x="1052995" y="18256"/>
                    <a:pt x="1715777" y="133349"/>
                    <a:pt x="1983271" y="128587"/>
                  </a:cubicBezTo>
                  <a:cubicBezTo>
                    <a:pt x="2250765" y="123825"/>
                    <a:pt x="2353953" y="14288"/>
                    <a:pt x="24357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5875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grpSp>
          <p:nvGrpSpPr>
            <p:cNvPr id="3081" name="组合 35"/>
            <p:cNvGrpSpPr>
              <a:grpSpLocks/>
            </p:cNvGrpSpPr>
            <p:nvPr/>
          </p:nvGrpSpPr>
          <p:grpSpPr bwMode="auto">
            <a:xfrm>
              <a:off x="108051" y="1746624"/>
              <a:ext cx="5974080" cy="347432"/>
              <a:chOff x="0" y="0"/>
              <a:chExt cx="6190181" cy="360000"/>
            </a:xfrm>
          </p:grpSpPr>
          <p:grpSp>
            <p:nvGrpSpPr>
              <p:cNvPr id="3082" name="组合 12"/>
              <p:cNvGrpSpPr>
                <a:grpSpLocks/>
              </p:cNvGrpSpPr>
              <p:nvPr/>
            </p:nvGrpSpPr>
            <p:grpSpPr bwMode="auto">
              <a:xfrm>
                <a:off x="1819732" y="0"/>
                <a:ext cx="450372" cy="360000"/>
                <a:chOff x="0" y="0"/>
                <a:chExt cx="1088225" cy="869861"/>
              </a:xfrm>
            </p:grpSpPr>
            <p:sp>
              <p:nvSpPr>
                <p:cNvPr id="3083" name="Freeform 17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237562"/>
                  <a:ext cx="824268" cy="632299"/>
                </a:xfrm>
                <a:custGeom>
                  <a:avLst/>
                  <a:gdLst>
                    <a:gd name="T0" fmla="*/ 274 w 291"/>
                    <a:gd name="T1" fmla="*/ 0 h 223"/>
                    <a:gd name="T2" fmla="*/ 17 w 291"/>
                    <a:gd name="T3" fmla="*/ 0 h 223"/>
                    <a:gd name="T4" fmla="*/ 0 w 291"/>
                    <a:gd name="T5" fmla="*/ 16 h 223"/>
                    <a:gd name="T6" fmla="*/ 0 w 291"/>
                    <a:gd name="T7" fmla="*/ 207 h 223"/>
                    <a:gd name="T8" fmla="*/ 17 w 291"/>
                    <a:gd name="T9" fmla="*/ 223 h 223"/>
                    <a:gd name="T10" fmla="*/ 274 w 291"/>
                    <a:gd name="T11" fmla="*/ 223 h 223"/>
                    <a:gd name="T12" fmla="*/ 291 w 291"/>
                    <a:gd name="T13" fmla="*/ 207 h 223"/>
                    <a:gd name="T14" fmla="*/ 291 w 291"/>
                    <a:gd name="T15" fmla="*/ 16 h 223"/>
                    <a:gd name="T16" fmla="*/ 274 w 291"/>
                    <a:gd name="T17" fmla="*/ 0 h 223"/>
                    <a:gd name="T18" fmla="*/ 270 w 291"/>
                    <a:gd name="T19" fmla="*/ 193 h 223"/>
                    <a:gd name="T20" fmla="*/ 256 w 291"/>
                    <a:gd name="T21" fmla="*/ 207 h 223"/>
                    <a:gd name="T22" fmla="*/ 35 w 291"/>
                    <a:gd name="T23" fmla="*/ 207 h 223"/>
                    <a:gd name="T24" fmla="*/ 21 w 291"/>
                    <a:gd name="T25" fmla="*/ 193 h 223"/>
                    <a:gd name="T26" fmla="*/ 21 w 291"/>
                    <a:gd name="T27" fmla="*/ 30 h 223"/>
                    <a:gd name="T28" fmla="*/ 35 w 291"/>
                    <a:gd name="T29" fmla="*/ 16 h 223"/>
                    <a:gd name="T30" fmla="*/ 256 w 291"/>
                    <a:gd name="T31" fmla="*/ 16 h 223"/>
                    <a:gd name="T32" fmla="*/ 270 w 291"/>
                    <a:gd name="T33" fmla="*/ 30 h 223"/>
                    <a:gd name="T34" fmla="*/ 270 w 291"/>
                    <a:gd name="T35" fmla="*/ 193 h 223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291"/>
                    <a:gd name="T55" fmla="*/ 0 h 223"/>
                    <a:gd name="T56" fmla="*/ 291 w 291"/>
                    <a:gd name="T57" fmla="*/ 223 h 223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291" h="223">
                      <a:moveTo>
                        <a:pt x="274" y="0"/>
                      </a:move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8" y="0"/>
                        <a:pt x="0" y="7"/>
                        <a:pt x="0" y="16"/>
                      </a:cubicBezTo>
                      <a:cubicBezTo>
                        <a:pt x="0" y="207"/>
                        <a:pt x="0" y="207"/>
                        <a:pt x="0" y="207"/>
                      </a:cubicBezTo>
                      <a:cubicBezTo>
                        <a:pt x="0" y="215"/>
                        <a:pt x="8" y="223"/>
                        <a:pt x="17" y="223"/>
                      </a:cubicBezTo>
                      <a:cubicBezTo>
                        <a:pt x="274" y="223"/>
                        <a:pt x="274" y="223"/>
                        <a:pt x="274" y="223"/>
                      </a:cubicBezTo>
                      <a:cubicBezTo>
                        <a:pt x="283" y="223"/>
                        <a:pt x="291" y="215"/>
                        <a:pt x="291" y="207"/>
                      </a:cubicBezTo>
                      <a:cubicBezTo>
                        <a:pt x="291" y="16"/>
                        <a:pt x="291" y="16"/>
                        <a:pt x="291" y="16"/>
                      </a:cubicBezTo>
                      <a:cubicBezTo>
                        <a:pt x="291" y="7"/>
                        <a:pt x="283" y="0"/>
                        <a:pt x="274" y="0"/>
                      </a:cubicBezTo>
                      <a:moveTo>
                        <a:pt x="270" y="193"/>
                      </a:moveTo>
                      <a:cubicBezTo>
                        <a:pt x="270" y="201"/>
                        <a:pt x="264" y="207"/>
                        <a:pt x="256" y="207"/>
                      </a:cubicBezTo>
                      <a:cubicBezTo>
                        <a:pt x="35" y="207"/>
                        <a:pt x="35" y="207"/>
                        <a:pt x="35" y="207"/>
                      </a:cubicBezTo>
                      <a:cubicBezTo>
                        <a:pt x="27" y="207"/>
                        <a:pt x="21" y="201"/>
                        <a:pt x="21" y="193"/>
                      </a:cubicBezTo>
                      <a:cubicBezTo>
                        <a:pt x="21" y="30"/>
                        <a:pt x="21" y="30"/>
                        <a:pt x="21" y="30"/>
                      </a:cubicBezTo>
                      <a:cubicBezTo>
                        <a:pt x="21" y="22"/>
                        <a:pt x="27" y="16"/>
                        <a:pt x="35" y="16"/>
                      </a:cubicBezTo>
                      <a:cubicBezTo>
                        <a:pt x="256" y="16"/>
                        <a:pt x="256" y="16"/>
                        <a:pt x="256" y="16"/>
                      </a:cubicBezTo>
                      <a:cubicBezTo>
                        <a:pt x="264" y="16"/>
                        <a:pt x="270" y="22"/>
                        <a:pt x="270" y="30"/>
                      </a:cubicBezTo>
                      <a:lnTo>
                        <a:pt x="270" y="19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MS Gothic" pitchFamily="49" charset="-128"/>
                    <a:sym typeface="宋体" pitchFamily="2" charset="-122"/>
                  </a:endParaRPr>
                </a:p>
              </p:txBody>
            </p:sp>
            <p:sp>
              <p:nvSpPr>
                <p:cNvPr id="3084" name="Freeform 18"/>
                <p:cNvSpPr>
                  <a:spLocks noChangeArrowheads="1"/>
                </p:cNvSpPr>
                <p:nvPr/>
              </p:nvSpPr>
              <p:spPr bwMode="auto">
                <a:xfrm>
                  <a:off x="137978" y="110382"/>
                  <a:ext cx="821868" cy="632299"/>
                </a:xfrm>
                <a:custGeom>
                  <a:avLst/>
                  <a:gdLst>
                    <a:gd name="T0" fmla="*/ 274 w 290"/>
                    <a:gd name="T1" fmla="*/ 0 h 223"/>
                    <a:gd name="T2" fmla="*/ 16 w 290"/>
                    <a:gd name="T3" fmla="*/ 0 h 223"/>
                    <a:gd name="T4" fmla="*/ 0 w 290"/>
                    <a:gd name="T5" fmla="*/ 16 h 223"/>
                    <a:gd name="T6" fmla="*/ 0 w 290"/>
                    <a:gd name="T7" fmla="*/ 25 h 223"/>
                    <a:gd name="T8" fmla="*/ 249 w 290"/>
                    <a:gd name="T9" fmla="*/ 25 h 223"/>
                    <a:gd name="T10" fmla="*/ 265 w 290"/>
                    <a:gd name="T11" fmla="*/ 42 h 223"/>
                    <a:gd name="T12" fmla="*/ 265 w 290"/>
                    <a:gd name="T13" fmla="*/ 223 h 223"/>
                    <a:gd name="T14" fmla="*/ 274 w 290"/>
                    <a:gd name="T15" fmla="*/ 223 h 223"/>
                    <a:gd name="T16" fmla="*/ 290 w 290"/>
                    <a:gd name="T17" fmla="*/ 207 h 223"/>
                    <a:gd name="T18" fmla="*/ 290 w 290"/>
                    <a:gd name="T19" fmla="*/ 16 h 223"/>
                    <a:gd name="T20" fmla="*/ 274 w 290"/>
                    <a:gd name="T21" fmla="*/ 0 h 22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90"/>
                    <a:gd name="T34" fmla="*/ 0 h 223"/>
                    <a:gd name="T35" fmla="*/ 290 w 290"/>
                    <a:gd name="T36" fmla="*/ 223 h 223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90" h="223">
                      <a:moveTo>
                        <a:pt x="274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249" y="25"/>
                        <a:pt x="249" y="25"/>
                        <a:pt x="249" y="25"/>
                      </a:cubicBezTo>
                      <a:cubicBezTo>
                        <a:pt x="258" y="25"/>
                        <a:pt x="265" y="33"/>
                        <a:pt x="265" y="42"/>
                      </a:cubicBezTo>
                      <a:cubicBezTo>
                        <a:pt x="265" y="223"/>
                        <a:pt x="265" y="223"/>
                        <a:pt x="265" y="223"/>
                      </a:cubicBezTo>
                      <a:cubicBezTo>
                        <a:pt x="274" y="223"/>
                        <a:pt x="274" y="223"/>
                        <a:pt x="274" y="223"/>
                      </a:cubicBezTo>
                      <a:cubicBezTo>
                        <a:pt x="283" y="223"/>
                        <a:pt x="290" y="216"/>
                        <a:pt x="290" y="207"/>
                      </a:cubicBezTo>
                      <a:cubicBezTo>
                        <a:pt x="290" y="16"/>
                        <a:pt x="290" y="16"/>
                        <a:pt x="290" y="16"/>
                      </a:cubicBezTo>
                      <a:cubicBezTo>
                        <a:pt x="290" y="7"/>
                        <a:pt x="283" y="0"/>
                        <a:pt x="274" y="0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MS Gothic" pitchFamily="49" charset="-128"/>
                    <a:sym typeface="宋体" pitchFamily="2" charset="-122"/>
                  </a:endParaRPr>
                </a:p>
              </p:txBody>
            </p:sp>
            <p:sp>
              <p:nvSpPr>
                <p:cNvPr id="3085" name="Freeform 19"/>
                <p:cNvSpPr>
                  <a:spLocks noChangeArrowheads="1"/>
                </p:cNvSpPr>
                <p:nvPr/>
              </p:nvSpPr>
              <p:spPr bwMode="auto">
                <a:xfrm>
                  <a:off x="266357" y="0"/>
                  <a:ext cx="821868" cy="628699"/>
                </a:xfrm>
                <a:custGeom>
                  <a:avLst/>
                  <a:gdLst>
                    <a:gd name="T0" fmla="*/ 274 w 290"/>
                    <a:gd name="T1" fmla="*/ 0 h 222"/>
                    <a:gd name="T2" fmla="*/ 16 w 290"/>
                    <a:gd name="T3" fmla="*/ 0 h 222"/>
                    <a:gd name="T4" fmla="*/ 0 w 290"/>
                    <a:gd name="T5" fmla="*/ 16 h 222"/>
                    <a:gd name="T6" fmla="*/ 0 w 290"/>
                    <a:gd name="T7" fmla="*/ 25 h 222"/>
                    <a:gd name="T8" fmla="*/ 249 w 290"/>
                    <a:gd name="T9" fmla="*/ 25 h 222"/>
                    <a:gd name="T10" fmla="*/ 265 w 290"/>
                    <a:gd name="T11" fmla="*/ 41 h 222"/>
                    <a:gd name="T12" fmla="*/ 265 w 290"/>
                    <a:gd name="T13" fmla="*/ 222 h 222"/>
                    <a:gd name="T14" fmla="*/ 274 w 290"/>
                    <a:gd name="T15" fmla="*/ 222 h 222"/>
                    <a:gd name="T16" fmla="*/ 290 w 290"/>
                    <a:gd name="T17" fmla="*/ 206 h 222"/>
                    <a:gd name="T18" fmla="*/ 290 w 290"/>
                    <a:gd name="T19" fmla="*/ 16 h 222"/>
                    <a:gd name="T20" fmla="*/ 274 w 290"/>
                    <a:gd name="T21" fmla="*/ 0 h 222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90"/>
                    <a:gd name="T34" fmla="*/ 0 h 222"/>
                    <a:gd name="T35" fmla="*/ 290 w 290"/>
                    <a:gd name="T36" fmla="*/ 222 h 222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90" h="222">
                      <a:moveTo>
                        <a:pt x="274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249" y="25"/>
                        <a:pt x="249" y="25"/>
                        <a:pt x="249" y="25"/>
                      </a:cubicBezTo>
                      <a:cubicBezTo>
                        <a:pt x="258" y="25"/>
                        <a:pt x="265" y="32"/>
                        <a:pt x="265" y="41"/>
                      </a:cubicBezTo>
                      <a:cubicBezTo>
                        <a:pt x="265" y="222"/>
                        <a:pt x="265" y="222"/>
                        <a:pt x="265" y="222"/>
                      </a:cubicBezTo>
                      <a:cubicBezTo>
                        <a:pt x="274" y="222"/>
                        <a:pt x="274" y="222"/>
                        <a:pt x="274" y="222"/>
                      </a:cubicBezTo>
                      <a:cubicBezTo>
                        <a:pt x="283" y="222"/>
                        <a:pt x="290" y="215"/>
                        <a:pt x="290" y="206"/>
                      </a:cubicBezTo>
                      <a:cubicBezTo>
                        <a:pt x="290" y="16"/>
                        <a:pt x="290" y="16"/>
                        <a:pt x="290" y="16"/>
                      </a:cubicBezTo>
                      <a:cubicBezTo>
                        <a:pt x="290" y="7"/>
                        <a:pt x="283" y="0"/>
                        <a:pt x="274" y="0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MS Gothic" pitchFamily="49" charset="-128"/>
                    <a:sym typeface="宋体" pitchFamily="2" charset="-122"/>
                  </a:endParaRPr>
                </a:p>
              </p:txBody>
            </p:sp>
            <p:sp>
              <p:nvSpPr>
                <p:cNvPr id="3086" name="Freeform 20"/>
                <p:cNvSpPr>
                  <a:spLocks noChangeArrowheads="1"/>
                </p:cNvSpPr>
                <p:nvPr/>
              </p:nvSpPr>
              <p:spPr bwMode="auto">
                <a:xfrm>
                  <a:off x="110382" y="422332"/>
                  <a:ext cx="569909" cy="353943"/>
                </a:xfrm>
                <a:custGeom>
                  <a:avLst/>
                  <a:gdLst>
                    <a:gd name="T0" fmla="*/ 71 w 201"/>
                    <a:gd name="T1" fmla="*/ 5 h 125"/>
                    <a:gd name="T2" fmla="*/ 11 w 201"/>
                    <a:gd name="T3" fmla="*/ 109 h 125"/>
                    <a:gd name="T4" fmla="*/ 11 w 201"/>
                    <a:gd name="T5" fmla="*/ 124 h 125"/>
                    <a:gd name="T6" fmla="*/ 192 w 201"/>
                    <a:gd name="T7" fmla="*/ 124 h 125"/>
                    <a:gd name="T8" fmla="*/ 192 w 201"/>
                    <a:gd name="T9" fmla="*/ 108 h 125"/>
                    <a:gd name="T10" fmla="*/ 151 w 201"/>
                    <a:gd name="T11" fmla="*/ 47 h 125"/>
                    <a:gd name="T12" fmla="*/ 117 w 201"/>
                    <a:gd name="T13" fmla="*/ 86 h 125"/>
                    <a:gd name="T14" fmla="*/ 110 w 201"/>
                    <a:gd name="T15" fmla="*/ 81 h 125"/>
                    <a:gd name="T16" fmla="*/ 122 w 201"/>
                    <a:gd name="T17" fmla="*/ 65 h 125"/>
                    <a:gd name="T18" fmla="*/ 81 w 201"/>
                    <a:gd name="T19" fmla="*/ 5 h 125"/>
                    <a:gd name="T20" fmla="*/ 71 w 201"/>
                    <a:gd name="T21" fmla="*/ 5 h 125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201"/>
                    <a:gd name="T34" fmla="*/ 0 h 125"/>
                    <a:gd name="T35" fmla="*/ 201 w 201"/>
                    <a:gd name="T36" fmla="*/ 125 h 125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201" h="125">
                      <a:moveTo>
                        <a:pt x="71" y="5"/>
                      </a:moveTo>
                      <a:cubicBezTo>
                        <a:pt x="11" y="109"/>
                        <a:pt x="11" y="109"/>
                        <a:pt x="11" y="109"/>
                      </a:cubicBezTo>
                      <a:cubicBezTo>
                        <a:pt x="11" y="109"/>
                        <a:pt x="0" y="124"/>
                        <a:pt x="11" y="124"/>
                      </a:cubicBezTo>
                      <a:cubicBezTo>
                        <a:pt x="25" y="125"/>
                        <a:pt x="192" y="124"/>
                        <a:pt x="192" y="124"/>
                      </a:cubicBezTo>
                      <a:cubicBezTo>
                        <a:pt x="192" y="124"/>
                        <a:pt x="201" y="121"/>
                        <a:pt x="192" y="108"/>
                      </a:cubicBezTo>
                      <a:cubicBezTo>
                        <a:pt x="182" y="94"/>
                        <a:pt x="158" y="46"/>
                        <a:pt x="151" y="47"/>
                      </a:cubicBezTo>
                      <a:cubicBezTo>
                        <a:pt x="144" y="47"/>
                        <a:pt x="120" y="83"/>
                        <a:pt x="117" y="86"/>
                      </a:cubicBezTo>
                      <a:cubicBezTo>
                        <a:pt x="115" y="89"/>
                        <a:pt x="108" y="84"/>
                        <a:pt x="110" y="81"/>
                      </a:cubicBezTo>
                      <a:cubicBezTo>
                        <a:pt x="116" y="74"/>
                        <a:pt x="122" y="65"/>
                        <a:pt x="122" y="65"/>
                      </a:cubicBezTo>
                      <a:cubicBezTo>
                        <a:pt x="122" y="65"/>
                        <a:pt x="84" y="9"/>
                        <a:pt x="81" y="5"/>
                      </a:cubicBezTo>
                      <a:cubicBezTo>
                        <a:pt x="78" y="0"/>
                        <a:pt x="73" y="1"/>
                        <a:pt x="71" y="5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MS Gothic" pitchFamily="49" charset="-128"/>
                    <a:sym typeface="宋体" pitchFamily="2" charset="-122"/>
                  </a:endParaRPr>
                </a:p>
              </p:txBody>
            </p:sp>
            <p:sp>
              <p:nvSpPr>
                <p:cNvPr id="3087" name="Oval 21"/>
                <p:cNvSpPr>
                  <a:spLocks noChangeArrowheads="1"/>
                </p:cNvSpPr>
                <p:nvPr/>
              </p:nvSpPr>
              <p:spPr bwMode="auto">
                <a:xfrm>
                  <a:off x="563909" y="331147"/>
                  <a:ext cx="101984" cy="99584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MS Gothic" pitchFamily="49" charset="-128"/>
                    <a:sym typeface="宋体" pitchFamily="2" charset="-122"/>
                  </a:endParaRPr>
                </a:p>
              </p:txBody>
            </p:sp>
          </p:grpSp>
          <p:grpSp>
            <p:nvGrpSpPr>
              <p:cNvPr id="3088" name="组合 18"/>
              <p:cNvGrpSpPr>
                <a:grpSpLocks/>
              </p:cNvGrpSpPr>
              <p:nvPr/>
            </p:nvGrpSpPr>
            <p:grpSpPr bwMode="auto">
              <a:xfrm>
                <a:off x="5012461" y="0"/>
                <a:ext cx="360000" cy="360000"/>
                <a:chOff x="0" y="0"/>
                <a:chExt cx="881859" cy="881859"/>
              </a:xfrm>
            </p:grpSpPr>
            <p:sp>
              <p:nvSpPr>
                <p:cNvPr id="3089" name="Freeform 22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881859" cy="881859"/>
                </a:xfrm>
                <a:custGeom>
                  <a:avLst/>
                  <a:gdLst>
                    <a:gd name="T0" fmla="*/ 155 w 311"/>
                    <a:gd name="T1" fmla="*/ 0 h 311"/>
                    <a:gd name="T2" fmla="*/ 0 w 311"/>
                    <a:gd name="T3" fmla="*/ 155 h 311"/>
                    <a:gd name="T4" fmla="*/ 155 w 311"/>
                    <a:gd name="T5" fmla="*/ 311 h 311"/>
                    <a:gd name="T6" fmla="*/ 311 w 311"/>
                    <a:gd name="T7" fmla="*/ 155 h 311"/>
                    <a:gd name="T8" fmla="*/ 155 w 311"/>
                    <a:gd name="T9" fmla="*/ 0 h 311"/>
                    <a:gd name="T10" fmla="*/ 155 w 311"/>
                    <a:gd name="T11" fmla="*/ 289 h 311"/>
                    <a:gd name="T12" fmla="*/ 21 w 311"/>
                    <a:gd name="T13" fmla="*/ 155 h 311"/>
                    <a:gd name="T14" fmla="*/ 155 w 311"/>
                    <a:gd name="T15" fmla="*/ 21 h 311"/>
                    <a:gd name="T16" fmla="*/ 289 w 311"/>
                    <a:gd name="T17" fmla="*/ 155 h 311"/>
                    <a:gd name="T18" fmla="*/ 155 w 311"/>
                    <a:gd name="T19" fmla="*/ 289 h 311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311"/>
                    <a:gd name="T31" fmla="*/ 0 h 311"/>
                    <a:gd name="T32" fmla="*/ 311 w 311"/>
                    <a:gd name="T33" fmla="*/ 311 h 311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311" h="311">
                      <a:moveTo>
                        <a:pt x="155" y="0"/>
                      </a:moveTo>
                      <a:cubicBezTo>
                        <a:pt x="70" y="0"/>
                        <a:pt x="0" y="69"/>
                        <a:pt x="0" y="155"/>
                      </a:cubicBezTo>
                      <a:cubicBezTo>
                        <a:pt x="0" y="241"/>
                        <a:pt x="70" y="311"/>
                        <a:pt x="155" y="311"/>
                      </a:cubicBezTo>
                      <a:cubicBezTo>
                        <a:pt x="241" y="311"/>
                        <a:pt x="311" y="241"/>
                        <a:pt x="311" y="155"/>
                      </a:cubicBezTo>
                      <a:cubicBezTo>
                        <a:pt x="311" y="69"/>
                        <a:pt x="241" y="0"/>
                        <a:pt x="155" y="0"/>
                      </a:cubicBezTo>
                      <a:moveTo>
                        <a:pt x="155" y="289"/>
                      </a:moveTo>
                      <a:cubicBezTo>
                        <a:pt x="81" y="289"/>
                        <a:pt x="21" y="229"/>
                        <a:pt x="21" y="155"/>
                      </a:cubicBezTo>
                      <a:cubicBezTo>
                        <a:pt x="21" y="81"/>
                        <a:pt x="81" y="21"/>
                        <a:pt x="155" y="21"/>
                      </a:cubicBezTo>
                      <a:cubicBezTo>
                        <a:pt x="229" y="21"/>
                        <a:pt x="289" y="81"/>
                        <a:pt x="289" y="155"/>
                      </a:cubicBezTo>
                      <a:cubicBezTo>
                        <a:pt x="289" y="229"/>
                        <a:pt x="229" y="289"/>
                        <a:pt x="155" y="289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MS Gothic" pitchFamily="49" charset="-128"/>
                    <a:sym typeface="宋体" pitchFamily="2" charset="-122"/>
                  </a:endParaRPr>
                </a:p>
              </p:txBody>
            </p:sp>
            <p:sp>
              <p:nvSpPr>
                <p:cNvPr id="3090" name="Freeform 23"/>
                <p:cNvSpPr>
                  <a:spLocks noChangeArrowheads="1"/>
                </p:cNvSpPr>
                <p:nvPr/>
              </p:nvSpPr>
              <p:spPr bwMode="auto">
                <a:xfrm>
                  <a:off x="235162" y="70789"/>
                  <a:ext cx="430731" cy="428331"/>
                </a:xfrm>
                <a:custGeom>
                  <a:avLst/>
                  <a:gdLst>
                    <a:gd name="T0" fmla="*/ 145 w 152"/>
                    <a:gd name="T1" fmla="*/ 53 h 151"/>
                    <a:gd name="T2" fmla="*/ 144 w 152"/>
                    <a:gd name="T3" fmla="*/ 52 h 151"/>
                    <a:gd name="T4" fmla="*/ 125 w 152"/>
                    <a:gd name="T5" fmla="*/ 52 h 151"/>
                    <a:gd name="T6" fmla="*/ 77 w 152"/>
                    <a:gd name="T7" fmla="*/ 106 h 151"/>
                    <a:gd name="T8" fmla="*/ 31 w 152"/>
                    <a:gd name="T9" fmla="*/ 12 h 151"/>
                    <a:gd name="T10" fmla="*/ 11 w 152"/>
                    <a:gd name="T11" fmla="*/ 4 h 151"/>
                    <a:gd name="T12" fmla="*/ 10 w 152"/>
                    <a:gd name="T13" fmla="*/ 4 h 151"/>
                    <a:gd name="T14" fmla="*/ 4 w 152"/>
                    <a:gd name="T15" fmla="*/ 25 h 151"/>
                    <a:gd name="T16" fmla="*/ 60 w 152"/>
                    <a:gd name="T17" fmla="*/ 140 h 151"/>
                    <a:gd name="T18" fmla="*/ 79 w 152"/>
                    <a:gd name="T19" fmla="*/ 148 h 151"/>
                    <a:gd name="T20" fmla="*/ 79 w 152"/>
                    <a:gd name="T21" fmla="*/ 148 h 151"/>
                    <a:gd name="T22" fmla="*/ 80 w 152"/>
                    <a:gd name="T23" fmla="*/ 148 h 151"/>
                    <a:gd name="T24" fmla="*/ 81 w 152"/>
                    <a:gd name="T25" fmla="*/ 147 h 151"/>
                    <a:gd name="T26" fmla="*/ 87 w 152"/>
                    <a:gd name="T27" fmla="*/ 141 h 151"/>
                    <a:gd name="T28" fmla="*/ 148 w 152"/>
                    <a:gd name="T29" fmla="*/ 72 h 151"/>
                    <a:gd name="T30" fmla="*/ 145 w 152"/>
                    <a:gd name="T31" fmla="*/ 53 h 151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152"/>
                    <a:gd name="T49" fmla="*/ 0 h 151"/>
                    <a:gd name="T50" fmla="*/ 152 w 152"/>
                    <a:gd name="T51" fmla="*/ 151 h 151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152" h="151">
                      <a:moveTo>
                        <a:pt x="145" y="53"/>
                      </a:moveTo>
                      <a:cubicBezTo>
                        <a:pt x="144" y="52"/>
                        <a:pt x="144" y="52"/>
                        <a:pt x="144" y="52"/>
                      </a:cubicBezTo>
                      <a:cubicBezTo>
                        <a:pt x="138" y="47"/>
                        <a:pt x="129" y="47"/>
                        <a:pt x="125" y="52"/>
                      </a:cubicBezTo>
                      <a:cubicBezTo>
                        <a:pt x="77" y="106"/>
                        <a:pt x="77" y="106"/>
                        <a:pt x="77" y="106"/>
                      </a:cubicBezTo>
                      <a:cubicBezTo>
                        <a:pt x="31" y="12"/>
                        <a:pt x="31" y="12"/>
                        <a:pt x="31" y="12"/>
                      </a:cubicBezTo>
                      <a:cubicBezTo>
                        <a:pt x="27" y="4"/>
                        <a:pt x="18" y="0"/>
                        <a:pt x="11" y="4"/>
                      </a:cubicBezTo>
                      <a:cubicBezTo>
                        <a:pt x="10" y="4"/>
                        <a:pt x="10" y="4"/>
                        <a:pt x="10" y="4"/>
                      </a:cubicBezTo>
                      <a:cubicBezTo>
                        <a:pt x="3" y="8"/>
                        <a:pt x="0" y="17"/>
                        <a:pt x="4" y="25"/>
                      </a:cubicBezTo>
                      <a:cubicBezTo>
                        <a:pt x="60" y="140"/>
                        <a:pt x="60" y="140"/>
                        <a:pt x="60" y="140"/>
                      </a:cubicBezTo>
                      <a:cubicBezTo>
                        <a:pt x="63" y="148"/>
                        <a:pt x="72" y="151"/>
                        <a:pt x="79" y="148"/>
                      </a:cubicBezTo>
                      <a:cubicBezTo>
                        <a:pt x="79" y="148"/>
                        <a:pt x="79" y="148"/>
                        <a:pt x="79" y="148"/>
                      </a:cubicBezTo>
                      <a:cubicBezTo>
                        <a:pt x="79" y="148"/>
                        <a:pt x="80" y="148"/>
                        <a:pt x="80" y="148"/>
                      </a:cubicBezTo>
                      <a:cubicBezTo>
                        <a:pt x="81" y="147"/>
                        <a:pt x="81" y="147"/>
                        <a:pt x="81" y="147"/>
                      </a:cubicBezTo>
                      <a:cubicBezTo>
                        <a:pt x="84" y="146"/>
                        <a:pt x="86" y="144"/>
                        <a:pt x="87" y="141"/>
                      </a:cubicBezTo>
                      <a:cubicBezTo>
                        <a:pt x="148" y="72"/>
                        <a:pt x="148" y="72"/>
                        <a:pt x="148" y="72"/>
                      </a:cubicBezTo>
                      <a:cubicBezTo>
                        <a:pt x="152" y="67"/>
                        <a:pt x="151" y="59"/>
                        <a:pt x="145" y="53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MS Gothic" pitchFamily="49" charset="-128"/>
                    <a:sym typeface="宋体" pitchFamily="2" charset="-122"/>
                  </a:endParaRPr>
                </a:p>
              </p:txBody>
            </p:sp>
          </p:grpSp>
          <p:grpSp>
            <p:nvGrpSpPr>
              <p:cNvPr id="3091" name="组合 21"/>
              <p:cNvGrpSpPr>
                <a:grpSpLocks/>
              </p:cNvGrpSpPr>
              <p:nvPr/>
            </p:nvGrpSpPr>
            <p:grpSpPr bwMode="auto">
              <a:xfrm>
                <a:off x="2907827" y="0"/>
                <a:ext cx="434277" cy="360000"/>
                <a:chOff x="0" y="0"/>
                <a:chExt cx="961046" cy="796672"/>
              </a:xfrm>
            </p:grpSpPr>
            <p:sp>
              <p:nvSpPr>
                <p:cNvPr id="3092" name="Freeform 24"/>
                <p:cNvSpPr>
                  <a:spLocks noEditPoints="1" noChangeArrowheads="1"/>
                </p:cNvSpPr>
                <p:nvPr/>
              </p:nvSpPr>
              <p:spPr bwMode="auto">
                <a:xfrm>
                  <a:off x="0" y="0"/>
                  <a:ext cx="961046" cy="796672"/>
                </a:xfrm>
                <a:custGeom>
                  <a:avLst/>
                  <a:gdLst>
                    <a:gd name="T0" fmla="*/ 321 w 339"/>
                    <a:gd name="T1" fmla="*/ 0 h 281"/>
                    <a:gd name="T2" fmla="*/ 18 w 339"/>
                    <a:gd name="T3" fmla="*/ 0 h 281"/>
                    <a:gd name="T4" fmla="*/ 0 w 339"/>
                    <a:gd name="T5" fmla="*/ 18 h 281"/>
                    <a:gd name="T6" fmla="*/ 0 w 339"/>
                    <a:gd name="T7" fmla="*/ 263 h 281"/>
                    <a:gd name="T8" fmla="*/ 18 w 339"/>
                    <a:gd name="T9" fmla="*/ 281 h 281"/>
                    <a:gd name="T10" fmla="*/ 321 w 339"/>
                    <a:gd name="T11" fmla="*/ 281 h 281"/>
                    <a:gd name="T12" fmla="*/ 339 w 339"/>
                    <a:gd name="T13" fmla="*/ 263 h 281"/>
                    <a:gd name="T14" fmla="*/ 339 w 339"/>
                    <a:gd name="T15" fmla="*/ 18 h 281"/>
                    <a:gd name="T16" fmla="*/ 321 w 339"/>
                    <a:gd name="T17" fmla="*/ 0 h 281"/>
                    <a:gd name="T18" fmla="*/ 316 w 339"/>
                    <a:gd name="T19" fmla="*/ 246 h 281"/>
                    <a:gd name="T20" fmla="*/ 301 w 339"/>
                    <a:gd name="T21" fmla="*/ 262 h 281"/>
                    <a:gd name="T22" fmla="*/ 38 w 339"/>
                    <a:gd name="T23" fmla="*/ 262 h 281"/>
                    <a:gd name="T24" fmla="*/ 23 w 339"/>
                    <a:gd name="T25" fmla="*/ 246 h 281"/>
                    <a:gd name="T26" fmla="*/ 23 w 339"/>
                    <a:gd name="T27" fmla="*/ 35 h 281"/>
                    <a:gd name="T28" fmla="*/ 38 w 339"/>
                    <a:gd name="T29" fmla="*/ 19 h 281"/>
                    <a:gd name="T30" fmla="*/ 301 w 339"/>
                    <a:gd name="T31" fmla="*/ 19 h 281"/>
                    <a:gd name="T32" fmla="*/ 316 w 339"/>
                    <a:gd name="T33" fmla="*/ 35 h 281"/>
                    <a:gd name="T34" fmla="*/ 316 w 339"/>
                    <a:gd name="T35" fmla="*/ 246 h 281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w 339"/>
                    <a:gd name="T55" fmla="*/ 0 h 281"/>
                    <a:gd name="T56" fmla="*/ 339 w 339"/>
                    <a:gd name="T57" fmla="*/ 281 h 281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T54" t="T55" r="T56" b="T57"/>
                  <a:pathLst>
                    <a:path w="339" h="281">
                      <a:moveTo>
                        <a:pt x="321" y="0"/>
                      </a:moveTo>
                      <a:cubicBezTo>
                        <a:pt x="18" y="0"/>
                        <a:pt x="18" y="0"/>
                        <a:pt x="18" y="0"/>
                      </a:cubicBezTo>
                      <a:cubicBezTo>
                        <a:pt x="8" y="0"/>
                        <a:pt x="0" y="8"/>
                        <a:pt x="0" y="18"/>
                      </a:cubicBezTo>
                      <a:cubicBezTo>
                        <a:pt x="0" y="263"/>
                        <a:pt x="0" y="263"/>
                        <a:pt x="0" y="263"/>
                      </a:cubicBezTo>
                      <a:cubicBezTo>
                        <a:pt x="0" y="273"/>
                        <a:pt x="8" y="281"/>
                        <a:pt x="18" y="281"/>
                      </a:cubicBezTo>
                      <a:cubicBezTo>
                        <a:pt x="321" y="281"/>
                        <a:pt x="321" y="281"/>
                        <a:pt x="321" y="281"/>
                      </a:cubicBezTo>
                      <a:cubicBezTo>
                        <a:pt x="331" y="281"/>
                        <a:pt x="339" y="273"/>
                        <a:pt x="339" y="263"/>
                      </a:cubicBezTo>
                      <a:cubicBezTo>
                        <a:pt x="339" y="18"/>
                        <a:pt x="339" y="18"/>
                        <a:pt x="339" y="18"/>
                      </a:cubicBezTo>
                      <a:cubicBezTo>
                        <a:pt x="339" y="8"/>
                        <a:pt x="331" y="0"/>
                        <a:pt x="321" y="0"/>
                      </a:cubicBezTo>
                      <a:moveTo>
                        <a:pt x="316" y="246"/>
                      </a:moveTo>
                      <a:cubicBezTo>
                        <a:pt x="316" y="255"/>
                        <a:pt x="309" y="262"/>
                        <a:pt x="301" y="262"/>
                      </a:cubicBezTo>
                      <a:cubicBezTo>
                        <a:pt x="38" y="262"/>
                        <a:pt x="38" y="262"/>
                        <a:pt x="38" y="262"/>
                      </a:cubicBezTo>
                      <a:cubicBezTo>
                        <a:pt x="30" y="262"/>
                        <a:pt x="23" y="255"/>
                        <a:pt x="23" y="246"/>
                      </a:cubicBezTo>
                      <a:cubicBezTo>
                        <a:pt x="23" y="35"/>
                        <a:pt x="23" y="35"/>
                        <a:pt x="23" y="35"/>
                      </a:cubicBezTo>
                      <a:cubicBezTo>
                        <a:pt x="23" y="26"/>
                        <a:pt x="30" y="19"/>
                        <a:pt x="38" y="19"/>
                      </a:cubicBezTo>
                      <a:cubicBezTo>
                        <a:pt x="301" y="19"/>
                        <a:pt x="301" y="19"/>
                        <a:pt x="301" y="19"/>
                      </a:cubicBezTo>
                      <a:cubicBezTo>
                        <a:pt x="309" y="19"/>
                        <a:pt x="316" y="26"/>
                        <a:pt x="316" y="35"/>
                      </a:cubicBezTo>
                      <a:lnTo>
                        <a:pt x="316" y="246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MS Gothic" pitchFamily="49" charset="-128"/>
                    <a:sym typeface="宋体" pitchFamily="2" charset="-122"/>
                  </a:endParaRPr>
                </a:p>
              </p:txBody>
            </p:sp>
            <p:sp>
              <p:nvSpPr>
                <p:cNvPr id="3093" name="Freeform 25"/>
                <p:cNvSpPr>
                  <a:spLocks noChangeArrowheads="1"/>
                </p:cNvSpPr>
                <p:nvPr/>
              </p:nvSpPr>
              <p:spPr bwMode="auto">
                <a:xfrm>
                  <a:off x="176371" y="116382"/>
                  <a:ext cx="87586" cy="85186"/>
                </a:xfrm>
                <a:custGeom>
                  <a:avLst/>
                  <a:gdLst>
                    <a:gd name="T0" fmla="*/ 31 w 31"/>
                    <a:gd name="T1" fmla="*/ 23 h 30"/>
                    <a:gd name="T2" fmla="*/ 24 w 31"/>
                    <a:gd name="T3" fmla="*/ 30 h 30"/>
                    <a:gd name="T4" fmla="*/ 8 w 31"/>
                    <a:gd name="T5" fmla="*/ 30 h 30"/>
                    <a:gd name="T6" fmla="*/ 0 w 31"/>
                    <a:gd name="T7" fmla="*/ 23 h 30"/>
                    <a:gd name="T8" fmla="*/ 0 w 31"/>
                    <a:gd name="T9" fmla="*/ 7 h 30"/>
                    <a:gd name="T10" fmla="*/ 8 w 31"/>
                    <a:gd name="T11" fmla="*/ 0 h 30"/>
                    <a:gd name="T12" fmla="*/ 24 w 31"/>
                    <a:gd name="T13" fmla="*/ 0 h 30"/>
                    <a:gd name="T14" fmla="*/ 31 w 31"/>
                    <a:gd name="T15" fmla="*/ 7 h 30"/>
                    <a:gd name="T16" fmla="*/ 31 w 31"/>
                    <a:gd name="T17" fmla="*/ 23 h 3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31"/>
                    <a:gd name="T28" fmla="*/ 0 h 30"/>
                    <a:gd name="T29" fmla="*/ 31 w 31"/>
                    <a:gd name="T30" fmla="*/ 30 h 3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31" h="30">
                      <a:moveTo>
                        <a:pt x="31" y="23"/>
                      </a:moveTo>
                      <a:cubicBezTo>
                        <a:pt x="31" y="27"/>
                        <a:pt x="28" y="30"/>
                        <a:pt x="24" y="30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4" y="30"/>
                        <a:pt x="0" y="27"/>
                        <a:pt x="0" y="23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4" y="0"/>
                        <a:pt x="8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8" y="0"/>
                        <a:pt x="31" y="3"/>
                        <a:pt x="31" y="7"/>
                      </a:cubicBezTo>
                      <a:lnTo>
                        <a:pt x="31" y="2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MS Gothic" pitchFamily="49" charset="-128"/>
                    <a:sym typeface="宋体" pitchFamily="2" charset="-122"/>
                  </a:endParaRPr>
                </a:p>
              </p:txBody>
            </p:sp>
            <p:sp>
              <p:nvSpPr>
                <p:cNvPr id="3094" name="Freeform 26"/>
                <p:cNvSpPr>
                  <a:spLocks noChangeArrowheads="1"/>
                </p:cNvSpPr>
                <p:nvPr/>
              </p:nvSpPr>
              <p:spPr bwMode="auto">
                <a:xfrm>
                  <a:off x="176371" y="274756"/>
                  <a:ext cx="87586" cy="88786"/>
                </a:xfrm>
                <a:custGeom>
                  <a:avLst/>
                  <a:gdLst>
                    <a:gd name="T0" fmla="*/ 31 w 31"/>
                    <a:gd name="T1" fmla="*/ 24 h 31"/>
                    <a:gd name="T2" fmla="*/ 24 w 31"/>
                    <a:gd name="T3" fmla="*/ 31 h 31"/>
                    <a:gd name="T4" fmla="*/ 8 w 31"/>
                    <a:gd name="T5" fmla="*/ 31 h 31"/>
                    <a:gd name="T6" fmla="*/ 0 w 31"/>
                    <a:gd name="T7" fmla="*/ 24 h 31"/>
                    <a:gd name="T8" fmla="*/ 0 w 31"/>
                    <a:gd name="T9" fmla="*/ 8 h 31"/>
                    <a:gd name="T10" fmla="*/ 8 w 31"/>
                    <a:gd name="T11" fmla="*/ 0 h 31"/>
                    <a:gd name="T12" fmla="*/ 24 w 31"/>
                    <a:gd name="T13" fmla="*/ 0 h 31"/>
                    <a:gd name="T14" fmla="*/ 31 w 31"/>
                    <a:gd name="T15" fmla="*/ 8 h 31"/>
                    <a:gd name="T16" fmla="*/ 31 w 31"/>
                    <a:gd name="T17" fmla="*/ 24 h 3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31"/>
                    <a:gd name="T28" fmla="*/ 0 h 31"/>
                    <a:gd name="T29" fmla="*/ 31 w 31"/>
                    <a:gd name="T30" fmla="*/ 31 h 3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31" h="31">
                      <a:moveTo>
                        <a:pt x="31" y="24"/>
                      </a:moveTo>
                      <a:cubicBezTo>
                        <a:pt x="31" y="28"/>
                        <a:pt x="28" y="31"/>
                        <a:pt x="24" y="31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4" y="31"/>
                        <a:pt x="0" y="28"/>
                        <a:pt x="0" y="24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8" y="0"/>
                        <a:pt x="31" y="4"/>
                        <a:pt x="31" y="8"/>
                      </a:cubicBezTo>
                      <a:lnTo>
                        <a:pt x="31" y="2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MS Gothic" pitchFamily="49" charset="-128"/>
                    <a:sym typeface="宋体" pitchFamily="2" charset="-122"/>
                  </a:endParaRPr>
                </a:p>
              </p:txBody>
            </p:sp>
            <p:sp>
              <p:nvSpPr>
                <p:cNvPr id="3095" name="Freeform 27"/>
                <p:cNvSpPr>
                  <a:spLocks noChangeArrowheads="1"/>
                </p:cNvSpPr>
                <p:nvPr/>
              </p:nvSpPr>
              <p:spPr bwMode="auto">
                <a:xfrm>
                  <a:off x="346744" y="116382"/>
                  <a:ext cx="87586" cy="85186"/>
                </a:xfrm>
                <a:custGeom>
                  <a:avLst/>
                  <a:gdLst>
                    <a:gd name="T0" fmla="*/ 31 w 31"/>
                    <a:gd name="T1" fmla="*/ 23 h 30"/>
                    <a:gd name="T2" fmla="*/ 24 w 31"/>
                    <a:gd name="T3" fmla="*/ 30 h 30"/>
                    <a:gd name="T4" fmla="*/ 8 w 31"/>
                    <a:gd name="T5" fmla="*/ 30 h 30"/>
                    <a:gd name="T6" fmla="*/ 0 w 31"/>
                    <a:gd name="T7" fmla="*/ 23 h 30"/>
                    <a:gd name="T8" fmla="*/ 0 w 31"/>
                    <a:gd name="T9" fmla="*/ 7 h 30"/>
                    <a:gd name="T10" fmla="*/ 8 w 31"/>
                    <a:gd name="T11" fmla="*/ 0 h 30"/>
                    <a:gd name="T12" fmla="*/ 24 w 31"/>
                    <a:gd name="T13" fmla="*/ 0 h 30"/>
                    <a:gd name="T14" fmla="*/ 31 w 31"/>
                    <a:gd name="T15" fmla="*/ 7 h 30"/>
                    <a:gd name="T16" fmla="*/ 31 w 31"/>
                    <a:gd name="T17" fmla="*/ 23 h 3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31"/>
                    <a:gd name="T28" fmla="*/ 0 h 30"/>
                    <a:gd name="T29" fmla="*/ 31 w 31"/>
                    <a:gd name="T30" fmla="*/ 30 h 3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31" h="30">
                      <a:moveTo>
                        <a:pt x="31" y="23"/>
                      </a:moveTo>
                      <a:cubicBezTo>
                        <a:pt x="31" y="27"/>
                        <a:pt x="28" y="30"/>
                        <a:pt x="24" y="30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4" y="30"/>
                        <a:pt x="0" y="27"/>
                        <a:pt x="0" y="23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4" y="0"/>
                        <a:pt x="8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8" y="0"/>
                        <a:pt x="31" y="3"/>
                        <a:pt x="31" y="7"/>
                      </a:cubicBezTo>
                      <a:lnTo>
                        <a:pt x="31" y="2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MS Gothic" pitchFamily="49" charset="-128"/>
                    <a:sym typeface="宋体" pitchFamily="2" charset="-122"/>
                  </a:endParaRPr>
                </a:p>
              </p:txBody>
            </p:sp>
            <p:sp>
              <p:nvSpPr>
                <p:cNvPr id="3096" name="Freeform 28"/>
                <p:cNvSpPr>
                  <a:spLocks noChangeArrowheads="1"/>
                </p:cNvSpPr>
                <p:nvPr/>
              </p:nvSpPr>
              <p:spPr bwMode="auto">
                <a:xfrm>
                  <a:off x="346744" y="274756"/>
                  <a:ext cx="87586" cy="88786"/>
                </a:xfrm>
                <a:custGeom>
                  <a:avLst/>
                  <a:gdLst>
                    <a:gd name="T0" fmla="*/ 31 w 31"/>
                    <a:gd name="T1" fmla="*/ 24 h 31"/>
                    <a:gd name="T2" fmla="*/ 24 w 31"/>
                    <a:gd name="T3" fmla="*/ 31 h 31"/>
                    <a:gd name="T4" fmla="*/ 8 w 31"/>
                    <a:gd name="T5" fmla="*/ 31 h 31"/>
                    <a:gd name="T6" fmla="*/ 0 w 31"/>
                    <a:gd name="T7" fmla="*/ 24 h 31"/>
                    <a:gd name="T8" fmla="*/ 0 w 31"/>
                    <a:gd name="T9" fmla="*/ 8 h 31"/>
                    <a:gd name="T10" fmla="*/ 8 w 31"/>
                    <a:gd name="T11" fmla="*/ 0 h 31"/>
                    <a:gd name="T12" fmla="*/ 24 w 31"/>
                    <a:gd name="T13" fmla="*/ 0 h 31"/>
                    <a:gd name="T14" fmla="*/ 31 w 31"/>
                    <a:gd name="T15" fmla="*/ 8 h 31"/>
                    <a:gd name="T16" fmla="*/ 31 w 31"/>
                    <a:gd name="T17" fmla="*/ 24 h 3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31"/>
                    <a:gd name="T28" fmla="*/ 0 h 31"/>
                    <a:gd name="T29" fmla="*/ 31 w 31"/>
                    <a:gd name="T30" fmla="*/ 31 h 3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31" h="31">
                      <a:moveTo>
                        <a:pt x="31" y="24"/>
                      </a:moveTo>
                      <a:cubicBezTo>
                        <a:pt x="31" y="28"/>
                        <a:pt x="28" y="31"/>
                        <a:pt x="24" y="31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4" y="31"/>
                        <a:pt x="0" y="28"/>
                        <a:pt x="0" y="24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4" y="0"/>
                        <a:pt x="8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8" y="0"/>
                        <a:pt x="31" y="4"/>
                        <a:pt x="31" y="8"/>
                      </a:cubicBezTo>
                      <a:lnTo>
                        <a:pt x="31" y="2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MS Gothic" pitchFamily="49" charset="-128"/>
                    <a:sym typeface="宋体" pitchFamily="2" charset="-122"/>
                  </a:endParaRPr>
                </a:p>
              </p:txBody>
            </p:sp>
            <p:sp>
              <p:nvSpPr>
                <p:cNvPr id="3097" name="Freeform 29"/>
                <p:cNvSpPr>
                  <a:spLocks noChangeArrowheads="1"/>
                </p:cNvSpPr>
                <p:nvPr/>
              </p:nvSpPr>
              <p:spPr bwMode="auto">
                <a:xfrm>
                  <a:off x="346744" y="436730"/>
                  <a:ext cx="87586" cy="85186"/>
                </a:xfrm>
                <a:custGeom>
                  <a:avLst/>
                  <a:gdLst>
                    <a:gd name="T0" fmla="*/ 31 w 31"/>
                    <a:gd name="T1" fmla="*/ 23 h 30"/>
                    <a:gd name="T2" fmla="*/ 24 w 31"/>
                    <a:gd name="T3" fmla="*/ 30 h 30"/>
                    <a:gd name="T4" fmla="*/ 8 w 31"/>
                    <a:gd name="T5" fmla="*/ 30 h 30"/>
                    <a:gd name="T6" fmla="*/ 0 w 31"/>
                    <a:gd name="T7" fmla="*/ 23 h 30"/>
                    <a:gd name="T8" fmla="*/ 0 w 31"/>
                    <a:gd name="T9" fmla="*/ 7 h 30"/>
                    <a:gd name="T10" fmla="*/ 8 w 31"/>
                    <a:gd name="T11" fmla="*/ 0 h 30"/>
                    <a:gd name="T12" fmla="*/ 24 w 31"/>
                    <a:gd name="T13" fmla="*/ 0 h 30"/>
                    <a:gd name="T14" fmla="*/ 31 w 31"/>
                    <a:gd name="T15" fmla="*/ 7 h 30"/>
                    <a:gd name="T16" fmla="*/ 31 w 31"/>
                    <a:gd name="T17" fmla="*/ 23 h 3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31"/>
                    <a:gd name="T28" fmla="*/ 0 h 30"/>
                    <a:gd name="T29" fmla="*/ 31 w 31"/>
                    <a:gd name="T30" fmla="*/ 30 h 3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31" h="30">
                      <a:moveTo>
                        <a:pt x="31" y="23"/>
                      </a:moveTo>
                      <a:cubicBezTo>
                        <a:pt x="31" y="27"/>
                        <a:pt x="28" y="30"/>
                        <a:pt x="24" y="30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4" y="30"/>
                        <a:pt x="0" y="27"/>
                        <a:pt x="0" y="23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4" y="0"/>
                        <a:pt x="8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8" y="0"/>
                        <a:pt x="31" y="3"/>
                        <a:pt x="31" y="7"/>
                      </a:cubicBezTo>
                      <a:lnTo>
                        <a:pt x="31" y="2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MS Gothic" pitchFamily="49" charset="-128"/>
                    <a:sym typeface="宋体" pitchFamily="2" charset="-122"/>
                  </a:endParaRPr>
                </a:p>
              </p:txBody>
            </p:sp>
            <p:sp>
              <p:nvSpPr>
                <p:cNvPr id="3098" name="Freeform 30"/>
                <p:cNvSpPr>
                  <a:spLocks noChangeArrowheads="1"/>
                </p:cNvSpPr>
                <p:nvPr/>
              </p:nvSpPr>
              <p:spPr bwMode="auto">
                <a:xfrm>
                  <a:off x="519516" y="116382"/>
                  <a:ext cx="83987" cy="85186"/>
                </a:xfrm>
                <a:custGeom>
                  <a:avLst/>
                  <a:gdLst>
                    <a:gd name="T0" fmla="*/ 30 w 30"/>
                    <a:gd name="T1" fmla="*/ 23 h 30"/>
                    <a:gd name="T2" fmla="*/ 23 w 30"/>
                    <a:gd name="T3" fmla="*/ 30 h 30"/>
                    <a:gd name="T4" fmla="*/ 7 w 30"/>
                    <a:gd name="T5" fmla="*/ 30 h 30"/>
                    <a:gd name="T6" fmla="*/ 0 w 30"/>
                    <a:gd name="T7" fmla="*/ 23 h 30"/>
                    <a:gd name="T8" fmla="*/ 0 w 30"/>
                    <a:gd name="T9" fmla="*/ 7 h 30"/>
                    <a:gd name="T10" fmla="*/ 7 w 30"/>
                    <a:gd name="T11" fmla="*/ 0 h 30"/>
                    <a:gd name="T12" fmla="*/ 23 w 30"/>
                    <a:gd name="T13" fmla="*/ 0 h 30"/>
                    <a:gd name="T14" fmla="*/ 30 w 30"/>
                    <a:gd name="T15" fmla="*/ 7 h 30"/>
                    <a:gd name="T16" fmla="*/ 30 w 30"/>
                    <a:gd name="T17" fmla="*/ 23 h 3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30"/>
                    <a:gd name="T28" fmla="*/ 0 h 30"/>
                    <a:gd name="T29" fmla="*/ 30 w 30"/>
                    <a:gd name="T30" fmla="*/ 30 h 3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30" h="30">
                      <a:moveTo>
                        <a:pt x="30" y="23"/>
                      </a:moveTo>
                      <a:cubicBezTo>
                        <a:pt x="30" y="27"/>
                        <a:pt x="27" y="30"/>
                        <a:pt x="23" y="30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3" y="30"/>
                        <a:pt x="0" y="27"/>
                        <a:pt x="0" y="23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7" y="0"/>
                        <a:pt x="30" y="3"/>
                        <a:pt x="30" y="7"/>
                      </a:cubicBezTo>
                      <a:lnTo>
                        <a:pt x="30" y="2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MS Gothic" pitchFamily="49" charset="-128"/>
                    <a:sym typeface="宋体" pitchFamily="2" charset="-122"/>
                  </a:endParaRPr>
                </a:p>
              </p:txBody>
            </p:sp>
            <p:sp>
              <p:nvSpPr>
                <p:cNvPr id="3099" name="Freeform 31"/>
                <p:cNvSpPr>
                  <a:spLocks noChangeArrowheads="1"/>
                </p:cNvSpPr>
                <p:nvPr/>
              </p:nvSpPr>
              <p:spPr bwMode="auto">
                <a:xfrm>
                  <a:off x="519516" y="274756"/>
                  <a:ext cx="83987" cy="88786"/>
                </a:xfrm>
                <a:custGeom>
                  <a:avLst/>
                  <a:gdLst>
                    <a:gd name="T0" fmla="*/ 30 w 30"/>
                    <a:gd name="T1" fmla="*/ 24 h 31"/>
                    <a:gd name="T2" fmla="*/ 23 w 30"/>
                    <a:gd name="T3" fmla="*/ 31 h 31"/>
                    <a:gd name="T4" fmla="*/ 7 w 30"/>
                    <a:gd name="T5" fmla="*/ 31 h 31"/>
                    <a:gd name="T6" fmla="*/ 0 w 30"/>
                    <a:gd name="T7" fmla="*/ 24 h 31"/>
                    <a:gd name="T8" fmla="*/ 0 w 30"/>
                    <a:gd name="T9" fmla="*/ 8 h 31"/>
                    <a:gd name="T10" fmla="*/ 7 w 30"/>
                    <a:gd name="T11" fmla="*/ 0 h 31"/>
                    <a:gd name="T12" fmla="*/ 23 w 30"/>
                    <a:gd name="T13" fmla="*/ 0 h 31"/>
                    <a:gd name="T14" fmla="*/ 30 w 30"/>
                    <a:gd name="T15" fmla="*/ 8 h 31"/>
                    <a:gd name="T16" fmla="*/ 30 w 30"/>
                    <a:gd name="T17" fmla="*/ 24 h 3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30"/>
                    <a:gd name="T28" fmla="*/ 0 h 31"/>
                    <a:gd name="T29" fmla="*/ 30 w 30"/>
                    <a:gd name="T30" fmla="*/ 31 h 3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30" h="31">
                      <a:moveTo>
                        <a:pt x="30" y="24"/>
                      </a:moveTo>
                      <a:cubicBezTo>
                        <a:pt x="30" y="28"/>
                        <a:pt x="27" y="31"/>
                        <a:pt x="23" y="31"/>
                      </a:cubicBezTo>
                      <a:cubicBezTo>
                        <a:pt x="7" y="31"/>
                        <a:pt x="7" y="31"/>
                        <a:pt x="7" y="31"/>
                      </a:cubicBezTo>
                      <a:cubicBezTo>
                        <a:pt x="3" y="31"/>
                        <a:pt x="0" y="28"/>
                        <a:pt x="0" y="24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7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7" y="0"/>
                        <a:pt x="30" y="4"/>
                        <a:pt x="30" y="8"/>
                      </a:cubicBezTo>
                      <a:lnTo>
                        <a:pt x="30" y="2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MS Gothic" pitchFamily="49" charset="-128"/>
                    <a:sym typeface="宋体" pitchFamily="2" charset="-122"/>
                  </a:endParaRPr>
                </a:p>
              </p:txBody>
            </p:sp>
            <p:sp>
              <p:nvSpPr>
                <p:cNvPr id="3100" name="Freeform 32"/>
                <p:cNvSpPr>
                  <a:spLocks noChangeArrowheads="1"/>
                </p:cNvSpPr>
                <p:nvPr/>
              </p:nvSpPr>
              <p:spPr bwMode="auto">
                <a:xfrm>
                  <a:off x="688689" y="116382"/>
                  <a:ext cx="85186" cy="85186"/>
                </a:xfrm>
                <a:custGeom>
                  <a:avLst/>
                  <a:gdLst>
                    <a:gd name="T0" fmla="*/ 30 w 30"/>
                    <a:gd name="T1" fmla="*/ 23 h 30"/>
                    <a:gd name="T2" fmla="*/ 23 w 30"/>
                    <a:gd name="T3" fmla="*/ 30 h 30"/>
                    <a:gd name="T4" fmla="*/ 7 w 30"/>
                    <a:gd name="T5" fmla="*/ 30 h 30"/>
                    <a:gd name="T6" fmla="*/ 0 w 30"/>
                    <a:gd name="T7" fmla="*/ 23 h 30"/>
                    <a:gd name="T8" fmla="*/ 0 w 30"/>
                    <a:gd name="T9" fmla="*/ 7 h 30"/>
                    <a:gd name="T10" fmla="*/ 7 w 30"/>
                    <a:gd name="T11" fmla="*/ 0 h 30"/>
                    <a:gd name="T12" fmla="*/ 23 w 30"/>
                    <a:gd name="T13" fmla="*/ 0 h 30"/>
                    <a:gd name="T14" fmla="*/ 30 w 30"/>
                    <a:gd name="T15" fmla="*/ 7 h 30"/>
                    <a:gd name="T16" fmla="*/ 30 w 30"/>
                    <a:gd name="T17" fmla="*/ 23 h 3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30"/>
                    <a:gd name="T28" fmla="*/ 0 h 30"/>
                    <a:gd name="T29" fmla="*/ 30 w 30"/>
                    <a:gd name="T30" fmla="*/ 30 h 3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30" h="30">
                      <a:moveTo>
                        <a:pt x="30" y="23"/>
                      </a:moveTo>
                      <a:cubicBezTo>
                        <a:pt x="30" y="27"/>
                        <a:pt x="27" y="30"/>
                        <a:pt x="23" y="30"/>
                      </a:cubicBezTo>
                      <a:cubicBezTo>
                        <a:pt x="7" y="30"/>
                        <a:pt x="7" y="30"/>
                        <a:pt x="7" y="30"/>
                      </a:cubicBezTo>
                      <a:cubicBezTo>
                        <a:pt x="3" y="30"/>
                        <a:pt x="0" y="27"/>
                        <a:pt x="0" y="23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3" y="0"/>
                        <a:pt x="7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7" y="0"/>
                        <a:pt x="30" y="3"/>
                        <a:pt x="30" y="7"/>
                      </a:cubicBezTo>
                      <a:lnTo>
                        <a:pt x="30" y="2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MS Gothic" pitchFamily="49" charset="-128"/>
                    <a:sym typeface="宋体" pitchFamily="2" charset="-122"/>
                  </a:endParaRPr>
                </a:p>
              </p:txBody>
            </p:sp>
            <p:sp>
              <p:nvSpPr>
                <p:cNvPr id="3101" name="Freeform 33"/>
                <p:cNvSpPr>
                  <a:spLocks noChangeArrowheads="1"/>
                </p:cNvSpPr>
                <p:nvPr/>
              </p:nvSpPr>
              <p:spPr bwMode="auto">
                <a:xfrm>
                  <a:off x="688689" y="274756"/>
                  <a:ext cx="85186" cy="88786"/>
                </a:xfrm>
                <a:custGeom>
                  <a:avLst/>
                  <a:gdLst>
                    <a:gd name="T0" fmla="*/ 30 w 30"/>
                    <a:gd name="T1" fmla="*/ 24 h 31"/>
                    <a:gd name="T2" fmla="*/ 23 w 30"/>
                    <a:gd name="T3" fmla="*/ 31 h 31"/>
                    <a:gd name="T4" fmla="*/ 7 w 30"/>
                    <a:gd name="T5" fmla="*/ 31 h 31"/>
                    <a:gd name="T6" fmla="*/ 0 w 30"/>
                    <a:gd name="T7" fmla="*/ 24 h 31"/>
                    <a:gd name="T8" fmla="*/ 0 w 30"/>
                    <a:gd name="T9" fmla="*/ 8 h 31"/>
                    <a:gd name="T10" fmla="*/ 7 w 30"/>
                    <a:gd name="T11" fmla="*/ 0 h 31"/>
                    <a:gd name="T12" fmla="*/ 23 w 30"/>
                    <a:gd name="T13" fmla="*/ 0 h 31"/>
                    <a:gd name="T14" fmla="*/ 30 w 30"/>
                    <a:gd name="T15" fmla="*/ 8 h 31"/>
                    <a:gd name="T16" fmla="*/ 30 w 30"/>
                    <a:gd name="T17" fmla="*/ 24 h 3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30"/>
                    <a:gd name="T28" fmla="*/ 0 h 31"/>
                    <a:gd name="T29" fmla="*/ 30 w 30"/>
                    <a:gd name="T30" fmla="*/ 31 h 3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30" h="31">
                      <a:moveTo>
                        <a:pt x="30" y="24"/>
                      </a:moveTo>
                      <a:cubicBezTo>
                        <a:pt x="30" y="28"/>
                        <a:pt x="27" y="31"/>
                        <a:pt x="23" y="31"/>
                      </a:cubicBezTo>
                      <a:cubicBezTo>
                        <a:pt x="7" y="31"/>
                        <a:pt x="7" y="31"/>
                        <a:pt x="7" y="31"/>
                      </a:cubicBezTo>
                      <a:cubicBezTo>
                        <a:pt x="3" y="31"/>
                        <a:pt x="0" y="28"/>
                        <a:pt x="0" y="24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4"/>
                        <a:pt x="3" y="0"/>
                        <a:pt x="7" y="0"/>
                      </a:cubicBezTo>
                      <a:cubicBezTo>
                        <a:pt x="23" y="0"/>
                        <a:pt x="23" y="0"/>
                        <a:pt x="23" y="0"/>
                      </a:cubicBezTo>
                      <a:cubicBezTo>
                        <a:pt x="27" y="0"/>
                        <a:pt x="30" y="4"/>
                        <a:pt x="30" y="8"/>
                      </a:cubicBezTo>
                      <a:lnTo>
                        <a:pt x="30" y="2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MS Gothic" pitchFamily="49" charset="-128"/>
                    <a:sym typeface="宋体" pitchFamily="2" charset="-122"/>
                  </a:endParaRPr>
                </a:p>
              </p:txBody>
            </p:sp>
            <p:sp>
              <p:nvSpPr>
                <p:cNvPr id="3102" name="Freeform 34"/>
                <p:cNvSpPr>
                  <a:spLocks noChangeArrowheads="1"/>
                </p:cNvSpPr>
                <p:nvPr/>
              </p:nvSpPr>
              <p:spPr bwMode="auto">
                <a:xfrm>
                  <a:off x="176371" y="436730"/>
                  <a:ext cx="87586" cy="85186"/>
                </a:xfrm>
                <a:custGeom>
                  <a:avLst/>
                  <a:gdLst>
                    <a:gd name="T0" fmla="*/ 31 w 31"/>
                    <a:gd name="T1" fmla="*/ 23 h 30"/>
                    <a:gd name="T2" fmla="*/ 24 w 31"/>
                    <a:gd name="T3" fmla="*/ 30 h 30"/>
                    <a:gd name="T4" fmla="*/ 8 w 31"/>
                    <a:gd name="T5" fmla="*/ 30 h 30"/>
                    <a:gd name="T6" fmla="*/ 0 w 31"/>
                    <a:gd name="T7" fmla="*/ 23 h 30"/>
                    <a:gd name="T8" fmla="*/ 0 w 31"/>
                    <a:gd name="T9" fmla="*/ 7 h 30"/>
                    <a:gd name="T10" fmla="*/ 8 w 31"/>
                    <a:gd name="T11" fmla="*/ 0 h 30"/>
                    <a:gd name="T12" fmla="*/ 24 w 31"/>
                    <a:gd name="T13" fmla="*/ 0 h 30"/>
                    <a:gd name="T14" fmla="*/ 31 w 31"/>
                    <a:gd name="T15" fmla="*/ 7 h 30"/>
                    <a:gd name="T16" fmla="*/ 31 w 31"/>
                    <a:gd name="T17" fmla="*/ 23 h 3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31"/>
                    <a:gd name="T28" fmla="*/ 0 h 30"/>
                    <a:gd name="T29" fmla="*/ 31 w 31"/>
                    <a:gd name="T30" fmla="*/ 30 h 3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31" h="30">
                      <a:moveTo>
                        <a:pt x="31" y="23"/>
                      </a:moveTo>
                      <a:cubicBezTo>
                        <a:pt x="31" y="27"/>
                        <a:pt x="28" y="30"/>
                        <a:pt x="24" y="30"/>
                      </a:cubicBezTo>
                      <a:cubicBezTo>
                        <a:pt x="8" y="30"/>
                        <a:pt x="8" y="30"/>
                        <a:pt x="8" y="30"/>
                      </a:cubicBezTo>
                      <a:cubicBezTo>
                        <a:pt x="4" y="30"/>
                        <a:pt x="0" y="27"/>
                        <a:pt x="0" y="23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3"/>
                        <a:pt x="4" y="0"/>
                        <a:pt x="8" y="0"/>
                      </a:cubicBezTo>
                      <a:cubicBezTo>
                        <a:pt x="24" y="0"/>
                        <a:pt x="24" y="0"/>
                        <a:pt x="24" y="0"/>
                      </a:cubicBezTo>
                      <a:cubicBezTo>
                        <a:pt x="28" y="0"/>
                        <a:pt x="31" y="3"/>
                        <a:pt x="31" y="7"/>
                      </a:cubicBezTo>
                      <a:lnTo>
                        <a:pt x="31" y="2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cmpd="sng">
                      <a:solidFill>
                        <a:srgbClr val="000000"/>
                      </a:solidFill>
                      <a:bevel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zh-CN">
                    <a:solidFill>
                      <a:srgbClr val="000000"/>
                    </a:solidFill>
                    <a:latin typeface="MS Gothic" pitchFamily="49" charset="-128"/>
                    <a:sym typeface="宋体" pitchFamily="2" charset="-122"/>
                  </a:endParaRPr>
                </a:p>
              </p:txBody>
            </p:sp>
          </p:grpSp>
          <p:sp>
            <p:nvSpPr>
              <p:cNvPr id="3103" name="Freeform 84"/>
              <p:cNvSpPr>
                <a:spLocks noChangeAspect="1" noEditPoints="1" noChangeArrowheads="1"/>
              </p:cNvSpPr>
              <p:nvPr/>
            </p:nvSpPr>
            <p:spPr bwMode="auto">
              <a:xfrm>
                <a:off x="817723" y="0"/>
                <a:ext cx="364286" cy="360000"/>
              </a:xfrm>
              <a:custGeom>
                <a:avLst/>
                <a:gdLst>
                  <a:gd name="T0" fmla="*/ 170 w 170"/>
                  <a:gd name="T1" fmla="*/ 0 h 168"/>
                  <a:gd name="T2" fmla="*/ 162 w 170"/>
                  <a:gd name="T3" fmla="*/ 16 h 168"/>
                  <a:gd name="T4" fmla="*/ 170 w 170"/>
                  <a:gd name="T5" fmla="*/ 103 h 168"/>
                  <a:gd name="T6" fmla="*/ 93 w 170"/>
                  <a:gd name="T7" fmla="*/ 119 h 168"/>
                  <a:gd name="T8" fmla="*/ 128 w 170"/>
                  <a:gd name="T9" fmla="*/ 152 h 168"/>
                  <a:gd name="T10" fmla="*/ 42 w 170"/>
                  <a:gd name="T11" fmla="*/ 168 h 168"/>
                  <a:gd name="T12" fmla="*/ 77 w 170"/>
                  <a:gd name="T13" fmla="*/ 152 h 168"/>
                  <a:gd name="T14" fmla="*/ 0 w 170"/>
                  <a:gd name="T15" fmla="*/ 119 h 168"/>
                  <a:gd name="T16" fmla="*/ 6 w 170"/>
                  <a:gd name="T17" fmla="*/ 103 h 168"/>
                  <a:gd name="T18" fmla="*/ 0 w 170"/>
                  <a:gd name="T19" fmla="*/ 16 h 168"/>
                  <a:gd name="T20" fmla="*/ 0 w 170"/>
                  <a:gd name="T21" fmla="*/ 0 h 168"/>
                  <a:gd name="T22" fmla="*/ 122 w 170"/>
                  <a:gd name="T23" fmla="*/ 40 h 168"/>
                  <a:gd name="T24" fmla="*/ 115 w 170"/>
                  <a:gd name="T25" fmla="*/ 44 h 168"/>
                  <a:gd name="T26" fmla="*/ 75 w 170"/>
                  <a:gd name="T27" fmla="*/ 52 h 168"/>
                  <a:gd name="T28" fmla="*/ 73 w 170"/>
                  <a:gd name="T29" fmla="*/ 50 h 168"/>
                  <a:gd name="T30" fmla="*/ 50 w 170"/>
                  <a:gd name="T31" fmla="*/ 67 h 168"/>
                  <a:gd name="T32" fmla="*/ 85 w 170"/>
                  <a:gd name="T33" fmla="*/ 65 h 168"/>
                  <a:gd name="T34" fmla="*/ 89 w 170"/>
                  <a:gd name="T35" fmla="*/ 67 h 168"/>
                  <a:gd name="T36" fmla="*/ 120 w 170"/>
                  <a:gd name="T37" fmla="*/ 52 h 168"/>
                  <a:gd name="T38" fmla="*/ 128 w 170"/>
                  <a:gd name="T39" fmla="*/ 40 h 168"/>
                  <a:gd name="T40" fmla="*/ 113 w 170"/>
                  <a:gd name="T41" fmla="*/ 58 h 168"/>
                  <a:gd name="T42" fmla="*/ 122 w 170"/>
                  <a:gd name="T43" fmla="*/ 85 h 168"/>
                  <a:gd name="T44" fmla="*/ 113 w 170"/>
                  <a:gd name="T45" fmla="*/ 58 h 168"/>
                  <a:gd name="T46" fmla="*/ 101 w 170"/>
                  <a:gd name="T47" fmla="*/ 67 h 168"/>
                  <a:gd name="T48" fmla="*/ 109 w 170"/>
                  <a:gd name="T49" fmla="*/ 85 h 168"/>
                  <a:gd name="T50" fmla="*/ 101 w 170"/>
                  <a:gd name="T51" fmla="*/ 67 h 168"/>
                  <a:gd name="T52" fmla="*/ 87 w 170"/>
                  <a:gd name="T53" fmla="*/ 77 h 168"/>
                  <a:gd name="T54" fmla="*/ 95 w 170"/>
                  <a:gd name="T55" fmla="*/ 85 h 168"/>
                  <a:gd name="T56" fmla="*/ 87 w 170"/>
                  <a:gd name="T57" fmla="*/ 77 h 168"/>
                  <a:gd name="T58" fmla="*/ 75 w 170"/>
                  <a:gd name="T59" fmla="*/ 69 h 168"/>
                  <a:gd name="T60" fmla="*/ 83 w 170"/>
                  <a:gd name="T61" fmla="*/ 85 h 168"/>
                  <a:gd name="T62" fmla="*/ 75 w 170"/>
                  <a:gd name="T63" fmla="*/ 69 h 168"/>
                  <a:gd name="T64" fmla="*/ 63 w 170"/>
                  <a:gd name="T65" fmla="*/ 69 h 168"/>
                  <a:gd name="T66" fmla="*/ 71 w 170"/>
                  <a:gd name="T67" fmla="*/ 85 h 168"/>
                  <a:gd name="T68" fmla="*/ 63 w 170"/>
                  <a:gd name="T69" fmla="*/ 69 h 168"/>
                  <a:gd name="T70" fmla="*/ 48 w 170"/>
                  <a:gd name="T71" fmla="*/ 73 h 168"/>
                  <a:gd name="T72" fmla="*/ 56 w 170"/>
                  <a:gd name="T73" fmla="*/ 85 h 168"/>
                  <a:gd name="T74" fmla="*/ 48 w 170"/>
                  <a:gd name="T75" fmla="*/ 73 h 168"/>
                  <a:gd name="T76" fmla="*/ 146 w 170"/>
                  <a:gd name="T77" fmla="*/ 18 h 168"/>
                  <a:gd name="T78" fmla="*/ 24 w 170"/>
                  <a:gd name="T79" fmla="*/ 101 h 168"/>
                  <a:gd name="T80" fmla="*/ 146 w 170"/>
                  <a:gd name="T81" fmla="*/ 18 h 168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w 170"/>
                  <a:gd name="T124" fmla="*/ 0 h 168"/>
                  <a:gd name="T125" fmla="*/ 170 w 170"/>
                  <a:gd name="T126" fmla="*/ 168 h 168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T123" t="T124" r="T125" b="T126"/>
                <a:pathLst>
                  <a:path w="170" h="168">
                    <a:moveTo>
                      <a:pt x="0" y="0"/>
                    </a:moveTo>
                    <a:lnTo>
                      <a:pt x="170" y="0"/>
                    </a:lnTo>
                    <a:lnTo>
                      <a:pt x="170" y="16"/>
                    </a:lnTo>
                    <a:lnTo>
                      <a:pt x="162" y="16"/>
                    </a:lnTo>
                    <a:lnTo>
                      <a:pt x="162" y="103"/>
                    </a:lnTo>
                    <a:lnTo>
                      <a:pt x="170" y="103"/>
                    </a:lnTo>
                    <a:lnTo>
                      <a:pt x="170" y="119"/>
                    </a:lnTo>
                    <a:lnTo>
                      <a:pt x="93" y="119"/>
                    </a:lnTo>
                    <a:lnTo>
                      <a:pt x="93" y="152"/>
                    </a:lnTo>
                    <a:lnTo>
                      <a:pt x="128" y="152"/>
                    </a:lnTo>
                    <a:lnTo>
                      <a:pt x="128" y="168"/>
                    </a:lnTo>
                    <a:lnTo>
                      <a:pt x="42" y="168"/>
                    </a:lnTo>
                    <a:lnTo>
                      <a:pt x="42" y="152"/>
                    </a:lnTo>
                    <a:lnTo>
                      <a:pt x="77" y="152"/>
                    </a:lnTo>
                    <a:lnTo>
                      <a:pt x="77" y="119"/>
                    </a:lnTo>
                    <a:lnTo>
                      <a:pt x="0" y="119"/>
                    </a:lnTo>
                    <a:lnTo>
                      <a:pt x="0" y="103"/>
                    </a:lnTo>
                    <a:lnTo>
                      <a:pt x="6" y="103"/>
                    </a:lnTo>
                    <a:lnTo>
                      <a:pt x="6" y="16"/>
                    </a:lnTo>
                    <a:lnTo>
                      <a:pt x="0" y="1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  <a:moveTo>
                      <a:pt x="128" y="40"/>
                    </a:moveTo>
                    <a:lnTo>
                      <a:pt x="122" y="40"/>
                    </a:lnTo>
                    <a:lnTo>
                      <a:pt x="113" y="40"/>
                    </a:lnTo>
                    <a:lnTo>
                      <a:pt x="115" y="44"/>
                    </a:lnTo>
                    <a:lnTo>
                      <a:pt x="87" y="61"/>
                    </a:lnTo>
                    <a:lnTo>
                      <a:pt x="75" y="52"/>
                    </a:lnTo>
                    <a:lnTo>
                      <a:pt x="75" y="50"/>
                    </a:lnTo>
                    <a:lnTo>
                      <a:pt x="73" y="50"/>
                    </a:lnTo>
                    <a:lnTo>
                      <a:pt x="48" y="61"/>
                    </a:lnTo>
                    <a:lnTo>
                      <a:pt x="50" y="67"/>
                    </a:lnTo>
                    <a:lnTo>
                      <a:pt x="73" y="56"/>
                    </a:lnTo>
                    <a:lnTo>
                      <a:pt x="85" y="65"/>
                    </a:lnTo>
                    <a:lnTo>
                      <a:pt x="87" y="67"/>
                    </a:lnTo>
                    <a:lnTo>
                      <a:pt x="89" y="67"/>
                    </a:lnTo>
                    <a:lnTo>
                      <a:pt x="117" y="48"/>
                    </a:lnTo>
                    <a:lnTo>
                      <a:pt x="120" y="52"/>
                    </a:lnTo>
                    <a:lnTo>
                      <a:pt x="124" y="46"/>
                    </a:lnTo>
                    <a:lnTo>
                      <a:pt x="128" y="40"/>
                    </a:lnTo>
                    <a:lnTo>
                      <a:pt x="128" y="40"/>
                    </a:lnTo>
                    <a:close/>
                    <a:moveTo>
                      <a:pt x="113" y="58"/>
                    </a:moveTo>
                    <a:lnTo>
                      <a:pt x="113" y="85"/>
                    </a:lnTo>
                    <a:lnTo>
                      <a:pt x="122" y="85"/>
                    </a:lnTo>
                    <a:lnTo>
                      <a:pt x="122" y="58"/>
                    </a:lnTo>
                    <a:lnTo>
                      <a:pt x="113" y="58"/>
                    </a:lnTo>
                    <a:lnTo>
                      <a:pt x="113" y="58"/>
                    </a:lnTo>
                    <a:close/>
                    <a:moveTo>
                      <a:pt x="101" y="67"/>
                    </a:moveTo>
                    <a:lnTo>
                      <a:pt x="101" y="85"/>
                    </a:lnTo>
                    <a:lnTo>
                      <a:pt x="109" y="85"/>
                    </a:lnTo>
                    <a:lnTo>
                      <a:pt x="109" y="67"/>
                    </a:lnTo>
                    <a:lnTo>
                      <a:pt x="101" y="67"/>
                    </a:lnTo>
                    <a:lnTo>
                      <a:pt x="101" y="67"/>
                    </a:lnTo>
                    <a:close/>
                    <a:moveTo>
                      <a:pt x="87" y="77"/>
                    </a:moveTo>
                    <a:lnTo>
                      <a:pt x="87" y="85"/>
                    </a:lnTo>
                    <a:lnTo>
                      <a:pt x="95" y="85"/>
                    </a:lnTo>
                    <a:lnTo>
                      <a:pt x="95" y="77"/>
                    </a:lnTo>
                    <a:lnTo>
                      <a:pt x="87" y="77"/>
                    </a:lnTo>
                    <a:lnTo>
                      <a:pt x="87" y="77"/>
                    </a:lnTo>
                    <a:close/>
                    <a:moveTo>
                      <a:pt x="75" y="69"/>
                    </a:moveTo>
                    <a:lnTo>
                      <a:pt x="75" y="85"/>
                    </a:lnTo>
                    <a:lnTo>
                      <a:pt x="83" y="85"/>
                    </a:lnTo>
                    <a:lnTo>
                      <a:pt x="83" y="69"/>
                    </a:lnTo>
                    <a:lnTo>
                      <a:pt x="75" y="69"/>
                    </a:lnTo>
                    <a:lnTo>
                      <a:pt x="75" y="69"/>
                    </a:lnTo>
                    <a:close/>
                    <a:moveTo>
                      <a:pt x="63" y="69"/>
                    </a:moveTo>
                    <a:lnTo>
                      <a:pt x="63" y="85"/>
                    </a:lnTo>
                    <a:lnTo>
                      <a:pt x="71" y="85"/>
                    </a:lnTo>
                    <a:lnTo>
                      <a:pt x="71" y="69"/>
                    </a:lnTo>
                    <a:lnTo>
                      <a:pt x="63" y="69"/>
                    </a:lnTo>
                    <a:lnTo>
                      <a:pt x="63" y="69"/>
                    </a:lnTo>
                    <a:close/>
                    <a:moveTo>
                      <a:pt x="48" y="73"/>
                    </a:moveTo>
                    <a:lnTo>
                      <a:pt x="48" y="85"/>
                    </a:lnTo>
                    <a:lnTo>
                      <a:pt x="56" y="85"/>
                    </a:lnTo>
                    <a:lnTo>
                      <a:pt x="56" y="73"/>
                    </a:lnTo>
                    <a:lnTo>
                      <a:pt x="48" y="73"/>
                    </a:lnTo>
                    <a:lnTo>
                      <a:pt x="48" y="73"/>
                    </a:lnTo>
                    <a:close/>
                    <a:moveTo>
                      <a:pt x="146" y="18"/>
                    </a:moveTo>
                    <a:lnTo>
                      <a:pt x="24" y="18"/>
                    </a:lnTo>
                    <a:lnTo>
                      <a:pt x="24" y="101"/>
                    </a:lnTo>
                    <a:lnTo>
                      <a:pt x="146" y="101"/>
                    </a:lnTo>
                    <a:lnTo>
                      <a:pt x="146" y="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MS Gothic" pitchFamily="49" charset="-128"/>
                  <a:sym typeface="宋体" pitchFamily="2" charset="-122"/>
                </a:endParaRPr>
              </a:p>
            </p:txBody>
          </p:sp>
          <p:sp>
            <p:nvSpPr>
              <p:cNvPr id="3104" name="Freeform 9"/>
              <p:cNvSpPr>
                <a:spLocks noChangeAspect="1" noEditPoints="1" noChangeArrowheads="1"/>
              </p:cNvSpPr>
              <p:nvPr/>
            </p:nvSpPr>
            <p:spPr bwMode="auto">
              <a:xfrm>
                <a:off x="3979827" y="0"/>
                <a:ext cx="394911" cy="360000"/>
              </a:xfrm>
              <a:custGeom>
                <a:avLst/>
                <a:gdLst>
                  <a:gd name="T0" fmla="*/ 141 w 181"/>
                  <a:gd name="T1" fmla="*/ 0 h 165"/>
                  <a:gd name="T2" fmla="*/ 149 w 181"/>
                  <a:gd name="T3" fmla="*/ 8 h 165"/>
                  <a:gd name="T4" fmla="*/ 134 w 181"/>
                  <a:gd name="T5" fmla="*/ 47 h 165"/>
                  <a:gd name="T6" fmla="*/ 33 w 181"/>
                  <a:gd name="T7" fmla="*/ 14 h 165"/>
                  <a:gd name="T8" fmla="*/ 39 w 181"/>
                  <a:gd name="T9" fmla="*/ 20 h 165"/>
                  <a:gd name="T10" fmla="*/ 51 w 181"/>
                  <a:gd name="T11" fmla="*/ 31 h 165"/>
                  <a:gd name="T12" fmla="*/ 33 w 181"/>
                  <a:gd name="T13" fmla="*/ 39 h 165"/>
                  <a:gd name="T14" fmla="*/ 39 w 181"/>
                  <a:gd name="T15" fmla="*/ 45 h 165"/>
                  <a:gd name="T16" fmla="*/ 51 w 181"/>
                  <a:gd name="T17" fmla="*/ 55 h 165"/>
                  <a:gd name="T18" fmla="*/ 33 w 181"/>
                  <a:gd name="T19" fmla="*/ 63 h 165"/>
                  <a:gd name="T20" fmla="*/ 39 w 181"/>
                  <a:gd name="T21" fmla="*/ 67 h 165"/>
                  <a:gd name="T22" fmla="*/ 51 w 181"/>
                  <a:gd name="T23" fmla="*/ 77 h 165"/>
                  <a:gd name="T24" fmla="*/ 33 w 181"/>
                  <a:gd name="T25" fmla="*/ 86 h 165"/>
                  <a:gd name="T26" fmla="*/ 39 w 181"/>
                  <a:gd name="T27" fmla="*/ 90 h 165"/>
                  <a:gd name="T28" fmla="*/ 51 w 181"/>
                  <a:gd name="T29" fmla="*/ 100 h 165"/>
                  <a:gd name="T30" fmla="*/ 33 w 181"/>
                  <a:gd name="T31" fmla="*/ 110 h 165"/>
                  <a:gd name="T32" fmla="*/ 39 w 181"/>
                  <a:gd name="T33" fmla="*/ 116 h 165"/>
                  <a:gd name="T34" fmla="*/ 51 w 181"/>
                  <a:gd name="T35" fmla="*/ 126 h 165"/>
                  <a:gd name="T36" fmla="*/ 33 w 181"/>
                  <a:gd name="T37" fmla="*/ 134 h 165"/>
                  <a:gd name="T38" fmla="*/ 33 w 181"/>
                  <a:gd name="T39" fmla="*/ 151 h 165"/>
                  <a:gd name="T40" fmla="*/ 134 w 181"/>
                  <a:gd name="T41" fmla="*/ 118 h 165"/>
                  <a:gd name="T42" fmla="*/ 149 w 181"/>
                  <a:gd name="T43" fmla="*/ 157 h 165"/>
                  <a:gd name="T44" fmla="*/ 141 w 181"/>
                  <a:gd name="T45" fmla="*/ 165 h 165"/>
                  <a:gd name="T46" fmla="*/ 19 w 181"/>
                  <a:gd name="T47" fmla="*/ 165 h 165"/>
                  <a:gd name="T48" fmla="*/ 19 w 181"/>
                  <a:gd name="T49" fmla="*/ 146 h 165"/>
                  <a:gd name="T50" fmla="*/ 0 w 181"/>
                  <a:gd name="T51" fmla="*/ 132 h 165"/>
                  <a:gd name="T52" fmla="*/ 19 w 181"/>
                  <a:gd name="T53" fmla="*/ 120 h 165"/>
                  <a:gd name="T54" fmla="*/ 0 w 181"/>
                  <a:gd name="T55" fmla="*/ 108 h 165"/>
                  <a:gd name="T56" fmla="*/ 19 w 181"/>
                  <a:gd name="T57" fmla="*/ 98 h 165"/>
                  <a:gd name="T58" fmla="*/ 0 w 181"/>
                  <a:gd name="T59" fmla="*/ 83 h 165"/>
                  <a:gd name="T60" fmla="*/ 19 w 181"/>
                  <a:gd name="T61" fmla="*/ 75 h 165"/>
                  <a:gd name="T62" fmla="*/ 0 w 181"/>
                  <a:gd name="T63" fmla="*/ 61 h 165"/>
                  <a:gd name="T64" fmla="*/ 19 w 181"/>
                  <a:gd name="T65" fmla="*/ 51 h 165"/>
                  <a:gd name="T66" fmla="*/ 0 w 181"/>
                  <a:gd name="T67" fmla="*/ 39 h 165"/>
                  <a:gd name="T68" fmla="*/ 19 w 181"/>
                  <a:gd name="T69" fmla="*/ 8 h 165"/>
                  <a:gd name="T70" fmla="*/ 27 w 181"/>
                  <a:gd name="T71" fmla="*/ 0 h 165"/>
                  <a:gd name="T72" fmla="*/ 63 w 181"/>
                  <a:gd name="T73" fmla="*/ 79 h 165"/>
                  <a:gd name="T74" fmla="*/ 84 w 181"/>
                  <a:gd name="T75" fmla="*/ 88 h 165"/>
                  <a:gd name="T76" fmla="*/ 63 w 181"/>
                  <a:gd name="T77" fmla="*/ 79 h 165"/>
                  <a:gd name="T78" fmla="*/ 63 w 181"/>
                  <a:gd name="T79" fmla="*/ 61 h 165"/>
                  <a:gd name="T80" fmla="*/ 100 w 181"/>
                  <a:gd name="T81" fmla="*/ 69 h 165"/>
                  <a:gd name="T82" fmla="*/ 63 w 181"/>
                  <a:gd name="T83" fmla="*/ 61 h 165"/>
                  <a:gd name="T84" fmla="*/ 63 w 181"/>
                  <a:gd name="T85" fmla="*/ 45 h 165"/>
                  <a:gd name="T86" fmla="*/ 116 w 181"/>
                  <a:gd name="T87" fmla="*/ 53 h 165"/>
                  <a:gd name="T88" fmla="*/ 63 w 181"/>
                  <a:gd name="T89" fmla="*/ 45 h 165"/>
                  <a:gd name="T90" fmla="*/ 63 w 181"/>
                  <a:gd name="T91" fmla="*/ 29 h 165"/>
                  <a:gd name="T92" fmla="*/ 116 w 181"/>
                  <a:gd name="T93" fmla="*/ 35 h 165"/>
                  <a:gd name="T94" fmla="*/ 63 w 181"/>
                  <a:gd name="T95" fmla="*/ 29 h 165"/>
                  <a:gd name="T96" fmla="*/ 84 w 181"/>
                  <a:gd name="T97" fmla="*/ 130 h 165"/>
                  <a:gd name="T98" fmla="*/ 106 w 181"/>
                  <a:gd name="T99" fmla="*/ 130 h 165"/>
                  <a:gd name="T100" fmla="*/ 86 w 181"/>
                  <a:gd name="T101" fmla="*/ 108 h 165"/>
                  <a:gd name="T102" fmla="*/ 84 w 181"/>
                  <a:gd name="T103" fmla="*/ 130 h 165"/>
                  <a:gd name="T104" fmla="*/ 161 w 181"/>
                  <a:gd name="T105" fmla="*/ 37 h 165"/>
                  <a:gd name="T106" fmla="*/ 116 w 181"/>
                  <a:gd name="T107" fmla="*/ 120 h 165"/>
                  <a:gd name="T108" fmla="*/ 161 w 181"/>
                  <a:gd name="T109" fmla="*/ 37 h 165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81"/>
                  <a:gd name="T166" fmla="*/ 0 h 165"/>
                  <a:gd name="T167" fmla="*/ 181 w 181"/>
                  <a:gd name="T168" fmla="*/ 165 h 165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81" h="165">
                    <a:moveTo>
                      <a:pt x="27" y="0"/>
                    </a:moveTo>
                    <a:lnTo>
                      <a:pt x="141" y="0"/>
                    </a:lnTo>
                    <a:lnTo>
                      <a:pt x="149" y="0"/>
                    </a:lnTo>
                    <a:lnTo>
                      <a:pt x="149" y="8"/>
                    </a:lnTo>
                    <a:lnTo>
                      <a:pt x="149" y="35"/>
                    </a:lnTo>
                    <a:lnTo>
                      <a:pt x="134" y="47"/>
                    </a:lnTo>
                    <a:lnTo>
                      <a:pt x="134" y="14"/>
                    </a:lnTo>
                    <a:lnTo>
                      <a:pt x="33" y="14"/>
                    </a:lnTo>
                    <a:lnTo>
                      <a:pt x="33" y="25"/>
                    </a:lnTo>
                    <a:lnTo>
                      <a:pt x="39" y="20"/>
                    </a:lnTo>
                    <a:lnTo>
                      <a:pt x="47" y="18"/>
                    </a:lnTo>
                    <a:lnTo>
                      <a:pt x="51" y="31"/>
                    </a:lnTo>
                    <a:lnTo>
                      <a:pt x="45" y="35"/>
                    </a:lnTo>
                    <a:lnTo>
                      <a:pt x="33" y="39"/>
                    </a:lnTo>
                    <a:lnTo>
                      <a:pt x="33" y="47"/>
                    </a:lnTo>
                    <a:lnTo>
                      <a:pt x="39" y="45"/>
                    </a:lnTo>
                    <a:lnTo>
                      <a:pt x="47" y="41"/>
                    </a:lnTo>
                    <a:lnTo>
                      <a:pt x="51" y="55"/>
                    </a:lnTo>
                    <a:lnTo>
                      <a:pt x="45" y="57"/>
                    </a:lnTo>
                    <a:lnTo>
                      <a:pt x="33" y="63"/>
                    </a:lnTo>
                    <a:lnTo>
                      <a:pt x="33" y="71"/>
                    </a:lnTo>
                    <a:lnTo>
                      <a:pt x="39" y="67"/>
                    </a:lnTo>
                    <a:lnTo>
                      <a:pt x="47" y="65"/>
                    </a:lnTo>
                    <a:lnTo>
                      <a:pt x="51" y="77"/>
                    </a:lnTo>
                    <a:lnTo>
                      <a:pt x="45" y="81"/>
                    </a:lnTo>
                    <a:lnTo>
                      <a:pt x="33" y="86"/>
                    </a:lnTo>
                    <a:lnTo>
                      <a:pt x="33" y="94"/>
                    </a:lnTo>
                    <a:lnTo>
                      <a:pt x="39" y="90"/>
                    </a:lnTo>
                    <a:lnTo>
                      <a:pt x="47" y="88"/>
                    </a:lnTo>
                    <a:lnTo>
                      <a:pt x="51" y="100"/>
                    </a:lnTo>
                    <a:lnTo>
                      <a:pt x="45" y="104"/>
                    </a:lnTo>
                    <a:lnTo>
                      <a:pt x="33" y="110"/>
                    </a:lnTo>
                    <a:lnTo>
                      <a:pt x="33" y="118"/>
                    </a:lnTo>
                    <a:lnTo>
                      <a:pt x="39" y="116"/>
                    </a:lnTo>
                    <a:lnTo>
                      <a:pt x="47" y="112"/>
                    </a:lnTo>
                    <a:lnTo>
                      <a:pt x="51" y="126"/>
                    </a:lnTo>
                    <a:lnTo>
                      <a:pt x="45" y="128"/>
                    </a:lnTo>
                    <a:lnTo>
                      <a:pt x="33" y="134"/>
                    </a:lnTo>
                    <a:lnTo>
                      <a:pt x="33" y="146"/>
                    </a:lnTo>
                    <a:lnTo>
                      <a:pt x="33" y="151"/>
                    </a:lnTo>
                    <a:lnTo>
                      <a:pt x="134" y="151"/>
                    </a:lnTo>
                    <a:lnTo>
                      <a:pt x="134" y="118"/>
                    </a:lnTo>
                    <a:lnTo>
                      <a:pt x="149" y="106"/>
                    </a:lnTo>
                    <a:lnTo>
                      <a:pt x="149" y="157"/>
                    </a:lnTo>
                    <a:lnTo>
                      <a:pt x="149" y="165"/>
                    </a:lnTo>
                    <a:lnTo>
                      <a:pt x="141" y="165"/>
                    </a:lnTo>
                    <a:lnTo>
                      <a:pt x="27" y="165"/>
                    </a:lnTo>
                    <a:lnTo>
                      <a:pt x="19" y="165"/>
                    </a:lnTo>
                    <a:lnTo>
                      <a:pt x="19" y="157"/>
                    </a:lnTo>
                    <a:lnTo>
                      <a:pt x="19" y="146"/>
                    </a:lnTo>
                    <a:lnTo>
                      <a:pt x="4" y="146"/>
                    </a:lnTo>
                    <a:lnTo>
                      <a:pt x="0" y="132"/>
                    </a:lnTo>
                    <a:lnTo>
                      <a:pt x="19" y="124"/>
                    </a:lnTo>
                    <a:lnTo>
                      <a:pt x="19" y="120"/>
                    </a:lnTo>
                    <a:lnTo>
                      <a:pt x="4" y="120"/>
                    </a:lnTo>
                    <a:lnTo>
                      <a:pt x="0" y="108"/>
                    </a:lnTo>
                    <a:lnTo>
                      <a:pt x="19" y="100"/>
                    </a:lnTo>
                    <a:lnTo>
                      <a:pt x="19" y="98"/>
                    </a:lnTo>
                    <a:lnTo>
                      <a:pt x="4" y="98"/>
                    </a:lnTo>
                    <a:lnTo>
                      <a:pt x="0" y="83"/>
                    </a:lnTo>
                    <a:lnTo>
                      <a:pt x="19" y="77"/>
                    </a:lnTo>
                    <a:lnTo>
                      <a:pt x="19" y="75"/>
                    </a:lnTo>
                    <a:lnTo>
                      <a:pt x="4" y="75"/>
                    </a:lnTo>
                    <a:lnTo>
                      <a:pt x="0" y="61"/>
                    </a:lnTo>
                    <a:lnTo>
                      <a:pt x="19" y="53"/>
                    </a:lnTo>
                    <a:lnTo>
                      <a:pt x="19" y="51"/>
                    </a:lnTo>
                    <a:lnTo>
                      <a:pt x="4" y="51"/>
                    </a:lnTo>
                    <a:lnTo>
                      <a:pt x="0" y="39"/>
                    </a:lnTo>
                    <a:lnTo>
                      <a:pt x="19" y="31"/>
                    </a:lnTo>
                    <a:lnTo>
                      <a:pt x="19" y="8"/>
                    </a:lnTo>
                    <a:lnTo>
                      <a:pt x="19" y="0"/>
                    </a:lnTo>
                    <a:lnTo>
                      <a:pt x="27" y="0"/>
                    </a:lnTo>
                    <a:lnTo>
                      <a:pt x="27" y="0"/>
                    </a:lnTo>
                    <a:close/>
                    <a:moveTo>
                      <a:pt x="63" y="79"/>
                    </a:moveTo>
                    <a:lnTo>
                      <a:pt x="63" y="88"/>
                    </a:lnTo>
                    <a:lnTo>
                      <a:pt x="84" y="88"/>
                    </a:lnTo>
                    <a:lnTo>
                      <a:pt x="84" y="79"/>
                    </a:lnTo>
                    <a:lnTo>
                      <a:pt x="63" y="79"/>
                    </a:lnTo>
                    <a:lnTo>
                      <a:pt x="63" y="79"/>
                    </a:lnTo>
                    <a:close/>
                    <a:moveTo>
                      <a:pt x="63" y="61"/>
                    </a:moveTo>
                    <a:lnTo>
                      <a:pt x="63" y="69"/>
                    </a:lnTo>
                    <a:lnTo>
                      <a:pt x="100" y="69"/>
                    </a:lnTo>
                    <a:lnTo>
                      <a:pt x="100" y="61"/>
                    </a:lnTo>
                    <a:lnTo>
                      <a:pt x="63" y="61"/>
                    </a:lnTo>
                    <a:lnTo>
                      <a:pt x="63" y="61"/>
                    </a:lnTo>
                    <a:close/>
                    <a:moveTo>
                      <a:pt x="63" y="45"/>
                    </a:moveTo>
                    <a:lnTo>
                      <a:pt x="63" y="53"/>
                    </a:lnTo>
                    <a:lnTo>
                      <a:pt x="116" y="53"/>
                    </a:lnTo>
                    <a:lnTo>
                      <a:pt x="116" y="45"/>
                    </a:lnTo>
                    <a:lnTo>
                      <a:pt x="63" y="45"/>
                    </a:lnTo>
                    <a:lnTo>
                      <a:pt x="63" y="45"/>
                    </a:lnTo>
                    <a:close/>
                    <a:moveTo>
                      <a:pt x="63" y="29"/>
                    </a:moveTo>
                    <a:lnTo>
                      <a:pt x="63" y="35"/>
                    </a:lnTo>
                    <a:lnTo>
                      <a:pt x="116" y="35"/>
                    </a:lnTo>
                    <a:lnTo>
                      <a:pt x="116" y="29"/>
                    </a:lnTo>
                    <a:lnTo>
                      <a:pt x="63" y="29"/>
                    </a:lnTo>
                    <a:lnTo>
                      <a:pt x="63" y="29"/>
                    </a:lnTo>
                    <a:close/>
                    <a:moveTo>
                      <a:pt x="84" y="130"/>
                    </a:moveTo>
                    <a:lnTo>
                      <a:pt x="96" y="130"/>
                    </a:lnTo>
                    <a:lnTo>
                      <a:pt x="106" y="130"/>
                    </a:lnTo>
                    <a:lnTo>
                      <a:pt x="96" y="118"/>
                    </a:lnTo>
                    <a:lnTo>
                      <a:pt x="86" y="108"/>
                    </a:lnTo>
                    <a:lnTo>
                      <a:pt x="86" y="120"/>
                    </a:lnTo>
                    <a:lnTo>
                      <a:pt x="84" y="130"/>
                    </a:lnTo>
                    <a:lnTo>
                      <a:pt x="84" y="130"/>
                    </a:lnTo>
                    <a:close/>
                    <a:moveTo>
                      <a:pt x="161" y="37"/>
                    </a:moveTo>
                    <a:lnTo>
                      <a:pt x="96" y="100"/>
                    </a:lnTo>
                    <a:lnTo>
                      <a:pt x="116" y="120"/>
                    </a:lnTo>
                    <a:lnTo>
                      <a:pt x="181" y="57"/>
                    </a:lnTo>
                    <a:lnTo>
                      <a:pt x="161" y="3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solidFill>
                    <a:srgbClr val="000000"/>
                  </a:solidFill>
                  <a:latin typeface="MS Gothic" pitchFamily="49" charset="-128"/>
                  <a:sym typeface="宋体" pitchFamily="2" charset="-122"/>
                </a:endParaRPr>
              </a:p>
            </p:txBody>
          </p:sp>
          <p:sp>
            <p:nvSpPr>
              <p:cNvPr id="3105" name="燕尾形 11"/>
              <p:cNvSpPr>
                <a:spLocks noChangeArrowheads="1"/>
              </p:cNvSpPr>
              <p:nvPr/>
            </p:nvSpPr>
            <p:spPr bwMode="auto">
              <a:xfrm>
                <a:off x="6010181" y="0"/>
                <a:ext cx="180000" cy="360000"/>
              </a:xfrm>
              <a:prstGeom prst="chevron">
                <a:avLst>
                  <a:gd name="adj" fmla="val 71727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latin typeface="MS Gothic" pitchFamily="49" charset="-128"/>
                  <a:sym typeface="宋体" pitchFamily="2" charset="-122"/>
                </a:endParaRPr>
              </a:p>
            </p:txBody>
          </p:sp>
          <p:sp>
            <p:nvSpPr>
              <p:cNvPr id="3106" name="燕尾形 36"/>
              <p:cNvSpPr>
                <a:spLocks noChangeArrowheads="1"/>
              </p:cNvSpPr>
              <p:nvPr/>
            </p:nvSpPr>
            <p:spPr bwMode="auto">
              <a:xfrm flipH="1">
                <a:off x="0" y="0"/>
                <a:ext cx="180000" cy="360000"/>
              </a:xfrm>
              <a:prstGeom prst="chevron">
                <a:avLst>
                  <a:gd name="adj" fmla="val 71727"/>
                </a:avLst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zh-CN">
                  <a:latin typeface="MS Gothic" pitchFamily="49" charset="-128"/>
                  <a:sym typeface="宋体" pitchFamily="2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12291" name="圆角矩形 7"/>
          <p:cNvSpPr>
            <a:spLocks noChangeArrowheads="1"/>
          </p:cNvSpPr>
          <p:nvPr/>
        </p:nvSpPr>
        <p:spPr bwMode="auto">
          <a:xfrm>
            <a:off x="8677275" y="4660900"/>
            <a:ext cx="466725" cy="349250"/>
          </a:xfrm>
          <a:custGeom>
            <a:avLst/>
            <a:gdLst>
              <a:gd name="T0" fmla="*/ 467544 w 467544"/>
              <a:gd name="T1" fmla="*/ 350738 h 350738"/>
              <a:gd name="T2" fmla="*/ 175369 w 467544"/>
              <a:gd name="T3" fmla="*/ 350738 h 350738"/>
              <a:gd name="T4" fmla="*/ 0 w 467544"/>
              <a:gd name="T5" fmla="*/ 175369 h 350738"/>
              <a:gd name="T6" fmla="*/ 175369 w 467544"/>
              <a:gd name="T7" fmla="*/ 0 h 350738"/>
              <a:gd name="T8" fmla="*/ 467544 w 467544"/>
              <a:gd name="T9" fmla="*/ 0 h 3507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7544"/>
              <a:gd name="T16" fmla="*/ 0 h 350738"/>
              <a:gd name="T17" fmla="*/ 467544 w 467544"/>
              <a:gd name="T18" fmla="*/ 350738 h 3507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7544" h="350738">
                <a:moveTo>
                  <a:pt x="467544" y="350738"/>
                </a:moveTo>
                <a:lnTo>
                  <a:pt x="175369" y="350738"/>
                </a:lnTo>
                <a:cubicBezTo>
                  <a:pt x="78515" y="350738"/>
                  <a:pt x="0" y="272223"/>
                  <a:pt x="0" y="175369"/>
                </a:cubicBezTo>
                <a:cubicBezTo>
                  <a:pt x="0" y="78515"/>
                  <a:pt x="78515" y="0"/>
                  <a:pt x="175369" y="0"/>
                </a:cubicBezTo>
                <a:lnTo>
                  <a:pt x="467544" y="0"/>
                </a:lnTo>
              </a:path>
            </a:pathLst>
          </a:cu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292" name="TextBox 8"/>
          <p:cNvSpPr>
            <a:spLocks noChangeArrowheads="1"/>
          </p:cNvSpPr>
          <p:nvPr/>
        </p:nvSpPr>
        <p:spPr bwMode="auto">
          <a:xfrm>
            <a:off x="8739188" y="4673600"/>
            <a:ext cx="466725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*</a:t>
            </a:r>
          </a:p>
        </p:txBody>
      </p:sp>
      <p:sp>
        <p:nvSpPr>
          <p:cNvPr id="12293" name="圆角矩形 9"/>
          <p:cNvSpPr>
            <a:spLocks noChangeArrowheads="1"/>
          </p:cNvSpPr>
          <p:nvPr/>
        </p:nvSpPr>
        <p:spPr bwMode="auto">
          <a:xfrm>
            <a:off x="766763" y="714375"/>
            <a:ext cx="7662862" cy="3959225"/>
          </a:xfrm>
          <a:prstGeom prst="roundRect">
            <a:avLst>
              <a:gd name="adj" fmla="val 4412"/>
            </a:avLst>
          </a:prstGeom>
          <a:solidFill>
            <a:srgbClr val="FFFFFF">
              <a:alpha val="50000"/>
            </a:srgbClr>
          </a:solidFill>
          <a:ln w="2540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294" name="椭圆 10"/>
          <p:cNvSpPr>
            <a:spLocks noChangeArrowheads="1"/>
          </p:cNvSpPr>
          <p:nvPr/>
        </p:nvSpPr>
        <p:spPr bwMode="auto">
          <a:xfrm>
            <a:off x="774700" y="625475"/>
            <a:ext cx="2546350" cy="14287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295" name="椭圆 11"/>
          <p:cNvSpPr>
            <a:spLocks noChangeArrowheads="1"/>
          </p:cNvSpPr>
          <p:nvPr/>
        </p:nvSpPr>
        <p:spPr bwMode="auto">
          <a:xfrm>
            <a:off x="5899150" y="4592638"/>
            <a:ext cx="2544763" cy="144462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296" name="圆角矩形 5"/>
          <p:cNvSpPr>
            <a:spLocks noChangeArrowheads="1"/>
          </p:cNvSpPr>
          <p:nvPr/>
        </p:nvSpPr>
        <p:spPr bwMode="auto">
          <a:xfrm>
            <a:off x="-9525" y="133350"/>
            <a:ext cx="2781300" cy="350838"/>
          </a:xfrm>
          <a:custGeom>
            <a:avLst/>
            <a:gdLst>
              <a:gd name="T0" fmla="*/ 10954 w 2782754"/>
              <a:gd name="T1" fmla="*/ 0 h 351691"/>
              <a:gd name="T2" fmla="*/ 2607385 w 2782754"/>
              <a:gd name="T3" fmla="*/ 0 h 351691"/>
              <a:gd name="T4" fmla="*/ 2782754 w 2782754"/>
              <a:gd name="T5" fmla="*/ 175369 h 351691"/>
              <a:gd name="T6" fmla="*/ 2607385 w 2782754"/>
              <a:gd name="T7" fmla="*/ 350738 h 351691"/>
              <a:gd name="T8" fmla="*/ 0 w 2782754"/>
              <a:gd name="T9" fmla="*/ 351691 h 351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82754"/>
              <a:gd name="T16" fmla="*/ 0 h 351691"/>
              <a:gd name="T17" fmla="*/ 2782754 w 2782754"/>
              <a:gd name="T18" fmla="*/ 351691 h 35169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82754" h="351691">
                <a:moveTo>
                  <a:pt x="10954" y="0"/>
                </a:moveTo>
                <a:lnTo>
                  <a:pt x="2607385" y="0"/>
                </a:lnTo>
                <a:cubicBezTo>
                  <a:pt x="2704239" y="0"/>
                  <a:pt x="2782754" y="78515"/>
                  <a:pt x="2782754" y="175369"/>
                </a:cubicBezTo>
                <a:cubicBezTo>
                  <a:pt x="2782754" y="272223"/>
                  <a:pt x="2704239" y="350738"/>
                  <a:pt x="2607385" y="350738"/>
                </a:cubicBezTo>
                <a:lnTo>
                  <a:pt x="0" y="351691"/>
                </a:lnTo>
              </a:path>
            </a:pathLst>
          </a:cu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2297" name="TextBox 13"/>
          <p:cNvSpPr>
            <a:spLocks noChangeArrowheads="1"/>
          </p:cNvSpPr>
          <p:nvPr/>
        </p:nvSpPr>
        <p:spPr bwMode="auto">
          <a:xfrm>
            <a:off x="242888" y="107950"/>
            <a:ext cx="2286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点击输入文字</a:t>
            </a:r>
          </a:p>
        </p:txBody>
      </p:sp>
      <p:sp>
        <p:nvSpPr>
          <p:cNvPr id="12298" name="椭圆 24"/>
          <p:cNvSpPr>
            <a:spLocks noChangeArrowheads="1"/>
          </p:cNvSpPr>
          <p:nvPr/>
        </p:nvSpPr>
        <p:spPr bwMode="auto">
          <a:xfrm>
            <a:off x="8293100" y="133350"/>
            <a:ext cx="584200" cy="584200"/>
          </a:xfrm>
          <a:prstGeom prst="ellipse">
            <a:avLst/>
          </a:pr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r>
              <a:rPr lang="en-US" sz="1100">
                <a:solidFill>
                  <a:srgbClr val="595959"/>
                </a:solidFill>
                <a:latin typeface="MS Gothic" pitchFamily="49" charset="-128"/>
                <a:ea typeface="MS Gothic" pitchFamily="49" charset="-128"/>
                <a:sym typeface="MS Gothic" pitchFamily="49" charset="-128"/>
              </a:rPr>
              <a:t>LOGO</a:t>
            </a:r>
          </a:p>
        </p:txBody>
      </p:sp>
      <p:grpSp>
        <p:nvGrpSpPr>
          <p:cNvPr id="12299" name="组合 39"/>
          <p:cNvGrpSpPr>
            <a:grpSpLocks/>
          </p:cNvGrpSpPr>
          <p:nvPr/>
        </p:nvGrpSpPr>
        <p:grpSpPr bwMode="auto">
          <a:xfrm>
            <a:off x="1336675" y="1325563"/>
            <a:ext cx="6330950" cy="2532062"/>
            <a:chOff x="0" y="0"/>
            <a:chExt cx="6330949" cy="2531994"/>
          </a:xfrm>
        </p:grpSpPr>
        <p:sp>
          <p:nvSpPr>
            <p:cNvPr id="12300" name="Freeform 4"/>
            <p:cNvSpPr>
              <a:spLocks noChangeArrowheads="1"/>
            </p:cNvSpPr>
            <p:nvPr/>
          </p:nvSpPr>
          <p:spPr bwMode="auto">
            <a:xfrm>
              <a:off x="68262" y="288857"/>
              <a:ext cx="1022350" cy="135731"/>
            </a:xfrm>
            <a:custGeom>
              <a:avLst/>
              <a:gdLst>
                <a:gd name="T0" fmla="*/ 1270 w 1120"/>
                <a:gd name="T1" fmla="*/ 190 h 252"/>
                <a:gd name="T2" fmla="*/ 1265 w 1120"/>
                <a:gd name="T3" fmla="*/ 188 h 252"/>
                <a:gd name="T4" fmla="*/ 1247 w 1120"/>
                <a:gd name="T5" fmla="*/ 185 h 252"/>
                <a:gd name="T6" fmla="*/ 1218 w 1120"/>
                <a:gd name="T7" fmla="*/ 181 h 252"/>
                <a:gd name="T8" fmla="*/ 1177 w 1120"/>
                <a:gd name="T9" fmla="*/ 175 h 252"/>
                <a:gd name="T10" fmla="*/ 1125 w 1120"/>
                <a:gd name="T11" fmla="*/ 167 h 252"/>
                <a:gd name="T12" fmla="*/ 1064 w 1120"/>
                <a:gd name="T13" fmla="*/ 160 h 252"/>
                <a:gd name="T14" fmla="*/ 993 w 1120"/>
                <a:gd name="T15" fmla="*/ 154 h 252"/>
                <a:gd name="T16" fmla="*/ 914 w 1120"/>
                <a:gd name="T17" fmla="*/ 148 h 252"/>
                <a:gd name="T18" fmla="*/ 828 w 1120"/>
                <a:gd name="T19" fmla="*/ 143 h 252"/>
                <a:gd name="T20" fmla="*/ 733 w 1120"/>
                <a:gd name="T21" fmla="*/ 139 h 252"/>
                <a:gd name="T22" fmla="*/ 630 w 1120"/>
                <a:gd name="T23" fmla="*/ 139 h 252"/>
                <a:gd name="T24" fmla="*/ 528 w 1120"/>
                <a:gd name="T25" fmla="*/ 139 h 252"/>
                <a:gd name="T26" fmla="*/ 435 w 1120"/>
                <a:gd name="T27" fmla="*/ 143 h 252"/>
                <a:gd name="T28" fmla="*/ 349 w 1120"/>
                <a:gd name="T29" fmla="*/ 148 h 252"/>
                <a:gd name="T30" fmla="*/ 270 w 1120"/>
                <a:gd name="T31" fmla="*/ 154 h 252"/>
                <a:gd name="T32" fmla="*/ 202 w 1120"/>
                <a:gd name="T33" fmla="*/ 160 h 252"/>
                <a:gd name="T34" fmla="*/ 143 w 1120"/>
                <a:gd name="T35" fmla="*/ 167 h 252"/>
                <a:gd name="T36" fmla="*/ 93 w 1120"/>
                <a:gd name="T37" fmla="*/ 175 h 252"/>
                <a:gd name="T38" fmla="*/ 52 w 1120"/>
                <a:gd name="T39" fmla="*/ 181 h 252"/>
                <a:gd name="T40" fmla="*/ 23 w 1120"/>
                <a:gd name="T41" fmla="*/ 185 h 252"/>
                <a:gd name="T42" fmla="*/ 7 w 1120"/>
                <a:gd name="T43" fmla="*/ 188 h 252"/>
                <a:gd name="T44" fmla="*/ 0 w 1120"/>
                <a:gd name="T45" fmla="*/ 190 h 252"/>
                <a:gd name="T46" fmla="*/ 0 w 1120"/>
                <a:gd name="T47" fmla="*/ 47 h 252"/>
                <a:gd name="T48" fmla="*/ 635 w 1120"/>
                <a:gd name="T49" fmla="*/ 0 h 252"/>
                <a:gd name="T50" fmla="*/ 1270 w 1120"/>
                <a:gd name="T51" fmla="*/ 47 h 252"/>
                <a:gd name="T52" fmla="*/ 1270 w 1120"/>
                <a:gd name="T53" fmla="*/ 190 h 252"/>
                <a:gd name="T54" fmla="*/ 1270 w 1120"/>
                <a:gd name="T55" fmla="*/ 190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zh-CN">
                <a:solidFill>
                  <a:schemeClr val="bg1"/>
                </a:solidFill>
                <a:latin typeface="方正兰亭细黑_GBK" charset="-122"/>
                <a:ea typeface="方正兰亭细黑_GBK" charset="-122"/>
                <a:sym typeface="Arial" pitchFamily="34" charset="0"/>
              </a:endParaRPr>
            </a:p>
          </p:txBody>
        </p:sp>
        <p:sp>
          <p:nvSpPr>
            <p:cNvPr id="12301" name="Rectangle 5"/>
            <p:cNvSpPr>
              <a:spLocks noChangeArrowheads="1"/>
            </p:cNvSpPr>
            <p:nvPr/>
          </p:nvSpPr>
          <p:spPr bwMode="auto">
            <a:xfrm>
              <a:off x="0" y="49540"/>
              <a:ext cx="1158875" cy="282179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F79646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方正兰亭细黑_GBK" charset="-122"/>
                  <a:ea typeface="方正兰亭细黑_GBK" charset="-122"/>
                  <a:sym typeface="Arial" pitchFamily="34" charset="0"/>
                </a:rPr>
                <a:t>入站</a:t>
              </a:r>
            </a:p>
          </p:txBody>
        </p:sp>
        <p:sp>
          <p:nvSpPr>
            <p:cNvPr id="12302" name="Freeform 4"/>
            <p:cNvSpPr>
              <a:spLocks noChangeArrowheads="1"/>
            </p:cNvSpPr>
            <p:nvPr/>
          </p:nvSpPr>
          <p:spPr bwMode="auto">
            <a:xfrm>
              <a:off x="68262" y="991325"/>
              <a:ext cx="1022350" cy="135731"/>
            </a:xfrm>
            <a:custGeom>
              <a:avLst/>
              <a:gdLst>
                <a:gd name="T0" fmla="*/ 1270 w 1120"/>
                <a:gd name="T1" fmla="*/ 190 h 252"/>
                <a:gd name="T2" fmla="*/ 1265 w 1120"/>
                <a:gd name="T3" fmla="*/ 188 h 252"/>
                <a:gd name="T4" fmla="*/ 1247 w 1120"/>
                <a:gd name="T5" fmla="*/ 185 h 252"/>
                <a:gd name="T6" fmla="*/ 1218 w 1120"/>
                <a:gd name="T7" fmla="*/ 181 h 252"/>
                <a:gd name="T8" fmla="*/ 1177 w 1120"/>
                <a:gd name="T9" fmla="*/ 175 h 252"/>
                <a:gd name="T10" fmla="*/ 1125 w 1120"/>
                <a:gd name="T11" fmla="*/ 167 h 252"/>
                <a:gd name="T12" fmla="*/ 1064 w 1120"/>
                <a:gd name="T13" fmla="*/ 160 h 252"/>
                <a:gd name="T14" fmla="*/ 993 w 1120"/>
                <a:gd name="T15" fmla="*/ 154 h 252"/>
                <a:gd name="T16" fmla="*/ 914 w 1120"/>
                <a:gd name="T17" fmla="*/ 148 h 252"/>
                <a:gd name="T18" fmla="*/ 828 w 1120"/>
                <a:gd name="T19" fmla="*/ 143 h 252"/>
                <a:gd name="T20" fmla="*/ 733 w 1120"/>
                <a:gd name="T21" fmla="*/ 139 h 252"/>
                <a:gd name="T22" fmla="*/ 630 w 1120"/>
                <a:gd name="T23" fmla="*/ 139 h 252"/>
                <a:gd name="T24" fmla="*/ 528 w 1120"/>
                <a:gd name="T25" fmla="*/ 139 h 252"/>
                <a:gd name="T26" fmla="*/ 435 w 1120"/>
                <a:gd name="T27" fmla="*/ 143 h 252"/>
                <a:gd name="T28" fmla="*/ 349 w 1120"/>
                <a:gd name="T29" fmla="*/ 148 h 252"/>
                <a:gd name="T30" fmla="*/ 270 w 1120"/>
                <a:gd name="T31" fmla="*/ 154 h 252"/>
                <a:gd name="T32" fmla="*/ 202 w 1120"/>
                <a:gd name="T33" fmla="*/ 160 h 252"/>
                <a:gd name="T34" fmla="*/ 143 w 1120"/>
                <a:gd name="T35" fmla="*/ 167 h 252"/>
                <a:gd name="T36" fmla="*/ 93 w 1120"/>
                <a:gd name="T37" fmla="*/ 175 h 252"/>
                <a:gd name="T38" fmla="*/ 52 w 1120"/>
                <a:gd name="T39" fmla="*/ 181 h 252"/>
                <a:gd name="T40" fmla="*/ 23 w 1120"/>
                <a:gd name="T41" fmla="*/ 185 h 252"/>
                <a:gd name="T42" fmla="*/ 7 w 1120"/>
                <a:gd name="T43" fmla="*/ 188 h 252"/>
                <a:gd name="T44" fmla="*/ 0 w 1120"/>
                <a:gd name="T45" fmla="*/ 190 h 252"/>
                <a:gd name="T46" fmla="*/ 0 w 1120"/>
                <a:gd name="T47" fmla="*/ 47 h 252"/>
                <a:gd name="T48" fmla="*/ 635 w 1120"/>
                <a:gd name="T49" fmla="*/ 0 h 252"/>
                <a:gd name="T50" fmla="*/ 1270 w 1120"/>
                <a:gd name="T51" fmla="*/ 47 h 252"/>
                <a:gd name="T52" fmla="*/ 1270 w 1120"/>
                <a:gd name="T53" fmla="*/ 190 h 252"/>
                <a:gd name="T54" fmla="*/ 1270 w 1120"/>
                <a:gd name="T55" fmla="*/ 190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zh-CN">
                <a:solidFill>
                  <a:schemeClr val="bg1"/>
                </a:solidFill>
                <a:latin typeface="方正兰亭细黑_GBK" charset="-122"/>
                <a:ea typeface="方正兰亭细黑_GBK" charset="-122"/>
                <a:sym typeface="Arial" pitchFamily="34" charset="0"/>
              </a:endParaRPr>
            </a:p>
          </p:txBody>
        </p:sp>
        <p:sp>
          <p:nvSpPr>
            <p:cNvPr id="12303" name="Rectangle 5"/>
            <p:cNvSpPr>
              <a:spLocks noChangeArrowheads="1"/>
            </p:cNvSpPr>
            <p:nvPr/>
          </p:nvSpPr>
          <p:spPr bwMode="auto">
            <a:xfrm>
              <a:off x="0" y="752009"/>
              <a:ext cx="1158875" cy="282179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F79646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方正兰亭细黑_GBK" charset="-122"/>
                  <a:ea typeface="方正兰亭细黑_GBK" charset="-122"/>
                  <a:sym typeface="Arial" pitchFamily="34" charset="0"/>
                </a:rPr>
                <a:t>筛选</a:t>
              </a:r>
            </a:p>
          </p:txBody>
        </p:sp>
        <p:sp>
          <p:nvSpPr>
            <p:cNvPr id="12304" name="Freeform 4"/>
            <p:cNvSpPr>
              <a:spLocks noChangeArrowheads="1"/>
            </p:cNvSpPr>
            <p:nvPr/>
          </p:nvSpPr>
          <p:spPr bwMode="auto">
            <a:xfrm>
              <a:off x="68262" y="1692603"/>
              <a:ext cx="1022350" cy="136922"/>
            </a:xfrm>
            <a:custGeom>
              <a:avLst/>
              <a:gdLst>
                <a:gd name="T0" fmla="*/ 1270 w 1120"/>
                <a:gd name="T1" fmla="*/ 190 h 252"/>
                <a:gd name="T2" fmla="*/ 1265 w 1120"/>
                <a:gd name="T3" fmla="*/ 188 h 252"/>
                <a:gd name="T4" fmla="*/ 1247 w 1120"/>
                <a:gd name="T5" fmla="*/ 185 h 252"/>
                <a:gd name="T6" fmla="*/ 1218 w 1120"/>
                <a:gd name="T7" fmla="*/ 181 h 252"/>
                <a:gd name="T8" fmla="*/ 1177 w 1120"/>
                <a:gd name="T9" fmla="*/ 175 h 252"/>
                <a:gd name="T10" fmla="*/ 1125 w 1120"/>
                <a:gd name="T11" fmla="*/ 167 h 252"/>
                <a:gd name="T12" fmla="*/ 1064 w 1120"/>
                <a:gd name="T13" fmla="*/ 160 h 252"/>
                <a:gd name="T14" fmla="*/ 993 w 1120"/>
                <a:gd name="T15" fmla="*/ 154 h 252"/>
                <a:gd name="T16" fmla="*/ 914 w 1120"/>
                <a:gd name="T17" fmla="*/ 148 h 252"/>
                <a:gd name="T18" fmla="*/ 828 w 1120"/>
                <a:gd name="T19" fmla="*/ 143 h 252"/>
                <a:gd name="T20" fmla="*/ 733 w 1120"/>
                <a:gd name="T21" fmla="*/ 139 h 252"/>
                <a:gd name="T22" fmla="*/ 630 w 1120"/>
                <a:gd name="T23" fmla="*/ 139 h 252"/>
                <a:gd name="T24" fmla="*/ 528 w 1120"/>
                <a:gd name="T25" fmla="*/ 139 h 252"/>
                <a:gd name="T26" fmla="*/ 435 w 1120"/>
                <a:gd name="T27" fmla="*/ 143 h 252"/>
                <a:gd name="T28" fmla="*/ 349 w 1120"/>
                <a:gd name="T29" fmla="*/ 148 h 252"/>
                <a:gd name="T30" fmla="*/ 270 w 1120"/>
                <a:gd name="T31" fmla="*/ 154 h 252"/>
                <a:gd name="T32" fmla="*/ 202 w 1120"/>
                <a:gd name="T33" fmla="*/ 160 h 252"/>
                <a:gd name="T34" fmla="*/ 143 w 1120"/>
                <a:gd name="T35" fmla="*/ 167 h 252"/>
                <a:gd name="T36" fmla="*/ 93 w 1120"/>
                <a:gd name="T37" fmla="*/ 175 h 252"/>
                <a:gd name="T38" fmla="*/ 52 w 1120"/>
                <a:gd name="T39" fmla="*/ 181 h 252"/>
                <a:gd name="T40" fmla="*/ 23 w 1120"/>
                <a:gd name="T41" fmla="*/ 185 h 252"/>
                <a:gd name="T42" fmla="*/ 7 w 1120"/>
                <a:gd name="T43" fmla="*/ 188 h 252"/>
                <a:gd name="T44" fmla="*/ 0 w 1120"/>
                <a:gd name="T45" fmla="*/ 190 h 252"/>
                <a:gd name="T46" fmla="*/ 0 w 1120"/>
                <a:gd name="T47" fmla="*/ 47 h 252"/>
                <a:gd name="T48" fmla="*/ 635 w 1120"/>
                <a:gd name="T49" fmla="*/ 0 h 252"/>
                <a:gd name="T50" fmla="*/ 1270 w 1120"/>
                <a:gd name="T51" fmla="*/ 47 h 252"/>
                <a:gd name="T52" fmla="*/ 1270 w 1120"/>
                <a:gd name="T53" fmla="*/ 190 h 252"/>
                <a:gd name="T54" fmla="*/ 1270 w 1120"/>
                <a:gd name="T55" fmla="*/ 190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zh-CN">
                <a:solidFill>
                  <a:schemeClr val="bg1"/>
                </a:solidFill>
                <a:latin typeface="方正兰亭细黑_GBK" charset="-122"/>
                <a:ea typeface="方正兰亭细黑_GBK" charset="-122"/>
                <a:sym typeface="Arial" pitchFamily="34" charset="0"/>
              </a:endParaRPr>
            </a:p>
          </p:txBody>
        </p:sp>
        <p:sp>
          <p:nvSpPr>
            <p:cNvPr id="12305" name="Rectangle 5"/>
            <p:cNvSpPr>
              <a:spLocks noChangeArrowheads="1"/>
            </p:cNvSpPr>
            <p:nvPr/>
          </p:nvSpPr>
          <p:spPr bwMode="auto">
            <a:xfrm>
              <a:off x="0" y="1454477"/>
              <a:ext cx="1158875" cy="28098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F79646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方正兰亭细黑_GBK" charset="-122"/>
                  <a:ea typeface="方正兰亭细黑_GBK" charset="-122"/>
                  <a:sym typeface="Arial" pitchFamily="34" charset="0"/>
                </a:rPr>
                <a:t>结算</a:t>
              </a:r>
            </a:p>
          </p:txBody>
        </p:sp>
        <p:sp>
          <p:nvSpPr>
            <p:cNvPr id="12306" name="Freeform 4"/>
            <p:cNvSpPr>
              <a:spLocks noChangeArrowheads="1"/>
            </p:cNvSpPr>
            <p:nvPr/>
          </p:nvSpPr>
          <p:spPr bwMode="auto">
            <a:xfrm>
              <a:off x="68262" y="2395072"/>
              <a:ext cx="1022350" cy="136922"/>
            </a:xfrm>
            <a:custGeom>
              <a:avLst/>
              <a:gdLst>
                <a:gd name="T0" fmla="*/ 1270 w 1120"/>
                <a:gd name="T1" fmla="*/ 190 h 252"/>
                <a:gd name="T2" fmla="*/ 1265 w 1120"/>
                <a:gd name="T3" fmla="*/ 188 h 252"/>
                <a:gd name="T4" fmla="*/ 1247 w 1120"/>
                <a:gd name="T5" fmla="*/ 185 h 252"/>
                <a:gd name="T6" fmla="*/ 1218 w 1120"/>
                <a:gd name="T7" fmla="*/ 181 h 252"/>
                <a:gd name="T8" fmla="*/ 1177 w 1120"/>
                <a:gd name="T9" fmla="*/ 175 h 252"/>
                <a:gd name="T10" fmla="*/ 1125 w 1120"/>
                <a:gd name="T11" fmla="*/ 167 h 252"/>
                <a:gd name="T12" fmla="*/ 1064 w 1120"/>
                <a:gd name="T13" fmla="*/ 160 h 252"/>
                <a:gd name="T14" fmla="*/ 993 w 1120"/>
                <a:gd name="T15" fmla="*/ 154 h 252"/>
                <a:gd name="T16" fmla="*/ 914 w 1120"/>
                <a:gd name="T17" fmla="*/ 148 h 252"/>
                <a:gd name="T18" fmla="*/ 828 w 1120"/>
                <a:gd name="T19" fmla="*/ 143 h 252"/>
                <a:gd name="T20" fmla="*/ 733 w 1120"/>
                <a:gd name="T21" fmla="*/ 139 h 252"/>
                <a:gd name="T22" fmla="*/ 630 w 1120"/>
                <a:gd name="T23" fmla="*/ 139 h 252"/>
                <a:gd name="T24" fmla="*/ 528 w 1120"/>
                <a:gd name="T25" fmla="*/ 139 h 252"/>
                <a:gd name="T26" fmla="*/ 435 w 1120"/>
                <a:gd name="T27" fmla="*/ 143 h 252"/>
                <a:gd name="T28" fmla="*/ 349 w 1120"/>
                <a:gd name="T29" fmla="*/ 148 h 252"/>
                <a:gd name="T30" fmla="*/ 270 w 1120"/>
                <a:gd name="T31" fmla="*/ 154 h 252"/>
                <a:gd name="T32" fmla="*/ 202 w 1120"/>
                <a:gd name="T33" fmla="*/ 160 h 252"/>
                <a:gd name="T34" fmla="*/ 143 w 1120"/>
                <a:gd name="T35" fmla="*/ 167 h 252"/>
                <a:gd name="T36" fmla="*/ 93 w 1120"/>
                <a:gd name="T37" fmla="*/ 175 h 252"/>
                <a:gd name="T38" fmla="*/ 52 w 1120"/>
                <a:gd name="T39" fmla="*/ 181 h 252"/>
                <a:gd name="T40" fmla="*/ 23 w 1120"/>
                <a:gd name="T41" fmla="*/ 185 h 252"/>
                <a:gd name="T42" fmla="*/ 7 w 1120"/>
                <a:gd name="T43" fmla="*/ 188 h 252"/>
                <a:gd name="T44" fmla="*/ 0 w 1120"/>
                <a:gd name="T45" fmla="*/ 190 h 252"/>
                <a:gd name="T46" fmla="*/ 0 w 1120"/>
                <a:gd name="T47" fmla="*/ 47 h 252"/>
                <a:gd name="T48" fmla="*/ 635 w 1120"/>
                <a:gd name="T49" fmla="*/ 0 h 252"/>
                <a:gd name="T50" fmla="*/ 1270 w 1120"/>
                <a:gd name="T51" fmla="*/ 47 h 252"/>
                <a:gd name="T52" fmla="*/ 1270 w 1120"/>
                <a:gd name="T53" fmla="*/ 190 h 252"/>
                <a:gd name="T54" fmla="*/ 1270 w 1120"/>
                <a:gd name="T55" fmla="*/ 190 h 252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1120"/>
                <a:gd name="T85" fmla="*/ 0 h 252"/>
                <a:gd name="T86" fmla="*/ 1120 w 1120"/>
                <a:gd name="T87" fmla="*/ 252 h 252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ctr"/>
              <a:endParaRPr lang="zh-CN" altLang="zh-CN">
                <a:solidFill>
                  <a:schemeClr val="bg1"/>
                </a:solidFill>
                <a:latin typeface="方正兰亭细黑_GBK" charset="-122"/>
                <a:ea typeface="方正兰亭细黑_GBK" charset="-122"/>
                <a:sym typeface="Arial" pitchFamily="34" charset="0"/>
              </a:endParaRPr>
            </a:p>
          </p:txBody>
        </p:sp>
        <p:sp>
          <p:nvSpPr>
            <p:cNvPr id="12307" name="Rectangle 5"/>
            <p:cNvSpPr>
              <a:spLocks noChangeArrowheads="1"/>
            </p:cNvSpPr>
            <p:nvPr/>
          </p:nvSpPr>
          <p:spPr bwMode="auto">
            <a:xfrm>
              <a:off x="0" y="2155756"/>
              <a:ext cx="1158875" cy="28217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F79646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b="1">
                  <a:solidFill>
                    <a:schemeClr val="bg1"/>
                  </a:solidFill>
                  <a:latin typeface="方正兰亭细黑_GBK" charset="-122"/>
                  <a:ea typeface="方正兰亭细黑_GBK" charset="-122"/>
                  <a:sym typeface="Arial" pitchFamily="34" charset="0"/>
                </a:rPr>
                <a:t>下载</a:t>
              </a:r>
            </a:p>
          </p:txBody>
        </p:sp>
        <p:cxnSp>
          <p:nvCxnSpPr>
            <p:cNvPr id="12308" name="直接连接符 48"/>
            <p:cNvCxnSpPr>
              <a:cxnSpLocks noChangeShapeType="1"/>
              <a:stCxn id="12301" idx="2"/>
              <a:endCxn id="12303" idx="0"/>
            </p:cNvCxnSpPr>
            <p:nvPr/>
          </p:nvCxnSpPr>
          <p:spPr bwMode="auto">
            <a:xfrm>
              <a:off x="579437" y="331719"/>
              <a:ext cx="1" cy="420290"/>
            </a:xfrm>
            <a:prstGeom prst="line">
              <a:avLst/>
            </a:prstGeom>
            <a:noFill/>
            <a:ln w="12700" cap="flat" cmpd="sng">
              <a:solidFill>
                <a:srgbClr val="00B0F0"/>
              </a:solidFill>
              <a:prstDash val="dash"/>
              <a:bevel/>
              <a:headEnd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309" name="直接连接符 49"/>
            <p:cNvCxnSpPr>
              <a:cxnSpLocks noChangeShapeType="1"/>
              <a:stCxn id="12303" idx="2"/>
              <a:endCxn id="12305" idx="0"/>
            </p:cNvCxnSpPr>
            <p:nvPr/>
          </p:nvCxnSpPr>
          <p:spPr bwMode="auto">
            <a:xfrm>
              <a:off x="579437" y="1034188"/>
              <a:ext cx="1" cy="420290"/>
            </a:xfrm>
            <a:prstGeom prst="line">
              <a:avLst/>
            </a:prstGeom>
            <a:noFill/>
            <a:ln w="12700" cap="flat" cmpd="sng">
              <a:solidFill>
                <a:srgbClr val="00B0F0"/>
              </a:solidFill>
              <a:prstDash val="dash"/>
              <a:bevel/>
              <a:headEnd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310" name="直接连接符 50"/>
            <p:cNvCxnSpPr>
              <a:cxnSpLocks noChangeShapeType="1"/>
              <a:stCxn id="12305" idx="2"/>
              <a:endCxn id="12307" idx="0"/>
            </p:cNvCxnSpPr>
            <p:nvPr/>
          </p:nvCxnSpPr>
          <p:spPr bwMode="auto">
            <a:xfrm>
              <a:off x="579437" y="1735465"/>
              <a:ext cx="1" cy="420291"/>
            </a:xfrm>
            <a:prstGeom prst="line">
              <a:avLst/>
            </a:prstGeom>
            <a:noFill/>
            <a:ln w="12700" cap="flat" cmpd="sng">
              <a:solidFill>
                <a:srgbClr val="00B0F0"/>
              </a:solidFill>
              <a:prstDash val="dash"/>
              <a:bevel/>
              <a:headEnd/>
              <a:tailEnd type="stealth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311" name="矩形 51"/>
            <p:cNvSpPr>
              <a:spLocks noChangeArrowheads="1"/>
            </p:cNvSpPr>
            <p:nvPr/>
          </p:nvSpPr>
          <p:spPr bwMode="auto">
            <a:xfrm>
              <a:off x="1227137" y="0"/>
              <a:ext cx="5103812" cy="381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>
                  <a:solidFill>
                    <a:srgbClr val="595959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进入</a:t>
              </a:r>
              <a:r>
                <a:rPr lang="en-US" sz="1600">
                  <a:solidFill>
                    <a:srgbClr val="595959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www.yanj.cn</a:t>
              </a:r>
              <a:r>
                <a:rPr lang="zh-CN" altLang="en-US" sz="1600">
                  <a:solidFill>
                    <a:srgbClr val="595959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，注册并启用账号</a:t>
              </a:r>
            </a:p>
          </p:txBody>
        </p:sp>
        <p:sp>
          <p:nvSpPr>
            <p:cNvPr id="12312" name="矩形 52"/>
            <p:cNvSpPr>
              <a:spLocks noChangeArrowheads="1"/>
            </p:cNvSpPr>
            <p:nvPr/>
          </p:nvSpPr>
          <p:spPr bwMode="auto">
            <a:xfrm>
              <a:off x="1227137" y="686887"/>
              <a:ext cx="5103812" cy="4124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>
                  <a:solidFill>
                    <a:srgbClr val="595959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根据自己的需求，在网站中筛选商品加入购物车</a:t>
              </a:r>
              <a:endParaRPr lang="zh-CN" altLang="en-US">
                <a:latin typeface="方正兰亭细黑_GBK" charset="-122"/>
                <a:ea typeface="方正兰亭细黑_GBK" charset="-122"/>
                <a:sym typeface="方正兰亭细黑_GBK" charset="-122"/>
              </a:endParaRPr>
            </a:p>
          </p:txBody>
        </p:sp>
        <p:sp>
          <p:nvSpPr>
            <p:cNvPr id="12313" name="矩形 53"/>
            <p:cNvSpPr>
              <a:spLocks noChangeArrowheads="1"/>
            </p:cNvSpPr>
            <p:nvPr/>
          </p:nvSpPr>
          <p:spPr bwMode="auto">
            <a:xfrm>
              <a:off x="1227137" y="1404342"/>
              <a:ext cx="5103812" cy="3812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>
                  <a:solidFill>
                    <a:srgbClr val="595959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完成选购后，前往购物车结算付款</a:t>
              </a:r>
            </a:p>
          </p:txBody>
        </p:sp>
        <p:sp>
          <p:nvSpPr>
            <p:cNvPr id="12314" name="矩形 54"/>
            <p:cNvSpPr>
              <a:spLocks noChangeArrowheads="1"/>
            </p:cNvSpPr>
            <p:nvPr/>
          </p:nvSpPr>
          <p:spPr bwMode="auto">
            <a:xfrm>
              <a:off x="1227137" y="2090634"/>
              <a:ext cx="5103812" cy="4124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ct val="130000"/>
                </a:lnSpc>
              </a:pPr>
              <a:r>
                <a:rPr lang="zh-CN" altLang="en-US" sz="1600">
                  <a:solidFill>
                    <a:srgbClr val="595959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在我的演界中，找到购买的商品下载，完成此次购物</a:t>
              </a: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13315" name="圆角矩形 7"/>
          <p:cNvSpPr>
            <a:spLocks noChangeArrowheads="1"/>
          </p:cNvSpPr>
          <p:nvPr/>
        </p:nvSpPr>
        <p:spPr bwMode="auto">
          <a:xfrm>
            <a:off x="8677275" y="4660900"/>
            <a:ext cx="466725" cy="349250"/>
          </a:xfrm>
          <a:custGeom>
            <a:avLst/>
            <a:gdLst>
              <a:gd name="T0" fmla="*/ 467544 w 467544"/>
              <a:gd name="T1" fmla="*/ 350738 h 350738"/>
              <a:gd name="T2" fmla="*/ 175369 w 467544"/>
              <a:gd name="T3" fmla="*/ 350738 h 350738"/>
              <a:gd name="T4" fmla="*/ 0 w 467544"/>
              <a:gd name="T5" fmla="*/ 175369 h 350738"/>
              <a:gd name="T6" fmla="*/ 175369 w 467544"/>
              <a:gd name="T7" fmla="*/ 0 h 350738"/>
              <a:gd name="T8" fmla="*/ 467544 w 467544"/>
              <a:gd name="T9" fmla="*/ 0 h 3507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7544"/>
              <a:gd name="T16" fmla="*/ 0 h 350738"/>
              <a:gd name="T17" fmla="*/ 467544 w 467544"/>
              <a:gd name="T18" fmla="*/ 350738 h 3507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7544" h="350738">
                <a:moveTo>
                  <a:pt x="467544" y="350738"/>
                </a:moveTo>
                <a:lnTo>
                  <a:pt x="175369" y="350738"/>
                </a:lnTo>
                <a:cubicBezTo>
                  <a:pt x="78515" y="350738"/>
                  <a:pt x="0" y="272223"/>
                  <a:pt x="0" y="175369"/>
                </a:cubicBezTo>
                <a:cubicBezTo>
                  <a:pt x="0" y="78515"/>
                  <a:pt x="78515" y="0"/>
                  <a:pt x="175369" y="0"/>
                </a:cubicBezTo>
                <a:lnTo>
                  <a:pt x="467544" y="0"/>
                </a:lnTo>
              </a:path>
            </a:pathLst>
          </a:cu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16" name="TextBox 8"/>
          <p:cNvSpPr>
            <a:spLocks noChangeArrowheads="1"/>
          </p:cNvSpPr>
          <p:nvPr/>
        </p:nvSpPr>
        <p:spPr bwMode="auto">
          <a:xfrm>
            <a:off x="8739188" y="4673600"/>
            <a:ext cx="466725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*</a:t>
            </a:r>
          </a:p>
        </p:txBody>
      </p:sp>
      <p:sp>
        <p:nvSpPr>
          <p:cNvPr id="13317" name="圆角矩形 9"/>
          <p:cNvSpPr>
            <a:spLocks noChangeArrowheads="1"/>
          </p:cNvSpPr>
          <p:nvPr/>
        </p:nvSpPr>
        <p:spPr bwMode="auto">
          <a:xfrm>
            <a:off x="766763" y="714375"/>
            <a:ext cx="7662862" cy="3959225"/>
          </a:xfrm>
          <a:prstGeom prst="roundRect">
            <a:avLst>
              <a:gd name="adj" fmla="val 4412"/>
            </a:avLst>
          </a:prstGeom>
          <a:solidFill>
            <a:srgbClr val="FFFFFF">
              <a:alpha val="50000"/>
            </a:srgbClr>
          </a:solidFill>
          <a:ln w="2540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18" name="椭圆 10"/>
          <p:cNvSpPr>
            <a:spLocks noChangeArrowheads="1"/>
          </p:cNvSpPr>
          <p:nvPr/>
        </p:nvSpPr>
        <p:spPr bwMode="auto">
          <a:xfrm>
            <a:off x="774700" y="625475"/>
            <a:ext cx="2546350" cy="14287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19" name="椭圆 11"/>
          <p:cNvSpPr>
            <a:spLocks noChangeArrowheads="1"/>
          </p:cNvSpPr>
          <p:nvPr/>
        </p:nvSpPr>
        <p:spPr bwMode="auto">
          <a:xfrm>
            <a:off x="5899150" y="4592638"/>
            <a:ext cx="2544763" cy="144462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20" name="圆角矩形 5"/>
          <p:cNvSpPr>
            <a:spLocks noChangeArrowheads="1"/>
          </p:cNvSpPr>
          <p:nvPr/>
        </p:nvSpPr>
        <p:spPr bwMode="auto">
          <a:xfrm>
            <a:off x="-9525" y="133350"/>
            <a:ext cx="2781300" cy="350838"/>
          </a:xfrm>
          <a:custGeom>
            <a:avLst/>
            <a:gdLst>
              <a:gd name="T0" fmla="*/ 10954 w 2782754"/>
              <a:gd name="T1" fmla="*/ 0 h 351691"/>
              <a:gd name="T2" fmla="*/ 2607385 w 2782754"/>
              <a:gd name="T3" fmla="*/ 0 h 351691"/>
              <a:gd name="T4" fmla="*/ 2782754 w 2782754"/>
              <a:gd name="T5" fmla="*/ 175369 h 351691"/>
              <a:gd name="T6" fmla="*/ 2607385 w 2782754"/>
              <a:gd name="T7" fmla="*/ 350738 h 351691"/>
              <a:gd name="T8" fmla="*/ 0 w 2782754"/>
              <a:gd name="T9" fmla="*/ 351691 h 351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82754"/>
              <a:gd name="T16" fmla="*/ 0 h 351691"/>
              <a:gd name="T17" fmla="*/ 2782754 w 2782754"/>
              <a:gd name="T18" fmla="*/ 351691 h 35169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82754" h="351691">
                <a:moveTo>
                  <a:pt x="10954" y="0"/>
                </a:moveTo>
                <a:lnTo>
                  <a:pt x="2607385" y="0"/>
                </a:lnTo>
                <a:cubicBezTo>
                  <a:pt x="2704239" y="0"/>
                  <a:pt x="2782754" y="78515"/>
                  <a:pt x="2782754" y="175369"/>
                </a:cubicBezTo>
                <a:cubicBezTo>
                  <a:pt x="2782754" y="272223"/>
                  <a:pt x="2704239" y="350738"/>
                  <a:pt x="2607385" y="350738"/>
                </a:cubicBezTo>
                <a:lnTo>
                  <a:pt x="0" y="351691"/>
                </a:lnTo>
              </a:path>
            </a:pathLst>
          </a:cu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3321" name="TextBox 13"/>
          <p:cNvSpPr>
            <a:spLocks noChangeArrowheads="1"/>
          </p:cNvSpPr>
          <p:nvPr/>
        </p:nvSpPr>
        <p:spPr bwMode="auto">
          <a:xfrm>
            <a:off x="242888" y="107950"/>
            <a:ext cx="2286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点击输入文字</a:t>
            </a:r>
          </a:p>
        </p:txBody>
      </p:sp>
      <p:sp>
        <p:nvSpPr>
          <p:cNvPr id="13322" name="椭圆 24"/>
          <p:cNvSpPr>
            <a:spLocks noChangeArrowheads="1"/>
          </p:cNvSpPr>
          <p:nvPr/>
        </p:nvSpPr>
        <p:spPr bwMode="auto">
          <a:xfrm>
            <a:off x="8293100" y="133350"/>
            <a:ext cx="584200" cy="584200"/>
          </a:xfrm>
          <a:prstGeom prst="ellipse">
            <a:avLst/>
          </a:pr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r>
              <a:rPr lang="en-US" sz="1100">
                <a:solidFill>
                  <a:srgbClr val="595959"/>
                </a:solidFill>
                <a:latin typeface="MS Gothic" pitchFamily="49" charset="-128"/>
                <a:ea typeface="MS Gothic" pitchFamily="49" charset="-128"/>
                <a:sym typeface="MS Gothic" pitchFamily="49" charset="-128"/>
              </a:rPr>
              <a:t>LOGO</a:t>
            </a:r>
          </a:p>
        </p:txBody>
      </p:sp>
      <p:pic>
        <p:nvPicPr>
          <p:cNvPr id="13323" name="Picture 4" descr="c:\DOCUME~1\mypc\APPLIC~1\360se6\USERDA~1\Temp\213291~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9050" y="938213"/>
            <a:ext cx="5222875" cy="348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4" name="Picture 4" descr="c:\DOCUME~1\mypc\APPLIC~1\360se6\USERDA~1\Temp\213291~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9725" y="938213"/>
            <a:ext cx="1338263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5" name="Picture 4" descr="c:\DOCUME~1\mypc\APPLIC~1\360se6\USERDA~1\Temp\213291~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9725" y="1995488"/>
            <a:ext cx="1338263" cy="89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6" name="Picture 4" descr="c:\DOCUME~1\mypc\APPLIC~1\360se6\USERDA~1\Temp\213291~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9725" y="3003550"/>
            <a:ext cx="1338263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7" name="Picture 4" descr="c:\DOCUME~1\mypc\APPLIC~1\360se6\USERDA~1\Temp\213291~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9725" y="4046538"/>
            <a:ext cx="1338263" cy="37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8" name="TextBox 9"/>
          <p:cNvSpPr>
            <a:spLocks noChangeArrowheads="1"/>
          </p:cNvSpPr>
          <p:nvPr/>
        </p:nvSpPr>
        <p:spPr bwMode="auto">
          <a:xfrm>
            <a:off x="1409700" y="2598738"/>
            <a:ext cx="4981575" cy="304800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 b="1">
                <a:solidFill>
                  <a:srgbClr val="3F3F3F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图片资源来自网络，此处仅作为展示示例，使用者请自行配图</a:t>
            </a:r>
          </a:p>
        </p:txBody>
      </p:sp>
      <p:sp>
        <p:nvSpPr>
          <p:cNvPr id="13329" name="TextBox 10"/>
          <p:cNvSpPr>
            <a:spLocks noChangeArrowheads="1"/>
          </p:cNvSpPr>
          <p:nvPr/>
        </p:nvSpPr>
        <p:spPr bwMode="auto">
          <a:xfrm>
            <a:off x="6556375" y="1230313"/>
            <a:ext cx="1604963" cy="304800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 b="1">
                <a:solidFill>
                  <a:srgbClr val="3F3F3F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图片资源来自网络</a:t>
            </a:r>
          </a:p>
        </p:txBody>
      </p:sp>
      <p:sp>
        <p:nvSpPr>
          <p:cNvPr id="13330" name="TextBox 11"/>
          <p:cNvSpPr>
            <a:spLocks noChangeArrowheads="1"/>
          </p:cNvSpPr>
          <p:nvPr/>
        </p:nvSpPr>
        <p:spPr bwMode="auto">
          <a:xfrm>
            <a:off x="6467475" y="2293938"/>
            <a:ext cx="1782763" cy="304800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 b="1">
                <a:solidFill>
                  <a:srgbClr val="3F3F3F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此处仅作为展示示例</a:t>
            </a:r>
          </a:p>
        </p:txBody>
      </p:sp>
      <p:sp>
        <p:nvSpPr>
          <p:cNvPr id="13331" name="TextBox 12"/>
          <p:cNvSpPr>
            <a:spLocks noChangeArrowheads="1"/>
          </p:cNvSpPr>
          <p:nvPr/>
        </p:nvSpPr>
        <p:spPr bwMode="auto">
          <a:xfrm>
            <a:off x="6556375" y="3295650"/>
            <a:ext cx="1604963" cy="304800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 b="1">
                <a:solidFill>
                  <a:srgbClr val="3F3F3F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使用者请自行配图</a:t>
            </a:r>
          </a:p>
        </p:txBody>
      </p:sp>
      <p:sp>
        <p:nvSpPr>
          <p:cNvPr id="13332" name="TextBox 14"/>
          <p:cNvSpPr>
            <a:spLocks noChangeArrowheads="1"/>
          </p:cNvSpPr>
          <p:nvPr/>
        </p:nvSpPr>
        <p:spPr bwMode="auto">
          <a:xfrm>
            <a:off x="6556375" y="4051300"/>
            <a:ext cx="1604963" cy="304800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 b="1">
                <a:solidFill>
                  <a:srgbClr val="3F3F3F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使用者请自行配图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14339" name="圆角矩形 7"/>
          <p:cNvSpPr>
            <a:spLocks noChangeArrowheads="1"/>
          </p:cNvSpPr>
          <p:nvPr/>
        </p:nvSpPr>
        <p:spPr bwMode="auto">
          <a:xfrm>
            <a:off x="8677275" y="4660900"/>
            <a:ext cx="466725" cy="349250"/>
          </a:xfrm>
          <a:custGeom>
            <a:avLst/>
            <a:gdLst>
              <a:gd name="T0" fmla="*/ 467544 w 467544"/>
              <a:gd name="T1" fmla="*/ 350738 h 350738"/>
              <a:gd name="T2" fmla="*/ 175369 w 467544"/>
              <a:gd name="T3" fmla="*/ 350738 h 350738"/>
              <a:gd name="T4" fmla="*/ 0 w 467544"/>
              <a:gd name="T5" fmla="*/ 175369 h 350738"/>
              <a:gd name="T6" fmla="*/ 175369 w 467544"/>
              <a:gd name="T7" fmla="*/ 0 h 350738"/>
              <a:gd name="T8" fmla="*/ 467544 w 467544"/>
              <a:gd name="T9" fmla="*/ 0 h 3507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7544"/>
              <a:gd name="T16" fmla="*/ 0 h 350738"/>
              <a:gd name="T17" fmla="*/ 467544 w 467544"/>
              <a:gd name="T18" fmla="*/ 350738 h 3507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7544" h="350738">
                <a:moveTo>
                  <a:pt x="467544" y="350738"/>
                </a:moveTo>
                <a:lnTo>
                  <a:pt x="175369" y="350738"/>
                </a:lnTo>
                <a:cubicBezTo>
                  <a:pt x="78515" y="350738"/>
                  <a:pt x="0" y="272223"/>
                  <a:pt x="0" y="175369"/>
                </a:cubicBezTo>
                <a:cubicBezTo>
                  <a:pt x="0" y="78515"/>
                  <a:pt x="78515" y="0"/>
                  <a:pt x="175369" y="0"/>
                </a:cubicBezTo>
                <a:lnTo>
                  <a:pt x="467544" y="0"/>
                </a:lnTo>
              </a:path>
            </a:pathLst>
          </a:cu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40" name="TextBox 8"/>
          <p:cNvSpPr>
            <a:spLocks noChangeArrowheads="1"/>
          </p:cNvSpPr>
          <p:nvPr/>
        </p:nvSpPr>
        <p:spPr bwMode="auto">
          <a:xfrm>
            <a:off x="8739188" y="4673600"/>
            <a:ext cx="466725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*</a:t>
            </a:r>
          </a:p>
        </p:txBody>
      </p:sp>
      <p:sp>
        <p:nvSpPr>
          <p:cNvPr id="14341" name="圆角矩形 9"/>
          <p:cNvSpPr>
            <a:spLocks noChangeArrowheads="1"/>
          </p:cNvSpPr>
          <p:nvPr/>
        </p:nvSpPr>
        <p:spPr bwMode="auto">
          <a:xfrm>
            <a:off x="766763" y="714375"/>
            <a:ext cx="7662862" cy="3959225"/>
          </a:xfrm>
          <a:prstGeom prst="roundRect">
            <a:avLst>
              <a:gd name="adj" fmla="val 4412"/>
            </a:avLst>
          </a:prstGeom>
          <a:solidFill>
            <a:srgbClr val="FFFFFF">
              <a:alpha val="50000"/>
            </a:srgbClr>
          </a:solidFill>
          <a:ln w="2540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42" name="椭圆 10"/>
          <p:cNvSpPr>
            <a:spLocks noChangeArrowheads="1"/>
          </p:cNvSpPr>
          <p:nvPr/>
        </p:nvSpPr>
        <p:spPr bwMode="auto">
          <a:xfrm>
            <a:off x="774700" y="625475"/>
            <a:ext cx="2546350" cy="14287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43" name="椭圆 11"/>
          <p:cNvSpPr>
            <a:spLocks noChangeArrowheads="1"/>
          </p:cNvSpPr>
          <p:nvPr/>
        </p:nvSpPr>
        <p:spPr bwMode="auto">
          <a:xfrm>
            <a:off x="5899150" y="4592638"/>
            <a:ext cx="2544763" cy="144462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44" name="圆角矩形 5"/>
          <p:cNvSpPr>
            <a:spLocks noChangeArrowheads="1"/>
          </p:cNvSpPr>
          <p:nvPr/>
        </p:nvSpPr>
        <p:spPr bwMode="auto">
          <a:xfrm>
            <a:off x="-9525" y="133350"/>
            <a:ext cx="2781300" cy="350838"/>
          </a:xfrm>
          <a:custGeom>
            <a:avLst/>
            <a:gdLst>
              <a:gd name="T0" fmla="*/ 10954 w 2782754"/>
              <a:gd name="T1" fmla="*/ 0 h 351691"/>
              <a:gd name="T2" fmla="*/ 2607385 w 2782754"/>
              <a:gd name="T3" fmla="*/ 0 h 351691"/>
              <a:gd name="T4" fmla="*/ 2782754 w 2782754"/>
              <a:gd name="T5" fmla="*/ 175369 h 351691"/>
              <a:gd name="T6" fmla="*/ 2607385 w 2782754"/>
              <a:gd name="T7" fmla="*/ 350738 h 351691"/>
              <a:gd name="T8" fmla="*/ 0 w 2782754"/>
              <a:gd name="T9" fmla="*/ 351691 h 351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82754"/>
              <a:gd name="T16" fmla="*/ 0 h 351691"/>
              <a:gd name="T17" fmla="*/ 2782754 w 2782754"/>
              <a:gd name="T18" fmla="*/ 351691 h 35169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82754" h="351691">
                <a:moveTo>
                  <a:pt x="10954" y="0"/>
                </a:moveTo>
                <a:lnTo>
                  <a:pt x="2607385" y="0"/>
                </a:lnTo>
                <a:cubicBezTo>
                  <a:pt x="2704239" y="0"/>
                  <a:pt x="2782754" y="78515"/>
                  <a:pt x="2782754" y="175369"/>
                </a:cubicBezTo>
                <a:cubicBezTo>
                  <a:pt x="2782754" y="272223"/>
                  <a:pt x="2704239" y="350738"/>
                  <a:pt x="2607385" y="350738"/>
                </a:cubicBezTo>
                <a:lnTo>
                  <a:pt x="0" y="351691"/>
                </a:lnTo>
              </a:path>
            </a:pathLst>
          </a:cu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4345" name="TextBox 13"/>
          <p:cNvSpPr>
            <a:spLocks noChangeArrowheads="1"/>
          </p:cNvSpPr>
          <p:nvPr/>
        </p:nvSpPr>
        <p:spPr bwMode="auto">
          <a:xfrm>
            <a:off x="242888" y="107950"/>
            <a:ext cx="2286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点击输入文字</a:t>
            </a:r>
          </a:p>
        </p:txBody>
      </p:sp>
      <p:sp>
        <p:nvSpPr>
          <p:cNvPr id="14346" name="椭圆 24"/>
          <p:cNvSpPr>
            <a:spLocks noChangeArrowheads="1"/>
          </p:cNvSpPr>
          <p:nvPr/>
        </p:nvSpPr>
        <p:spPr bwMode="auto">
          <a:xfrm>
            <a:off x="8293100" y="133350"/>
            <a:ext cx="584200" cy="584200"/>
          </a:xfrm>
          <a:prstGeom prst="ellipse">
            <a:avLst/>
          </a:pr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r>
              <a:rPr lang="en-US" sz="1100">
                <a:solidFill>
                  <a:srgbClr val="595959"/>
                </a:solidFill>
                <a:latin typeface="MS Gothic" pitchFamily="49" charset="-128"/>
                <a:ea typeface="MS Gothic" pitchFamily="49" charset="-128"/>
                <a:sym typeface="MS Gothic" pitchFamily="49" charset="-128"/>
              </a:rPr>
              <a:t>LOGO</a:t>
            </a:r>
          </a:p>
        </p:txBody>
      </p:sp>
      <p:pic>
        <p:nvPicPr>
          <p:cNvPr id="14347" name="图表 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915988"/>
            <a:ext cx="6840538" cy="358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15363" name="圆角矩形 7"/>
          <p:cNvSpPr>
            <a:spLocks noChangeArrowheads="1"/>
          </p:cNvSpPr>
          <p:nvPr/>
        </p:nvSpPr>
        <p:spPr bwMode="auto">
          <a:xfrm>
            <a:off x="8677275" y="4660900"/>
            <a:ext cx="466725" cy="349250"/>
          </a:xfrm>
          <a:custGeom>
            <a:avLst/>
            <a:gdLst>
              <a:gd name="T0" fmla="*/ 467544 w 467544"/>
              <a:gd name="T1" fmla="*/ 350738 h 350738"/>
              <a:gd name="T2" fmla="*/ 175369 w 467544"/>
              <a:gd name="T3" fmla="*/ 350738 h 350738"/>
              <a:gd name="T4" fmla="*/ 0 w 467544"/>
              <a:gd name="T5" fmla="*/ 175369 h 350738"/>
              <a:gd name="T6" fmla="*/ 175369 w 467544"/>
              <a:gd name="T7" fmla="*/ 0 h 350738"/>
              <a:gd name="T8" fmla="*/ 467544 w 467544"/>
              <a:gd name="T9" fmla="*/ 0 h 3507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7544"/>
              <a:gd name="T16" fmla="*/ 0 h 350738"/>
              <a:gd name="T17" fmla="*/ 467544 w 467544"/>
              <a:gd name="T18" fmla="*/ 350738 h 3507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7544" h="350738">
                <a:moveTo>
                  <a:pt x="467544" y="350738"/>
                </a:moveTo>
                <a:lnTo>
                  <a:pt x="175369" y="350738"/>
                </a:lnTo>
                <a:cubicBezTo>
                  <a:pt x="78515" y="350738"/>
                  <a:pt x="0" y="272223"/>
                  <a:pt x="0" y="175369"/>
                </a:cubicBezTo>
                <a:cubicBezTo>
                  <a:pt x="0" y="78515"/>
                  <a:pt x="78515" y="0"/>
                  <a:pt x="175369" y="0"/>
                </a:cubicBezTo>
                <a:lnTo>
                  <a:pt x="467544" y="0"/>
                </a:lnTo>
              </a:path>
            </a:pathLst>
          </a:cu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4" name="TextBox 8"/>
          <p:cNvSpPr>
            <a:spLocks noChangeArrowheads="1"/>
          </p:cNvSpPr>
          <p:nvPr/>
        </p:nvSpPr>
        <p:spPr bwMode="auto">
          <a:xfrm>
            <a:off x="8739188" y="4673600"/>
            <a:ext cx="466725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*</a:t>
            </a:r>
          </a:p>
        </p:txBody>
      </p:sp>
      <p:sp>
        <p:nvSpPr>
          <p:cNvPr id="15365" name="圆角矩形 9"/>
          <p:cNvSpPr>
            <a:spLocks noChangeArrowheads="1"/>
          </p:cNvSpPr>
          <p:nvPr/>
        </p:nvSpPr>
        <p:spPr bwMode="auto">
          <a:xfrm>
            <a:off x="766763" y="714375"/>
            <a:ext cx="7662862" cy="3959225"/>
          </a:xfrm>
          <a:prstGeom prst="roundRect">
            <a:avLst>
              <a:gd name="adj" fmla="val 4412"/>
            </a:avLst>
          </a:prstGeom>
          <a:solidFill>
            <a:srgbClr val="FFFFFF">
              <a:alpha val="50000"/>
            </a:srgbClr>
          </a:solidFill>
          <a:ln w="2540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6" name="椭圆 10"/>
          <p:cNvSpPr>
            <a:spLocks noChangeArrowheads="1"/>
          </p:cNvSpPr>
          <p:nvPr/>
        </p:nvSpPr>
        <p:spPr bwMode="auto">
          <a:xfrm>
            <a:off x="774700" y="625475"/>
            <a:ext cx="2546350" cy="14287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7" name="椭圆 11"/>
          <p:cNvSpPr>
            <a:spLocks noChangeArrowheads="1"/>
          </p:cNvSpPr>
          <p:nvPr/>
        </p:nvSpPr>
        <p:spPr bwMode="auto">
          <a:xfrm>
            <a:off x="5899150" y="4592638"/>
            <a:ext cx="2544763" cy="144462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8" name="圆角矩形 5"/>
          <p:cNvSpPr>
            <a:spLocks noChangeArrowheads="1"/>
          </p:cNvSpPr>
          <p:nvPr/>
        </p:nvSpPr>
        <p:spPr bwMode="auto">
          <a:xfrm>
            <a:off x="-9525" y="133350"/>
            <a:ext cx="2781300" cy="350838"/>
          </a:xfrm>
          <a:custGeom>
            <a:avLst/>
            <a:gdLst>
              <a:gd name="T0" fmla="*/ 10954 w 2782754"/>
              <a:gd name="T1" fmla="*/ 0 h 351691"/>
              <a:gd name="T2" fmla="*/ 2607385 w 2782754"/>
              <a:gd name="T3" fmla="*/ 0 h 351691"/>
              <a:gd name="T4" fmla="*/ 2782754 w 2782754"/>
              <a:gd name="T5" fmla="*/ 175369 h 351691"/>
              <a:gd name="T6" fmla="*/ 2607385 w 2782754"/>
              <a:gd name="T7" fmla="*/ 350738 h 351691"/>
              <a:gd name="T8" fmla="*/ 0 w 2782754"/>
              <a:gd name="T9" fmla="*/ 351691 h 351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82754"/>
              <a:gd name="T16" fmla="*/ 0 h 351691"/>
              <a:gd name="T17" fmla="*/ 2782754 w 2782754"/>
              <a:gd name="T18" fmla="*/ 351691 h 35169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82754" h="351691">
                <a:moveTo>
                  <a:pt x="10954" y="0"/>
                </a:moveTo>
                <a:lnTo>
                  <a:pt x="2607385" y="0"/>
                </a:lnTo>
                <a:cubicBezTo>
                  <a:pt x="2704239" y="0"/>
                  <a:pt x="2782754" y="78515"/>
                  <a:pt x="2782754" y="175369"/>
                </a:cubicBezTo>
                <a:cubicBezTo>
                  <a:pt x="2782754" y="272223"/>
                  <a:pt x="2704239" y="350738"/>
                  <a:pt x="2607385" y="350738"/>
                </a:cubicBezTo>
                <a:lnTo>
                  <a:pt x="0" y="351691"/>
                </a:lnTo>
              </a:path>
            </a:pathLst>
          </a:cu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5369" name="TextBox 13"/>
          <p:cNvSpPr>
            <a:spLocks noChangeArrowheads="1"/>
          </p:cNvSpPr>
          <p:nvPr/>
        </p:nvSpPr>
        <p:spPr bwMode="auto">
          <a:xfrm>
            <a:off x="242888" y="107950"/>
            <a:ext cx="2286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点击输入文字</a:t>
            </a:r>
          </a:p>
        </p:txBody>
      </p:sp>
      <p:sp>
        <p:nvSpPr>
          <p:cNvPr id="15370" name="椭圆 24"/>
          <p:cNvSpPr>
            <a:spLocks noChangeArrowheads="1"/>
          </p:cNvSpPr>
          <p:nvPr/>
        </p:nvSpPr>
        <p:spPr bwMode="auto">
          <a:xfrm>
            <a:off x="8293100" y="133350"/>
            <a:ext cx="584200" cy="584200"/>
          </a:xfrm>
          <a:prstGeom prst="ellipse">
            <a:avLst/>
          </a:pr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r>
              <a:rPr lang="en-US" sz="1100">
                <a:solidFill>
                  <a:srgbClr val="595959"/>
                </a:solidFill>
                <a:latin typeface="MS Gothic" pitchFamily="49" charset="-128"/>
                <a:ea typeface="MS Gothic" pitchFamily="49" charset="-128"/>
                <a:sym typeface="MS Gothic" pitchFamily="49" charset="-128"/>
              </a:rPr>
              <a:t>LOGO</a:t>
            </a:r>
          </a:p>
        </p:txBody>
      </p:sp>
      <p:sp>
        <p:nvSpPr>
          <p:cNvPr id="15371" name="文本框 24"/>
          <p:cNvSpPr>
            <a:spLocks noChangeArrowheads="1"/>
          </p:cNvSpPr>
          <p:nvPr/>
        </p:nvSpPr>
        <p:spPr bwMode="auto">
          <a:xfrm>
            <a:off x="1187450" y="1619250"/>
            <a:ext cx="3240088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90000" rIns="90000" bIns="90000" anchor="ctr"/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中国首家演示设计交易平台，基于演示设计的一站式在线演示、素材销售、服务交易系统。诞生于</a:t>
            </a:r>
            <a:r>
              <a:rPr 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2013</a:t>
            </a:r>
            <a:r>
              <a:rPr lang="zh-CN" alt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年，由中国专业</a:t>
            </a:r>
            <a:r>
              <a:rPr 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设计领跑者上海锐普广告有限公司整合锐普</a:t>
            </a:r>
            <a:r>
              <a:rPr 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设计、锐普</a:t>
            </a:r>
            <a:r>
              <a:rPr 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论坛、锐普</a:t>
            </a:r>
            <a:r>
              <a:rPr 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商城、锐普</a:t>
            </a:r>
            <a:r>
              <a:rPr 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市场等资源组建成立。</a:t>
            </a:r>
          </a:p>
        </p:txBody>
      </p:sp>
      <p:sp>
        <p:nvSpPr>
          <p:cNvPr id="15372" name="矩形 2"/>
          <p:cNvSpPr>
            <a:spLocks noChangeArrowheads="1"/>
          </p:cNvSpPr>
          <p:nvPr/>
        </p:nvSpPr>
        <p:spPr bwMode="auto">
          <a:xfrm>
            <a:off x="1187450" y="914400"/>
            <a:ext cx="12493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演界网</a:t>
            </a:r>
            <a:endParaRPr lang="zh-CN" altLang="en-US" sz="2800">
              <a:solidFill>
                <a:srgbClr val="000000"/>
              </a:solidFill>
              <a:latin typeface="方正兰亭细黑_GBK" charset="-122"/>
              <a:ea typeface="方正兰亭细黑_GBK" charset="-122"/>
              <a:sym typeface="方正兰亭细黑_GBK" charset="-122"/>
            </a:endParaRPr>
          </a:p>
        </p:txBody>
      </p:sp>
      <p:sp>
        <p:nvSpPr>
          <p:cNvPr id="15373" name="文本框 24"/>
          <p:cNvSpPr>
            <a:spLocks noChangeArrowheads="1"/>
          </p:cNvSpPr>
          <p:nvPr/>
        </p:nvSpPr>
        <p:spPr bwMode="auto">
          <a:xfrm>
            <a:off x="4716463" y="1619250"/>
            <a:ext cx="3240087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90000" rIns="90000" bIns="90000" anchor="ctr"/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中国首家演示设计交易平台，基于演示设计的一站式在线演示、素材销售、服务交易系统。诞生于</a:t>
            </a:r>
            <a:r>
              <a:rPr 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2013</a:t>
            </a:r>
            <a:r>
              <a:rPr lang="zh-CN" alt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年，由中国专业</a:t>
            </a:r>
            <a:r>
              <a:rPr 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设计领跑者上海锐普广告有限公司整合锐普</a:t>
            </a:r>
            <a:r>
              <a:rPr 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设计、锐普</a:t>
            </a:r>
            <a:r>
              <a:rPr 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论坛、锐普</a:t>
            </a:r>
            <a:r>
              <a:rPr 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商城、锐普</a:t>
            </a:r>
            <a:r>
              <a:rPr 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市场等资源组建成立。</a:t>
            </a:r>
          </a:p>
        </p:txBody>
      </p:sp>
      <p:sp>
        <p:nvSpPr>
          <p:cNvPr id="15374" name="直接连接符 5"/>
          <p:cNvSpPr>
            <a:spLocks noChangeShapeType="1"/>
          </p:cNvSpPr>
          <p:nvPr/>
        </p:nvSpPr>
        <p:spPr bwMode="auto">
          <a:xfrm>
            <a:off x="1274763" y="1539875"/>
            <a:ext cx="1497012" cy="0"/>
          </a:xfrm>
          <a:prstGeom prst="line">
            <a:avLst/>
          </a:prstGeom>
          <a:noFill/>
          <a:ln w="9525" cap="flat" cmpd="sng">
            <a:solidFill>
              <a:srgbClr val="595959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16387" name="圆角矩形 7"/>
          <p:cNvSpPr>
            <a:spLocks noChangeArrowheads="1"/>
          </p:cNvSpPr>
          <p:nvPr/>
        </p:nvSpPr>
        <p:spPr bwMode="auto">
          <a:xfrm>
            <a:off x="8677275" y="4660900"/>
            <a:ext cx="466725" cy="349250"/>
          </a:xfrm>
          <a:custGeom>
            <a:avLst/>
            <a:gdLst>
              <a:gd name="T0" fmla="*/ 467544 w 467544"/>
              <a:gd name="T1" fmla="*/ 350738 h 350738"/>
              <a:gd name="T2" fmla="*/ 175369 w 467544"/>
              <a:gd name="T3" fmla="*/ 350738 h 350738"/>
              <a:gd name="T4" fmla="*/ 0 w 467544"/>
              <a:gd name="T5" fmla="*/ 175369 h 350738"/>
              <a:gd name="T6" fmla="*/ 175369 w 467544"/>
              <a:gd name="T7" fmla="*/ 0 h 350738"/>
              <a:gd name="T8" fmla="*/ 467544 w 467544"/>
              <a:gd name="T9" fmla="*/ 0 h 3507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7544"/>
              <a:gd name="T16" fmla="*/ 0 h 350738"/>
              <a:gd name="T17" fmla="*/ 467544 w 467544"/>
              <a:gd name="T18" fmla="*/ 350738 h 3507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7544" h="350738">
                <a:moveTo>
                  <a:pt x="467544" y="350738"/>
                </a:moveTo>
                <a:lnTo>
                  <a:pt x="175369" y="350738"/>
                </a:lnTo>
                <a:cubicBezTo>
                  <a:pt x="78515" y="350738"/>
                  <a:pt x="0" y="272223"/>
                  <a:pt x="0" y="175369"/>
                </a:cubicBezTo>
                <a:cubicBezTo>
                  <a:pt x="0" y="78515"/>
                  <a:pt x="78515" y="0"/>
                  <a:pt x="175369" y="0"/>
                </a:cubicBezTo>
                <a:lnTo>
                  <a:pt x="467544" y="0"/>
                </a:lnTo>
              </a:path>
            </a:pathLst>
          </a:cu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88" name="TextBox 8"/>
          <p:cNvSpPr>
            <a:spLocks noChangeArrowheads="1"/>
          </p:cNvSpPr>
          <p:nvPr/>
        </p:nvSpPr>
        <p:spPr bwMode="auto">
          <a:xfrm>
            <a:off x="8739188" y="4673600"/>
            <a:ext cx="4667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>
                <a:solidFill>
                  <a:srgbClr val="000000"/>
                </a:solidFill>
                <a:latin typeface="MS Gothic" pitchFamily="49" charset="-128"/>
                <a:sym typeface="宋体" pitchFamily="2" charset="-122"/>
              </a:rPr>
              <a:t>*</a:t>
            </a:r>
            <a:endParaRPr lang="zh-CN" altLang="zh-CN" sz="1600">
              <a:solidFill>
                <a:srgbClr val="000000"/>
              </a:solidFill>
              <a:latin typeface="MS Gothic" pitchFamily="49" charset="-128"/>
              <a:sym typeface="宋体" pitchFamily="2" charset="-122"/>
            </a:endParaRPr>
          </a:p>
        </p:txBody>
      </p:sp>
      <p:sp>
        <p:nvSpPr>
          <p:cNvPr id="16389" name="圆角矩形 23"/>
          <p:cNvSpPr>
            <a:spLocks noChangeArrowheads="1"/>
          </p:cNvSpPr>
          <p:nvPr/>
        </p:nvSpPr>
        <p:spPr bwMode="auto">
          <a:xfrm>
            <a:off x="2335213" y="1260475"/>
            <a:ext cx="4473575" cy="523875"/>
          </a:xfrm>
          <a:prstGeom prst="roundRect">
            <a:avLst>
              <a:gd name="adj" fmla="val 50000"/>
            </a:avLst>
          </a:prstGeom>
          <a:noFill/>
          <a:ln w="3175" cap="flat" cmpd="sng">
            <a:solidFill>
              <a:srgbClr val="BFBFB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90" name="圆角矩形 5"/>
          <p:cNvSpPr>
            <a:spLocks noChangeArrowheads="1"/>
          </p:cNvSpPr>
          <p:nvPr/>
        </p:nvSpPr>
        <p:spPr bwMode="auto">
          <a:xfrm>
            <a:off x="-9525" y="133350"/>
            <a:ext cx="2781300" cy="350838"/>
          </a:xfrm>
          <a:custGeom>
            <a:avLst/>
            <a:gdLst>
              <a:gd name="T0" fmla="*/ 10954 w 2782754"/>
              <a:gd name="T1" fmla="*/ 0 h 351691"/>
              <a:gd name="T2" fmla="*/ 2607385 w 2782754"/>
              <a:gd name="T3" fmla="*/ 0 h 351691"/>
              <a:gd name="T4" fmla="*/ 2782754 w 2782754"/>
              <a:gd name="T5" fmla="*/ 175369 h 351691"/>
              <a:gd name="T6" fmla="*/ 2607385 w 2782754"/>
              <a:gd name="T7" fmla="*/ 350738 h 351691"/>
              <a:gd name="T8" fmla="*/ 0 w 2782754"/>
              <a:gd name="T9" fmla="*/ 351691 h 351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82754"/>
              <a:gd name="T16" fmla="*/ 0 h 351691"/>
              <a:gd name="T17" fmla="*/ 2782754 w 2782754"/>
              <a:gd name="T18" fmla="*/ 351691 h 35169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82754" h="351691">
                <a:moveTo>
                  <a:pt x="10954" y="0"/>
                </a:moveTo>
                <a:lnTo>
                  <a:pt x="2607385" y="0"/>
                </a:lnTo>
                <a:cubicBezTo>
                  <a:pt x="2704239" y="0"/>
                  <a:pt x="2782754" y="78515"/>
                  <a:pt x="2782754" y="175369"/>
                </a:cubicBezTo>
                <a:cubicBezTo>
                  <a:pt x="2782754" y="272223"/>
                  <a:pt x="2704239" y="350738"/>
                  <a:pt x="2607385" y="350738"/>
                </a:cubicBezTo>
                <a:lnTo>
                  <a:pt x="0" y="351691"/>
                </a:lnTo>
              </a:path>
            </a:pathLst>
          </a:cu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391" name="TextBox 13"/>
          <p:cNvSpPr>
            <a:spLocks noChangeArrowheads="1"/>
          </p:cNvSpPr>
          <p:nvPr/>
        </p:nvSpPr>
        <p:spPr bwMode="auto">
          <a:xfrm>
            <a:off x="242888" y="107950"/>
            <a:ext cx="2286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过渡页</a:t>
            </a:r>
          </a:p>
        </p:txBody>
      </p:sp>
      <p:grpSp>
        <p:nvGrpSpPr>
          <p:cNvPr id="16392" name="组合 2"/>
          <p:cNvGrpSpPr>
            <a:grpSpLocks/>
          </p:cNvGrpSpPr>
          <p:nvPr/>
        </p:nvGrpSpPr>
        <p:grpSpPr bwMode="auto">
          <a:xfrm>
            <a:off x="3114675" y="1260475"/>
            <a:ext cx="2914650" cy="523875"/>
            <a:chOff x="0" y="0"/>
            <a:chExt cx="2915166" cy="523220"/>
          </a:xfrm>
        </p:grpSpPr>
        <p:sp>
          <p:nvSpPr>
            <p:cNvPr id="16393" name="TextBox 1"/>
            <p:cNvSpPr>
              <a:spLocks noChangeArrowheads="1"/>
            </p:cNvSpPr>
            <p:nvPr/>
          </p:nvSpPr>
          <p:spPr bwMode="auto">
            <a:xfrm>
              <a:off x="576064" y="0"/>
              <a:ext cx="233910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rgbClr val="BFBFBF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点击输入标题</a:t>
              </a:r>
            </a:p>
          </p:txBody>
        </p:sp>
        <p:sp>
          <p:nvSpPr>
            <p:cNvPr id="16394" name="TextBox 18"/>
            <p:cNvSpPr>
              <a:spLocks noChangeArrowheads="1"/>
            </p:cNvSpPr>
            <p:nvPr/>
          </p:nvSpPr>
          <p:spPr bwMode="auto">
            <a:xfrm>
              <a:off x="0" y="0"/>
              <a:ext cx="57900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b="1">
                  <a:solidFill>
                    <a:srgbClr val="BFBFBF"/>
                  </a:solidFill>
                  <a:latin typeface="Roboto Th" pitchFamily="2" charset="0"/>
                  <a:ea typeface="Roboto Th" pitchFamily="2" charset="0"/>
                  <a:cs typeface="Roboto Th" pitchFamily="2" charset="0"/>
                  <a:sym typeface="Roboto Th" pitchFamily="2" charset="0"/>
                </a:rPr>
                <a:t>01</a:t>
              </a:r>
              <a:endParaRPr lang="zh-CN" altLang="en-US" sz="2800" b="1">
                <a:solidFill>
                  <a:srgbClr val="BFBFBF"/>
                </a:solidFill>
                <a:latin typeface="Roboto Th" pitchFamily="2" charset="0"/>
                <a:ea typeface="微软雅黑" pitchFamily="34" charset="-122"/>
                <a:sym typeface="Roboto Th" pitchFamily="2" charset="0"/>
              </a:endParaRPr>
            </a:p>
          </p:txBody>
        </p:sp>
      </p:grpSp>
      <p:grpSp>
        <p:nvGrpSpPr>
          <p:cNvPr id="16395" name="组合 3"/>
          <p:cNvGrpSpPr>
            <a:grpSpLocks/>
          </p:cNvGrpSpPr>
          <p:nvPr/>
        </p:nvGrpSpPr>
        <p:grpSpPr bwMode="auto">
          <a:xfrm>
            <a:off x="3114675" y="2057400"/>
            <a:ext cx="2914650" cy="523875"/>
            <a:chOff x="0" y="0"/>
            <a:chExt cx="2915166" cy="523220"/>
          </a:xfrm>
        </p:grpSpPr>
        <p:sp>
          <p:nvSpPr>
            <p:cNvPr id="16396" name="TextBox 15"/>
            <p:cNvSpPr>
              <a:spLocks noChangeArrowheads="1"/>
            </p:cNvSpPr>
            <p:nvPr/>
          </p:nvSpPr>
          <p:spPr bwMode="auto">
            <a:xfrm>
              <a:off x="576064" y="0"/>
              <a:ext cx="233910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rgbClr val="BFBFBF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点击输入标题</a:t>
              </a:r>
            </a:p>
          </p:txBody>
        </p:sp>
        <p:sp>
          <p:nvSpPr>
            <p:cNvPr id="16397" name="TextBox 19"/>
            <p:cNvSpPr>
              <a:spLocks noChangeArrowheads="1"/>
            </p:cNvSpPr>
            <p:nvPr/>
          </p:nvSpPr>
          <p:spPr bwMode="auto">
            <a:xfrm>
              <a:off x="0" y="0"/>
              <a:ext cx="57900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b="1">
                  <a:solidFill>
                    <a:srgbClr val="BFBFBF"/>
                  </a:solidFill>
                  <a:latin typeface="Roboto Th" pitchFamily="2" charset="0"/>
                  <a:ea typeface="Roboto Th" pitchFamily="2" charset="0"/>
                  <a:cs typeface="Roboto Th" pitchFamily="2" charset="0"/>
                  <a:sym typeface="Roboto Th" pitchFamily="2" charset="0"/>
                </a:rPr>
                <a:t>02</a:t>
              </a:r>
              <a:endParaRPr lang="zh-CN" altLang="en-US" sz="2800" b="1">
                <a:solidFill>
                  <a:srgbClr val="BFBFBF"/>
                </a:solidFill>
                <a:latin typeface="Roboto Th" pitchFamily="2" charset="0"/>
                <a:ea typeface="微软雅黑" pitchFamily="34" charset="-122"/>
                <a:sym typeface="Roboto Th" pitchFamily="2" charset="0"/>
              </a:endParaRPr>
            </a:p>
          </p:txBody>
        </p:sp>
      </p:grpSp>
      <p:grpSp>
        <p:nvGrpSpPr>
          <p:cNvPr id="16398" name="组合 6"/>
          <p:cNvGrpSpPr>
            <a:grpSpLocks/>
          </p:cNvGrpSpPr>
          <p:nvPr/>
        </p:nvGrpSpPr>
        <p:grpSpPr bwMode="auto">
          <a:xfrm>
            <a:off x="3114675" y="2854325"/>
            <a:ext cx="2914650" cy="523875"/>
            <a:chOff x="0" y="0"/>
            <a:chExt cx="2915166" cy="523220"/>
          </a:xfrm>
        </p:grpSpPr>
        <p:sp>
          <p:nvSpPr>
            <p:cNvPr id="16399" name="TextBox 16"/>
            <p:cNvSpPr>
              <a:spLocks noChangeArrowheads="1"/>
            </p:cNvSpPr>
            <p:nvPr/>
          </p:nvSpPr>
          <p:spPr bwMode="auto">
            <a:xfrm>
              <a:off x="576064" y="0"/>
              <a:ext cx="233910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rgbClr val="595959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点击输入标题</a:t>
              </a:r>
            </a:p>
          </p:txBody>
        </p:sp>
        <p:sp>
          <p:nvSpPr>
            <p:cNvPr id="16400" name="TextBox 20"/>
            <p:cNvSpPr>
              <a:spLocks noChangeArrowheads="1"/>
            </p:cNvSpPr>
            <p:nvPr/>
          </p:nvSpPr>
          <p:spPr bwMode="auto">
            <a:xfrm>
              <a:off x="0" y="0"/>
              <a:ext cx="57900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b="1">
                  <a:solidFill>
                    <a:srgbClr val="595959"/>
                  </a:solidFill>
                  <a:latin typeface="Roboto Th" pitchFamily="2" charset="0"/>
                  <a:ea typeface="Roboto Th" pitchFamily="2" charset="0"/>
                  <a:cs typeface="Roboto Th" pitchFamily="2" charset="0"/>
                  <a:sym typeface="Roboto Th" pitchFamily="2" charset="0"/>
                </a:rPr>
                <a:t>03</a:t>
              </a:r>
              <a:endParaRPr lang="zh-CN" altLang="en-US" sz="2800" b="1">
                <a:solidFill>
                  <a:srgbClr val="595959"/>
                </a:solidFill>
                <a:latin typeface="Roboto Th" pitchFamily="2" charset="0"/>
                <a:ea typeface="微软雅黑" pitchFamily="34" charset="-122"/>
                <a:sym typeface="Roboto Th" pitchFamily="2" charset="0"/>
              </a:endParaRPr>
            </a:p>
          </p:txBody>
        </p:sp>
      </p:grpSp>
      <p:grpSp>
        <p:nvGrpSpPr>
          <p:cNvPr id="16401" name="组合 22"/>
          <p:cNvGrpSpPr>
            <a:grpSpLocks/>
          </p:cNvGrpSpPr>
          <p:nvPr/>
        </p:nvGrpSpPr>
        <p:grpSpPr bwMode="auto">
          <a:xfrm>
            <a:off x="3114675" y="3651250"/>
            <a:ext cx="2914650" cy="523875"/>
            <a:chOff x="0" y="0"/>
            <a:chExt cx="2915166" cy="523220"/>
          </a:xfrm>
        </p:grpSpPr>
        <p:sp>
          <p:nvSpPr>
            <p:cNvPr id="16402" name="TextBox 17"/>
            <p:cNvSpPr>
              <a:spLocks noChangeArrowheads="1"/>
            </p:cNvSpPr>
            <p:nvPr/>
          </p:nvSpPr>
          <p:spPr bwMode="auto">
            <a:xfrm>
              <a:off x="576064" y="0"/>
              <a:ext cx="233910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rgbClr val="BFBFBF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点击输入标题</a:t>
              </a:r>
            </a:p>
          </p:txBody>
        </p:sp>
        <p:sp>
          <p:nvSpPr>
            <p:cNvPr id="16403" name="TextBox 21"/>
            <p:cNvSpPr>
              <a:spLocks noChangeArrowheads="1"/>
            </p:cNvSpPr>
            <p:nvPr/>
          </p:nvSpPr>
          <p:spPr bwMode="auto">
            <a:xfrm>
              <a:off x="0" y="0"/>
              <a:ext cx="57900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b="1">
                  <a:solidFill>
                    <a:srgbClr val="BFBFBF"/>
                  </a:solidFill>
                  <a:latin typeface="Roboto Th" pitchFamily="2" charset="0"/>
                  <a:ea typeface="Roboto Th" pitchFamily="2" charset="0"/>
                  <a:cs typeface="Roboto Th" pitchFamily="2" charset="0"/>
                  <a:sym typeface="Roboto Th" pitchFamily="2" charset="0"/>
                </a:rPr>
                <a:t>04</a:t>
              </a:r>
              <a:endParaRPr lang="zh-CN" altLang="en-US" sz="2800" b="1">
                <a:solidFill>
                  <a:srgbClr val="BFBFBF"/>
                </a:solidFill>
                <a:latin typeface="Roboto Th" pitchFamily="2" charset="0"/>
                <a:ea typeface="微软雅黑" pitchFamily="34" charset="-122"/>
                <a:sym typeface="Roboto Th" pitchFamily="2" charset="0"/>
              </a:endParaRPr>
            </a:p>
          </p:txBody>
        </p:sp>
      </p:grpSp>
      <p:sp>
        <p:nvSpPr>
          <p:cNvPr id="16404" name="圆角矩形 25"/>
          <p:cNvSpPr>
            <a:spLocks noChangeArrowheads="1"/>
          </p:cNvSpPr>
          <p:nvPr/>
        </p:nvSpPr>
        <p:spPr bwMode="auto">
          <a:xfrm>
            <a:off x="2335213" y="2057400"/>
            <a:ext cx="4473575" cy="523875"/>
          </a:xfrm>
          <a:prstGeom prst="roundRect">
            <a:avLst>
              <a:gd name="adj" fmla="val 50000"/>
            </a:avLst>
          </a:prstGeom>
          <a:noFill/>
          <a:ln w="3175" cap="flat" cmpd="sng">
            <a:solidFill>
              <a:srgbClr val="BFBFB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405" name="圆角矩形 28"/>
          <p:cNvSpPr>
            <a:spLocks noChangeArrowheads="1"/>
          </p:cNvSpPr>
          <p:nvPr/>
        </p:nvSpPr>
        <p:spPr bwMode="auto">
          <a:xfrm>
            <a:off x="2335213" y="2854325"/>
            <a:ext cx="4473575" cy="523875"/>
          </a:xfrm>
          <a:prstGeom prst="roundRect">
            <a:avLst>
              <a:gd name="adj" fmla="val 50000"/>
            </a:avLst>
          </a:pr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406" name="圆角矩形 29"/>
          <p:cNvSpPr>
            <a:spLocks noChangeArrowheads="1"/>
          </p:cNvSpPr>
          <p:nvPr/>
        </p:nvSpPr>
        <p:spPr bwMode="auto">
          <a:xfrm>
            <a:off x="2335213" y="3651250"/>
            <a:ext cx="4473575" cy="523875"/>
          </a:xfrm>
          <a:prstGeom prst="roundRect">
            <a:avLst>
              <a:gd name="adj" fmla="val 50000"/>
            </a:avLst>
          </a:prstGeom>
          <a:noFill/>
          <a:ln w="3175" cap="flat" cmpd="sng">
            <a:solidFill>
              <a:srgbClr val="BFBFB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6407" name="椭圆 24"/>
          <p:cNvSpPr>
            <a:spLocks noChangeArrowheads="1"/>
          </p:cNvSpPr>
          <p:nvPr/>
        </p:nvSpPr>
        <p:spPr bwMode="auto">
          <a:xfrm>
            <a:off x="8293100" y="133350"/>
            <a:ext cx="584200" cy="584200"/>
          </a:xfrm>
          <a:prstGeom prst="ellipse">
            <a:avLst/>
          </a:pr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r>
              <a:rPr lang="en-US" sz="1100">
                <a:solidFill>
                  <a:srgbClr val="595959"/>
                </a:solidFill>
                <a:latin typeface="MS Gothic" pitchFamily="49" charset="-128"/>
                <a:ea typeface="MS Gothic" pitchFamily="49" charset="-128"/>
                <a:sym typeface="MS Gothic" pitchFamily="49" charset="-128"/>
              </a:rPr>
              <a:t>LOGO</a:t>
            </a:r>
          </a:p>
        </p:txBody>
      </p:sp>
      <p:sp>
        <p:nvSpPr>
          <p:cNvPr id="16408" name="椭圆 30"/>
          <p:cNvSpPr>
            <a:spLocks noChangeArrowheads="1"/>
          </p:cNvSpPr>
          <p:nvPr/>
        </p:nvSpPr>
        <p:spPr bwMode="auto">
          <a:xfrm rot="7200000">
            <a:off x="2091531" y="3099594"/>
            <a:ext cx="874713" cy="434975"/>
          </a:xfrm>
          <a:custGeom>
            <a:avLst/>
            <a:gdLst>
              <a:gd name="T0" fmla="*/ 0 w 1053698"/>
              <a:gd name="T1" fmla="*/ 0 h 523220"/>
              <a:gd name="T2" fmla="*/ 1053698 w 1053698"/>
              <a:gd name="T3" fmla="*/ 523220 h 523220"/>
            </a:gdLst>
            <a:ahLst/>
            <a:cxnLst/>
            <a:rect l="T0" t="T1" r="T2" b="T3"/>
            <a:pathLst>
              <a:path w="1053698" h="523220">
                <a:moveTo>
                  <a:pt x="261610" y="71483"/>
                </a:moveTo>
                <a:cubicBezTo>
                  <a:pt x="156606" y="71483"/>
                  <a:pt x="71483" y="156606"/>
                  <a:pt x="71483" y="261610"/>
                </a:cubicBezTo>
                <a:cubicBezTo>
                  <a:pt x="71483" y="366614"/>
                  <a:pt x="156606" y="451737"/>
                  <a:pt x="261610" y="451737"/>
                </a:cubicBezTo>
                <a:cubicBezTo>
                  <a:pt x="366614" y="451737"/>
                  <a:pt x="451737" y="366614"/>
                  <a:pt x="451737" y="261610"/>
                </a:cubicBezTo>
                <a:cubicBezTo>
                  <a:pt x="451737" y="156606"/>
                  <a:pt x="366614" y="71483"/>
                  <a:pt x="261610" y="71483"/>
                </a:cubicBezTo>
                <a:close/>
                <a:moveTo>
                  <a:pt x="261610" y="0"/>
                </a:moveTo>
                <a:cubicBezTo>
                  <a:pt x="393824" y="0"/>
                  <a:pt x="503131" y="98080"/>
                  <a:pt x="519591" y="225610"/>
                </a:cubicBezTo>
                <a:lnTo>
                  <a:pt x="1017698" y="225610"/>
                </a:lnTo>
                <a:cubicBezTo>
                  <a:pt x="1037580" y="225610"/>
                  <a:pt x="1053698" y="241728"/>
                  <a:pt x="1053698" y="261610"/>
                </a:cubicBezTo>
                <a:cubicBezTo>
                  <a:pt x="1053698" y="281492"/>
                  <a:pt x="1037580" y="297610"/>
                  <a:pt x="1017698" y="297610"/>
                </a:cubicBezTo>
                <a:lnTo>
                  <a:pt x="519591" y="297610"/>
                </a:lnTo>
                <a:cubicBezTo>
                  <a:pt x="503131" y="425140"/>
                  <a:pt x="393824" y="523220"/>
                  <a:pt x="261610" y="523220"/>
                </a:cubicBezTo>
                <a:cubicBezTo>
                  <a:pt x="117127" y="523220"/>
                  <a:pt x="0" y="406093"/>
                  <a:pt x="0" y="261610"/>
                </a:cubicBezTo>
                <a:cubicBezTo>
                  <a:pt x="0" y="117127"/>
                  <a:pt x="117127" y="0"/>
                  <a:pt x="261610" y="0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3175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17411" name="圆角矩形 7"/>
          <p:cNvSpPr>
            <a:spLocks noChangeArrowheads="1"/>
          </p:cNvSpPr>
          <p:nvPr/>
        </p:nvSpPr>
        <p:spPr bwMode="auto">
          <a:xfrm>
            <a:off x="8677275" y="4660900"/>
            <a:ext cx="466725" cy="349250"/>
          </a:xfrm>
          <a:custGeom>
            <a:avLst/>
            <a:gdLst>
              <a:gd name="T0" fmla="*/ 467544 w 467544"/>
              <a:gd name="T1" fmla="*/ 350738 h 350738"/>
              <a:gd name="T2" fmla="*/ 175369 w 467544"/>
              <a:gd name="T3" fmla="*/ 350738 h 350738"/>
              <a:gd name="T4" fmla="*/ 0 w 467544"/>
              <a:gd name="T5" fmla="*/ 175369 h 350738"/>
              <a:gd name="T6" fmla="*/ 175369 w 467544"/>
              <a:gd name="T7" fmla="*/ 0 h 350738"/>
              <a:gd name="T8" fmla="*/ 467544 w 467544"/>
              <a:gd name="T9" fmla="*/ 0 h 3507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7544"/>
              <a:gd name="T16" fmla="*/ 0 h 350738"/>
              <a:gd name="T17" fmla="*/ 467544 w 467544"/>
              <a:gd name="T18" fmla="*/ 350738 h 3507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7544" h="350738">
                <a:moveTo>
                  <a:pt x="467544" y="350738"/>
                </a:moveTo>
                <a:lnTo>
                  <a:pt x="175369" y="350738"/>
                </a:lnTo>
                <a:cubicBezTo>
                  <a:pt x="78515" y="350738"/>
                  <a:pt x="0" y="272223"/>
                  <a:pt x="0" y="175369"/>
                </a:cubicBezTo>
                <a:cubicBezTo>
                  <a:pt x="0" y="78515"/>
                  <a:pt x="78515" y="0"/>
                  <a:pt x="175369" y="0"/>
                </a:cubicBezTo>
                <a:lnTo>
                  <a:pt x="467544" y="0"/>
                </a:lnTo>
              </a:path>
            </a:pathLst>
          </a:cu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412" name="TextBox 8"/>
          <p:cNvSpPr>
            <a:spLocks noChangeArrowheads="1"/>
          </p:cNvSpPr>
          <p:nvPr/>
        </p:nvSpPr>
        <p:spPr bwMode="auto">
          <a:xfrm>
            <a:off x="8739188" y="4673600"/>
            <a:ext cx="466725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*</a:t>
            </a:r>
          </a:p>
        </p:txBody>
      </p:sp>
      <p:sp>
        <p:nvSpPr>
          <p:cNvPr id="17413" name="圆角矩形 9"/>
          <p:cNvSpPr>
            <a:spLocks noChangeArrowheads="1"/>
          </p:cNvSpPr>
          <p:nvPr/>
        </p:nvSpPr>
        <p:spPr bwMode="auto">
          <a:xfrm>
            <a:off x="766763" y="714375"/>
            <a:ext cx="7662862" cy="3959225"/>
          </a:xfrm>
          <a:prstGeom prst="roundRect">
            <a:avLst>
              <a:gd name="adj" fmla="val 4412"/>
            </a:avLst>
          </a:prstGeom>
          <a:solidFill>
            <a:srgbClr val="FFFFFF">
              <a:alpha val="50000"/>
            </a:srgbClr>
          </a:solidFill>
          <a:ln w="2540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414" name="椭圆 10"/>
          <p:cNvSpPr>
            <a:spLocks noChangeArrowheads="1"/>
          </p:cNvSpPr>
          <p:nvPr/>
        </p:nvSpPr>
        <p:spPr bwMode="auto">
          <a:xfrm>
            <a:off x="774700" y="625475"/>
            <a:ext cx="2546350" cy="14287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415" name="椭圆 11"/>
          <p:cNvSpPr>
            <a:spLocks noChangeArrowheads="1"/>
          </p:cNvSpPr>
          <p:nvPr/>
        </p:nvSpPr>
        <p:spPr bwMode="auto">
          <a:xfrm>
            <a:off x="5899150" y="4592638"/>
            <a:ext cx="2544763" cy="144462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416" name="圆角矩形 5"/>
          <p:cNvSpPr>
            <a:spLocks noChangeArrowheads="1"/>
          </p:cNvSpPr>
          <p:nvPr/>
        </p:nvSpPr>
        <p:spPr bwMode="auto">
          <a:xfrm>
            <a:off x="-9525" y="133350"/>
            <a:ext cx="2781300" cy="350838"/>
          </a:xfrm>
          <a:custGeom>
            <a:avLst/>
            <a:gdLst>
              <a:gd name="T0" fmla="*/ 10954 w 2782754"/>
              <a:gd name="T1" fmla="*/ 0 h 351691"/>
              <a:gd name="T2" fmla="*/ 2607385 w 2782754"/>
              <a:gd name="T3" fmla="*/ 0 h 351691"/>
              <a:gd name="T4" fmla="*/ 2782754 w 2782754"/>
              <a:gd name="T5" fmla="*/ 175369 h 351691"/>
              <a:gd name="T6" fmla="*/ 2607385 w 2782754"/>
              <a:gd name="T7" fmla="*/ 350738 h 351691"/>
              <a:gd name="T8" fmla="*/ 0 w 2782754"/>
              <a:gd name="T9" fmla="*/ 351691 h 351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82754"/>
              <a:gd name="T16" fmla="*/ 0 h 351691"/>
              <a:gd name="T17" fmla="*/ 2782754 w 2782754"/>
              <a:gd name="T18" fmla="*/ 351691 h 35169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82754" h="351691">
                <a:moveTo>
                  <a:pt x="10954" y="0"/>
                </a:moveTo>
                <a:lnTo>
                  <a:pt x="2607385" y="0"/>
                </a:lnTo>
                <a:cubicBezTo>
                  <a:pt x="2704239" y="0"/>
                  <a:pt x="2782754" y="78515"/>
                  <a:pt x="2782754" y="175369"/>
                </a:cubicBezTo>
                <a:cubicBezTo>
                  <a:pt x="2782754" y="272223"/>
                  <a:pt x="2704239" y="350738"/>
                  <a:pt x="2607385" y="350738"/>
                </a:cubicBezTo>
                <a:lnTo>
                  <a:pt x="0" y="351691"/>
                </a:lnTo>
              </a:path>
            </a:pathLst>
          </a:cu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7417" name="TextBox 13"/>
          <p:cNvSpPr>
            <a:spLocks noChangeArrowheads="1"/>
          </p:cNvSpPr>
          <p:nvPr/>
        </p:nvSpPr>
        <p:spPr bwMode="auto">
          <a:xfrm>
            <a:off x="242888" y="107950"/>
            <a:ext cx="2286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点击输入文字</a:t>
            </a:r>
          </a:p>
        </p:txBody>
      </p:sp>
      <p:sp>
        <p:nvSpPr>
          <p:cNvPr id="17418" name="椭圆 24"/>
          <p:cNvSpPr>
            <a:spLocks noChangeArrowheads="1"/>
          </p:cNvSpPr>
          <p:nvPr/>
        </p:nvSpPr>
        <p:spPr bwMode="auto">
          <a:xfrm>
            <a:off x="8293100" y="133350"/>
            <a:ext cx="584200" cy="584200"/>
          </a:xfrm>
          <a:prstGeom prst="ellipse">
            <a:avLst/>
          </a:pr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r>
              <a:rPr lang="en-US" sz="1100">
                <a:solidFill>
                  <a:srgbClr val="595959"/>
                </a:solidFill>
                <a:latin typeface="MS Gothic" pitchFamily="49" charset="-128"/>
                <a:ea typeface="MS Gothic" pitchFamily="49" charset="-128"/>
                <a:sym typeface="MS Gothic" pitchFamily="49" charset="-128"/>
              </a:rPr>
              <a:t>LOGO</a:t>
            </a:r>
          </a:p>
        </p:txBody>
      </p:sp>
      <p:grpSp>
        <p:nvGrpSpPr>
          <p:cNvPr id="17419" name="组合 21"/>
          <p:cNvGrpSpPr>
            <a:grpSpLocks/>
          </p:cNvGrpSpPr>
          <p:nvPr/>
        </p:nvGrpSpPr>
        <p:grpSpPr bwMode="auto">
          <a:xfrm>
            <a:off x="1284288" y="935038"/>
            <a:ext cx="6721475" cy="3557587"/>
            <a:chOff x="0" y="0"/>
            <a:chExt cx="6721475" cy="3557588"/>
          </a:xfrm>
        </p:grpSpPr>
        <p:sp>
          <p:nvSpPr>
            <p:cNvPr id="17420" name="任意多边形 11"/>
            <p:cNvSpPr>
              <a:spLocks noChangeArrowheads="1"/>
            </p:cNvSpPr>
            <p:nvPr/>
          </p:nvSpPr>
          <p:spPr bwMode="auto">
            <a:xfrm>
              <a:off x="2667000" y="649288"/>
              <a:ext cx="1238250" cy="1768475"/>
            </a:xfrm>
            <a:custGeom>
              <a:avLst/>
              <a:gdLst>
                <a:gd name="T0" fmla="*/ 5849773 w 585788"/>
                <a:gd name="T1" fmla="*/ 0 h 835990"/>
                <a:gd name="T2" fmla="*/ 11699538 w 585788"/>
                <a:gd name="T3" fmla="*/ 5828303 h 835990"/>
                <a:gd name="T4" fmla="*/ 10700477 w 585788"/>
                <a:gd name="T5" fmla="*/ 9086958 h 835990"/>
                <a:gd name="T6" fmla="*/ 10004229 w 585788"/>
                <a:gd name="T7" fmla="*/ 9927754 h 835990"/>
                <a:gd name="T8" fmla="*/ 9641293 w 585788"/>
                <a:gd name="T9" fmla="*/ 10473635 h 835990"/>
                <a:gd name="T10" fmla="*/ 9153808 w 585788"/>
                <a:gd name="T11" fmla="*/ 11339231 h 835990"/>
                <a:gd name="T12" fmla="*/ 8801734 w 585788"/>
                <a:gd name="T13" fmla="*/ 12320247 h 835990"/>
                <a:gd name="T14" fmla="*/ 8585074 w 585788"/>
                <a:gd name="T15" fmla="*/ 13532071 h 835990"/>
                <a:gd name="T16" fmla="*/ 8585074 w 585788"/>
                <a:gd name="T17" fmla="*/ 15522935 h 835990"/>
                <a:gd name="T18" fmla="*/ 8449659 w 585788"/>
                <a:gd name="T19" fmla="*/ 16503928 h 835990"/>
                <a:gd name="T20" fmla="*/ 8151754 w 585788"/>
                <a:gd name="T21" fmla="*/ 16734754 h 835990"/>
                <a:gd name="T22" fmla="*/ 3683195 w 585788"/>
                <a:gd name="T23" fmla="*/ 16734754 h 835990"/>
                <a:gd name="T24" fmla="*/ 3249875 w 585788"/>
                <a:gd name="T25" fmla="*/ 16330812 h 835990"/>
                <a:gd name="T26" fmla="*/ 3195710 w 585788"/>
                <a:gd name="T27" fmla="*/ 15436374 h 835990"/>
                <a:gd name="T28" fmla="*/ 3114461 w 585788"/>
                <a:gd name="T29" fmla="*/ 13532071 h 835990"/>
                <a:gd name="T30" fmla="*/ 2897805 w 585788"/>
                <a:gd name="T31" fmla="*/ 12320247 h 835990"/>
                <a:gd name="T32" fmla="*/ 2491580 w 585788"/>
                <a:gd name="T33" fmla="*/ 11108409 h 835990"/>
                <a:gd name="T34" fmla="*/ 1760359 w 585788"/>
                <a:gd name="T35" fmla="*/ 10069697 h 835990"/>
                <a:gd name="T36" fmla="*/ 1418749 w 585788"/>
                <a:gd name="T37" fmla="*/ 9593791 h 835990"/>
                <a:gd name="T38" fmla="*/ 999057 w 585788"/>
                <a:gd name="T39" fmla="*/ 9086958 h 835990"/>
                <a:gd name="T40" fmla="*/ 0 w 585788"/>
                <a:gd name="T41" fmla="*/ 5828303 h 835990"/>
                <a:gd name="T42" fmla="*/ 5849773 w 585788"/>
                <a:gd name="T43" fmla="*/ 0 h 83599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585788"/>
                <a:gd name="T67" fmla="*/ 0 h 835990"/>
                <a:gd name="T68" fmla="*/ 585788 w 585788"/>
                <a:gd name="T69" fmla="*/ 835990 h 835990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585788" h="835990">
                  <a:moveTo>
                    <a:pt x="292894" y="0"/>
                  </a:moveTo>
                  <a:cubicBezTo>
                    <a:pt x="454655" y="0"/>
                    <a:pt x="585788" y="130355"/>
                    <a:pt x="585788" y="291155"/>
                  </a:cubicBezTo>
                  <a:cubicBezTo>
                    <a:pt x="585788" y="351455"/>
                    <a:pt x="567348" y="407474"/>
                    <a:pt x="535766" y="453942"/>
                  </a:cubicBezTo>
                  <a:lnTo>
                    <a:pt x="500905" y="495944"/>
                  </a:lnTo>
                  <a:lnTo>
                    <a:pt x="482733" y="523214"/>
                  </a:lnTo>
                  <a:lnTo>
                    <a:pt x="458325" y="566455"/>
                  </a:lnTo>
                  <a:lnTo>
                    <a:pt x="440697" y="615462"/>
                  </a:lnTo>
                  <a:lnTo>
                    <a:pt x="429849" y="675999"/>
                  </a:lnTo>
                  <a:lnTo>
                    <a:pt x="429849" y="775453"/>
                  </a:lnTo>
                  <a:lnTo>
                    <a:pt x="423069" y="824459"/>
                  </a:lnTo>
                  <a:lnTo>
                    <a:pt x="408153" y="835990"/>
                  </a:lnTo>
                  <a:lnTo>
                    <a:pt x="184415" y="835990"/>
                  </a:lnTo>
                  <a:lnTo>
                    <a:pt x="162719" y="815811"/>
                  </a:lnTo>
                  <a:lnTo>
                    <a:pt x="160007" y="771129"/>
                  </a:lnTo>
                  <a:lnTo>
                    <a:pt x="155939" y="675999"/>
                  </a:lnTo>
                  <a:lnTo>
                    <a:pt x="145091" y="615462"/>
                  </a:lnTo>
                  <a:lnTo>
                    <a:pt x="124752" y="554924"/>
                  </a:lnTo>
                  <a:lnTo>
                    <a:pt x="88140" y="503035"/>
                  </a:lnTo>
                  <a:lnTo>
                    <a:pt x="71036" y="479261"/>
                  </a:lnTo>
                  <a:lnTo>
                    <a:pt x="50022" y="453942"/>
                  </a:lnTo>
                  <a:cubicBezTo>
                    <a:pt x="18440" y="407474"/>
                    <a:pt x="0" y="351455"/>
                    <a:pt x="0" y="291155"/>
                  </a:cubicBezTo>
                  <a:cubicBezTo>
                    <a:pt x="0" y="130355"/>
                    <a:pt x="131133" y="0"/>
                    <a:pt x="292894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zh-CN">
                <a:solidFill>
                  <a:srgbClr val="000000"/>
                </a:solidFill>
                <a:latin typeface="MS Gothic" pitchFamily="49" charset="-128"/>
                <a:sym typeface="宋体" pitchFamily="2" charset="-122"/>
              </a:endParaRPr>
            </a:p>
          </p:txBody>
        </p:sp>
        <p:sp>
          <p:nvSpPr>
            <p:cNvPr id="17421" name="任意多边形 33"/>
            <p:cNvSpPr>
              <a:spLocks noChangeArrowheads="1"/>
            </p:cNvSpPr>
            <p:nvPr/>
          </p:nvSpPr>
          <p:spPr bwMode="auto">
            <a:xfrm>
              <a:off x="2703513" y="684213"/>
              <a:ext cx="1165225" cy="1709737"/>
            </a:xfrm>
            <a:custGeom>
              <a:avLst/>
              <a:gdLst>
                <a:gd name="T0" fmla="*/ 5518985 w 550532"/>
                <a:gd name="T1" fmla="*/ 0 h 808604"/>
                <a:gd name="T2" fmla="*/ 11037959 w 550532"/>
                <a:gd name="T3" fmla="*/ 5459931 h 808604"/>
                <a:gd name="T4" fmla="*/ 10095401 w 550532"/>
                <a:gd name="T5" fmla="*/ 8512628 h 808604"/>
                <a:gd name="T6" fmla="*/ 9802677 w 550532"/>
                <a:gd name="T7" fmla="*/ 8863621 h 808604"/>
                <a:gd name="T8" fmla="*/ 8618291 w 550532"/>
                <a:gd name="T9" fmla="*/ 10689364 h 808604"/>
                <a:gd name="T10" fmla="*/ 8319231 w 550532"/>
                <a:gd name="T11" fmla="*/ 11496102 h 808604"/>
                <a:gd name="T12" fmla="*/ 8047359 w 550532"/>
                <a:gd name="T13" fmla="*/ 12302842 h 808604"/>
                <a:gd name="T14" fmla="*/ 7965796 w 550532"/>
                <a:gd name="T15" fmla="*/ 13196041 h 808604"/>
                <a:gd name="T16" fmla="*/ 7911420 w 550532"/>
                <a:gd name="T17" fmla="*/ 14060396 h 808604"/>
                <a:gd name="T18" fmla="*/ 7911420 w 550532"/>
                <a:gd name="T19" fmla="*/ 15443395 h 808604"/>
                <a:gd name="T20" fmla="*/ 7748300 w 550532"/>
                <a:gd name="T21" fmla="*/ 15990831 h 808604"/>
                <a:gd name="T22" fmla="*/ 7612361 w 550532"/>
                <a:gd name="T23" fmla="*/ 16163701 h 808604"/>
                <a:gd name="T24" fmla="*/ 3479928 w 550532"/>
                <a:gd name="T25" fmla="*/ 16163701 h 808604"/>
                <a:gd name="T26" fmla="*/ 3289625 w 550532"/>
                <a:gd name="T27" fmla="*/ 15990831 h 808604"/>
                <a:gd name="T28" fmla="*/ 3208062 w 550532"/>
                <a:gd name="T29" fmla="*/ 15904398 h 808604"/>
                <a:gd name="T30" fmla="*/ 3208062 w 550532"/>
                <a:gd name="T31" fmla="*/ 13743456 h 808604"/>
                <a:gd name="T32" fmla="*/ 2990564 w 550532"/>
                <a:gd name="T33" fmla="*/ 12446910 h 808604"/>
                <a:gd name="T34" fmla="*/ 2773064 w 550532"/>
                <a:gd name="T35" fmla="*/ 11582535 h 808604"/>
                <a:gd name="T36" fmla="*/ 2283708 w 550532"/>
                <a:gd name="T37" fmla="*/ 10458857 h 808604"/>
                <a:gd name="T38" fmla="*/ 1235822 w 550532"/>
                <a:gd name="T39" fmla="*/ 8864266 h 808604"/>
                <a:gd name="T40" fmla="*/ 942554 w 550532"/>
                <a:gd name="T41" fmla="*/ 8512628 h 808604"/>
                <a:gd name="T42" fmla="*/ 0 w 550532"/>
                <a:gd name="T43" fmla="*/ 5459931 h 808604"/>
                <a:gd name="T44" fmla="*/ 5518985 w 550532"/>
                <a:gd name="T45" fmla="*/ 0 h 80860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550532"/>
                <a:gd name="T70" fmla="*/ 0 h 808604"/>
                <a:gd name="T71" fmla="*/ 550532 w 550532"/>
                <a:gd name="T72" fmla="*/ 808604 h 80860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550532" h="808604">
                  <a:moveTo>
                    <a:pt x="275266" y="0"/>
                  </a:moveTo>
                  <a:cubicBezTo>
                    <a:pt x="427291" y="0"/>
                    <a:pt x="550532" y="122288"/>
                    <a:pt x="550532" y="273138"/>
                  </a:cubicBezTo>
                  <a:cubicBezTo>
                    <a:pt x="550532" y="329707"/>
                    <a:pt x="533201" y="382259"/>
                    <a:pt x="503521" y="425852"/>
                  </a:cubicBezTo>
                  <a:lnTo>
                    <a:pt x="488921" y="443411"/>
                  </a:lnTo>
                  <a:lnTo>
                    <a:pt x="429848" y="534745"/>
                  </a:lnTo>
                  <a:lnTo>
                    <a:pt x="414932" y="575103"/>
                  </a:lnTo>
                  <a:lnTo>
                    <a:pt x="401372" y="615461"/>
                  </a:lnTo>
                  <a:lnTo>
                    <a:pt x="397304" y="660144"/>
                  </a:lnTo>
                  <a:lnTo>
                    <a:pt x="394592" y="703384"/>
                  </a:lnTo>
                  <a:lnTo>
                    <a:pt x="394592" y="772570"/>
                  </a:lnTo>
                  <a:lnTo>
                    <a:pt x="386456" y="799956"/>
                  </a:lnTo>
                  <a:lnTo>
                    <a:pt x="379676" y="808604"/>
                  </a:lnTo>
                  <a:lnTo>
                    <a:pt x="173566" y="808604"/>
                  </a:lnTo>
                  <a:lnTo>
                    <a:pt x="164074" y="799956"/>
                  </a:lnTo>
                  <a:lnTo>
                    <a:pt x="160006" y="795632"/>
                  </a:lnTo>
                  <a:lnTo>
                    <a:pt x="160006" y="687529"/>
                  </a:lnTo>
                  <a:lnTo>
                    <a:pt x="149158" y="622668"/>
                  </a:lnTo>
                  <a:lnTo>
                    <a:pt x="138310" y="579427"/>
                  </a:lnTo>
                  <a:lnTo>
                    <a:pt x="113903" y="523214"/>
                  </a:lnTo>
                  <a:lnTo>
                    <a:pt x="61638" y="443443"/>
                  </a:lnTo>
                  <a:lnTo>
                    <a:pt x="47011" y="425852"/>
                  </a:lnTo>
                  <a:cubicBezTo>
                    <a:pt x="17331" y="382259"/>
                    <a:pt x="0" y="329707"/>
                    <a:pt x="0" y="273138"/>
                  </a:cubicBezTo>
                  <a:cubicBezTo>
                    <a:pt x="0" y="122288"/>
                    <a:pt x="123241" y="0"/>
                    <a:pt x="275266" y="0"/>
                  </a:cubicBez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zh-CN">
                <a:solidFill>
                  <a:srgbClr val="000000"/>
                </a:solidFill>
                <a:latin typeface="MS Gothic" pitchFamily="49" charset="-128"/>
                <a:sym typeface="宋体" pitchFamily="2" charset="-122"/>
              </a:endParaRPr>
            </a:p>
          </p:txBody>
        </p:sp>
        <p:sp>
          <p:nvSpPr>
            <p:cNvPr id="17422" name="任意多边形 52"/>
            <p:cNvSpPr>
              <a:spLocks noChangeArrowheads="1"/>
            </p:cNvSpPr>
            <p:nvPr/>
          </p:nvSpPr>
          <p:spPr bwMode="auto">
            <a:xfrm>
              <a:off x="2787650" y="744538"/>
              <a:ext cx="996950" cy="1597025"/>
            </a:xfrm>
            <a:custGeom>
              <a:avLst/>
              <a:gdLst>
                <a:gd name="T0" fmla="*/ 185883 w 997836"/>
                <a:gd name="T1" fmla="*/ 100568 h 1597088"/>
                <a:gd name="T2" fmla="*/ 120108 w 997836"/>
                <a:gd name="T3" fmla="*/ 219420 h 1597088"/>
                <a:gd name="T4" fmla="*/ 74353 w 997836"/>
                <a:gd name="T5" fmla="*/ 365704 h 1597088"/>
                <a:gd name="T6" fmla="*/ 74353 w 997836"/>
                <a:gd name="T7" fmla="*/ 432748 h 1597088"/>
                <a:gd name="T8" fmla="*/ 74353 w 997836"/>
                <a:gd name="T9" fmla="*/ 499792 h 1597088"/>
                <a:gd name="T10" fmla="*/ 74353 w 997836"/>
                <a:gd name="T11" fmla="*/ 569888 h 1597088"/>
                <a:gd name="T12" fmla="*/ 88651 w 997836"/>
                <a:gd name="T13" fmla="*/ 646076 h 1597088"/>
                <a:gd name="T14" fmla="*/ 134407 w 997836"/>
                <a:gd name="T15" fmla="*/ 746644 h 1597088"/>
                <a:gd name="T16" fmla="*/ 185883 w 997836"/>
                <a:gd name="T17" fmla="*/ 841116 h 1597088"/>
                <a:gd name="T18" fmla="*/ 231638 w 997836"/>
                <a:gd name="T19" fmla="*/ 941684 h 1597088"/>
                <a:gd name="T20" fmla="*/ 283112 w 997836"/>
                <a:gd name="T21" fmla="*/ 1045300 h 1597088"/>
                <a:gd name="T22" fmla="*/ 305991 w 997836"/>
                <a:gd name="T23" fmla="*/ 1212912 h 1597088"/>
                <a:gd name="T24" fmla="*/ 314569 w 997836"/>
                <a:gd name="T25" fmla="*/ 1383572 h 1597088"/>
                <a:gd name="T26" fmla="*/ 291692 w 997836"/>
                <a:gd name="T27" fmla="*/ 1264720 h 1597088"/>
                <a:gd name="T28" fmla="*/ 268814 w 997836"/>
                <a:gd name="T29" fmla="*/ 1145868 h 1597088"/>
                <a:gd name="T30" fmla="*/ 208759 w 997836"/>
                <a:gd name="T31" fmla="*/ 1017872 h 1597088"/>
                <a:gd name="T32" fmla="*/ 134407 w 997836"/>
                <a:gd name="T33" fmla="*/ 908160 h 1597088"/>
                <a:gd name="T34" fmla="*/ 74353 w 997836"/>
                <a:gd name="T35" fmla="*/ 789308 h 1597088"/>
                <a:gd name="T36" fmla="*/ 14298 w 997836"/>
                <a:gd name="T37" fmla="*/ 670456 h 1597088"/>
                <a:gd name="T38" fmla="*/ 0 w 997836"/>
                <a:gd name="T39" fmla="*/ 575980 h 1597088"/>
                <a:gd name="T40" fmla="*/ 0 w 997836"/>
                <a:gd name="T41" fmla="*/ 499792 h 1597088"/>
                <a:gd name="T42" fmla="*/ 14298 w 997836"/>
                <a:gd name="T43" fmla="*/ 408368 h 1597088"/>
                <a:gd name="T44" fmla="*/ 37177 w 997836"/>
                <a:gd name="T45" fmla="*/ 329132 h 1597088"/>
                <a:gd name="T46" fmla="*/ 105810 w 997836"/>
                <a:gd name="T47" fmla="*/ 210280 h 1597088"/>
                <a:gd name="T48" fmla="*/ 546205 w 997836"/>
                <a:gd name="T49" fmla="*/ 0 h 1597088"/>
                <a:gd name="T50" fmla="*/ 614839 w 997836"/>
                <a:gd name="T51" fmla="*/ 24380 h 1597088"/>
                <a:gd name="T52" fmla="*/ 680612 w 997836"/>
                <a:gd name="T53" fmla="*/ 48760 h 1597088"/>
                <a:gd name="T54" fmla="*/ 749245 w 997836"/>
                <a:gd name="T55" fmla="*/ 85331 h 1597088"/>
                <a:gd name="T56" fmla="*/ 809298 w 997836"/>
                <a:gd name="T57" fmla="*/ 127996 h 1597088"/>
                <a:gd name="T58" fmla="*/ 860774 w 997836"/>
                <a:gd name="T59" fmla="*/ 176756 h 1597088"/>
                <a:gd name="T60" fmla="*/ 912249 w 997836"/>
                <a:gd name="T61" fmla="*/ 228564 h 1597088"/>
                <a:gd name="T62" fmla="*/ 949424 w 997836"/>
                <a:gd name="T63" fmla="*/ 295608 h 1597088"/>
                <a:gd name="T64" fmla="*/ 980882 w 997836"/>
                <a:gd name="T65" fmla="*/ 371796 h 1597088"/>
                <a:gd name="T66" fmla="*/ 995181 w 997836"/>
                <a:gd name="T67" fmla="*/ 466271 h 1597088"/>
                <a:gd name="T68" fmla="*/ 995181 w 997836"/>
                <a:gd name="T69" fmla="*/ 569887 h 1597088"/>
                <a:gd name="T70" fmla="*/ 980882 w 997836"/>
                <a:gd name="T71" fmla="*/ 652168 h 1597088"/>
                <a:gd name="T72" fmla="*/ 958004 w 997836"/>
                <a:gd name="T73" fmla="*/ 746643 h 1597088"/>
                <a:gd name="T74" fmla="*/ 852195 w 997836"/>
                <a:gd name="T75" fmla="*/ 917303 h 1597088"/>
                <a:gd name="T76" fmla="*/ 740666 w 997836"/>
                <a:gd name="T77" fmla="*/ 1094059 h 1597088"/>
                <a:gd name="T78" fmla="*/ 703489 w 997836"/>
                <a:gd name="T79" fmla="*/ 1212912 h 1597088"/>
                <a:gd name="T80" fmla="*/ 689191 w 997836"/>
                <a:gd name="T81" fmla="*/ 1350051 h 1597088"/>
                <a:gd name="T82" fmla="*/ 680612 w 997836"/>
                <a:gd name="T83" fmla="*/ 1468903 h 1597088"/>
                <a:gd name="T84" fmla="*/ 674892 w 997836"/>
                <a:gd name="T85" fmla="*/ 1596899 h 1597088"/>
                <a:gd name="T86" fmla="*/ 314567 w 997836"/>
                <a:gd name="T87" fmla="*/ 1596899 h 1597088"/>
                <a:gd name="T88" fmla="*/ 448975 w 997836"/>
                <a:gd name="T89" fmla="*/ 1520711 h 1597088"/>
                <a:gd name="T90" fmla="*/ 486151 w 997836"/>
                <a:gd name="T91" fmla="*/ 1130628 h 1597088"/>
                <a:gd name="T92" fmla="*/ 523328 w 997836"/>
                <a:gd name="T93" fmla="*/ 1011776 h 1597088"/>
                <a:gd name="T94" fmla="*/ 591960 w 997836"/>
                <a:gd name="T95" fmla="*/ 874636 h 1597088"/>
                <a:gd name="T96" fmla="*/ 680612 w 997836"/>
                <a:gd name="T97" fmla="*/ 746643 h 1597088"/>
                <a:gd name="T98" fmla="*/ 763543 w 997836"/>
                <a:gd name="T99" fmla="*/ 618647 h 1597088"/>
                <a:gd name="T100" fmla="*/ 815018 w 997836"/>
                <a:gd name="T101" fmla="*/ 466271 h 1597088"/>
                <a:gd name="T102" fmla="*/ 809298 w 997836"/>
                <a:gd name="T103" fmla="*/ 323036 h 1597088"/>
                <a:gd name="T104" fmla="*/ 749245 w 997836"/>
                <a:gd name="T105" fmla="*/ 195040 h 1597088"/>
                <a:gd name="T106" fmla="*/ 703489 w 997836"/>
                <a:gd name="T107" fmla="*/ 134092 h 1597088"/>
                <a:gd name="T108" fmla="*/ 652015 w 997836"/>
                <a:gd name="T109" fmla="*/ 85331 h 1597088"/>
                <a:gd name="T110" fmla="*/ 597680 w 997836"/>
                <a:gd name="T111" fmla="*/ 42664 h 1597088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997836"/>
                <a:gd name="T169" fmla="*/ 0 h 1597088"/>
                <a:gd name="T170" fmla="*/ 997836 w 997836"/>
                <a:gd name="T171" fmla="*/ 1597088 h 1597088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997836" h="1597088">
                  <a:moveTo>
                    <a:pt x="186378" y="100580"/>
                  </a:moveTo>
                  <a:lnTo>
                    <a:pt x="120429" y="219447"/>
                  </a:lnTo>
                  <a:lnTo>
                    <a:pt x="74551" y="365746"/>
                  </a:lnTo>
                  <a:lnTo>
                    <a:pt x="74551" y="432799"/>
                  </a:lnTo>
                  <a:lnTo>
                    <a:pt x="74551" y="499852"/>
                  </a:lnTo>
                  <a:lnTo>
                    <a:pt x="74551" y="569954"/>
                  </a:lnTo>
                  <a:lnTo>
                    <a:pt x="88888" y="646151"/>
                  </a:lnTo>
                  <a:lnTo>
                    <a:pt x="134766" y="746731"/>
                  </a:lnTo>
                  <a:lnTo>
                    <a:pt x="186378" y="841215"/>
                  </a:lnTo>
                  <a:lnTo>
                    <a:pt x="232256" y="941795"/>
                  </a:lnTo>
                  <a:lnTo>
                    <a:pt x="283868" y="1045423"/>
                  </a:lnTo>
                  <a:lnTo>
                    <a:pt x="306807" y="1213056"/>
                  </a:lnTo>
                  <a:lnTo>
                    <a:pt x="315409" y="1383737"/>
                  </a:lnTo>
                  <a:lnTo>
                    <a:pt x="292470" y="1264870"/>
                  </a:lnTo>
                  <a:lnTo>
                    <a:pt x="269531" y="1146003"/>
                  </a:lnTo>
                  <a:lnTo>
                    <a:pt x="209317" y="1017992"/>
                  </a:lnTo>
                  <a:lnTo>
                    <a:pt x="134766" y="908268"/>
                  </a:lnTo>
                  <a:lnTo>
                    <a:pt x="74551" y="789401"/>
                  </a:lnTo>
                  <a:lnTo>
                    <a:pt x="14337" y="670534"/>
                  </a:lnTo>
                  <a:lnTo>
                    <a:pt x="0" y="576049"/>
                  </a:lnTo>
                  <a:lnTo>
                    <a:pt x="0" y="499852"/>
                  </a:lnTo>
                  <a:lnTo>
                    <a:pt x="14337" y="408416"/>
                  </a:lnTo>
                  <a:lnTo>
                    <a:pt x="37276" y="329171"/>
                  </a:lnTo>
                  <a:lnTo>
                    <a:pt x="106092" y="210304"/>
                  </a:lnTo>
                  <a:lnTo>
                    <a:pt x="186378" y="100580"/>
                  </a:lnTo>
                  <a:close/>
                  <a:moveTo>
                    <a:pt x="547662" y="0"/>
                  </a:moveTo>
                  <a:lnTo>
                    <a:pt x="616479" y="24383"/>
                  </a:lnTo>
                  <a:lnTo>
                    <a:pt x="682428" y="48766"/>
                  </a:lnTo>
                  <a:lnTo>
                    <a:pt x="751244" y="85340"/>
                  </a:lnTo>
                  <a:lnTo>
                    <a:pt x="811458" y="128011"/>
                  </a:lnTo>
                  <a:lnTo>
                    <a:pt x="863071" y="176777"/>
                  </a:lnTo>
                  <a:lnTo>
                    <a:pt x="914683" y="228591"/>
                  </a:lnTo>
                  <a:lnTo>
                    <a:pt x="951958" y="295644"/>
                  </a:lnTo>
                  <a:lnTo>
                    <a:pt x="983499" y="371841"/>
                  </a:lnTo>
                  <a:lnTo>
                    <a:pt x="997836" y="466325"/>
                  </a:lnTo>
                  <a:lnTo>
                    <a:pt x="997836" y="569953"/>
                  </a:lnTo>
                  <a:lnTo>
                    <a:pt x="983499" y="652246"/>
                  </a:lnTo>
                  <a:lnTo>
                    <a:pt x="960560" y="746730"/>
                  </a:lnTo>
                  <a:lnTo>
                    <a:pt x="854469" y="917411"/>
                  </a:lnTo>
                  <a:lnTo>
                    <a:pt x="742642" y="1094188"/>
                  </a:lnTo>
                  <a:lnTo>
                    <a:pt x="705366" y="1213056"/>
                  </a:lnTo>
                  <a:lnTo>
                    <a:pt x="691030" y="1350210"/>
                  </a:lnTo>
                  <a:lnTo>
                    <a:pt x="682428" y="1469077"/>
                  </a:lnTo>
                  <a:lnTo>
                    <a:pt x="676693" y="1597088"/>
                  </a:lnTo>
                  <a:lnTo>
                    <a:pt x="315407" y="1597088"/>
                  </a:lnTo>
                  <a:lnTo>
                    <a:pt x="450173" y="1520891"/>
                  </a:lnTo>
                  <a:lnTo>
                    <a:pt x="487448" y="1130763"/>
                  </a:lnTo>
                  <a:lnTo>
                    <a:pt x="524724" y="1011896"/>
                  </a:lnTo>
                  <a:lnTo>
                    <a:pt x="593540" y="874741"/>
                  </a:lnTo>
                  <a:lnTo>
                    <a:pt x="682428" y="746730"/>
                  </a:lnTo>
                  <a:lnTo>
                    <a:pt x="765581" y="618719"/>
                  </a:lnTo>
                  <a:lnTo>
                    <a:pt x="817193" y="466325"/>
                  </a:lnTo>
                  <a:lnTo>
                    <a:pt x="811458" y="323075"/>
                  </a:lnTo>
                  <a:lnTo>
                    <a:pt x="751244" y="195064"/>
                  </a:lnTo>
                  <a:lnTo>
                    <a:pt x="705366" y="134107"/>
                  </a:lnTo>
                  <a:lnTo>
                    <a:pt x="653754" y="85340"/>
                  </a:lnTo>
                  <a:lnTo>
                    <a:pt x="599275" y="42670"/>
                  </a:lnTo>
                  <a:lnTo>
                    <a:pt x="54766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zh-CN">
                <a:solidFill>
                  <a:srgbClr val="000000"/>
                </a:solidFill>
                <a:latin typeface="MS Gothic" pitchFamily="49" charset="-128"/>
                <a:sym typeface="宋体" pitchFamily="2" charset="-122"/>
              </a:endParaRPr>
            </a:p>
          </p:txBody>
        </p:sp>
        <p:sp>
          <p:nvSpPr>
            <p:cNvPr id="17423" name="Freeform 333"/>
            <p:cNvSpPr>
              <a:spLocks noChangeArrowheads="1"/>
            </p:cNvSpPr>
            <p:nvPr/>
          </p:nvSpPr>
          <p:spPr bwMode="auto">
            <a:xfrm>
              <a:off x="3051175" y="2393950"/>
              <a:ext cx="481013" cy="673100"/>
            </a:xfrm>
            <a:custGeom>
              <a:avLst/>
              <a:gdLst>
                <a:gd name="T0" fmla="*/ 2147483646 w 168"/>
                <a:gd name="T1" fmla="*/ 0 h 221"/>
                <a:gd name="T2" fmla="*/ 2147483646 w 168"/>
                <a:gd name="T3" fmla="*/ 2147483646 h 221"/>
                <a:gd name="T4" fmla="*/ 2147483646 w 168"/>
                <a:gd name="T5" fmla="*/ 2147483646 h 221"/>
                <a:gd name="T6" fmla="*/ 2147483646 w 168"/>
                <a:gd name="T7" fmla="*/ 2147483646 h 221"/>
                <a:gd name="T8" fmla="*/ 2147483646 w 168"/>
                <a:gd name="T9" fmla="*/ 2147483646 h 221"/>
                <a:gd name="T10" fmla="*/ 2147483646 w 168"/>
                <a:gd name="T11" fmla="*/ 2147483646 h 221"/>
                <a:gd name="T12" fmla="*/ 0 w 168"/>
                <a:gd name="T13" fmla="*/ 2147483646 h 221"/>
                <a:gd name="T14" fmla="*/ 2147483646 w 168"/>
                <a:gd name="T15" fmla="*/ 2147483646 h 221"/>
                <a:gd name="T16" fmla="*/ 2147483646 w 168"/>
                <a:gd name="T17" fmla="*/ 2147483646 h 221"/>
                <a:gd name="T18" fmla="*/ 0 w 168"/>
                <a:gd name="T19" fmla="*/ 2147483646 h 221"/>
                <a:gd name="T20" fmla="*/ 2147483646 w 168"/>
                <a:gd name="T21" fmla="*/ 2147483646 h 221"/>
                <a:gd name="T22" fmla="*/ 2147483646 w 168"/>
                <a:gd name="T23" fmla="*/ 2147483646 h 221"/>
                <a:gd name="T24" fmla="*/ 2147483646 w 168"/>
                <a:gd name="T25" fmla="*/ 2147483646 h 221"/>
                <a:gd name="T26" fmla="*/ 2147483646 w 168"/>
                <a:gd name="T27" fmla="*/ 2147483646 h 221"/>
                <a:gd name="T28" fmla="*/ 2147483646 w 168"/>
                <a:gd name="T29" fmla="*/ 2147483646 h 221"/>
                <a:gd name="T30" fmla="*/ 2147483646 w 168"/>
                <a:gd name="T31" fmla="*/ 2147483646 h 221"/>
                <a:gd name="T32" fmla="*/ 2147483646 w 168"/>
                <a:gd name="T33" fmla="*/ 2147483646 h 221"/>
                <a:gd name="T34" fmla="*/ 2147483646 w 168"/>
                <a:gd name="T35" fmla="*/ 2147483646 h 221"/>
                <a:gd name="T36" fmla="*/ 2147483646 w 168"/>
                <a:gd name="T37" fmla="*/ 2147483646 h 221"/>
                <a:gd name="T38" fmla="*/ 2147483646 w 168"/>
                <a:gd name="T39" fmla="*/ 2147483646 h 221"/>
                <a:gd name="T40" fmla="*/ 2147483646 w 168"/>
                <a:gd name="T41" fmla="*/ 2147483646 h 221"/>
                <a:gd name="T42" fmla="*/ 2147483646 w 168"/>
                <a:gd name="T43" fmla="*/ 2147483646 h 221"/>
                <a:gd name="T44" fmla="*/ 2147483646 w 168"/>
                <a:gd name="T45" fmla="*/ 2147483646 h 221"/>
                <a:gd name="T46" fmla="*/ 2147483646 w 168"/>
                <a:gd name="T47" fmla="*/ 2147483646 h 221"/>
                <a:gd name="T48" fmla="*/ 2147483646 w 168"/>
                <a:gd name="T49" fmla="*/ 2147483646 h 221"/>
                <a:gd name="T50" fmla="*/ 2147483646 w 168"/>
                <a:gd name="T51" fmla="*/ 2147483646 h 221"/>
                <a:gd name="T52" fmla="*/ 2147483646 w 168"/>
                <a:gd name="T53" fmla="*/ 2147483646 h 221"/>
                <a:gd name="T54" fmla="*/ 2147483646 w 168"/>
                <a:gd name="T55" fmla="*/ 2147483646 h 221"/>
                <a:gd name="T56" fmla="*/ 2147483646 w 168"/>
                <a:gd name="T57" fmla="*/ 2147483646 h 221"/>
                <a:gd name="T58" fmla="*/ 2147483646 w 168"/>
                <a:gd name="T59" fmla="*/ 2147483646 h 221"/>
                <a:gd name="T60" fmla="*/ 2147483646 w 168"/>
                <a:gd name="T61" fmla="*/ 2147483646 h 221"/>
                <a:gd name="T62" fmla="*/ 2147483646 w 168"/>
                <a:gd name="T63" fmla="*/ 2147483646 h 221"/>
                <a:gd name="T64" fmla="*/ 2147483646 w 168"/>
                <a:gd name="T65" fmla="*/ 2147483646 h 221"/>
                <a:gd name="T66" fmla="*/ 2147483646 w 168"/>
                <a:gd name="T67" fmla="*/ 2147483646 h 221"/>
                <a:gd name="T68" fmla="*/ 2147483646 w 168"/>
                <a:gd name="T69" fmla="*/ 2147483646 h 221"/>
                <a:gd name="T70" fmla="*/ 2147483646 w 168"/>
                <a:gd name="T71" fmla="*/ 2147483646 h 221"/>
                <a:gd name="T72" fmla="*/ 2147483646 w 168"/>
                <a:gd name="T73" fmla="*/ 2147483646 h 221"/>
                <a:gd name="T74" fmla="*/ 2147483646 w 168"/>
                <a:gd name="T75" fmla="*/ 2147483646 h 221"/>
                <a:gd name="T76" fmla="*/ 2147483646 w 168"/>
                <a:gd name="T77" fmla="*/ 2147483646 h 221"/>
                <a:gd name="T78" fmla="*/ 2147483646 w 168"/>
                <a:gd name="T79" fmla="*/ 2147483646 h 221"/>
                <a:gd name="T80" fmla="*/ 2147483646 w 168"/>
                <a:gd name="T81" fmla="*/ 2147483646 h 221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68"/>
                <a:gd name="T124" fmla="*/ 0 h 221"/>
                <a:gd name="T125" fmla="*/ 168 w 168"/>
                <a:gd name="T126" fmla="*/ 221 h 221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68" h="221">
                  <a:moveTo>
                    <a:pt x="167" y="8"/>
                  </a:moveTo>
                  <a:lnTo>
                    <a:pt x="159" y="0"/>
                  </a:lnTo>
                  <a:lnTo>
                    <a:pt x="5" y="0"/>
                  </a:lnTo>
                  <a:lnTo>
                    <a:pt x="2" y="11"/>
                  </a:lnTo>
                  <a:lnTo>
                    <a:pt x="2" y="22"/>
                  </a:lnTo>
                  <a:lnTo>
                    <a:pt x="10" y="16"/>
                  </a:lnTo>
                  <a:lnTo>
                    <a:pt x="10" y="11"/>
                  </a:lnTo>
                  <a:lnTo>
                    <a:pt x="96" y="11"/>
                  </a:lnTo>
                  <a:lnTo>
                    <a:pt x="96" y="16"/>
                  </a:lnTo>
                  <a:lnTo>
                    <a:pt x="10" y="16"/>
                  </a:lnTo>
                  <a:lnTo>
                    <a:pt x="2" y="22"/>
                  </a:lnTo>
                  <a:lnTo>
                    <a:pt x="23" y="33"/>
                  </a:lnTo>
                  <a:lnTo>
                    <a:pt x="0" y="44"/>
                  </a:lnTo>
                  <a:lnTo>
                    <a:pt x="0" y="55"/>
                  </a:lnTo>
                  <a:lnTo>
                    <a:pt x="10" y="53"/>
                  </a:lnTo>
                  <a:lnTo>
                    <a:pt x="10" y="44"/>
                  </a:lnTo>
                  <a:lnTo>
                    <a:pt x="96" y="44"/>
                  </a:lnTo>
                  <a:lnTo>
                    <a:pt x="96" y="53"/>
                  </a:lnTo>
                  <a:lnTo>
                    <a:pt x="10" y="53"/>
                  </a:lnTo>
                  <a:lnTo>
                    <a:pt x="0" y="55"/>
                  </a:lnTo>
                  <a:lnTo>
                    <a:pt x="20" y="67"/>
                  </a:lnTo>
                  <a:lnTo>
                    <a:pt x="2" y="78"/>
                  </a:lnTo>
                  <a:lnTo>
                    <a:pt x="2" y="95"/>
                  </a:lnTo>
                  <a:lnTo>
                    <a:pt x="10" y="89"/>
                  </a:lnTo>
                  <a:lnTo>
                    <a:pt x="10" y="78"/>
                  </a:lnTo>
                  <a:lnTo>
                    <a:pt x="96" y="78"/>
                  </a:lnTo>
                  <a:lnTo>
                    <a:pt x="96" y="89"/>
                  </a:lnTo>
                  <a:lnTo>
                    <a:pt x="10" y="89"/>
                  </a:lnTo>
                  <a:lnTo>
                    <a:pt x="2" y="95"/>
                  </a:lnTo>
                  <a:lnTo>
                    <a:pt x="20" y="106"/>
                  </a:lnTo>
                  <a:lnTo>
                    <a:pt x="2" y="117"/>
                  </a:lnTo>
                  <a:lnTo>
                    <a:pt x="2" y="128"/>
                  </a:lnTo>
                  <a:lnTo>
                    <a:pt x="10" y="122"/>
                  </a:lnTo>
                  <a:lnTo>
                    <a:pt x="10" y="117"/>
                  </a:lnTo>
                  <a:lnTo>
                    <a:pt x="96" y="117"/>
                  </a:lnTo>
                  <a:lnTo>
                    <a:pt x="96" y="122"/>
                  </a:lnTo>
                  <a:lnTo>
                    <a:pt x="10" y="122"/>
                  </a:lnTo>
                  <a:lnTo>
                    <a:pt x="2" y="128"/>
                  </a:lnTo>
                  <a:lnTo>
                    <a:pt x="20" y="136"/>
                  </a:lnTo>
                  <a:lnTo>
                    <a:pt x="2" y="145"/>
                  </a:lnTo>
                  <a:lnTo>
                    <a:pt x="2" y="164"/>
                  </a:lnTo>
                  <a:lnTo>
                    <a:pt x="10" y="156"/>
                  </a:lnTo>
                  <a:lnTo>
                    <a:pt x="10" y="147"/>
                  </a:lnTo>
                  <a:lnTo>
                    <a:pt x="96" y="147"/>
                  </a:lnTo>
                  <a:lnTo>
                    <a:pt x="96" y="156"/>
                  </a:lnTo>
                  <a:lnTo>
                    <a:pt x="10" y="156"/>
                  </a:lnTo>
                  <a:lnTo>
                    <a:pt x="2" y="164"/>
                  </a:lnTo>
                  <a:lnTo>
                    <a:pt x="18" y="175"/>
                  </a:lnTo>
                  <a:lnTo>
                    <a:pt x="18" y="200"/>
                  </a:lnTo>
                  <a:lnTo>
                    <a:pt x="36" y="189"/>
                  </a:lnTo>
                  <a:lnTo>
                    <a:pt x="36" y="181"/>
                  </a:lnTo>
                  <a:lnTo>
                    <a:pt x="96" y="181"/>
                  </a:lnTo>
                  <a:lnTo>
                    <a:pt x="96" y="189"/>
                  </a:lnTo>
                  <a:lnTo>
                    <a:pt x="36" y="189"/>
                  </a:lnTo>
                  <a:lnTo>
                    <a:pt x="18" y="200"/>
                  </a:lnTo>
                  <a:lnTo>
                    <a:pt x="55" y="200"/>
                  </a:lnTo>
                  <a:lnTo>
                    <a:pt x="55" y="220"/>
                  </a:lnTo>
                  <a:lnTo>
                    <a:pt x="65" y="206"/>
                  </a:lnTo>
                  <a:lnTo>
                    <a:pt x="65" y="200"/>
                  </a:lnTo>
                  <a:lnTo>
                    <a:pt x="96" y="200"/>
                  </a:lnTo>
                  <a:lnTo>
                    <a:pt x="96" y="206"/>
                  </a:lnTo>
                  <a:lnTo>
                    <a:pt x="65" y="206"/>
                  </a:lnTo>
                  <a:lnTo>
                    <a:pt x="55" y="220"/>
                  </a:lnTo>
                  <a:lnTo>
                    <a:pt x="107" y="220"/>
                  </a:lnTo>
                  <a:lnTo>
                    <a:pt x="107" y="200"/>
                  </a:lnTo>
                  <a:lnTo>
                    <a:pt x="141" y="200"/>
                  </a:lnTo>
                  <a:lnTo>
                    <a:pt x="141" y="175"/>
                  </a:lnTo>
                  <a:lnTo>
                    <a:pt x="167" y="164"/>
                  </a:lnTo>
                  <a:lnTo>
                    <a:pt x="167" y="147"/>
                  </a:lnTo>
                  <a:lnTo>
                    <a:pt x="144" y="139"/>
                  </a:lnTo>
                  <a:lnTo>
                    <a:pt x="167" y="131"/>
                  </a:lnTo>
                  <a:lnTo>
                    <a:pt x="167" y="117"/>
                  </a:lnTo>
                  <a:lnTo>
                    <a:pt x="144" y="108"/>
                  </a:lnTo>
                  <a:lnTo>
                    <a:pt x="167" y="97"/>
                  </a:lnTo>
                  <a:lnTo>
                    <a:pt x="167" y="81"/>
                  </a:lnTo>
                  <a:lnTo>
                    <a:pt x="146" y="72"/>
                  </a:lnTo>
                  <a:lnTo>
                    <a:pt x="167" y="61"/>
                  </a:lnTo>
                  <a:lnTo>
                    <a:pt x="167" y="47"/>
                  </a:lnTo>
                  <a:lnTo>
                    <a:pt x="144" y="36"/>
                  </a:lnTo>
                  <a:lnTo>
                    <a:pt x="167" y="25"/>
                  </a:lnTo>
                  <a:lnTo>
                    <a:pt x="167" y="8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/>
            <a:p>
              <a:endParaRPr lang="zh-CN" altLang="zh-CN">
                <a:solidFill>
                  <a:srgbClr val="000000"/>
                </a:solidFill>
                <a:latin typeface="MS Gothic" pitchFamily="49" charset="-128"/>
                <a:sym typeface="宋体" pitchFamily="2" charset="-122"/>
              </a:endParaRPr>
            </a:p>
          </p:txBody>
        </p:sp>
        <p:sp>
          <p:nvSpPr>
            <p:cNvPr id="17424" name="矩形 27"/>
            <p:cNvSpPr>
              <a:spLocks noChangeArrowheads="1"/>
            </p:cNvSpPr>
            <p:nvPr/>
          </p:nvSpPr>
          <p:spPr bwMode="auto">
            <a:xfrm>
              <a:off x="0" y="1363663"/>
              <a:ext cx="2239963" cy="33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en-US" sz="1600">
                  <a:solidFill>
                    <a:srgbClr val="7F7F7F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PPT</a:t>
              </a:r>
              <a:r>
                <a:rPr lang="zh-CN" altLang="en-US" sz="1600">
                  <a:solidFill>
                    <a:srgbClr val="7F7F7F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模板</a:t>
              </a:r>
              <a:endParaRPr lang="zh-CN" altLang="en-US">
                <a:latin typeface="方正兰亭细黑_GBK" charset="-122"/>
                <a:ea typeface="方正兰亭细黑_GBK" charset="-122"/>
                <a:sym typeface="方正兰亭细黑_GBK" charset="-122"/>
              </a:endParaRPr>
            </a:p>
          </p:txBody>
        </p:sp>
        <p:sp>
          <p:nvSpPr>
            <p:cNvPr id="17425" name="矩形 28"/>
            <p:cNvSpPr>
              <a:spLocks noChangeArrowheads="1"/>
            </p:cNvSpPr>
            <p:nvPr/>
          </p:nvSpPr>
          <p:spPr bwMode="auto">
            <a:xfrm>
              <a:off x="161925" y="684213"/>
              <a:ext cx="2144713" cy="338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en-US" sz="1600">
                  <a:solidFill>
                    <a:srgbClr val="7F7F7F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PPT</a:t>
              </a:r>
              <a:r>
                <a:rPr lang="zh-CN" altLang="en-US" sz="1600">
                  <a:solidFill>
                    <a:srgbClr val="7F7F7F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作品</a:t>
              </a:r>
            </a:p>
          </p:txBody>
        </p:sp>
        <p:sp>
          <p:nvSpPr>
            <p:cNvPr id="17426" name="矩形 29"/>
            <p:cNvSpPr>
              <a:spLocks noChangeArrowheads="1"/>
            </p:cNvSpPr>
            <p:nvPr/>
          </p:nvSpPr>
          <p:spPr bwMode="auto">
            <a:xfrm>
              <a:off x="404813" y="0"/>
              <a:ext cx="2519362" cy="33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/>
              <a:r>
                <a:rPr lang="en-US" sz="1600">
                  <a:solidFill>
                    <a:srgbClr val="7F7F7F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PPT</a:t>
              </a:r>
              <a:r>
                <a:rPr lang="zh-CN" altLang="en-US" sz="1600">
                  <a:solidFill>
                    <a:srgbClr val="7F7F7F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图表</a:t>
              </a:r>
            </a:p>
          </p:txBody>
        </p:sp>
        <p:sp>
          <p:nvSpPr>
            <p:cNvPr id="17427" name="矩形 43"/>
            <p:cNvSpPr>
              <a:spLocks noChangeArrowheads="1"/>
            </p:cNvSpPr>
            <p:nvPr/>
          </p:nvSpPr>
          <p:spPr bwMode="auto">
            <a:xfrm>
              <a:off x="2578100" y="3157538"/>
              <a:ext cx="1416050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/>
              <a:r>
                <a:rPr lang="zh-CN" altLang="en-US" sz="2000">
                  <a:solidFill>
                    <a:srgbClr val="00B0F0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创意服务</a:t>
              </a:r>
            </a:p>
          </p:txBody>
        </p:sp>
        <p:sp>
          <p:nvSpPr>
            <p:cNvPr id="17428" name="直接连接符 31"/>
            <p:cNvSpPr>
              <a:spLocks noChangeShapeType="1"/>
            </p:cNvSpPr>
            <p:nvPr/>
          </p:nvSpPr>
          <p:spPr bwMode="auto">
            <a:xfrm rot="3600000">
              <a:off x="4066381" y="824705"/>
              <a:ext cx="1" cy="173037"/>
            </a:xfrm>
            <a:prstGeom prst="line">
              <a:avLst/>
            </a:prstGeom>
            <a:noFill/>
            <a:ln w="19050" cap="flat" cmpd="sng">
              <a:solidFill>
                <a:srgbClr val="BFBFB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9" name="直接连接符 32"/>
            <p:cNvSpPr>
              <a:spLocks noChangeShapeType="1"/>
            </p:cNvSpPr>
            <p:nvPr/>
          </p:nvSpPr>
          <p:spPr bwMode="auto">
            <a:xfrm rot="1200000">
              <a:off x="3594100" y="428625"/>
              <a:ext cx="1" cy="173038"/>
            </a:xfrm>
            <a:prstGeom prst="line">
              <a:avLst/>
            </a:prstGeom>
            <a:noFill/>
            <a:ln w="19050" cap="flat" cmpd="sng">
              <a:solidFill>
                <a:srgbClr val="BFBFB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0" name="直接连接符 33"/>
            <p:cNvSpPr>
              <a:spLocks noChangeShapeType="1"/>
            </p:cNvSpPr>
            <p:nvPr/>
          </p:nvSpPr>
          <p:spPr bwMode="auto">
            <a:xfrm rot="20400000">
              <a:off x="2978150" y="428625"/>
              <a:ext cx="1" cy="173038"/>
            </a:xfrm>
            <a:prstGeom prst="line">
              <a:avLst/>
            </a:prstGeom>
            <a:noFill/>
            <a:ln w="19050" cap="flat" cmpd="sng">
              <a:solidFill>
                <a:srgbClr val="BFBFB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1" name="直接连接符 34"/>
            <p:cNvSpPr>
              <a:spLocks noChangeShapeType="1"/>
            </p:cNvSpPr>
            <p:nvPr/>
          </p:nvSpPr>
          <p:spPr bwMode="auto">
            <a:xfrm rot="18000000">
              <a:off x="2505868" y="824706"/>
              <a:ext cx="1" cy="173038"/>
            </a:xfrm>
            <a:prstGeom prst="line">
              <a:avLst/>
            </a:prstGeom>
            <a:noFill/>
            <a:ln w="19050" cap="flat" cmpd="sng">
              <a:solidFill>
                <a:srgbClr val="BFBFB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2" name="直接连接符 35"/>
            <p:cNvSpPr>
              <a:spLocks noChangeShapeType="1"/>
            </p:cNvSpPr>
            <p:nvPr/>
          </p:nvSpPr>
          <p:spPr bwMode="auto">
            <a:xfrm rot="15600000">
              <a:off x="2397918" y="1432719"/>
              <a:ext cx="1" cy="173038"/>
            </a:xfrm>
            <a:prstGeom prst="line">
              <a:avLst/>
            </a:prstGeom>
            <a:noFill/>
            <a:ln w="19050" cap="flat" cmpd="sng">
              <a:solidFill>
                <a:srgbClr val="BFBFB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3" name="矩形 36"/>
            <p:cNvSpPr>
              <a:spLocks noChangeArrowheads="1"/>
            </p:cNvSpPr>
            <p:nvPr/>
          </p:nvSpPr>
          <p:spPr bwMode="auto">
            <a:xfrm>
              <a:off x="3671888" y="0"/>
              <a:ext cx="2520950" cy="33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1600">
                  <a:solidFill>
                    <a:srgbClr val="7F7F7F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PPT</a:t>
              </a:r>
              <a:r>
                <a:rPr lang="zh-CN" altLang="en-US" sz="1600">
                  <a:solidFill>
                    <a:srgbClr val="7F7F7F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动画</a:t>
              </a:r>
            </a:p>
          </p:txBody>
        </p:sp>
        <p:sp>
          <p:nvSpPr>
            <p:cNvPr id="17434" name="矩形 37"/>
            <p:cNvSpPr>
              <a:spLocks noChangeArrowheads="1"/>
            </p:cNvSpPr>
            <p:nvPr/>
          </p:nvSpPr>
          <p:spPr bwMode="auto">
            <a:xfrm>
              <a:off x="4325938" y="1363663"/>
              <a:ext cx="2239962" cy="33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600">
                  <a:solidFill>
                    <a:srgbClr val="7F7F7F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演示定制</a:t>
              </a:r>
            </a:p>
          </p:txBody>
        </p:sp>
        <p:sp>
          <p:nvSpPr>
            <p:cNvPr id="17435" name="矩形 38"/>
            <p:cNvSpPr>
              <a:spLocks noChangeArrowheads="1"/>
            </p:cNvSpPr>
            <p:nvPr/>
          </p:nvSpPr>
          <p:spPr bwMode="auto">
            <a:xfrm>
              <a:off x="4240213" y="696913"/>
              <a:ext cx="2481262" cy="338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sz="1600">
                  <a:solidFill>
                    <a:srgbClr val="7F7F7F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KEYNOTE</a:t>
              </a:r>
              <a:r>
                <a:rPr lang="zh-CN" altLang="en-US" sz="1600">
                  <a:solidFill>
                    <a:srgbClr val="7F7F7F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模板</a:t>
              </a:r>
            </a:p>
          </p:txBody>
        </p:sp>
        <p:sp>
          <p:nvSpPr>
            <p:cNvPr id="17436" name="直接连接符 55"/>
            <p:cNvSpPr>
              <a:spLocks noChangeShapeType="1"/>
            </p:cNvSpPr>
            <p:nvPr/>
          </p:nvSpPr>
          <p:spPr bwMode="auto">
            <a:xfrm rot="6000000" flipH="1">
              <a:off x="4131468" y="1432719"/>
              <a:ext cx="1" cy="173038"/>
            </a:xfrm>
            <a:prstGeom prst="line">
              <a:avLst/>
            </a:prstGeom>
            <a:noFill/>
            <a:ln w="19050" cap="flat" cmpd="sng">
              <a:solidFill>
                <a:srgbClr val="BFBFBF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18435" name="圆角矩形 7"/>
          <p:cNvSpPr>
            <a:spLocks noChangeArrowheads="1"/>
          </p:cNvSpPr>
          <p:nvPr/>
        </p:nvSpPr>
        <p:spPr bwMode="auto">
          <a:xfrm>
            <a:off x="8677275" y="4660900"/>
            <a:ext cx="466725" cy="349250"/>
          </a:xfrm>
          <a:custGeom>
            <a:avLst/>
            <a:gdLst>
              <a:gd name="T0" fmla="*/ 467544 w 467544"/>
              <a:gd name="T1" fmla="*/ 350738 h 350738"/>
              <a:gd name="T2" fmla="*/ 175369 w 467544"/>
              <a:gd name="T3" fmla="*/ 350738 h 350738"/>
              <a:gd name="T4" fmla="*/ 0 w 467544"/>
              <a:gd name="T5" fmla="*/ 175369 h 350738"/>
              <a:gd name="T6" fmla="*/ 175369 w 467544"/>
              <a:gd name="T7" fmla="*/ 0 h 350738"/>
              <a:gd name="T8" fmla="*/ 467544 w 467544"/>
              <a:gd name="T9" fmla="*/ 0 h 3507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7544"/>
              <a:gd name="T16" fmla="*/ 0 h 350738"/>
              <a:gd name="T17" fmla="*/ 467544 w 467544"/>
              <a:gd name="T18" fmla="*/ 350738 h 3507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7544" h="350738">
                <a:moveTo>
                  <a:pt x="467544" y="350738"/>
                </a:moveTo>
                <a:lnTo>
                  <a:pt x="175369" y="350738"/>
                </a:lnTo>
                <a:cubicBezTo>
                  <a:pt x="78515" y="350738"/>
                  <a:pt x="0" y="272223"/>
                  <a:pt x="0" y="175369"/>
                </a:cubicBezTo>
                <a:cubicBezTo>
                  <a:pt x="0" y="78515"/>
                  <a:pt x="78515" y="0"/>
                  <a:pt x="175369" y="0"/>
                </a:cubicBezTo>
                <a:lnTo>
                  <a:pt x="467544" y="0"/>
                </a:lnTo>
              </a:path>
            </a:pathLst>
          </a:cu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36" name="TextBox 8"/>
          <p:cNvSpPr>
            <a:spLocks noChangeArrowheads="1"/>
          </p:cNvSpPr>
          <p:nvPr/>
        </p:nvSpPr>
        <p:spPr bwMode="auto">
          <a:xfrm>
            <a:off x="8739188" y="4673600"/>
            <a:ext cx="466725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*</a:t>
            </a:r>
          </a:p>
        </p:txBody>
      </p:sp>
      <p:sp>
        <p:nvSpPr>
          <p:cNvPr id="18437" name="圆角矩形 9"/>
          <p:cNvSpPr>
            <a:spLocks noChangeArrowheads="1"/>
          </p:cNvSpPr>
          <p:nvPr/>
        </p:nvSpPr>
        <p:spPr bwMode="auto">
          <a:xfrm>
            <a:off x="766763" y="714375"/>
            <a:ext cx="7662862" cy="3959225"/>
          </a:xfrm>
          <a:prstGeom prst="roundRect">
            <a:avLst>
              <a:gd name="adj" fmla="val 4412"/>
            </a:avLst>
          </a:prstGeom>
          <a:solidFill>
            <a:srgbClr val="FFFFFF">
              <a:alpha val="50000"/>
            </a:srgbClr>
          </a:solidFill>
          <a:ln w="2540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38" name="椭圆 10"/>
          <p:cNvSpPr>
            <a:spLocks noChangeArrowheads="1"/>
          </p:cNvSpPr>
          <p:nvPr/>
        </p:nvSpPr>
        <p:spPr bwMode="auto">
          <a:xfrm>
            <a:off x="774700" y="625475"/>
            <a:ext cx="2546350" cy="14287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39" name="椭圆 11"/>
          <p:cNvSpPr>
            <a:spLocks noChangeArrowheads="1"/>
          </p:cNvSpPr>
          <p:nvPr/>
        </p:nvSpPr>
        <p:spPr bwMode="auto">
          <a:xfrm>
            <a:off x="5899150" y="4592638"/>
            <a:ext cx="2544763" cy="144462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40" name="圆角矩形 5"/>
          <p:cNvSpPr>
            <a:spLocks noChangeArrowheads="1"/>
          </p:cNvSpPr>
          <p:nvPr/>
        </p:nvSpPr>
        <p:spPr bwMode="auto">
          <a:xfrm>
            <a:off x="-9525" y="133350"/>
            <a:ext cx="2781300" cy="350838"/>
          </a:xfrm>
          <a:custGeom>
            <a:avLst/>
            <a:gdLst>
              <a:gd name="T0" fmla="*/ 10954 w 2782754"/>
              <a:gd name="T1" fmla="*/ 0 h 351691"/>
              <a:gd name="T2" fmla="*/ 2607385 w 2782754"/>
              <a:gd name="T3" fmla="*/ 0 h 351691"/>
              <a:gd name="T4" fmla="*/ 2782754 w 2782754"/>
              <a:gd name="T5" fmla="*/ 175369 h 351691"/>
              <a:gd name="T6" fmla="*/ 2607385 w 2782754"/>
              <a:gd name="T7" fmla="*/ 350738 h 351691"/>
              <a:gd name="T8" fmla="*/ 0 w 2782754"/>
              <a:gd name="T9" fmla="*/ 351691 h 351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82754"/>
              <a:gd name="T16" fmla="*/ 0 h 351691"/>
              <a:gd name="T17" fmla="*/ 2782754 w 2782754"/>
              <a:gd name="T18" fmla="*/ 351691 h 35169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82754" h="351691">
                <a:moveTo>
                  <a:pt x="10954" y="0"/>
                </a:moveTo>
                <a:lnTo>
                  <a:pt x="2607385" y="0"/>
                </a:lnTo>
                <a:cubicBezTo>
                  <a:pt x="2704239" y="0"/>
                  <a:pt x="2782754" y="78515"/>
                  <a:pt x="2782754" y="175369"/>
                </a:cubicBezTo>
                <a:cubicBezTo>
                  <a:pt x="2782754" y="272223"/>
                  <a:pt x="2704239" y="350738"/>
                  <a:pt x="2607385" y="350738"/>
                </a:cubicBezTo>
                <a:lnTo>
                  <a:pt x="0" y="351691"/>
                </a:lnTo>
              </a:path>
            </a:pathLst>
          </a:cu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8441" name="TextBox 13"/>
          <p:cNvSpPr>
            <a:spLocks noChangeArrowheads="1"/>
          </p:cNvSpPr>
          <p:nvPr/>
        </p:nvSpPr>
        <p:spPr bwMode="auto">
          <a:xfrm>
            <a:off x="242888" y="107950"/>
            <a:ext cx="2286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点击输入文字</a:t>
            </a:r>
          </a:p>
        </p:txBody>
      </p:sp>
      <p:sp>
        <p:nvSpPr>
          <p:cNvPr id="18442" name="椭圆 24"/>
          <p:cNvSpPr>
            <a:spLocks noChangeArrowheads="1"/>
          </p:cNvSpPr>
          <p:nvPr/>
        </p:nvSpPr>
        <p:spPr bwMode="auto">
          <a:xfrm>
            <a:off x="8293100" y="133350"/>
            <a:ext cx="584200" cy="584200"/>
          </a:xfrm>
          <a:prstGeom prst="ellipse">
            <a:avLst/>
          </a:pr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r>
              <a:rPr lang="en-US" sz="1100">
                <a:solidFill>
                  <a:srgbClr val="595959"/>
                </a:solidFill>
                <a:latin typeface="MS Gothic" pitchFamily="49" charset="-128"/>
                <a:ea typeface="MS Gothic" pitchFamily="49" charset="-128"/>
                <a:sym typeface="MS Gothic" pitchFamily="49" charset="-128"/>
              </a:rPr>
              <a:t>LOGO</a:t>
            </a:r>
          </a:p>
        </p:txBody>
      </p:sp>
      <p:pic>
        <p:nvPicPr>
          <p:cNvPr id="18443" name="Picture 2" descr="c:\DOCUME~1\mypc\APPLIC~1\360se6\USERDA~1\Temp\292-10~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908050"/>
            <a:ext cx="5003800" cy="3602038"/>
          </a:xfrm>
          <a:prstGeom prst="rect">
            <a:avLst/>
          </a:prstGeom>
          <a:noFill/>
          <a:ln w="28575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444" name="文本框 24"/>
          <p:cNvSpPr>
            <a:spLocks noChangeArrowheads="1"/>
          </p:cNvSpPr>
          <p:nvPr/>
        </p:nvSpPr>
        <p:spPr bwMode="auto">
          <a:xfrm>
            <a:off x="5975350" y="1420813"/>
            <a:ext cx="2317750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90000" rIns="90000" bIns="90000" anchor="ctr"/>
          <a:lstStyle/>
          <a:p>
            <a:pPr marL="285750" indent="-28575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n"/>
            </a:pPr>
            <a:r>
              <a:rPr lang="zh-CN" altLang="en-US" sz="14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诞生于</a:t>
            </a:r>
            <a:r>
              <a:rPr lang="en-US" sz="14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2013</a:t>
            </a:r>
            <a:r>
              <a:rPr lang="zh-CN" altLang="en-US" sz="14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年</a:t>
            </a:r>
            <a:endParaRPr lang="en-US" sz="1400">
              <a:solidFill>
                <a:srgbClr val="595959"/>
              </a:solidFill>
              <a:latin typeface="方正兰亭细黑_GBK" charset="-122"/>
              <a:ea typeface="方正兰亭细黑_GBK" charset="-122"/>
              <a:sym typeface="方正兰亭细黑_GBK" charset="-122"/>
            </a:endParaRPr>
          </a:p>
          <a:p>
            <a:pPr marL="285750" indent="-28575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n"/>
            </a:pPr>
            <a:r>
              <a:rPr lang="zh-CN" altLang="en-US" sz="14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中国首家演示设计交易平台</a:t>
            </a:r>
            <a:endParaRPr lang="en-US" sz="1400">
              <a:solidFill>
                <a:srgbClr val="595959"/>
              </a:solidFill>
              <a:latin typeface="方正兰亭细黑_GBK" charset="-122"/>
              <a:ea typeface="方正兰亭细黑_GBK" charset="-122"/>
              <a:sym typeface="方正兰亭细黑_GBK" charset="-122"/>
            </a:endParaRPr>
          </a:p>
          <a:p>
            <a:pPr marL="285750" indent="-28575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n"/>
            </a:pPr>
            <a:r>
              <a:rPr lang="zh-CN" altLang="en-US" sz="14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一站式在线演示、素材销售、服务交易系统</a:t>
            </a:r>
            <a:endParaRPr lang="en-US" sz="1400">
              <a:solidFill>
                <a:srgbClr val="595959"/>
              </a:solidFill>
              <a:latin typeface="方正兰亭细黑_GBK" charset="-122"/>
              <a:ea typeface="方正兰亭细黑_GBK" charset="-122"/>
              <a:sym typeface="方正兰亭细黑_GBK" charset="-122"/>
            </a:endParaRPr>
          </a:p>
          <a:p>
            <a:pPr marL="285750" indent="-28575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n"/>
            </a:pPr>
            <a:r>
              <a:rPr lang="zh-CN" altLang="en-US" sz="14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由上海锐普广告有限公司整合资源组建成立</a:t>
            </a:r>
            <a:endParaRPr lang="en-US" sz="1400">
              <a:solidFill>
                <a:srgbClr val="595959"/>
              </a:solidFill>
              <a:latin typeface="方正兰亭细黑_GBK" charset="-122"/>
              <a:ea typeface="方正兰亭细黑_GBK" charset="-122"/>
              <a:sym typeface="方正兰亭细黑_GBK" charset="-122"/>
            </a:endParaRPr>
          </a:p>
          <a:p>
            <a:pPr marL="285750" indent="-285750" algn="just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n"/>
            </a:pPr>
            <a:r>
              <a:rPr lang="zh-CN" altLang="en-US" sz="14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所提供的服务包括：</a:t>
            </a:r>
            <a:r>
              <a:rPr lang="en-US" sz="14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模板、</a:t>
            </a:r>
            <a:r>
              <a:rPr lang="en-US" sz="14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图表、</a:t>
            </a:r>
            <a:r>
              <a:rPr lang="en-US" sz="14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动画、</a:t>
            </a:r>
            <a:r>
              <a:rPr lang="en-US" sz="14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PPT</a:t>
            </a:r>
            <a:r>
              <a:rPr lang="zh-CN" altLang="en-US" sz="14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作品、</a:t>
            </a:r>
            <a:r>
              <a:rPr lang="en-US" sz="14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keynote</a:t>
            </a:r>
            <a:r>
              <a:rPr lang="zh-CN" altLang="en-US" sz="14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模板、演示图片、</a:t>
            </a:r>
            <a:r>
              <a:rPr lang="en-US" sz="14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PREZI</a:t>
            </a:r>
            <a:r>
              <a:rPr lang="zh-CN" altLang="en-US" sz="14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、演示定制</a:t>
            </a:r>
          </a:p>
        </p:txBody>
      </p:sp>
      <p:sp>
        <p:nvSpPr>
          <p:cNvPr id="18445" name="TextBox 6"/>
          <p:cNvSpPr>
            <a:spLocks noChangeArrowheads="1"/>
          </p:cNvSpPr>
          <p:nvPr/>
        </p:nvSpPr>
        <p:spPr bwMode="auto">
          <a:xfrm>
            <a:off x="981075" y="2598738"/>
            <a:ext cx="4983163" cy="304800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 b="1">
                <a:solidFill>
                  <a:srgbClr val="3F3F3F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图片资源来自网络，此处仅作为展示示例，使用者请自行配图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19459" name="圆角矩形 7"/>
          <p:cNvSpPr>
            <a:spLocks noChangeArrowheads="1"/>
          </p:cNvSpPr>
          <p:nvPr/>
        </p:nvSpPr>
        <p:spPr bwMode="auto">
          <a:xfrm>
            <a:off x="8677275" y="4660900"/>
            <a:ext cx="466725" cy="349250"/>
          </a:xfrm>
          <a:custGeom>
            <a:avLst/>
            <a:gdLst>
              <a:gd name="T0" fmla="*/ 467544 w 467544"/>
              <a:gd name="T1" fmla="*/ 350738 h 350738"/>
              <a:gd name="T2" fmla="*/ 175369 w 467544"/>
              <a:gd name="T3" fmla="*/ 350738 h 350738"/>
              <a:gd name="T4" fmla="*/ 0 w 467544"/>
              <a:gd name="T5" fmla="*/ 175369 h 350738"/>
              <a:gd name="T6" fmla="*/ 175369 w 467544"/>
              <a:gd name="T7" fmla="*/ 0 h 350738"/>
              <a:gd name="T8" fmla="*/ 467544 w 467544"/>
              <a:gd name="T9" fmla="*/ 0 h 3507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7544"/>
              <a:gd name="T16" fmla="*/ 0 h 350738"/>
              <a:gd name="T17" fmla="*/ 467544 w 467544"/>
              <a:gd name="T18" fmla="*/ 350738 h 3507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7544" h="350738">
                <a:moveTo>
                  <a:pt x="467544" y="350738"/>
                </a:moveTo>
                <a:lnTo>
                  <a:pt x="175369" y="350738"/>
                </a:lnTo>
                <a:cubicBezTo>
                  <a:pt x="78515" y="350738"/>
                  <a:pt x="0" y="272223"/>
                  <a:pt x="0" y="175369"/>
                </a:cubicBezTo>
                <a:cubicBezTo>
                  <a:pt x="0" y="78515"/>
                  <a:pt x="78515" y="0"/>
                  <a:pt x="175369" y="0"/>
                </a:cubicBezTo>
                <a:lnTo>
                  <a:pt x="467544" y="0"/>
                </a:lnTo>
              </a:path>
            </a:pathLst>
          </a:cu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60" name="TextBox 8"/>
          <p:cNvSpPr>
            <a:spLocks noChangeArrowheads="1"/>
          </p:cNvSpPr>
          <p:nvPr/>
        </p:nvSpPr>
        <p:spPr bwMode="auto">
          <a:xfrm>
            <a:off x="8739188" y="4673600"/>
            <a:ext cx="466725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*</a:t>
            </a:r>
          </a:p>
        </p:txBody>
      </p:sp>
      <p:sp>
        <p:nvSpPr>
          <p:cNvPr id="19461" name="圆角矩形 9"/>
          <p:cNvSpPr>
            <a:spLocks noChangeArrowheads="1"/>
          </p:cNvSpPr>
          <p:nvPr/>
        </p:nvSpPr>
        <p:spPr bwMode="auto">
          <a:xfrm>
            <a:off x="766763" y="714375"/>
            <a:ext cx="7662862" cy="3959225"/>
          </a:xfrm>
          <a:prstGeom prst="roundRect">
            <a:avLst>
              <a:gd name="adj" fmla="val 4412"/>
            </a:avLst>
          </a:prstGeom>
          <a:solidFill>
            <a:srgbClr val="FFFFFF">
              <a:alpha val="50000"/>
            </a:srgbClr>
          </a:solidFill>
          <a:ln w="2540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62" name="椭圆 10"/>
          <p:cNvSpPr>
            <a:spLocks noChangeArrowheads="1"/>
          </p:cNvSpPr>
          <p:nvPr/>
        </p:nvSpPr>
        <p:spPr bwMode="auto">
          <a:xfrm>
            <a:off x="774700" y="625475"/>
            <a:ext cx="2546350" cy="14287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63" name="椭圆 11"/>
          <p:cNvSpPr>
            <a:spLocks noChangeArrowheads="1"/>
          </p:cNvSpPr>
          <p:nvPr/>
        </p:nvSpPr>
        <p:spPr bwMode="auto">
          <a:xfrm>
            <a:off x="5899150" y="4592638"/>
            <a:ext cx="2544763" cy="144462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64" name="圆角矩形 5"/>
          <p:cNvSpPr>
            <a:spLocks noChangeArrowheads="1"/>
          </p:cNvSpPr>
          <p:nvPr/>
        </p:nvSpPr>
        <p:spPr bwMode="auto">
          <a:xfrm>
            <a:off x="-9525" y="133350"/>
            <a:ext cx="2781300" cy="350838"/>
          </a:xfrm>
          <a:custGeom>
            <a:avLst/>
            <a:gdLst>
              <a:gd name="T0" fmla="*/ 10954 w 2782754"/>
              <a:gd name="T1" fmla="*/ 0 h 351691"/>
              <a:gd name="T2" fmla="*/ 2607385 w 2782754"/>
              <a:gd name="T3" fmla="*/ 0 h 351691"/>
              <a:gd name="T4" fmla="*/ 2782754 w 2782754"/>
              <a:gd name="T5" fmla="*/ 175369 h 351691"/>
              <a:gd name="T6" fmla="*/ 2607385 w 2782754"/>
              <a:gd name="T7" fmla="*/ 350738 h 351691"/>
              <a:gd name="T8" fmla="*/ 0 w 2782754"/>
              <a:gd name="T9" fmla="*/ 351691 h 351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82754"/>
              <a:gd name="T16" fmla="*/ 0 h 351691"/>
              <a:gd name="T17" fmla="*/ 2782754 w 2782754"/>
              <a:gd name="T18" fmla="*/ 351691 h 35169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82754" h="351691">
                <a:moveTo>
                  <a:pt x="10954" y="0"/>
                </a:moveTo>
                <a:lnTo>
                  <a:pt x="2607385" y="0"/>
                </a:lnTo>
                <a:cubicBezTo>
                  <a:pt x="2704239" y="0"/>
                  <a:pt x="2782754" y="78515"/>
                  <a:pt x="2782754" y="175369"/>
                </a:cubicBezTo>
                <a:cubicBezTo>
                  <a:pt x="2782754" y="272223"/>
                  <a:pt x="2704239" y="350738"/>
                  <a:pt x="2607385" y="350738"/>
                </a:cubicBezTo>
                <a:lnTo>
                  <a:pt x="0" y="351691"/>
                </a:lnTo>
              </a:path>
            </a:pathLst>
          </a:cu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9465" name="TextBox 13"/>
          <p:cNvSpPr>
            <a:spLocks noChangeArrowheads="1"/>
          </p:cNvSpPr>
          <p:nvPr/>
        </p:nvSpPr>
        <p:spPr bwMode="auto">
          <a:xfrm>
            <a:off x="242888" y="107950"/>
            <a:ext cx="2286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点击输入文字</a:t>
            </a:r>
          </a:p>
        </p:txBody>
      </p:sp>
      <p:sp>
        <p:nvSpPr>
          <p:cNvPr id="19466" name="椭圆 24"/>
          <p:cNvSpPr>
            <a:spLocks noChangeArrowheads="1"/>
          </p:cNvSpPr>
          <p:nvPr/>
        </p:nvSpPr>
        <p:spPr bwMode="auto">
          <a:xfrm>
            <a:off x="8293100" y="133350"/>
            <a:ext cx="584200" cy="584200"/>
          </a:xfrm>
          <a:prstGeom prst="ellipse">
            <a:avLst/>
          </a:pr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r>
              <a:rPr lang="en-US" sz="1100">
                <a:solidFill>
                  <a:srgbClr val="595959"/>
                </a:solidFill>
                <a:latin typeface="MS Gothic" pitchFamily="49" charset="-128"/>
                <a:ea typeface="MS Gothic" pitchFamily="49" charset="-128"/>
                <a:sym typeface="MS Gothic" pitchFamily="49" charset="-128"/>
              </a:rPr>
              <a:t>LOGO</a:t>
            </a:r>
          </a:p>
        </p:txBody>
      </p:sp>
      <p:pic>
        <p:nvPicPr>
          <p:cNvPr id="19467" name="图表 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915988"/>
            <a:ext cx="6840538" cy="358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20483" name="圆角矩形 7"/>
          <p:cNvSpPr>
            <a:spLocks noChangeArrowheads="1"/>
          </p:cNvSpPr>
          <p:nvPr/>
        </p:nvSpPr>
        <p:spPr bwMode="auto">
          <a:xfrm>
            <a:off x="8677275" y="4660900"/>
            <a:ext cx="466725" cy="349250"/>
          </a:xfrm>
          <a:custGeom>
            <a:avLst/>
            <a:gdLst>
              <a:gd name="T0" fmla="*/ 467544 w 467544"/>
              <a:gd name="T1" fmla="*/ 350738 h 350738"/>
              <a:gd name="T2" fmla="*/ 175369 w 467544"/>
              <a:gd name="T3" fmla="*/ 350738 h 350738"/>
              <a:gd name="T4" fmla="*/ 0 w 467544"/>
              <a:gd name="T5" fmla="*/ 175369 h 350738"/>
              <a:gd name="T6" fmla="*/ 175369 w 467544"/>
              <a:gd name="T7" fmla="*/ 0 h 350738"/>
              <a:gd name="T8" fmla="*/ 467544 w 467544"/>
              <a:gd name="T9" fmla="*/ 0 h 3507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7544"/>
              <a:gd name="T16" fmla="*/ 0 h 350738"/>
              <a:gd name="T17" fmla="*/ 467544 w 467544"/>
              <a:gd name="T18" fmla="*/ 350738 h 3507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7544" h="350738">
                <a:moveTo>
                  <a:pt x="467544" y="350738"/>
                </a:moveTo>
                <a:lnTo>
                  <a:pt x="175369" y="350738"/>
                </a:lnTo>
                <a:cubicBezTo>
                  <a:pt x="78515" y="350738"/>
                  <a:pt x="0" y="272223"/>
                  <a:pt x="0" y="175369"/>
                </a:cubicBezTo>
                <a:cubicBezTo>
                  <a:pt x="0" y="78515"/>
                  <a:pt x="78515" y="0"/>
                  <a:pt x="175369" y="0"/>
                </a:cubicBezTo>
                <a:lnTo>
                  <a:pt x="467544" y="0"/>
                </a:lnTo>
              </a:path>
            </a:pathLst>
          </a:cu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484" name="TextBox 8"/>
          <p:cNvSpPr>
            <a:spLocks noChangeArrowheads="1"/>
          </p:cNvSpPr>
          <p:nvPr/>
        </p:nvSpPr>
        <p:spPr bwMode="auto">
          <a:xfrm>
            <a:off x="8739188" y="4673600"/>
            <a:ext cx="466725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*</a:t>
            </a:r>
          </a:p>
        </p:txBody>
      </p:sp>
      <p:sp>
        <p:nvSpPr>
          <p:cNvPr id="20485" name="圆角矩形 9"/>
          <p:cNvSpPr>
            <a:spLocks noChangeArrowheads="1"/>
          </p:cNvSpPr>
          <p:nvPr/>
        </p:nvSpPr>
        <p:spPr bwMode="auto">
          <a:xfrm>
            <a:off x="766763" y="714375"/>
            <a:ext cx="7662862" cy="3959225"/>
          </a:xfrm>
          <a:prstGeom prst="roundRect">
            <a:avLst>
              <a:gd name="adj" fmla="val 4412"/>
            </a:avLst>
          </a:prstGeom>
          <a:solidFill>
            <a:srgbClr val="FFFFFF">
              <a:alpha val="50000"/>
            </a:srgbClr>
          </a:solidFill>
          <a:ln w="2540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486" name="椭圆 10"/>
          <p:cNvSpPr>
            <a:spLocks noChangeArrowheads="1"/>
          </p:cNvSpPr>
          <p:nvPr/>
        </p:nvSpPr>
        <p:spPr bwMode="auto">
          <a:xfrm>
            <a:off x="774700" y="625475"/>
            <a:ext cx="2546350" cy="14287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487" name="椭圆 11"/>
          <p:cNvSpPr>
            <a:spLocks noChangeArrowheads="1"/>
          </p:cNvSpPr>
          <p:nvPr/>
        </p:nvSpPr>
        <p:spPr bwMode="auto">
          <a:xfrm>
            <a:off x="5899150" y="4592638"/>
            <a:ext cx="2544763" cy="144462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488" name="圆角矩形 5"/>
          <p:cNvSpPr>
            <a:spLocks noChangeArrowheads="1"/>
          </p:cNvSpPr>
          <p:nvPr/>
        </p:nvSpPr>
        <p:spPr bwMode="auto">
          <a:xfrm>
            <a:off x="-9525" y="133350"/>
            <a:ext cx="2781300" cy="350838"/>
          </a:xfrm>
          <a:custGeom>
            <a:avLst/>
            <a:gdLst>
              <a:gd name="T0" fmla="*/ 10954 w 2782754"/>
              <a:gd name="T1" fmla="*/ 0 h 351691"/>
              <a:gd name="T2" fmla="*/ 2607385 w 2782754"/>
              <a:gd name="T3" fmla="*/ 0 h 351691"/>
              <a:gd name="T4" fmla="*/ 2782754 w 2782754"/>
              <a:gd name="T5" fmla="*/ 175369 h 351691"/>
              <a:gd name="T6" fmla="*/ 2607385 w 2782754"/>
              <a:gd name="T7" fmla="*/ 350738 h 351691"/>
              <a:gd name="T8" fmla="*/ 0 w 2782754"/>
              <a:gd name="T9" fmla="*/ 351691 h 351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82754"/>
              <a:gd name="T16" fmla="*/ 0 h 351691"/>
              <a:gd name="T17" fmla="*/ 2782754 w 2782754"/>
              <a:gd name="T18" fmla="*/ 351691 h 35169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82754" h="351691">
                <a:moveTo>
                  <a:pt x="10954" y="0"/>
                </a:moveTo>
                <a:lnTo>
                  <a:pt x="2607385" y="0"/>
                </a:lnTo>
                <a:cubicBezTo>
                  <a:pt x="2704239" y="0"/>
                  <a:pt x="2782754" y="78515"/>
                  <a:pt x="2782754" y="175369"/>
                </a:cubicBezTo>
                <a:cubicBezTo>
                  <a:pt x="2782754" y="272223"/>
                  <a:pt x="2704239" y="350738"/>
                  <a:pt x="2607385" y="350738"/>
                </a:cubicBezTo>
                <a:lnTo>
                  <a:pt x="0" y="351691"/>
                </a:lnTo>
              </a:path>
            </a:pathLst>
          </a:cu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0489" name="TextBox 13"/>
          <p:cNvSpPr>
            <a:spLocks noChangeArrowheads="1"/>
          </p:cNvSpPr>
          <p:nvPr/>
        </p:nvSpPr>
        <p:spPr bwMode="auto">
          <a:xfrm>
            <a:off x="242888" y="107950"/>
            <a:ext cx="2286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点击输入文字</a:t>
            </a:r>
          </a:p>
        </p:txBody>
      </p:sp>
      <p:sp>
        <p:nvSpPr>
          <p:cNvPr id="20490" name="椭圆 24"/>
          <p:cNvSpPr>
            <a:spLocks noChangeArrowheads="1"/>
          </p:cNvSpPr>
          <p:nvPr/>
        </p:nvSpPr>
        <p:spPr bwMode="auto">
          <a:xfrm>
            <a:off x="8293100" y="133350"/>
            <a:ext cx="584200" cy="584200"/>
          </a:xfrm>
          <a:prstGeom prst="ellipse">
            <a:avLst/>
          </a:pr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r>
              <a:rPr lang="en-US" sz="1100">
                <a:solidFill>
                  <a:srgbClr val="595959"/>
                </a:solidFill>
                <a:latin typeface="MS Gothic" pitchFamily="49" charset="-128"/>
                <a:ea typeface="MS Gothic" pitchFamily="49" charset="-128"/>
                <a:sym typeface="MS Gothic" pitchFamily="49" charset="-128"/>
              </a:rPr>
              <a:t>LOGO</a:t>
            </a:r>
          </a:p>
        </p:txBody>
      </p:sp>
      <p:sp>
        <p:nvSpPr>
          <p:cNvPr id="20491" name="文本框 24"/>
          <p:cNvSpPr>
            <a:spLocks noChangeArrowheads="1"/>
          </p:cNvSpPr>
          <p:nvPr/>
        </p:nvSpPr>
        <p:spPr bwMode="auto">
          <a:xfrm>
            <a:off x="1187450" y="1590675"/>
            <a:ext cx="67691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90000" rIns="90000" bIns="90000" anchor="ctr"/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中国首家演示设计交易平台，基于演示设计的一站式在线演示、素材销售、服务交易系统。诞生于</a:t>
            </a:r>
            <a:r>
              <a:rPr 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2013</a:t>
            </a:r>
            <a:r>
              <a:rPr lang="zh-CN" alt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年，由中国专业</a:t>
            </a:r>
            <a:r>
              <a:rPr 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设计领跑者上海锐普广告有限公司整合锐普</a:t>
            </a:r>
            <a:r>
              <a:rPr 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设计、锐普</a:t>
            </a:r>
            <a:r>
              <a:rPr 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论坛、锐普</a:t>
            </a:r>
            <a:r>
              <a:rPr 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商城、锐普</a:t>
            </a:r>
            <a:r>
              <a:rPr 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市场等资源组建成立。</a:t>
            </a:r>
          </a:p>
        </p:txBody>
      </p:sp>
      <p:sp>
        <p:nvSpPr>
          <p:cNvPr id="20492" name="矩形 2"/>
          <p:cNvSpPr>
            <a:spLocks noChangeArrowheads="1"/>
          </p:cNvSpPr>
          <p:nvPr/>
        </p:nvSpPr>
        <p:spPr bwMode="auto">
          <a:xfrm>
            <a:off x="1187450" y="914400"/>
            <a:ext cx="12493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演界网</a:t>
            </a:r>
            <a:endParaRPr lang="zh-CN" altLang="en-US" sz="2800">
              <a:solidFill>
                <a:srgbClr val="000000"/>
              </a:solidFill>
              <a:latin typeface="方正兰亭细黑_GBK" charset="-122"/>
              <a:ea typeface="方正兰亭细黑_GBK" charset="-122"/>
              <a:sym typeface="方正兰亭细黑_GBK" charset="-122"/>
            </a:endParaRPr>
          </a:p>
        </p:txBody>
      </p:sp>
      <p:sp>
        <p:nvSpPr>
          <p:cNvPr id="20493" name="直接连接符 5"/>
          <p:cNvSpPr>
            <a:spLocks noChangeShapeType="1"/>
          </p:cNvSpPr>
          <p:nvPr/>
        </p:nvSpPr>
        <p:spPr bwMode="auto">
          <a:xfrm>
            <a:off x="1274763" y="1481138"/>
            <a:ext cx="1497012" cy="1587"/>
          </a:xfrm>
          <a:prstGeom prst="line">
            <a:avLst/>
          </a:prstGeom>
          <a:noFill/>
          <a:ln w="9525" cap="flat" cmpd="sng">
            <a:solidFill>
              <a:srgbClr val="595959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494" name="文本框 24"/>
          <p:cNvSpPr>
            <a:spLocks noChangeArrowheads="1"/>
          </p:cNvSpPr>
          <p:nvPr/>
        </p:nvSpPr>
        <p:spPr bwMode="auto">
          <a:xfrm>
            <a:off x="1187450" y="3003550"/>
            <a:ext cx="67691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90000" rIns="90000" bIns="90000" anchor="ctr"/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中国首家演示设计交易平台，基于演示设计的一站式在线演示、素材销售、服务交易系统。诞生于</a:t>
            </a:r>
            <a:r>
              <a:rPr 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2013</a:t>
            </a:r>
            <a:r>
              <a:rPr lang="zh-CN" alt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年，由中国专业</a:t>
            </a:r>
            <a:r>
              <a:rPr 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设计领跑者上海锐普广告有限公司整合锐普</a:t>
            </a:r>
            <a:r>
              <a:rPr 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设计、锐普</a:t>
            </a:r>
            <a:r>
              <a:rPr 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论坛、锐普</a:t>
            </a:r>
            <a:r>
              <a:rPr 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商城、锐普</a:t>
            </a:r>
            <a:r>
              <a:rPr 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PPT</a:t>
            </a:r>
            <a:r>
              <a:rPr lang="zh-CN" alt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市场等资源组建成立。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21507" name="圆角矩形 7"/>
          <p:cNvSpPr>
            <a:spLocks noChangeArrowheads="1"/>
          </p:cNvSpPr>
          <p:nvPr/>
        </p:nvSpPr>
        <p:spPr bwMode="auto">
          <a:xfrm>
            <a:off x="8677275" y="4660900"/>
            <a:ext cx="466725" cy="349250"/>
          </a:xfrm>
          <a:custGeom>
            <a:avLst/>
            <a:gdLst>
              <a:gd name="T0" fmla="*/ 467544 w 467544"/>
              <a:gd name="T1" fmla="*/ 350738 h 350738"/>
              <a:gd name="T2" fmla="*/ 175369 w 467544"/>
              <a:gd name="T3" fmla="*/ 350738 h 350738"/>
              <a:gd name="T4" fmla="*/ 0 w 467544"/>
              <a:gd name="T5" fmla="*/ 175369 h 350738"/>
              <a:gd name="T6" fmla="*/ 175369 w 467544"/>
              <a:gd name="T7" fmla="*/ 0 h 350738"/>
              <a:gd name="T8" fmla="*/ 467544 w 467544"/>
              <a:gd name="T9" fmla="*/ 0 h 3507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7544"/>
              <a:gd name="T16" fmla="*/ 0 h 350738"/>
              <a:gd name="T17" fmla="*/ 467544 w 467544"/>
              <a:gd name="T18" fmla="*/ 350738 h 3507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7544" h="350738">
                <a:moveTo>
                  <a:pt x="467544" y="350738"/>
                </a:moveTo>
                <a:lnTo>
                  <a:pt x="175369" y="350738"/>
                </a:lnTo>
                <a:cubicBezTo>
                  <a:pt x="78515" y="350738"/>
                  <a:pt x="0" y="272223"/>
                  <a:pt x="0" y="175369"/>
                </a:cubicBezTo>
                <a:cubicBezTo>
                  <a:pt x="0" y="78515"/>
                  <a:pt x="78515" y="0"/>
                  <a:pt x="175369" y="0"/>
                </a:cubicBezTo>
                <a:lnTo>
                  <a:pt x="467544" y="0"/>
                </a:lnTo>
              </a:path>
            </a:pathLst>
          </a:cu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08" name="TextBox 8"/>
          <p:cNvSpPr>
            <a:spLocks noChangeArrowheads="1"/>
          </p:cNvSpPr>
          <p:nvPr/>
        </p:nvSpPr>
        <p:spPr bwMode="auto">
          <a:xfrm>
            <a:off x="8739188" y="4673600"/>
            <a:ext cx="4667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>
                <a:solidFill>
                  <a:srgbClr val="000000"/>
                </a:solidFill>
                <a:latin typeface="MS Gothic" pitchFamily="49" charset="-128"/>
                <a:sym typeface="宋体" pitchFamily="2" charset="-122"/>
              </a:rPr>
              <a:t>*</a:t>
            </a:r>
            <a:endParaRPr lang="zh-CN" altLang="zh-CN" sz="1600">
              <a:solidFill>
                <a:srgbClr val="000000"/>
              </a:solidFill>
              <a:latin typeface="MS Gothic" pitchFamily="49" charset="-128"/>
              <a:sym typeface="宋体" pitchFamily="2" charset="-122"/>
            </a:endParaRPr>
          </a:p>
        </p:txBody>
      </p:sp>
      <p:sp>
        <p:nvSpPr>
          <p:cNvPr id="21509" name="圆角矩形 23"/>
          <p:cNvSpPr>
            <a:spLocks noChangeArrowheads="1"/>
          </p:cNvSpPr>
          <p:nvPr/>
        </p:nvSpPr>
        <p:spPr bwMode="auto">
          <a:xfrm>
            <a:off x="2335213" y="1260475"/>
            <a:ext cx="4473575" cy="523875"/>
          </a:xfrm>
          <a:prstGeom prst="roundRect">
            <a:avLst>
              <a:gd name="adj" fmla="val 50000"/>
            </a:avLst>
          </a:prstGeom>
          <a:noFill/>
          <a:ln w="3175" cap="flat" cmpd="sng">
            <a:solidFill>
              <a:srgbClr val="BFBFB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10" name="圆角矩形 5"/>
          <p:cNvSpPr>
            <a:spLocks noChangeArrowheads="1"/>
          </p:cNvSpPr>
          <p:nvPr/>
        </p:nvSpPr>
        <p:spPr bwMode="auto">
          <a:xfrm>
            <a:off x="-9525" y="133350"/>
            <a:ext cx="2781300" cy="350838"/>
          </a:xfrm>
          <a:custGeom>
            <a:avLst/>
            <a:gdLst>
              <a:gd name="T0" fmla="*/ 10954 w 2782754"/>
              <a:gd name="T1" fmla="*/ 0 h 351691"/>
              <a:gd name="T2" fmla="*/ 2607385 w 2782754"/>
              <a:gd name="T3" fmla="*/ 0 h 351691"/>
              <a:gd name="T4" fmla="*/ 2782754 w 2782754"/>
              <a:gd name="T5" fmla="*/ 175369 h 351691"/>
              <a:gd name="T6" fmla="*/ 2607385 w 2782754"/>
              <a:gd name="T7" fmla="*/ 350738 h 351691"/>
              <a:gd name="T8" fmla="*/ 0 w 2782754"/>
              <a:gd name="T9" fmla="*/ 351691 h 351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82754"/>
              <a:gd name="T16" fmla="*/ 0 h 351691"/>
              <a:gd name="T17" fmla="*/ 2782754 w 2782754"/>
              <a:gd name="T18" fmla="*/ 351691 h 35169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82754" h="351691">
                <a:moveTo>
                  <a:pt x="10954" y="0"/>
                </a:moveTo>
                <a:lnTo>
                  <a:pt x="2607385" y="0"/>
                </a:lnTo>
                <a:cubicBezTo>
                  <a:pt x="2704239" y="0"/>
                  <a:pt x="2782754" y="78515"/>
                  <a:pt x="2782754" y="175369"/>
                </a:cubicBezTo>
                <a:cubicBezTo>
                  <a:pt x="2782754" y="272223"/>
                  <a:pt x="2704239" y="350738"/>
                  <a:pt x="2607385" y="350738"/>
                </a:cubicBezTo>
                <a:lnTo>
                  <a:pt x="0" y="351691"/>
                </a:lnTo>
              </a:path>
            </a:pathLst>
          </a:cu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11" name="TextBox 13"/>
          <p:cNvSpPr>
            <a:spLocks noChangeArrowheads="1"/>
          </p:cNvSpPr>
          <p:nvPr/>
        </p:nvSpPr>
        <p:spPr bwMode="auto">
          <a:xfrm>
            <a:off x="242888" y="107950"/>
            <a:ext cx="2286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过渡页</a:t>
            </a:r>
          </a:p>
        </p:txBody>
      </p:sp>
      <p:grpSp>
        <p:nvGrpSpPr>
          <p:cNvPr id="21512" name="组合 2"/>
          <p:cNvGrpSpPr>
            <a:grpSpLocks/>
          </p:cNvGrpSpPr>
          <p:nvPr/>
        </p:nvGrpSpPr>
        <p:grpSpPr bwMode="auto">
          <a:xfrm>
            <a:off x="3114675" y="1260475"/>
            <a:ext cx="2914650" cy="523875"/>
            <a:chOff x="0" y="0"/>
            <a:chExt cx="2915166" cy="523220"/>
          </a:xfrm>
        </p:grpSpPr>
        <p:sp>
          <p:nvSpPr>
            <p:cNvPr id="21513" name="TextBox 1"/>
            <p:cNvSpPr>
              <a:spLocks noChangeArrowheads="1"/>
            </p:cNvSpPr>
            <p:nvPr/>
          </p:nvSpPr>
          <p:spPr bwMode="auto">
            <a:xfrm>
              <a:off x="576064" y="0"/>
              <a:ext cx="233910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rgbClr val="BFBFBF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点击输入标题</a:t>
              </a:r>
            </a:p>
          </p:txBody>
        </p:sp>
        <p:sp>
          <p:nvSpPr>
            <p:cNvPr id="21514" name="TextBox 18"/>
            <p:cNvSpPr>
              <a:spLocks noChangeArrowheads="1"/>
            </p:cNvSpPr>
            <p:nvPr/>
          </p:nvSpPr>
          <p:spPr bwMode="auto">
            <a:xfrm>
              <a:off x="0" y="0"/>
              <a:ext cx="57900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b="1">
                  <a:solidFill>
                    <a:srgbClr val="BFBFBF"/>
                  </a:solidFill>
                  <a:latin typeface="Roboto Th" pitchFamily="2" charset="0"/>
                  <a:ea typeface="Roboto Th" pitchFamily="2" charset="0"/>
                  <a:cs typeface="Roboto Th" pitchFamily="2" charset="0"/>
                  <a:sym typeface="Roboto Th" pitchFamily="2" charset="0"/>
                </a:rPr>
                <a:t>01</a:t>
              </a:r>
              <a:endParaRPr lang="zh-CN" altLang="en-US" sz="2800" b="1">
                <a:solidFill>
                  <a:srgbClr val="BFBFBF"/>
                </a:solidFill>
                <a:latin typeface="Roboto Th" pitchFamily="2" charset="0"/>
                <a:ea typeface="微软雅黑" pitchFamily="34" charset="-122"/>
                <a:sym typeface="Roboto Th" pitchFamily="2" charset="0"/>
              </a:endParaRPr>
            </a:p>
          </p:txBody>
        </p:sp>
      </p:grpSp>
      <p:grpSp>
        <p:nvGrpSpPr>
          <p:cNvPr id="21515" name="组合 3"/>
          <p:cNvGrpSpPr>
            <a:grpSpLocks/>
          </p:cNvGrpSpPr>
          <p:nvPr/>
        </p:nvGrpSpPr>
        <p:grpSpPr bwMode="auto">
          <a:xfrm>
            <a:off x="3114675" y="2057400"/>
            <a:ext cx="2914650" cy="523875"/>
            <a:chOff x="0" y="0"/>
            <a:chExt cx="2915166" cy="523220"/>
          </a:xfrm>
        </p:grpSpPr>
        <p:sp>
          <p:nvSpPr>
            <p:cNvPr id="21516" name="TextBox 15"/>
            <p:cNvSpPr>
              <a:spLocks noChangeArrowheads="1"/>
            </p:cNvSpPr>
            <p:nvPr/>
          </p:nvSpPr>
          <p:spPr bwMode="auto">
            <a:xfrm>
              <a:off x="576064" y="0"/>
              <a:ext cx="233910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rgbClr val="BFBFBF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点击输入标题</a:t>
              </a:r>
            </a:p>
          </p:txBody>
        </p:sp>
        <p:sp>
          <p:nvSpPr>
            <p:cNvPr id="21517" name="TextBox 19"/>
            <p:cNvSpPr>
              <a:spLocks noChangeArrowheads="1"/>
            </p:cNvSpPr>
            <p:nvPr/>
          </p:nvSpPr>
          <p:spPr bwMode="auto">
            <a:xfrm>
              <a:off x="0" y="0"/>
              <a:ext cx="57900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b="1">
                  <a:solidFill>
                    <a:srgbClr val="BFBFBF"/>
                  </a:solidFill>
                  <a:latin typeface="Roboto Th" pitchFamily="2" charset="0"/>
                  <a:ea typeface="Roboto Th" pitchFamily="2" charset="0"/>
                  <a:cs typeface="Roboto Th" pitchFamily="2" charset="0"/>
                  <a:sym typeface="Roboto Th" pitchFamily="2" charset="0"/>
                </a:rPr>
                <a:t>02</a:t>
              </a:r>
              <a:endParaRPr lang="zh-CN" altLang="en-US" sz="2800" b="1">
                <a:solidFill>
                  <a:srgbClr val="BFBFBF"/>
                </a:solidFill>
                <a:latin typeface="Roboto Th" pitchFamily="2" charset="0"/>
                <a:ea typeface="微软雅黑" pitchFamily="34" charset="-122"/>
                <a:sym typeface="Roboto Th" pitchFamily="2" charset="0"/>
              </a:endParaRPr>
            </a:p>
          </p:txBody>
        </p:sp>
      </p:grpSp>
      <p:grpSp>
        <p:nvGrpSpPr>
          <p:cNvPr id="21518" name="组合 6"/>
          <p:cNvGrpSpPr>
            <a:grpSpLocks/>
          </p:cNvGrpSpPr>
          <p:nvPr/>
        </p:nvGrpSpPr>
        <p:grpSpPr bwMode="auto">
          <a:xfrm>
            <a:off x="3114675" y="2854325"/>
            <a:ext cx="2914650" cy="523875"/>
            <a:chOff x="0" y="0"/>
            <a:chExt cx="2915166" cy="523220"/>
          </a:xfrm>
        </p:grpSpPr>
        <p:sp>
          <p:nvSpPr>
            <p:cNvPr id="21519" name="TextBox 16"/>
            <p:cNvSpPr>
              <a:spLocks noChangeArrowheads="1"/>
            </p:cNvSpPr>
            <p:nvPr/>
          </p:nvSpPr>
          <p:spPr bwMode="auto">
            <a:xfrm>
              <a:off x="576064" y="0"/>
              <a:ext cx="233910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rgbClr val="BFBFBF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点击输入标题</a:t>
              </a:r>
            </a:p>
          </p:txBody>
        </p:sp>
        <p:sp>
          <p:nvSpPr>
            <p:cNvPr id="21520" name="TextBox 20"/>
            <p:cNvSpPr>
              <a:spLocks noChangeArrowheads="1"/>
            </p:cNvSpPr>
            <p:nvPr/>
          </p:nvSpPr>
          <p:spPr bwMode="auto">
            <a:xfrm>
              <a:off x="0" y="0"/>
              <a:ext cx="57900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b="1">
                  <a:solidFill>
                    <a:srgbClr val="BFBFBF"/>
                  </a:solidFill>
                  <a:latin typeface="Roboto Th" pitchFamily="2" charset="0"/>
                  <a:ea typeface="Roboto Th" pitchFamily="2" charset="0"/>
                  <a:cs typeface="Roboto Th" pitchFamily="2" charset="0"/>
                  <a:sym typeface="Roboto Th" pitchFamily="2" charset="0"/>
                </a:rPr>
                <a:t>03</a:t>
              </a:r>
              <a:endParaRPr lang="zh-CN" altLang="en-US" sz="2800" b="1">
                <a:solidFill>
                  <a:srgbClr val="BFBFBF"/>
                </a:solidFill>
                <a:latin typeface="Roboto Th" pitchFamily="2" charset="0"/>
                <a:ea typeface="微软雅黑" pitchFamily="34" charset="-122"/>
                <a:sym typeface="Roboto Th" pitchFamily="2" charset="0"/>
              </a:endParaRPr>
            </a:p>
          </p:txBody>
        </p:sp>
      </p:grpSp>
      <p:grpSp>
        <p:nvGrpSpPr>
          <p:cNvPr id="21521" name="组合 22"/>
          <p:cNvGrpSpPr>
            <a:grpSpLocks/>
          </p:cNvGrpSpPr>
          <p:nvPr/>
        </p:nvGrpSpPr>
        <p:grpSpPr bwMode="auto">
          <a:xfrm>
            <a:off x="3114675" y="3651250"/>
            <a:ext cx="2914650" cy="523875"/>
            <a:chOff x="0" y="0"/>
            <a:chExt cx="2915166" cy="523220"/>
          </a:xfrm>
        </p:grpSpPr>
        <p:sp>
          <p:nvSpPr>
            <p:cNvPr id="21522" name="TextBox 17"/>
            <p:cNvSpPr>
              <a:spLocks noChangeArrowheads="1"/>
            </p:cNvSpPr>
            <p:nvPr/>
          </p:nvSpPr>
          <p:spPr bwMode="auto">
            <a:xfrm>
              <a:off x="576064" y="0"/>
              <a:ext cx="233910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rgbClr val="595959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点击输入标题</a:t>
              </a:r>
            </a:p>
          </p:txBody>
        </p:sp>
        <p:sp>
          <p:nvSpPr>
            <p:cNvPr id="21523" name="TextBox 21"/>
            <p:cNvSpPr>
              <a:spLocks noChangeArrowheads="1"/>
            </p:cNvSpPr>
            <p:nvPr/>
          </p:nvSpPr>
          <p:spPr bwMode="auto">
            <a:xfrm>
              <a:off x="0" y="0"/>
              <a:ext cx="57900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b="1">
                  <a:solidFill>
                    <a:srgbClr val="595959"/>
                  </a:solidFill>
                  <a:latin typeface="Roboto Th" pitchFamily="2" charset="0"/>
                  <a:ea typeface="Roboto Th" pitchFamily="2" charset="0"/>
                  <a:cs typeface="Roboto Th" pitchFamily="2" charset="0"/>
                  <a:sym typeface="Roboto Th" pitchFamily="2" charset="0"/>
                </a:rPr>
                <a:t>04</a:t>
              </a:r>
              <a:endParaRPr lang="zh-CN" altLang="en-US" sz="2800" b="1">
                <a:solidFill>
                  <a:srgbClr val="595959"/>
                </a:solidFill>
                <a:latin typeface="Roboto Th" pitchFamily="2" charset="0"/>
                <a:ea typeface="微软雅黑" pitchFamily="34" charset="-122"/>
                <a:sym typeface="Roboto Th" pitchFamily="2" charset="0"/>
              </a:endParaRPr>
            </a:p>
          </p:txBody>
        </p:sp>
      </p:grpSp>
      <p:sp>
        <p:nvSpPr>
          <p:cNvPr id="21524" name="圆角矩形 25"/>
          <p:cNvSpPr>
            <a:spLocks noChangeArrowheads="1"/>
          </p:cNvSpPr>
          <p:nvPr/>
        </p:nvSpPr>
        <p:spPr bwMode="auto">
          <a:xfrm>
            <a:off x="2335213" y="2057400"/>
            <a:ext cx="4473575" cy="523875"/>
          </a:xfrm>
          <a:prstGeom prst="roundRect">
            <a:avLst>
              <a:gd name="adj" fmla="val 50000"/>
            </a:avLst>
          </a:prstGeom>
          <a:noFill/>
          <a:ln w="3175" cap="flat" cmpd="sng">
            <a:solidFill>
              <a:srgbClr val="BFBFB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25" name="圆角矩形 28"/>
          <p:cNvSpPr>
            <a:spLocks noChangeArrowheads="1"/>
          </p:cNvSpPr>
          <p:nvPr/>
        </p:nvSpPr>
        <p:spPr bwMode="auto">
          <a:xfrm>
            <a:off x="2335213" y="2854325"/>
            <a:ext cx="4473575" cy="523875"/>
          </a:xfrm>
          <a:prstGeom prst="roundRect">
            <a:avLst>
              <a:gd name="adj" fmla="val 50000"/>
            </a:avLst>
          </a:prstGeom>
          <a:noFill/>
          <a:ln w="3175" cap="flat" cmpd="sng">
            <a:solidFill>
              <a:srgbClr val="BFBFB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26" name="圆角矩形 29"/>
          <p:cNvSpPr>
            <a:spLocks noChangeArrowheads="1"/>
          </p:cNvSpPr>
          <p:nvPr/>
        </p:nvSpPr>
        <p:spPr bwMode="auto">
          <a:xfrm>
            <a:off x="2335213" y="3651250"/>
            <a:ext cx="4473575" cy="523875"/>
          </a:xfrm>
          <a:prstGeom prst="roundRect">
            <a:avLst>
              <a:gd name="adj" fmla="val 50000"/>
            </a:avLst>
          </a:pr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1527" name="椭圆 24"/>
          <p:cNvSpPr>
            <a:spLocks noChangeArrowheads="1"/>
          </p:cNvSpPr>
          <p:nvPr/>
        </p:nvSpPr>
        <p:spPr bwMode="auto">
          <a:xfrm>
            <a:off x="8293100" y="133350"/>
            <a:ext cx="584200" cy="584200"/>
          </a:xfrm>
          <a:prstGeom prst="ellipse">
            <a:avLst/>
          </a:pr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r>
              <a:rPr lang="en-US" sz="1100">
                <a:solidFill>
                  <a:srgbClr val="595959"/>
                </a:solidFill>
                <a:latin typeface="MS Gothic" pitchFamily="49" charset="-128"/>
                <a:ea typeface="MS Gothic" pitchFamily="49" charset="-128"/>
                <a:sym typeface="MS Gothic" pitchFamily="49" charset="-128"/>
              </a:rPr>
              <a:t>LOGO</a:t>
            </a:r>
          </a:p>
        </p:txBody>
      </p:sp>
      <p:sp>
        <p:nvSpPr>
          <p:cNvPr id="21528" name="椭圆 30"/>
          <p:cNvSpPr>
            <a:spLocks noChangeArrowheads="1"/>
          </p:cNvSpPr>
          <p:nvPr/>
        </p:nvSpPr>
        <p:spPr bwMode="auto">
          <a:xfrm rot="7200000">
            <a:off x="2091531" y="3883819"/>
            <a:ext cx="874713" cy="434975"/>
          </a:xfrm>
          <a:custGeom>
            <a:avLst/>
            <a:gdLst>
              <a:gd name="T0" fmla="*/ 0 w 1053698"/>
              <a:gd name="T1" fmla="*/ 0 h 523220"/>
              <a:gd name="T2" fmla="*/ 1053698 w 1053698"/>
              <a:gd name="T3" fmla="*/ 523220 h 523220"/>
            </a:gdLst>
            <a:ahLst/>
            <a:cxnLst/>
            <a:rect l="T0" t="T1" r="T2" b="T3"/>
            <a:pathLst>
              <a:path w="1053698" h="523220">
                <a:moveTo>
                  <a:pt x="261610" y="71483"/>
                </a:moveTo>
                <a:cubicBezTo>
                  <a:pt x="156606" y="71483"/>
                  <a:pt x="71483" y="156606"/>
                  <a:pt x="71483" y="261610"/>
                </a:cubicBezTo>
                <a:cubicBezTo>
                  <a:pt x="71483" y="366614"/>
                  <a:pt x="156606" y="451737"/>
                  <a:pt x="261610" y="451737"/>
                </a:cubicBezTo>
                <a:cubicBezTo>
                  <a:pt x="366614" y="451737"/>
                  <a:pt x="451737" y="366614"/>
                  <a:pt x="451737" y="261610"/>
                </a:cubicBezTo>
                <a:cubicBezTo>
                  <a:pt x="451737" y="156606"/>
                  <a:pt x="366614" y="71483"/>
                  <a:pt x="261610" y="71483"/>
                </a:cubicBezTo>
                <a:close/>
                <a:moveTo>
                  <a:pt x="261610" y="0"/>
                </a:moveTo>
                <a:cubicBezTo>
                  <a:pt x="393824" y="0"/>
                  <a:pt x="503131" y="98080"/>
                  <a:pt x="519591" y="225610"/>
                </a:cubicBezTo>
                <a:lnTo>
                  <a:pt x="1017698" y="225610"/>
                </a:lnTo>
                <a:cubicBezTo>
                  <a:pt x="1037580" y="225610"/>
                  <a:pt x="1053698" y="241728"/>
                  <a:pt x="1053698" y="261610"/>
                </a:cubicBezTo>
                <a:cubicBezTo>
                  <a:pt x="1053698" y="281492"/>
                  <a:pt x="1037580" y="297610"/>
                  <a:pt x="1017698" y="297610"/>
                </a:cubicBezTo>
                <a:lnTo>
                  <a:pt x="519591" y="297610"/>
                </a:lnTo>
                <a:cubicBezTo>
                  <a:pt x="503131" y="425140"/>
                  <a:pt x="393824" y="523220"/>
                  <a:pt x="261610" y="523220"/>
                </a:cubicBezTo>
                <a:cubicBezTo>
                  <a:pt x="117127" y="523220"/>
                  <a:pt x="0" y="406093"/>
                  <a:pt x="0" y="261610"/>
                </a:cubicBezTo>
                <a:cubicBezTo>
                  <a:pt x="0" y="117127"/>
                  <a:pt x="117127" y="0"/>
                  <a:pt x="261610" y="0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3175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4099" name="圆角矩形 5"/>
          <p:cNvSpPr>
            <a:spLocks noChangeArrowheads="1"/>
          </p:cNvSpPr>
          <p:nvPr/>
        </p:nvSpPr>
        <p:spPr bwMode="auto">
          <a:xfrm>
            <a:off x="-9525" y="133350"/>
            <a:ext cx="2781300" cy="350838"/>
          </a:xfrm>
          <a:custGeom>
            <a:avLst/>
            <a:gdLst>
              <a:gd name="T0" fmla="*/ 10954 w 2782754"/>
              <a:gd name="T1" fmla="*/ 0 h 351691"/>
              <a:gd name="T2" fmla="*/ 2607385 w 2782754"/>
              <a:gd name="T3" fmla="*/ 0 h 351691"/>
              <a:gd name="T4" fmla="*/ 2782754 w 2782754"/>
              <a:gd name="T5" fmla="*/ 175369 h 351691"/>
              <a:gd name="T6" fmla="*/ 2607385 w 2782754"/>
              <a:gd name="T7" fmla="*/ 350738 h 351691"/>
              <a:gd name="T8" fmla="*/ 0 w 2782754"/>
              <a:gd name="T9" fmla="*/ 351691 h 351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82754"/>
              <a:gd name="T16" fmla="*/ 0 h 351691"/>
              <a:gd name="T17" fmla="*/ 2782754 w 2782754"/>
              <a:gd name="T18" fmla="*/ 351691 h 35169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82754" h="351691">
                <a:moveTo>
                  <a:pt x="10954" y="0"/>
                </a:moveTo>
                <a:lnTo>
                  <a:pt x="2607385" y="0"/>
                </a:lnTo>
                <a:cubicBezTo>
                  <a:pt x="2704239" y="0"/>
                  <a:pt x="2782754" y="78515"/>
                  <a:pt x="2782754" y="175369"/>
                </a:cubicBezTo>
                <a:cubicBezTo>
                  <a:pt x="2782754" y="272223"/>
                  <a:pt x="2704239" y="350738"/>
                  <a:pt x="2607385" y="350738"/>
                </a:cubicBezTo>
                <a:lnTo>
                  <a:pt x="0" y="351691"/>
                </a:lnTo>
              </a:path>
            </a:pathLst>
          </a:cu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4100" name="TextBox 13"/>
          <p:cNvSpPr>
            <a:spLocks noChangeArrowheads="1"/>
          </p:cNvSpPr>
          <p:nvPr/>
        </p:nvSpPr>
        <p:spPr bwMode="auto">
          <a:xfrm>
            <a:off x="242888" y="107950"/>
            <a:ext cx="2286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前言页</a:t>
            </a:r>
          </a:p>
        </p:txBody>
      </p:sp>
      <p:sp>
        <p:nvSpPr>
          <p:cNvPr id="4101" name="椭圆 24"/>
          <p:cNvSpPr>
            <a:spLocks noChangeArrowheads="1"/>
          </p:cNvSpPr>
          <p:nvPr/>
        </p:nvSpPr>
        <p:spPr bwMode="auto">
          <a:xfrm>
            <a:off x="8293100" y="133350"/>
            <a:ext cx="584200" cy="584200"/>
          </a:xfrm>
          <a:prstGeom prst="ellipse">
            <a:avLst/>
          </a:pr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r>
              <a:rPr lang="en-US" sz="1100">
                <a:solidFill>
                  <a:srgbClr val="595959"/>
                </a:solidFill>
                <a:latin typeface="MS Gothic" pitchFamily="49" charset="-128"/>
                <a:ea typeface="MS Gothic" pitchFamily="49" charset="-128"/>
                <a:sym typeface="MS Gothic" pitchFamily="49" charset="-128"/>
              </a:rPr>
              <a:t>LOGO</a:t>
            </a:r>
          </a:p>
        </p:txBody>
      </p:sp>
      <p:sp>
        <p:nvSpPr>
          <p:cNvPr id="4102" name="矩形 9"/>
          <p:cNvSpPr>
            <a:spLocks noChangeArrowheads="1"/>
          </p:cNvSpPr>
          <p:nvPr/>
        </p:nvSpPr>
        <p:spPr bwMode="auto">
          <a:xfrm>
            <a:off x="1069975" y="1060450"/>
            <a:ext cx="7056438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lnSpc>
                <a:spcPct val="150000"/>
              </a:lnSpc>
            </a:pPr>
            <a:r>
              <a:rPr lang="zh-CN" altLang="en-US" sz="2400" b="1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前  言</a:t>
            </a:r>
            <a:endParaRPr lang="en-US" sz="2400">
              <a:solidFill>
                <a:srgbClr val="595959"/>
              </a:solidFill>
              <a:latin typeface="方正兰亭细黑_GBK" charset="-122"/>
              <a:ea typeface="方正兰亭细黑_GBK" charset="-122"/>
              <a:sym typeface="方正兰亭细黑_GBK" charset="-122"/>
            </a:endParaRPr>
          </a:p>
          <a:p>
            <a:pPr eaLnBrk="0" hangingPunct="0">
              <a:lnSpc>
                <a:spcPct val="150000"/>
              </a:lnSpc>
            </a:pPr>
            <a:r>
              <a:rPr lang="zh-CN" altLang="en-US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演界网，中国首家演示设计交易平台，基于演示设计的</a:t>
            </a:r>
            <a:r>
              <a:rPr lang="zh-CN" altLang="en-US" b="1">
                <a:solidFill>
                  <a:srgbClr val="00B0F0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一站式在线演示、素材销售、服务交易系统。</a:t>
            </a:r>
            <a:r>
              <a:rPr lang="zh-CN" altLang="en-US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诞生于</a:t>
            </a:r>
            <a:r>
              <a:rPr lang="en-US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2013</a:t>
            </a:r>
            <a:r>
              <a:rPr lang="zh-CN" altLang="en-US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年，由中国专业</a:t>
            </a:r>
            <a:r>
              <a:rPr lang="en-US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设计领跑者上海锐普广告有限公司整合锐普</a:t>
            </a:r>
            <a:r>
              <a:rPr lang="en-US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设计、锐普</a:t>
            </a:r>
            <a:r>
              <a:rPr lang="en-US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论坛、锐普</a:t>
            </a:r>
            <a:r>
              <a:rPr lang="en-US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商城、锐普</a:t>
            </a:r>
            <a:r>
              <a:rPr lang="en-US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市场等资源组建成立。</a:t>
            </a:r>
            <a:r>
              <a:rPr lang="zh-CN" altLang="en-US" b="1">
                <a:solidFill>
                  <a:srgbClr val="00B0F0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所提供的服务包括：</a:t>
            </a:r>
            <a:r>
              <a:rPr lang="en-US" b="1">
                <a:solidFill>
                  <a:srgbClr val="00B0F0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PPT</a:t>
            </a:r>
            <a:r>
              <a:rPr lang="zh-CN" altLang="en-US" b="1">
                <a:solidFill>
                  <a:srgbClr val="00B0F0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模板、</a:t>
            </a:r>
            <a:r>
              <a:rPr lang="en-US" b="1">
                <a:solidFill>
                  <a:srgbClr val="00B0F0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PPT</a:t>
            </a:r>
            <a:r>
              <a:rPr lang="zh-CN" altLang="en-US" b="1">
                <a:solidFill>
                  <a:srgbClr val="00B0F0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图表、</a:t>
            </a:r>
            <a:r>
              <a:rPr lang="en-US" b="1">
                <a:solidFill>
                  <a:srgbClr val="00B0F0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PPT</a:t>
            </a:r>
            <a:r>
              <a:rPr lang="zh-CN" altLang="en-US" b="1">
                <a:solidFill>
                  <a:srgbClr val="00B0F0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动画、</a:t>
            </a:r>
            <a:r>
              <a:rPr lang="en-US" b="1">
                <a:solidFill>
                  <a:srgbClr val="00B0F0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PPT</a:t>
            </a:r>
            <a:r>
              <a:rPr lang="zh-CN" altLang="en-US" b="1">
                <a:solidFill>
                  <a:srgbClr val="00B0F0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作品、</a:t>
            </a:r>
            <a:r>
              <a:rPr lang="en-US" b="1">
                <a:solidFill>
                  <a:srgbClr val="00B0F0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keynote</a:t>
            </a:r>
            <a:r>
              <a:rPr lang="zh-CN" altLang="en-US" b="1">
                <a:solidFill>
                  <a:srgbClr val="00B0F0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模板、演示图片、</a:t>
            </a:r>
            <a:r>
              <a:rPr lang="en-US" b="1">
                <a:solidFill>
                  <a:srgbClr val="00B0F0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PREZI</a:t>
            </a:r>
            <a:r>
              <a:rPr lang="zh-CN" altLang="en-US" b="1">
                <a:solidFill>
                  <a:srgbClr val="00B0F0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、演示定制。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22531" name="圆角矩形 7"/>
          <p:cNvSpPr>
            <a:spLocks noChangeArrowheads="1"/>
          </p:cNvSpPr>
          <p:nvPr/>
        </p:nvSpPr>
        <p:spPr bwMode="auto">
          <a:xfrm>
            <a:off x="8677275" y="4660900"/>
            <a:ext cx="466725" cy="349250"/>
          </a:xfrm>
          <a:custGeom>
            <a:avLst/>
            <a:gdLst>
              <a:gd name="T0" fmla="*/ 467544 w 467544"/>
              <a:gd name="T1" fmla="*/ 350738 h 350738"/>
              <a:gd name="T2" fmla="*/ 175369 w 467544"/>
              <a:gd name="T3" fmla="*/ 350738 h 350738"/>
              <a:gd name="T4" fmla="*/ 0 w 467544"/>
              <a:gd name="T5" fmla="*/ 175369 h 350738"/>
              <a:gd name="T6" fmla="*/ 175369 w 467544"/>
              <a:gd name="T7" fmla="*/ 0 h 350738"/>
              <a:gd name="T8" fmla="*/ 467544 w 467544"/>
              <a:gd name="T9" fmla="*/ 0 h 3507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7544"/>
              <a:gd name="T16" fmla="*/ 0 h 350738"/>
              <a:gd name="T17" fmla="*/ 467544 w 467544"/>
              <a:gd name="T18" fmla="*/ 350738 h 3507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7544" h="350738">
                <a:moveTo>
                  <a:pt x="467544" y="350738"/>
                </a:moveTo>
                <a:lnTo>
                  <a:pt x="175369" y="350738"/>
                </a:lnTo>
                <a:cubicBezTo>
                  <a:pt x="78515" y="350738"/>
                  <a:pt x="0" y="272223"/>
                  <a:pt x="0" y="175369"/>
                </a:cubicBezTo>
                <a:cubicBezTo>
                  <a:pt x="0" y="78515"/>
                  <a:pt x="78515" y="0"/>
                  <a:pt x="175369" y="0"/>
                </a:cubicBezTo>
                <a:lnTo>
                  <a:pt x="467544" y="0"/>
                </a:lnTo>
              </a:path>
            </a:pathLst>
          </a:cu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532" name="TextBox 8"/>
          <p:cNvSpPr>
            <a:spLocks noChangeArrowheads="1"/>
          </p:cNvSpPr>
          <p:nvPr/>
        </p:nvSpPr>
        <p:spPr bwMode="auto">
          <a:xfrm>
            <a:off x="8739188" y="4673600"/>
            <a:ext cx="466725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*</a:t>
            </a:r>
          </a:p>
        </p:txBody>
      </p:sp>
      <p:sp>
        <p:nvSpPr>
          <p:cNvPr id="22533" name="圆角矩形 9"/>
          <p:cNvSpPr>
            <a:spLocks noChangeArrowheads="1"/>
          </p:cNvSpPr>
          <p:nvPr/>
        </p:nvSpPr>
        <p:spPr bwMode="auto">
          <a:xfrm>
            <a:off x="766763" y="714375"/>
            <a:ext cx="7662862" cy="3959225"/>
          </a:xfrm>
          <a:prstGeom prst="roundRect">
            <a:avLst>
              <a:gd name="adj" fmla="val 4412"/>
            </a:avLst>
          </a:prstGeom>
          <a:solidFill>
            <a:srgbClr val="FFFFFF">
              <a:alpha val="50000"/>
            </a:srgbClr>
          </a:solidFill>
          <a:ln w="2540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534" name="椭圆 10"/>
          <p:cNvSpPr>
            <a:spLocks noChangeArrowheads="1"/>
          </p:cNvSpPr>
          <p:nvPr/>
        </p:nvSpPr>
        <p:spPr bwMode="auto">
          <a:xfrm>
            <a:off x="774700" y="625475"/>
            <a:ext cx="2546350" cy="14287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535" name="椭圆 11"/>
          <p:cNvSpPr>
            <a:spLocks noChangeArrowheads="1"/>
          </p:cNvSpPr>
          <p:nvPr/>
        </p:nvSpPr>
        <p:spPr bwMode="auto">
          <a:xfrm>
            <a:off x="5899150" y="4592638"/>
            <a:ext cx="2544763" cy="144462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536" name="圆角矩形 5"/>
          <p:cNvSpPr>
            <a:spLocks noChangeArrowheads="1"/>
          </p:cNvSpPr>
          <p:nvPr/>
        </p:nvSpPr>
        <p:spPr bwMode="auto">
          <a:xfrm>
            <a:off x="-9525" y="133350"/>
            <a:ext cx="2781300" cy="350838"/>
          </a:xfrm>
          <a:custGeom>
            <a:avLst/>
            <a:gdLst>
              <a:gd name="T0" fmla="*/ 10954 w 2782754"/>
              <a:gd name="T1" fmla="*/ 0 h 351691"/>
              <a:gd name="T2" fmla="*/ 2607385 w 2782754"/>
              <a:gd name="T3" fmla="*/ 0 h 351691"/>
              <a:gd name="T4" fmla="*/ 2782754 w 2782754"/>
              <a:gd name="T5" fmla="*/ 175369 h 351691"/>
              <a:gd name="T6" fmla="*/ 2607385 w 2782754"/>
              <a:gd name="T7" fmla="*/ 350738 h 351691"/>
              <a:gd name="T8" fmla="*/ 0 w 2782754"/>
              <a:gd name="T9" fmla="*/ 351691 h 351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82754"/>
              <a:gd name="T16" fmla="*/ 0 h 351691"/>
              <a:gd name="T17" fmla="*/ 2782754 w 2782754"/>
              <a:gd name="T18" fmla="*/ 351691 h 35169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82754" h="351691">
                <a:moveTo>
                  <a:pt x="10954" y="0"/>
                </a:moveTo>
                <a:lnTo>
                  <a:pt x="2607385" y="0"/>
                </a:lnTo>
                <a:cubicBezTo>
                  <a:pt x="2704239" y="0"/>
                  <a:pt x="2782754" y="78515"/>
                  <a:pt x="2782754" y="175369"/>
                </a:cubicBezTo>
                <a:cubicBezTo>
                  <a:pt x="2782754" y="272223"/>
                  <a:pt x="2704239" y="350738"/>
                  <a:pt x="2607385" y="350738"/>
                </a:cubicBezTo>
                <a:lnTo>
                  <a:pt x="0" y="351691"/>
                </a:lnTo>
              </a:path>
            </a:pathLst>
          </a:cu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2537" name="TextBox 13"/>
          <p:cNvSpPr>
            <a:spLocks noChangeArrowheads="1"/>
          </p:cNvSpPr>
          <p:nvPr/>
        </p:nvSpPr>
        <p:spPr bwMode="auto">
          <a:xfrm>
            <a:off x="242888" y="107950"/>
            <a:ext cx="2286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点击输入文字</a:t>
            </a:r>
          </a:p>
        </p:txBody>
      </p:sp>
      <p:sp>
        <p:nvSpPr>
          <p:cNvPr id="22538" name="椭圆 24"/>
          <p:cNvSpPr>
            <a:spLocks noChangeArrowheads="1"/>
          </p:cNvSpPr>
          <p:nvPr/>
        </p:nvSpPr>
        <p:spPr bwMode="auto">
          <a:xfrm>
            <a:off x="8293100" y="133350"/>
            <a:ext cx="584200" cy="584200"/>
          </a:xfrm>
          <a:prstGeom prst="ellipse">
            <a:avLst/>
          </a:pr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r>
              <a:rPr lang="en-US" sz="1100">
                <a:solidFill>
                  <a:srgbClr val="595959"/>
                </a:solidFill>
                <a:latin typeface="MS Gothic" pitchFamily="49" charset="-128"/>
                <a:ea typeface="MS Gothic" pitchFamily="49" charset="-128"/>
                <a:sym typeface="MS Gothic" pitchFamily="49" charset="-128"/>
              </a:rPr>
              <a:t>LOGO</a:t>
            </a:r>
          </a:p>
        </p:txBody>
      </p:sp>
      <p:sp>
        <p:nvSpPr>
          <p:cNvPr id="22539" name="平行四边形 10"/>
          <p:cNvSpPr>
            <a:spLocks noChangeArrowheads="1"/>
          </p:cNvSpPr>
          <p:nvPr/>
        </p:nvSpPr>
        <p:spPr bwMode="auto">
          <a:xfrm flipH="1">
            <a:off x="990600" y="3549650"/>
            <a:ext cx="3532188" cy="274638"/>
          </a:xfrm>
          <a:custGeom>
            <a:avLst/>
            <a:gdLst>
              <a:gd name="T0" fmla="*/ 0 w 2501900"/>
              <a:gd name="T1" fmla="*/ 196850 h 215900"/>
              <a:gd name="T2" fmla="*/ 722238 w 2501900"/>
              <a:gd name="T3" fmla="*/ 0 h 215900"/>
              <a:gd name="T4" fmla="*/ 2501900 w 2501900"/>
              <a:gd name="T5" fmla="*/ 19050 h 215900"/>
              <a:gd name="T6" fmla="*/ 1865387 w 2501900"/>
              <a:gd name="T7" fmla="*/ 215900 h 215900"/>
              <a:gd name="T8" fmla="*/ 0 w 2501900"/>
              <a:gd name="T9" fmla="*/ 196850 h 2159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501900"/>
              <a:gd name="T16" fmla="*/ 0 h 215900"/>
              <a:gd name="T17" fmla="*/ 2501900 w 2501900"/>
              <a:gd name="T18" fmla="*/ 215900 h 2159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501900" h="215900">
                <a:moveTo>
                  <a:pt x="0" y="196850"/>
                </a:moveTo>
                <a:lnTo>
                  <a:pt x="722238" y="0"/>
                </a:lnTo>
                <a:lnTo>
                  <a:pt x="2501900" y="19050"/>
                </a:lnTo>
                <a:lnTo>
                  <a:pt x="1865387" y="215900"/>
                </a:lnTo>
                <a:lnTo>
                  <a:pt x="0" y="196850"/>
                </a:lnTo>
                <a:close/>
              </a:path>
            </a:pathLst>
          </a:custGeom>
          <a:solidFill>
            <a:srgbClr val="292929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  <a:sym typeface="方正兰亭细黑_GBK" charset="-122"/>
            </a:endParaRPr>
          </a:p>
        </p:txBody>
      </p:sp>
      <p:sp>
        <p:nvSpPr>
          <p:cNvPr id="22540" name="平行四边形 10"/>
          <p:cNvSpPr>
            <a:spLocks noChangeArrowheads="1"/>
          </p:cNvSpPr>
          <p:nvPr/>
        </p:nvSpPr>
        <p:spPr bwMode="auto">
          <a:xfrm flipH="1">
            <a:off x="990600" y="2222500"/>
            <a:ext cx="3532188" cy="274638"/>
          </a:xfrm>
          <a:custGeom>
            <a:avLst/>
            <a:gdLst>
              <a:gd name="T0" fmla="*/ 0 w 2501900"/>
              <a:gd name="T1" fmla="*/ 196850 h 215900"/>
              <a:gd name="T2" fmla="*/ 722238 w 2501900"/>
              <a:gd name="T3" fmla="*/ 0 h 215900"/>
              <a:gd name="T4" fmla="*/ 2501900 w 2501900"/>
              <a:gd name="T5" fmla="*/ 19050 h 215900"/>
              <a:gd name="T6" fmla="*/ 1865387 w 2501900"/>
              <a:gd name="T7" fmla="*/ 215900 h 215900"/>
              <a:gd name="T8" fmla="*/ 0 w 2501900"/>
              <a:gd name="T9" fmla="*/ 196850 h 2159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501900"/>
              <a:gd name="T16" fmla="*/ 0 h 215900"/>
              <a:gd name="T17" fmla="*/ 2501900 w 2501900"/>
              <a:gd name="T18" fmla="*/ 215900 h 2159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501900" h="215900">
                <a:moveTo>
                  <a:pt x="0" y="196850"/>
                </a:moveTo>
                <a:lnTo>
                  <a:pt x="722238" y="0"/>
                </a:lnTo>
                <a:lnTo>
                  <a:pt x="2501900" y="19050"/>
                </a:lnTo>
                <a:lnTo>
                  <a:pt x="1865387" y="215900"/>
                </a:lnTo>
                <a:lnTo>
                  <a:pt x="0" y="196850"/>
                </a:lnTo>
                <a:close/>
              </a:path>
            </a:pathLst>
          </a:custGeom>
          <a:solidFill>
            <a:srgbClr val="292929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  <a:sym typeface="方正兰亭细黑_GBK" charset="-122"/>
            </a:endParaRPr>
          </a:p>
        </p:txBody>
      </p:sp>
      <p:sp>
        <p:nvSpPr>
          <p:cNvPr id="22541" name="平行四边形 10"/>
          <p:cNvSpPr>
            <a:spLocks noChangeArrowheads="1"/>
          </p:cNvSpPr>
          <p:nvPr/>
        </p:nvSpPr>
        <p:spPr bwMode="auto">
          <a:xfrm flipH="1">
            <a:off x="990600" y="2884488"/>
            <a:ext cx="3532188" cy="274637"/>
          </a:xfrm>
          <a:custGeom>
            <a:avLst/>
            <a:gdLst>
              <a:gd name="T0" fmla="*/ 0 w 2501900"/>
              <a:gd name="T1" fmla="*/ 196850 h 215900"/>
              <a:gd name="T2" fmla="*/ 722238 w 2501900"/>
              <a:gd name="T3" fmla="*/ 0 h 215900"/>
              <a:gd name="T4" fmla="*/ 2501900 w 2501900"/>
              <a:gd name="T5" fmla="*/ 19050 h 215900"/>
              <a:gd name="T6" fmla="*/ 1865387 w 2501900"/>
              <a:gd name="T7" fmla="*/ 215900 h 215900"/>
              <a:gd name="T8" fmla="*/ 0 w 2501900"/>
              <a:gd name="T9" fmla="*/ 196850 h 2159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501900"/>
              <a:gd name="T16" fmla="*/ 0 h 215900"/>
              <a:gd name="T17" fmla="*/ 2501900 w 2501900"/>
              <a:gd name="T18" fmla="*/ 215900 h 2159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501900" h="215900">
                <a:moveTo>
                  <a:pt x="0" y="196850"/>
                </a:moveTo>
                <a:lnTo>
                  <a:pt x="722238" y="0"/>
                </a:lnTo>
                <a:lnTo>
                  <a:pt x="2501900" y="19050"/>
                </a:lnTo>
                <a:lnTo>
                  <a:pt x="1865387" y="215900"/>
                </a:lnTo>
                <a:lnTo>
                  <a:pt x="0" y="196850"/>
                </a:lnTo>
                <a:close/>
              </a:path>
            </a:pathLst>
          </a:custGeom>
          <a:solidFill>
            <a:srgbClr val="292929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  <a:sym typeface="方正兰亭细黑_GBK" charset="-122"/>
            </a:endParaRPr>
          </a:p>
        </p:txBody>
      </p:sp>
      <p:sp>
        <p:nvSpPr>
          <p:cNvPr id="22542" name="矩形 42"/>
          <p:cNvSpPr>
            <a:spLocks noChangeArrowheads="1"/>
          </p:cNvSpPr>
          <p:nvPr/>
        </p:nvSpPr>
        <p:spPr bwMode="auto">
          <a:xfrm>
            <a:off x="1500188" y="3136900"/>
            <a:ext cx="3035300" cy="436563"/>
          </a:xfrm>
          <a:prstGeom prst="rect">
            <a:avLst/>
          </a:prstGeom>
          <a:solidFill>
            <a:srgbClr val="757575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zh-CN" altLang="en-US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所提供的服务</a:t>
            </a:r>
          </a:p>
        </p:txBody>
      </p:sp>
      <p:sp>
        <p:nvSpPr>
          <p:cNvPr id="22543" name="矩形 43"/>
          <p:cNvSpPr>
            <a:spLocks noChangeArrowheads="1"/>
          </p:cNvSpPr>
          <p:nvPr/>
        </p:nvSpPr>
        <p:spPr bwMode="auto">
          <a:xfrm>
            <a:off x="1500188" y="2471738"/>
            <a:ext cx="3035300" cy="438150"/>
          </a:xfrm>
          <a:prstGeom prst="rect">
            <a:avLst/>
          </a:prstGeom>
          <a:solidFill>
            <a:srgbClr val="757575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zh-CN" altLang="en-US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一站式服务交易系统</a:t>
            </a:r>
            <a:endParaRPr lang="zh-CN" altLang="en-US">
              <a:latin typeface="方正兰亭细黑_GBK" charset="-122"/>
              <a:ea typeface="方正兰亭细黑_GBK" charset="-122"/>
              <a:sym typeface="方正兰亭细黑_GBK" charset="-122"/>
            </a:endParaRPr>
          </a:p>
        </p:txBody>
      </p:sp>
      <p:sp>
        <p:nvSpPr>
          <p:cNvPr id="22544" name="任意多边形 44"/>
          <p:cNvSpPr>
            <a:spLocks noChangeArrowheads="1"/>
          </p:cNvSpPr>
          <p:nvPr/>
        </p:nvSpPr>
        <p:spPr bwMode="auto">
          <a:xfrm>
            <a:off x="990600" y="2092325"/>
            <a:ext cx="3562350" cy="395288"/>
          </a:xfrm>
          <a:custGeom>
            <a:avLst/>
            <a:gdLst>
              <a:gd name="T0" fmla="*/ 0 w 2517775"/>
              <a:gd name="T1" fmla="*/ 114300 h 311150"/>
              <a:gd name="T2" fmla="*/ 1482725 w 2517775"/>
              <a:gd name="T3" fmla="*/ 6350 h 311150"/>
              <a:gd name="T4" fmla="*/ 1470025 w 2517775"/>
              <a:gd name="T5" fmla="*/ 0 h 311150"/>
              <a:gd name="T6" fmla="*/ 2517775 w 2517775"/>
              <a:gd name="T7" fmla="*/ 311150 h 311150"/>
              <a:gd name="T8" fmla="*/ 587375 w 2517775"/>
              <a:gd name="T9" fmla="*/ 298450 h 311150"/>
              <a:gd name="T10" fmla="*/ 2540 w 2517775"/>
              <a:gd name="T11" fmla="*/ 119221 h 31115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517775"/>
              <a:gd name="T19" fmla="*/ 0 h 311150"/>
              <a:gd name="T20" fmla="*/ 2517775 w 2517775"/>
              <a:gd name="T21" fmla="*/ 311150 h 31115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517775" h="311150">
                <a:moveTo>
                  <a:pt x="0" y="114300"/>
                </a:moveTo>
                <a:lnTo>
                  <a:pt x="1482725" y="6350"/>
                </a:lnTo>
                <a:lnTo>
                  <a:pt x="1470025" y="0"/>
                </a:lnTo>
                <a:lnTo>
                  <a:pt x="2517775" y="311150"/>
                </a:lnTo>
                <a:lnTo>
                  <a:pt x="587375" y="298450"/>
                </a:lnTo>
                <a:lnTo>
                  <a:pt x="2540" y="11922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方正兰亭细黑_GBK" charset="-122"/>
              <a:ea typeface="方正兰亭细黑_GBK" charset="-122"/>
              <a:sym typeface="方正兰亭细黑_GBK" charset="-122"/>
            </a:endParaRPr>
          </a:p>
        </p:txBody>
      </p:sp>
      <p:sp>
        <p:nvSpPr>
          <p:cNvPr id="22545" name="矩形 45"/>
          <p:cNvSpPr>
            <a:spLocks noChangeArrowheads="1"/>
          </p:cNvSpPr>
          <p:nvPr/>
        </p:nvSpPr>
        <p:spPr bwMode="auto">
          <a:xfrm>
            <a:off x="1500188" y="1812925"/>
            <a:ext cx="3035300" cy="436563"/>
          </a:xfrm>
          <a:prstGeom prst="rect">
            <a:avLst/>
          </a:prstGeom>
          <a:solidFill>
            <a:srgbClr val="757575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zh-CN" altLang="en-US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中国首家演示设计交易平台</a:t>
            </a:r>
          </a:p>
        </p:txBody>
      </p:sp>
      <p:sp>
        <p:nvSpPr>
          <p:cNvPr id="22546" name="矩形 46"/>
          <p:cNvSpPr>
            <a:spLocks noChangeArrowheads="1"/>
          </p:cNvSpPr>
          <p:nvPr/>
        </p:nvSpPr>
        <p:spPr bwMode="auto">
          <a:xfrm>
            <a:off x="1500188" y="3798888"/>
            <a:ext cx="3035300" cy="438150"/>
          </a:xfrm>
          <a:prstGeom prst="rect">
            <a:avLst/>
          </a:prstGeom>
          <a:solidFill>
            <a:srgbClr val="757575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zh-CN" altLang="en-US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组成机构</a:t>
            </a:r>
          </a:p>
        </p:txBody>
      </p:sp>
      <p:sp>
        <p:nvSpPr>
          <p:cNvPr id="22547" name="矩形 47"/>
          <p:cNvSpPr>
            <a:spLocks noChangeArrowheads="1"/>
          </p:cNvSpPr>
          <p:nvPr/>
        </p:nvSpPr>
        <p:spPr bwMode="auto">
          <a:xfrm>
            <a:off x="990600" y="3136900"/>
            <a:ext cx="509588" cy="436563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sz="2800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Verdana" pitchFamily="34" charset="0"/>
              </a:rPr>
              <a:t>C</a:t>
            </a:r>
          </a:p>
        </p:txBody>
      </p:sp>
      <p:sp>
        <p:nvSpPr>
          <p:cNvPr id="22548" name="矩形 48"/>
          <p:cNvSpPr>
            <a:spLocks noChangeArrowheads="1"/>
          </p:cNvSpPr>
          <p:nvPr/>
        </p:nvSpPr>
        <p:spPr bwMode="auto">
          <a:xfrm>
            <a:off x="990600" y="2471738"/>
            <a:ext cx="509588" cy="438150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sz="2800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Verdana" pitchFamily="34" charset="0"/>
              </a:rPr>
              <a:t>B</a:t>
            </a:r>
          </a:p>
        </p:txBody>
      </p:sp>
      <p:sp>
        <p:nvSpPr>
          <p:cNvPr id="22549" name="矩形 49"/>
          <p:cNvSpPr>
            <a:spLocks noChangeArrowheads="1"/>
          </p:cNvSpPr>
          <p:nvPr/>
        </p:nvSpPr>
        <p:spPr bwMode="auto">
          <a:xfrm>
            <a:off x="990600" y="1812925"/>
            <a:ext cx="509588" cy="436563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sz="2800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Verdana" pitchFamily="34" charset="0"/>
              </a:rPr>
              <a:t>A</a:t>
            </a:r>
          </a:p>
        </p:txBody>
      </p:sp>
      <p:sp>
        <p:nvSpPr>
          <p:cNvPr id="22550" name="矩形 50"/>
          <p:cNvSpPr>
            <a:spLocks noChangeArrowheads="1"/>
          </p:cNvSpPr>
          <p:nvPr/>
        </p:nvSpPr>
        <p:spPr bwMode="auto">
          <a:xfrm>
            <a:off x="990600" y="3798888"/>
            <a:ext cx="509588" cy="438150"/>
          </a:xfrm>
          <a:prstGeom prst="rect">
            <a:avLst/>
          </a:pr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sz="2800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Verdana" pitchFamily="34" charset="0"/>
              </a:rPr>
              <a:t>D</a:t>
            </a:r>
          </a:p>
        </p:txBody>
      </p:sp>
      <p:sp>
        <p:nvSpPr>
          <p:cNvPr id="22551" name="文本框 3"/>
          <p:cNvSpPr>
            <a:spLocks noChangeArrowheads="1"/>
          </p:cNvSpPr>
          <p:nvPr/>
        </p:nvSpPr>
        <p:spPr bwMode="auto">
          <a:xfrm>
            <a:off x="4552950" y="1812925"/>
            <a:ext cx="3622675" cy="43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 anchor="ctr"/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rgbClr val="7F7F7F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诞生于</a:t>
            </a:r>
            <a:r>
              <a:rPr lang="en-US" sz="1400">
                <a:solidFill>
                  <a:srgbClr val="7F7F7F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2013</a:t>
            </a:r>
            <a:r>
              <a:rPr lang="zh-CN" altLang="en-US" sz="1400">
                <a:solidFill>
                  <a:srgbClr val="7F7F7F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年，由上海锐普广告有限公司整合锐资源组建成立</a:t>
            </a:r>
          </a:p>
        </p:txBody>
      </p:sp>
      <p:sp>
        <p:nvSpPr>
          <p:cNvPr id="22552" name="文本框 22"/>
          <p:cNvSpPr>
            <a:spLocks noChangeArrowheads="1"/>
          </p:cNvSpPr>
          <p:nvPr/>
        </p:nvSpPr>
        <p:spPr bwMode="auto">
          <a:xfrm>
            <a:off x="4552950" y="2466975"/>
            <a:ext cx="3622675" cy="43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 anchor="ctr"/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rgbClr val="7F7F7F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基于演示设计，一站式解决在线演示、素材销售等问题</a:t>
            </a:r>
          </a:p>
        </p:txBody>
      </p:sp>
      <p:sp>
        <p:nvSpPr>
          <p:cNvPr id="22553" name="文本框 23"/>
          <p:cNvSpPr>
            <a:spLocks noChangeArrowheads="1"/>
          </p:cNvSpPr>
          <p:nvPr/>
        </p:nvSpPr>
        <p:spPr bwMode="auto">
          <a:xfrm>
            <a:off x="4552950" y="3122613"/>
            <a:ext cx="3622675" cy="43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 anchor="ctr"/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rgbClr val="7F7F7F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PPT</a:t>
            </a:r>
            <a:r>
              <a:rPr lang="zh-CN" altLang="en-US" sz="1400">
                <a:solidFill>
                  <a:srgbClr val="7F7F7F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模板</a:t>
            </a:r>
            <a:r>
              <a:rPr lang="en-US" sz="1400">
                <a:solidFill>
                  <a:srgbClr val="7F7F7F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/</a:t>
            </a:r>
            <a:r>
              <a:rPr lang="zh-CN" altLang="en-US" sz="1400">
                <a:solidFill>
                  <a:srgbClr val="7F7F7F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图表</a:t>
            </a:r>
            <a:r>
              <a:rPr lang="en-US" sz="1400">
                <a:solidFill>
                  <a:srgbClr val="7F7F7F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/</a:t>
            </a:r>
            <a:r>
              <a:rPr lang="zh-CN" altLang="en-US" sz="1400">
                <a:solidFill>
                  <a:srgbClr val="7F7F7F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动画</a:t>
            </a:r>
            <a:r>
              <a:rPr lang="en-US" sz="1400">
                <a:solidFill>
                  <a:srgbClr val="7F7F7F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/</a:t>
            </a:r>
            <a:r>
              <a:rPr lang="zh-CN" altLang="en-US" sz="1400">
                <a:solidFill>
                  <a:srgbClr val="7F7F7F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作品、</a:t>
            </a:r>
            <a:r>
              <a:rPr lang="en-US" sz="1400">
                <a:solidFill>
                  <a:srgbClr val="7F7F7F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keynote</a:t>
            </a:r>
            <a:r>
              <a:rPr lang="zh-CN" altLang="en-US" sz="1400">
                <a:solidFill>
                  <a:srgbClr val="7F7F7F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模板、演示图片、</a:t>
            </a:r>
            <a:r>
              <a:rPr lang="en-US" sz="1400">
                <a:solidFill>
                  <a:srgbClr val="7F7F7F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PREZI</a:t>
            </a:r>
            <a:r>
              <a:rPr lang="zh-CN" altLang="en-US" sz="1400">
                <a:solidFill>
                  <a:srgbClr val="7F7F7F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、演示定制</a:t>
            </a:r>
          </a:p>
        </p:txBody>
      </p:sp>
      <p:sp>
        <p:nvSpPr>
          <p:cNvPr id="22554" name="文本框 24"/>
          <p:cNvSpPr>
            <a:spLocks noChangeArrowheads="1"/>
          </p:cNvSpPr>
          <p:nvPr/>
        </p:nvSpPr>
        <p:spPr bwMode="auto">
          <a:xfrm>
            <a:off x="4552950" y="3789363"/>
            <a:ext cx="3622675" cy="43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bIns="0" anchor="ctr"/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rgbClr val="7F7F7F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整合锐普</a:t>
            </a:r>
            <a:r>
              <a:rPr lang="en-US" sz="1400">
                <a:solidFill>
                  <a:srgbClr val="7F7F7F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PPT</a:t>
            </a:r>
            <a:r>
              <a:rPr lang="zh-CN" altLang="en-US" sz="1400">
                <a:solidFill>
                  <a:srgbClr val="7F7F7F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设计、锐普</a:t>
            </a:r>
            <a:r>
              <a:rPr lang="en-US" sz="1400">
                <a:solidFill>
                  <a:srgbClr val="7F7F7F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PPT</a:t>
            </a:r>
            <a:r>
              <a:rPr lang="zh-CN" altLang="en-US" sz="1400">
                <a:solidFill>
                  <a:srgbClr val="7F7F7F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论坛、锐普</a:t>
            </a:r>
            <a:r>
              <a:rPr lang="en-US" sz="1400">
                <a:solidFill>
                  <a:srgbClr val="7F7F7F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PPT</a:t>
            </a:r>
            <a:r>
              <a:rPr lang="zh-CN" altLang="en-US" sz="1400">
                <a:solidFill>
                  <a:srgbClr val="7F7F7F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商城、锐普</a:t>
            </a:r>
            <a:r>
              <a:rPr lang="en-US" sz="1400">
                <a:solidFill>
                  <a:srgbClr val="7F7F7F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PPT</a:t>
            </a:r>
            <a:r>
              <a:rPr lang="zh-CN" altLang="en-US" sz="1400">
                <a:solidFill>
                  <a:srgbClr val="7F7F7F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市场等资源组建成立</a:t>
            </a:r>
            <a:endParaRPr lang="zh-CN" altLang="en-US">
              <a:latin typeface="方正兰亭细黑_GBK" charset="-122"/>
              <a:ea typeface="方正兰亭细黑_GBK" charset="-122"/>
              <a:sym typeface="方正兰亭细黑_GBK" charset="-122"/>
            </a:endParaRPr>
          </a:p>
        </p:txBody>
      </p:sp>
      <p:sp>
        <p:nvSpPr>
          <p:cNvPr id="22555" name="矩形 56"/>
          <p:cNvSpPr>
            <a:spLocks noChangeArrowheads="1"/>
          </p:cNvSpPr>
          <p:nvPr/>
        </p:nvSpPr>
        <p:spPr bwMode="auto">
          <a:xfrm>
            <a:off x="3940175" y="914400"/>
            <a:ext cx="1250950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演界网</a:t>
            </a:r>
            <a:endParaRPr lang="zh-CN" altLang="en-US" sz="2800">
              <a:solidFill>
                <a:srgbClr val="000000"/>
              </a:solidFill>
              <a:latin typeface="方正兰亭细黑_GBK" charset="-122"/>
              <a:ea typeface="方正兰亭细黑_GBK" charset="-122"/>
              <a:sym typeface="方正兰亭细黑_GBK" charset="-122"/>
            </a:endParaRPr>
          </a:p>
        </p:txBody>
      </p:sp>
      <p:sp>
        <p:nvSpPr>
          <p:cNvPr id="22556" name="直接连接符 3"/>
          <p:cNvSpPr>
            <a:spLocks noChangeShapeType="1"/>
          </p:cNvSpPr>
          <p:nvPr/>
        </p:nvSpPr>
        <p:spPr bwMode="auto">
          <a:xfrm>
            <a:off x="990600" y="1544638"/>
            <a:ext cx="7185025" cy="0"/>
          </a:xfrm>
          <a:prstGeom prst="line">
            <a:avLst/>
          </a:prstGeom>
          <a:noFill/>
          <a:ln w="19050" cap="flat" cmpd="sng">
            <a:solidFill>
              <a:srgbClr val="3F3F3F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23555" name="圆角矩形 7"/>
          <p:cNvSpPr>
            <a:spLocks noChangeArrowheads="1"/>
          </p:cNvSpPr>
          <p:nvPr/>
        </p:nvSpPr>
        <p:spPr bwMode="auto">
          <a:xfrm>
            <a:off x="8677275" y="4660900"/>
            <a:ext cx="466725" cy="349250"/>
          </a:xfrm>
          <a:custGeom>
            <a:avLst/>
            <a:gdLst>
              <a:gd name="T0" fmla="*/ 467544 w 467544"/>
              <a:gd name="T1" fmla="*/ 350738 h 350738"/>
              <a:gd name="T2" fmla="*/ 175369 w 467544"/>
              <a:gd name="T3" fmla="*/ 350738 h 350738"/>
              <a:gd name="T4" fmla="*/ 0 w 467544"/>
              <a:gd name="T5" fmla="*/ 175369 h 350738"/>
              <a:gd name="T6" fmla="*/ 175369 w 467544"/>
              <a:gd name="T7" fmla="*/ 0 h 350738"/>
              <a:gd name="T8" fmla="*/ 467544 w 467544"/>
              <a:gd name="T9" fmla="*/ 0 h 3507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7544"/>
              <a:gd name="T16" fmla="*/ 0 h 350738"/>
              <a:gd name="T17" fmla="*/ 467544 w 467544"/>
              <a:gd name="T18" fmla="*/ 350738 h 3507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7544" h="350738">
                <a:moveTo>
                  <a:pt x="467544" y="350738"/>
                </a:moveTo>
                <a:lnTo>
                  <a:pt x="175369" y="350738"/>
                </a:lnTo>
                <a:cubicBezTo>
                  <a:pt x="78515" y="350738"/>
                  <a:pt x="0" y="272223"/>
                  <a:pt x="0" y="175369"/>
                </a:cubicBezTo>
                <a:cubicBezTo>
                  <a:pt x="0" y="78515"/>
                  <a:pt x="78515" y="0"/>
                  <a:pt x="175369" y="0"/>
                </a:cubicBezTo>
                <a:lnTo>
                  <a:pt x="467544" y="0"/>
                </a:lnTo>
              </a:path>
            </a:pathLst>
          </a:cu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56" name="TextBox 8"/>
          <p:cNvSpPr>
            <a:spLocks noChangeArrowheads="1"/>
          </p:cNvSpPr>
          <p:nvPr/>
        </p:nvSpPr>
        <p:spPr bwMode="auto">
          <a:xfrm>
            <a:off x="8739188" y="4673600"/>
            <a:ext cx="466725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*</a:t>
            </a:r>
          </a:p>
        </p:txBody>
      </p:sp>
      <p:sp>
        <p:nvSpPr>
          <p:cNvPr id="23557" name="圆角矩形 9"/>
          <p:cNvSpPr>
            <a:spLocks noChangeArrowheads="1"/>
          </p:cNvSpPr>
          <p:nvPr/>
        </p:nvSpPr>
        <p:spPr bwMode="auto">
          <a:xfrm>
            <a:off x="766763" y="714375"/>
            <a:ext cx="7662862" cy="3959225"/>
          </a:xfrm>
          <a:prstGeom prst="roundRect">
            <a:avLst>
              <a:gd name="adj" fmla="val 4412"/>
            </a:avLst>
          </a:prstGeom>
          <a:solidFill>
            <a:srgbClr val="FFFFFF">
              <a:alpha val="50000"/>
            </a:srgbClr>
          </a:solidFill>
          <a:ln w="2540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58" name="椭圆 10"/>
          <p:cNvSpPr>
            <a:spLocks noChangeArrowheads="1"/>
          </p:cNvSpPr>
          <p:nvPr/>
        </p:nvSpPr>
        <p:spPr bwMode="auto">
          <a:xfrm>
            <a:off x="774700" y="625475"/>
            <a:ext cx="2546350" cy="14287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59" name="椭圆 11"/>
          <p:cNvSpPr>
            <a:spLocks noChangeArrowheads="1"/>
          </p:cNvSpPr>
          <p:nvPr/>
        </p:nvSpPr>
        <p:spPr bwMode="auto">
          <a:xfrm>
            <a:off x="5899150" y="4592638"/>
            <a:ext cx="2544763" cy="144462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60" name="圆角矩形 5"/>
          <p:cNvSpPr>
            <a:spLocks noChangeArrowheads="1"/>
          </p:cNvSpPr>
          <p:nvPr/>
        </p:nvSpPr>
        <p:spPr bwMode="auto">
          <a:xfrm>
            <a:off x="-9525" y="133350"/>
            <a:ext cx="2781300" cy="350838"/>
          </a:xfrm>
          <a:custGeom>
            <a:avLst/>
            <a:gdLst>
              <a:gd name="T0" fmla="*/ 10954 w 2782754"/>
              <a:gd name="T1" fmla="*/ 0 h 351691"/>
              <a:gd name="T2" fmla="*/ 2607385 w 2782754"/>
              <a:gd name="T3" fmla="*/ 0 h 351691"/>
              <a:gd name="T4" fmla="*/ 2782754 w 2782754"/>
              <a:gd name="T5" fmla="*/ 175369 h 351691"/>
              <a:gd name="T6" fmla="*/ 2607385 w 2782754"/>
              <a:gd name="T7" fmla="*/ 350738 h 351691"/>
              <a:gd name="T8" fmla="*/ 0 w 2782754"/>
              <a:gd name="T9" fmla="*/ 351691 h 351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82754"/>
              <a:gd name="T16" fmla="*/ 0 h 351691"/>
              <a:gd name="T17" fmla="*/ 2782754 w 2782754"/>
              <a:gd name="T18" fmla="*/ 351691 h 35169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82754" h="351691">
                <a:moveTo>
                  <a:pt x="10954" y="0"/>
                </a:moveTo>
                <a:lnTo>
                  <a:pt x="2607385" y="0"/>
                </a:lnTo>
                <a:cubicBezTo>
                  <a:pt x="2704239" y="0"/>
                  <a:pt x="2782754" y="78515"/>
                  <a:pt x="2782754" y="175369"/>
                </a:cubicBezTo>
                <a:cubicBezTo>
                  <a:pt x="2782754" y="272223"/>
                  <a:pt x="2704239" y="350738"/>
                  <a:pt x="2607385" y="350738"/>
                </a:cubicBezTo>
                <a:lnTo>
                  <a:pt x="0" y="351691"/>
                </a:lnTo>
              </a:path>
            </a:pathLst>
          </a:cu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3561" name="TextBox 13"/>
          <p:cNvSpPr>
            <a:spLocks noChangeArrowheads="1"/>
          </p:cNvSpPr>
          <p:nvPr/>
        </p:nvSpPr>
        <p:spPr bwMode="auto">
          <a:xfrm>
            <a:off x="242888" y="107950"/>
            <a:ext cx="2286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点击输入文字</a:t>
            </a:r>
          </a:p>
        </p:txBody>
      </p:sp>
      <p:sp>
        <p:nvSpPr>
          <p:cNvPr id="23562" name="椭圆 24"/>
          <p:cNvSpPr>
            <a:spLocks noChangeArrowheads="1"/>
          </p:cNvSpPr>
          <p:nvPr/>
        </p:nvSpPr>
        <p:spPr bwMode="auto">
          <a:xfrm>
            <a:off x="8293100" y="133350"/>
            <a:ext cx="584200" cy="584200"/>
          </a:xfrm>
          <a:prstGeom prst="ellipse">
            <a:avLst/>
          </a:pr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r>
              <a:rPr lang="en-US" sz="1100">
                <a:solidFill>
                  <a:srgbClr val="595959"/>
                </a:solidFill>
                <a:latin typeface="MS Gothic" pitchFamily="49" charset="-128"/>
                <a:ea typeface="MS Gothic" pitchFamily="49" charset="-128"/>
                <a:sym typeface="MS Gothic" pitchFamily="49" charset="-128"/>
              </a:rPr>
              <a:t>LOGO</a:t>
            </a:r>
          </a:p>
        </p:txBody>
      </p:sp>
      <p:pic>
        <p:nvPicPr>
          <p:cNvPr id="23563" name="Picture 2" descr="c:\DOCUME~1\mypc\APPLIC~1\360se6\USERDA~1\Temp\292-10~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908050"/>
            <a:ext cx="5018088" cy="3535363"/>
          </a:xfrm>
          <a:prstGeom prst="rect">
            <a:avLst/>
          </a:prstGeom>
          <a:noFill/>
          <a:ln w="28575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564" name="TextBox 1"/>
          <p:cNvSpPr>
            <a:spLocks noChangeArrowheads="1"/>
          </p:cNvSpPr>
          <p:nvPr/>
        </p:nvSpPr>
        <p:spPr bwMode="auto">
          <a:xfrm>
            <a:off x="3013075" y="2598738"/>
            <a:ext cx="4981575" cy="304800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 b="1">
                <a:solidFill>
                  <a:srgbClr val="3F3F3F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图片资源来自网络，此处仅作为展示示例，使用者请自行配图</a:t>
            </a:r>
          </a:p>
        </p:txBody>
      </p:sp>
      <p:pic>
        <p:nvPicPr>
          <p:cNvPr id="23565" name="Picture 2" descr="c:\DOCUME~1\mypc\APPLIC~1\360se6\USERDA~1\Temp\292-10~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263" y="908050"/>
            <a:ext cx="1816100" cy="3535363"/>
          </a:xfrm>
          <a:prstGeom prst="rect">
            <a:avLst/>
          </a:prstGeom>
          <a:noFill/>
          <a:ln w="28575" cmpd="sng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566" name="TextBox 9"/>
          <p:cNvSpPr>
            <a:spLocks noChangeArrowheads="1"/>
          </p:cNvSpPr>
          <p:nvPr/>
        </p:nvSpPr>
        <p:spPr bwMode="auto">
          <a:xfrm>
            <a:off x="1063625" y="1276350"/>
            <a:ext cx="1604963" cy="304800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 b="1">
                <a:solidFill>
                  <a:srgbClr val="3F3F3F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图片资源来自网络</a:t>
            </a:r>
          </a:p>
        </p:txBody>
      </p:sp>
      <p:sp>
        <p:nvSpPr>
          <p:cNvPr id="23567" name="TextBox 11"/>
          <p:cNvSpPr>
            <a:spLocks noChangeArrowheads="1"/>
          </p:cNvSpPr>
          <p:nvPr/>
        </p:nvSpPr>
        <p:spPr bwMode="auto">
          <a:xfrm>
            <a:off x="965200" y="2444750"/>
            <a:ext cx="1782763" cy="304800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 b="1">
                <a:solidFill>
                  <a:srgbClr val="3F3F3F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此处仅作为展示示例</a:t>
            </a:r>
          </a:p>
        </p:txBody>
      </p:sp>
      <p:sp>
        <p:nvSpPr>
          <p:cNvPr id="23568" name="TextBox 12"/>
          <p:cNvSpPr>
            <a:spLocks noChangeArrowheads="1"/>
          </p:cNvSpPr>
          <p:nvPr/>
        </p:nvSpPr>
        <p:spPr bwMode="auto">
          <a:xfrm>
            <a:off x="1063625" y="3795713"/>
            <a:ext cx="1604963" cy="304800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400" b="1">
                <a:solidFill>
                  <a:srgbClr val="3F3F3F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使用者请自行配图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24579" name="圆角矩形 7"/>
          <p:cNvSpPr>
            <a:spLocks noChangeArrowheads="1"/>
          </p:cNvSpPr>
          <p:nvPr/>
        </p:nvSpPr>
        <p:spPr bwMode="auto">
          <a:xfrm>
            <a:off x="8677275" y="4660900"/>
            <a:ext cx="466725" cy="349250"/>
          </a:xfrm>
          <a:custGeom>
            <a:avLst/>
            <a:gdLst>
              <a:gd name="T0" fmla="*/ 467544 w 467544"/>
              <a:gd name="T1" fmla="*/ 350738 h 350738"/>
              <a:gd name="T2" fmla="*/ 175369 w 467544"/>
              <a:gd name="T3" fmla="*/ 350738 h 350738"/>
              <a:gd name="T4" fmla="*/ 0 w 467544"/>
              <a:gd name="T5" fmla="*/ 175369 h 350738"/>
              <a:gd name="T6" fmla="*/ 175369 w 467544"/>
              <a:gd name="T7" fmla="*/ 0 h 350738"/>
              <a:gd name="T8" fmla="*/ 467544 w 467544"/>
              <a:gd name="T9" fmla="*/ 0 h 3507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7544"/>
              <a:gd name="T16" fmla="*/ 0 h 350738"/>
              <a:gd name="T17" fmla="*/ 467544 w 467544"/>
              <a:gd name="T18" fmla="*/ 350738 h 3507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7544" h="350738">
                <a:moveTo>
                  <a:pt x="467544" y="350738"/>
                </a:moveTo>
                <a:lnTo>
                  <a:pt x="175369" y="350738"/>
                </a:lnTo>
                <a:cubicBezTo>
                  <a:pt x="78515" y="350738"/>
                  <a:pt x="0" y="272223"/>
                  <a:pt x="0" y="175369"/>
                </a:cubicBezTo>
                <a:cubicBezTo>
                  <a:pt x="0" y="78515"/>
                  <a:pt x="78515" y="0"/>
                  <a:pt x="175369" y="0"/>
                </a:cubicBezTo>
                <a:lnTo>
                  <a:pt x="467544" y="0"/>
                </a:lnTo>
              </a:path>
            </a:pathLst>
          </a:cu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4580" name="TextBox 8"/>
          <p:cNvSpPr>
            <a:spLocks noChangeArrowheads="1"/>
          </p:cNvSpPr>
          <p:nvPr/>
        </p:nvSpPr>
        <p:spPr bwMode="auto">
          <a:xfrm>
            <a:off x="8739188" y="4673600"/>
            <a:ext cx="466725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*</a:t>
            </a:r>
          </a:p>
        </p:txBody>
      </p:sp>
      <p:sp>
        <p:nvSpPr>
          <p:cNvPr id="24581" name="圆角矩形 9"/>
          <p:cNvSpPr>
            <a:spLocks noChangeArrowheads="1"/>
          </p:cNvSpPr>
          <p:nvPr/>
        </p:nvSpPr>
        <p:spPr bwMode="auto">
          <a:xfrm>
            <a:off x="766763" y="714375"/>
            <a:ext cx="7662862" cy="3959225"/>
          </a:xfrm>
          <a:prstGeom prst="roundRect">
            <a:avLst>
              <a:gd name="adj" fmla="val 4412"/>
            </a:avLst>
          </a:prstGeom>
          <a:solidFill>
            <a:srgbClr val="FFFFFF">
              <a:alpha val="50000"/>
            </a:srgbClr>
          </a:solidFill>
          <a:ln w="2540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4582" name="椭圆 10"/>
          <p:cNvSpPr>
            <a:spLocks noChangeArrowheads="1"/>
          </p:cNvSpPr>
          <p:nvPr/>
        </p:nvSpPr>
        <p:spPr bwMode="auto">
          <a:xfrm>
            <a:off x="774700" y="625475"/>
            <a:ext cx="2546350" cy="14287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4583" name="椭圆 11"/>
          <p:cNvSpPr>
            <a:spLocks noChangeArrowheads="1"/>
          </p:cNvSpPr>
          <p:nvPr/>
        </p:nvSpPr>
        <p:spPr bwMode="auto">
          <a:xfrm>
            <a:off x="5899150" y="4592638"/>
            <a:ext cx="2544763" cy="144462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4584" name="圆角矩形 5"/>
          <p:cNvSpPr>
            <a:spLocks noChangeArrowheads="1"/>
          </p:cNvSpPr>
          <p:nvPr/>
        </p:nvSpPr>
        <p:spPr bwMode="auto">
          <a:xfrm>
            <a:off x="-9525" y="133350"/>
            <a:ext cx="2781300" cy="350838"/>
          </a:xfrm>
          <a:custGeom>
            <a:avLst/>
            <a:gdLst>
              <a:gd name="T0" fmla="*/ 10954 w 2782754"/>
              <a:gd name="T1" fmla="*/ 0 h 351691"/>
              <a:gd name="T2" fmla="*/ 2607385 w 2782754"/>
              <a:gd name="T3" fmla="*/ 0 h 351691"/>
              <a:gd name="T4" fmla="*/ 2782754 w 2782754"/>
              <a:gd name="T5" fmla="*/ 175369 h 351691"/>
              <a:gd name="T6" fmla="*/ 2607385 w 2782754"/>
              <a:gd name="T7" fmla="*/ 350738 h 351691"/>
              <a:gd name="T8" fmla="*/ 0 w 2782754"/>
              <a:gd name="T9" fmla="*/ 351691 h 351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82754"/>
              <a:gd name="T16" fmla="*/ 0 h 351691"/>
              <a:gd name="T17" fmla="*/ 2782754 w 2782754"/>
              <a:gd name="T18" fmla="*/ 351691 h 35169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82754" h="351691">
                <a:moveTo>
                  <a:pt x="10954" y="0"/>
                </a:moveTo>
                <a:lnTo>
                  <a:pt x="2607385" y="0"/>
                </a:lnTo>
                <a:cubicBezTo>
                  <a:pt x="2704239" y="0"/>
                  <a:pt x="2782754" y="78515"/>
                  <a:pt x="2782754" y="175369"/>
                </a:cubicBezTo>
                <a:cubicBezTo>
                  <a:pt x="2782754" y="272223"/>
                  <a:pt x="2704239" y="350738"/>
                  <a:pt x="2607385" y="350738"/>
                </a:cubicBezTo>
                <a:lnTo>
                  <a:pt x="0" y="351691"/>
                </a:lnTo>
              </a:path>
            </a:pathLst>
          </a:cu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4585" name="TextBox 13"/>
          <p:cNvSpPr>
            <a:spLocks noChangeArrowheads="1"/>
          </p:cNvSpPr>
          <p:nvPr/>
        </p:nvSpPr>
        <p:spPr bwMode="auto">
          <a:xfrm>
            <a:off x="242888" y="107950"/>
            <a:ext cx="2286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点击输入文字</a:t>
            </a:r>
          </a:p>
        </p:txBody>
      </p:sp>
      <p:sp>
        <p:nvSpPr>
          <p:cNvPr id="24586" name="椭圆 24"/>
          <p:cNvSpPr>
            <a:spLocks noChangeArrowheads="1"/>
          </p:cNvSpPr>
          <p:nvPr/>
        </p:nvSpPr>
        <p:spPr bwMode="auto">
          <a:xfrm>
            <a:off x="8293100" y="133350"/>
            <a:ext cx="584200" cy="584200"/>
          </a:xfrm>
          <a:prstGeom prst="ellipse">
            <a:avLst/>
          </a:pr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r>
              <a:rPr lang="en-US" sz="1100">
                <a:solidFill>
                  <a:srgbClr val="595959"/>
                </a:solidFill>
                <a:latin typeface="MS Gothic" pitchFamily="49" charset="-128"/>
                <a:ea typeface="MS Gothic" pitchFamily="49" charset="-128"/>
                <a:sym typeface="MS Gothic" pitchFamily="49" charset="-128"/>
              </a:rPr>
              <a:t>LOGO</a:t>
            </a:r>
          </a:p>
        </p:txBody>
      </p:sp>
      <p:pic>
        <p:nvPicPr>
          <p:cNvPr id="24587" name="图表 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915988"/>
            <a:ext cx="6840538" cy="358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25603" name="圆角矩形 7"/>
          <p:cNvSpPr>
            <a:spLocks noChangeArrowheads="1"/>
          </p:cNvSpPr>
          <p:nvPr/>
        </p:nvSpPr>
        <p:spPr bwMode="auto">
          <a:xfrm>
            <a:off x="8677275" y="4660900"/>
            <a:ext cx="466725" cy="349250"/>
          </a:xfrm>
          <a:custGeom>
            <a:avLst/>
            <a:gdLst>
              <a:gd name="T0" fmla="*/ 467544 w 467544"/>
              <a:gd name="T1" fmla="*/ 350738 h 350738"/>
              <a:gd name="T2" fmla="*/ 175369 w 467544"/>
              <a:gd name="T3" fmla="*/ 350738 h 350738"/>
              <a:gd name="T4" fmla="*/ 0 w 467544"/>
              <a:gd name="T5" fmla="*/ 175369 h 350738"/>
              <a:gd name="T6" fmla="*/ 175369 w 467544"/>
              <a:gd name="T7" fmla="*/ 0 h 350738"/>
              <a:gd name="T8" fmla="*/ 467544 w 467544"/>
              <a:gd name="T9" fmla="*/ 0 h 3507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7544"/>
              <a:gd name="T16" fmla="*/ 0 h 350738"/>
              <a:gd name="T17" fmla="*/ 467544 w 467544"/>
              <a:gd name="T18" fmla="*/ 350738 h 3507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7544" h="350738">
                <a:moveTo>
                  <a:pt x="467544" y="350738"/>
                </a:moveTo>
                <a:lnTo>
                  <a:pt x="175369" y="350738"/>
                </a:lnTo>
                <a:cubicBezTo>
                  <a:pt x="78515" y="350738"/>
                  <a:pt x="0" y="272223"/>
                  <a:pt x="0" y="175369"/>
                </a:cubicBezTo>
                <a:cubicBezTo>
                  <a:pt x="0" y="78515"/>
                  <a:pt x="78515" y="0"/>
                  <a:pt x="175369" y="0"/>
                </a:cubicBezTo>
                <a:lnTo>
                  <a:pt x="467544" y="0"/>
                </a:lnTo>
              </a:path>
            </a:pathLst>
          </a:cu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604" name="TextBox 8"/>
          <p:cNvSpPr>
            <a:spLocks noChangeArrowheads="1"/>
          </p:cNvSpPr>
          <p:nvPr/>
        </p:nvSpPr>
        <p:spPr bwMode="auto">
          <a:xfrm>
            <a:off x="8739188" y="4673600"/>
            <a:ext cx="466725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*</a:t>
            </a:r>
          </a:p>
        </p:txBody>
      </p:sp>
      <p:sp>
        <p:nvSpPr>
          <p:cNvPr id="25605" name="圆角矩形 9"/>
          <p:cNvSpPr>
            <a:spLocks noChangeArrowheads="1"/>
          </p:cNvSpPr>
          <p:nvPr/>
        </p:nvSpPr>
        <p:spPr bwMode="auto">
          <a:xfrm>
            <a:off x="766763" y="714375"/>
            <a:ext cx="7662862" cy="3959225"/>
          </a:xfrm>
          <a:prstGeom prst="roundRect">
            <a:avLst>
              <a:gd name="adj" fmla="val 4412"/>
            </a:avLst>
          </a:prstGeom>
          <a:solidFill>
            <a:srgbClr val="FFFFFF">
              <a:alpha val="50000"/>
            </a:srgbClr>
          </a:solidFill>
          <a:ln w="2540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606" name="椭圆 10"/>
          <p:cNvSpPr>
            <a:spLocks noChangeArrowheads="1"/>
          </p:cNvSpPr>
          <p:nvPr/>
        </p:nvSpPr>
        <p:spPr bwMode="auto">
          <a:xfrm>
            <a:off x="774700" y="625475"/>
            <a:ext cx="2546350" cy="14287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607" name="椭圆 11"/>
          <p:cNvSpPr>
            <a:spLocks noChangeArrowheads="1"/>
          </p:cNvSpPr>
          <p:nvPr/>
        </p:nvSpPr>
        <p:spPr bwMode="auto">
          <a:xfrm>
            <a:off x="5899150" y="4592638"/>
            <a:ext cx="2544763" cy="144462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608" name="矩形 18"/>
          <p:cNvSpPr>
            <a:spLocks noChangeArrowheads="1"/>
          </p:cNvSpPr>
          <p:nvPr/>
        </p:nvSpPr>
        <p:spPr bwMode="auto">
          <a:xfrm>
            <a:off x="1231900" y="3230563"/>
            <a:ext cx="6681788" cy="1344612"/>
          </a:xfrm>
          <a:prstGeom prst="rect">
            <a:avLst/>
          </a:prstGeom>
          <a:solidFill>
            <a:srgbClr val="00B0F0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609" name="矩形 6"/>
          <p:cNvSpPr>
            <a:spLocks noChangeArrowheads="1"/>
          </p:cNvSpPr>
          <p:nvPr/>
        </p:nvSpPr>
        <p:spPr bwMode="auto">
          <a:xfrm>
            <a:off x="1231900" y="1533525"/>
            <a:ext cx="2000250" cy="1495425"/>
          </a:xfrm>
          <a:prstGeom prst="rect">
            <a:avLst/>
          </a:prstGeom>
          <a:solidFill>
            <a:srgbClr val="00B0F0">
              <a:alpha val="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610" name="矩形 16"/>
          <p:cNvSpPr>
            <a:spLocks noChangeArrowheads="1"/>
          </p:cNvSpPr>
          <p:nvPr/>
        </p:nvSpPr>
        <p:spPr bwMode="auto">
          <a:xfrm>
            <a:off x="3571875" y="1533525"/>
            <a:ext cx="2000250" cy="1495425"/>
          </a:xfrm>
          <a:prstGeom prst="rect">
            <a:avLst/>
          </a:prstGeom>
          <a:solidFill>
            <a:srgbClr val="00B0F0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611" name="矩形 17"/>
          <p:cNvSpPr>
            <a:spLocks noChangeArrowheads="1"/>
          </p:cNvSpPr>
          <p:nvPr/>
        </p:nvSpPr>
        <p:spPr bwMode="auto">
          <a:xfrm>
            <a:off x="5911850" y="1533525"/>
            <a:ext cx="2001838" cy="1495425"/>
          </a:xfrm>
          <a:prstGeom prst="rect">
            <a:avLst/>
          </a:prstGeom>
          <a:solidFill>
            <a:srgbClr val="00B0F0">
              <a:alpha val="2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612" name="圆角矩形 5"/>
          <p:cNvSpPr>
            <a:spLocks noChangeArrowheads="1"/>
          </p:cNvSpPr>
          <p:nvPr/>
        </p:nvSpPr>
        <p:spPr bwMode="auto">
          <a:xfrm>
            <a:off x="-9525" y="133350"/>
            <a:ext cx="2781300" cy="350838"/>
          </a:xfrm>
          <a:custGeom>
            <a:avLst/>
            <a:gdLst>
              <a:gd name="T0" fmla="*/ 10954 w 2782754"/>
              <a:gd name="T1" fmla="*/ 0 h 351691"/>
              <a:gd name="T2" fmla="*/ 2607385 w 2782754"/>
              <a:gd name="T3" fmla="*/ 0 h 351691"/>
              <a:gd name="T4" fmla="*/ 2782754 w 2782754"/>
              <a:gd name="T5" fmla="*/ 175369 h 351691"/>
              <a:gd name="T6" fmla="*/ 2607385 w 2782754"/>
              <a:gd name="T7" fmla="*/ 350738 h 351691"/>
              <a:gd name="T8" fmla="*/ 0 w 2782754"/>
              <a:gd name="T9" fmla="*/ 351691 h 351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82754"/>
              <a:gd name="T16" fmla="*/ 0 h 351691"/>
              <a:gd name="T17" fmla="*/ 2782754 w 2782754"/>
              <a:gd name="T18" fmla="*/ 351691 h 35169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82754" h="351691">
                <a:moveTo>
                  <a:pt x="10954" y="0"/>
                </a:moveTo>
                <a:lnTo>
                  <a:pt x="2607385" y="0"/>
                </a:lnTo>
                <a:cubicBezTo>
                  <a:pt x="2704239" y="0"/>
                  <a:pt x="2782754" y="78515"/>
                  <a:pt x="2782754" y="175369"/>
                </a:cubicBezTo>
                <a:cubicBezTo>
                  <a:pt x="2782754" y="272223"/>
                  <a:pt x="2704239" y="350738"/>
                  <a:pt x="2607385" y="350738"/>
                </a:cubicBezTo>
                <a:lnTo>
                  <a:pt x="0" y="351691"/>
                </a:lnTo>
              </a:path>
            </a:pathLst>
          </a:cu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5613" name="TextBox 13"/>
          <p:cNvSpPr>
            <a:spLocks noChangeArrowheads="1"/>
          </p:cNvSpPr>
          <p:nvPr/>
        </p:nvSpPr>
        <p:spPr bwMode="auto">
          <a:xfrm>
            <a:off x="242888" y="107950"/>
            <a:ext cx="2286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点击输入文字</a:t>
            </a:r>
          </a:p>
        </p:txBody>
      </p:sp>
      <p:sp>
        <p:nvSpPr>
          <p:cNvPr id="25614" name="椭圆 24"/>
          <p:cNvSpPr>
            <a:spLocks noChangeArrowheads="1"/>
          </p:cNvSpPr>
          <p:nvPr/>
        </p:nvSpPr>
        <p:spPr bwMode="auto">
          <a:xfrm>
            <a:off x="8293100" y="133350"/>
            <a:ext cx="584200" cy="584200"/>
          </a:xfrm>
          <a:prstGeom prst="ellipse">
            <a:avLst/>
          </a:pr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r>
              <a:rPr lang="en-US" sz="1100">
                <a:solidFill>
                  <a:srgbClr val="595959"/>
                </a:solidFill>
                <a:latin typeface="MS Gothic" pitchFamily="49" charset="-128"/>
                <a:ea typeface="MS Gothic" pitchFamily="49" charset="-128"/>
                <a:sym typeface="MS Gothic" pitchFamily="49" charset="-128"/>
              </a:rPr>
              <a:t>LOGO</a:t>
            </a:r>
          </a:p>
        </p:txBody>
      </p:sp>
      <p:sp>
        <p:nvSpPr>
          <p:cNvPr id="25615" name="文本框 24"/>
          <p:cNvSpPr>
            <a:spLocks noChangeArrowheads="1"/>
          </p:cNvSpPr>
          <p:nvPr/>
        </p:nvSpPr>
        <p:spPr bwMode="auto">
          <a:xfrm>
            <a:off x="1187450" y="1590675"/>
            <a:ext cx="208915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90000" rIns="90000" bIns="90000" anchor="ctr"/>
          <a:lstStyle/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中国首家演示设计交易平台，基于演示设计的一站式在线演示、素材销售、服务交易系统。</a:t>
            </a:r>
          </a:p>
        </p:txBody>
      </p:sp>
      <p:sp>
        <p:nvSpPr>
          <p:cNvPr id="25616" name="矩形 2"/>
          <p:cNvSpPr>
            <a:spLocks noChangeArrowheads="1"/>
          </p:cNvSpPr>
          <p:nvPr/>
        </p:nvSpPr>
        <p:spPr bwMode="auto">
          <a:xfrm>
            <a:off x="1187450" y="914400"/>
            <a:ext cx="12493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演界网</a:t>
            </a:r>
            <a:endParaRPr lang="zh-CN" altLang="en-US" sz="2800">
              <a:solidFill>
                <a:srgbClr val="000000"/>
              </a:solidFill>
              <a:latin typeface="方正兰亭细黑_GBK" charset="-122"/>
              <a:ea typeface="方正兰亭细黑_GBK" charset="-122"/>
              <a:sym typeface="方正兰亭细黑_GBK" charset="-122"/>
            </a:endParaRPr>
          </a:p>
        </p:txBody>
      </p:sp>
      <p:sp>
        <p:nvSpPr>
          <p:cNvPr id="25617" name="直接连接符 5"/>
          <p:cNvSpPr>
            <a:spLocks noChangeShapeType="1"/>
          </p:cNvSpPr>
          <p:nvPr/>
        </p:nvSpPr>
        <p:spPr bwMode="auto">
          <a:xfrm>
            <a:off x="1274763" y="1385888"/>
            <a:ext cx="1497012" cy="1587"/>
          </a:xfrm>
          <a:prstGeom prst="line">
            <a:avLst/>
          </a:prstGeom>
          <a:noFill/>
          <a:ln w="9525" cap="flat" cmpd="sng">
            <a:solidFill>
              <a:srgbClr val="595959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8" name="文本框 24"/>
          <p:cNvSpPr>
            <a:spLocks noChangeArrowheads="1"/>
          </p:cNvSpPr>
          <p:nvPr/>
        </p:nvSpPr>
        <p:spPr bwMode="auto">
          <a:xfrm>
            <a:off x="1331913" y="3209925"/>
            <a:ext cx="6480175" cy="138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90000" rIns="90000" bIns="90000" anchor="ctr"/>
          <a:lstStyle/>
          <a:p>
            <a:pPr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>
                <a:solidFill>
                  <a:schemeClr val="bg1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中国首家演示设计交易平台，基于演示设计的一站式在线演示、素材销售、服务交易系统。诞生于</a:t>
            </a:r>
            <a:r>
              <a:rPr lang="en-US" sz="1600">
                <a:solidFill>
                  <a:schemeClr val="bg1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2013</a:t>
            </a:r>
            <a:r>
              <a:rPr lang="zh-CN" altLang="en-US" sz="1600">
                <a:solidFill>
                  <a:schemeClr val="bg1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年，由中国专业</a:t>
            </a:r>
            <a:r>
              <a:rPr lang="en-US" sz="1600">
                <a:solidFill>
                  <a:schemeClr val="bg1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设计领跑者上海锐普广告有限公司整合锐普</a:t>
            </a:r>
            <a:r>
              <a:rPr lang="en-US" sz="1600">
                <a:solidFill>
                  <a:schemeClr val="bg1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设计、锐普</a:t>
            </a:r>
            <a:r>
              <a:rPr lang="en-US" sz="1600">
                <a:solidFill>
                  <a:schemeClr val="bg1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论坛、锐普</a:t>
            </a:r>
            <a:r>
              <a:rPr lang="en-US" sz="1600">
                <a:solidFill>
                  <a:schemeClr val="bg1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商城、锐普</a:t>
            </a:r>
            <a:r>
              <a:rPr lang="en-US" sz="1600">
                <a:solidFill>
                  <a:schemeClr val="bg1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PPT</a:t>
            </a:r>
            <a:r>
              <a:rPr lang="zh-CN" altLang="en-US" sz="1600">
                <a:solidFill>
                  <a:schemeClr val="bg1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市场等资源组建成立。</a:t>
            </a:r>
          </a:p>
        </p:txBody>
      </p:sp>
      <p:sp>
        <p:nvSpPr>
          <p:cNvPr id="25619" name="文本框 24"/>
          <p:cNvSpPr>
            <a:spLocks noChangeArrowheads="1"/>
          </p:cNvSpPr>
          <p:nvPr/>
        </p:nvSpPr>
        <p:spPr bwMode="auto">
          <a:xfrm>
            <a:off x="3527425" y="1590675"/>
            <a:ext cx="208915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90000" rIns="90000" bIns="90000" anchor="ctr"/>
          <a:lstStyle/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中国首家演示设计交易平台，基于演示设计的一站式在线演示、素材销售、服务交易系统。</a:t>
            </a:r>
          </a:p>
        </p:txBody>
      </p:sp>
      <p:sp>
        <p:nvSpPr>
          <p:cNvPr id="25620" name="文本框 24"/>
          <p:cNvSpPr>
            <a:spLocks noChangeArrowheads="1"/>
          </p:cNvSpPr>
          <p:nvPr/>
        </p:nvSpPr>
        <p:spPr bwMode="auto">
          <a:xfrm>
            <a:off x="5867400" y="1590675"/>
            <a:ext cx="208915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90000" rIns="90000" bIns="90000" anchor="ctr"/>
          <a:lstStyle/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中国首家演示设计交易平台，基于演示设计的一站式在线演示、素材销售、服务交易系统。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grpSp>
        <p:nvGrpSpPr>
          <p:cNvPr id="26627" name="组合 1"/>
          <p:cNvGrpSpPr>
            <a:grpSpLocks/>
          </p:cNvGrpSpPr>
          <p:nvPr/>
        </p:nvGrpSpPr>
        <p:grpSpPr bwMode="auto">
          <a:xfrm>
            <a:off x="1476375" y="1457325"/>
            <a:ext cx="6191250" cy="2228850"/>
            <a:chOff x="0" y="0"/>
            <a:chExt cx="6190181" cy="2229210"/>
          </a:xfrm>
        </p:grpSpPr>
        <p:grpSp>
          <p:nvGrpSpPr>
            <p:cNvPr id="26628" name="组合 8"/>
            <p:cNvGrpSpPr>
              <a:grpSpLocks/>
            </p:cNvGrpSpPr>
            <p:nvPr/>
          </p:nvGrpSpPr>
          <p:grpSpPr bwMode="auto">
            <a:xfrm>
              <a:off x="0" y="987523"/>
              <a:ext cx="6190181" cy="1241687"/>
              <a:chOff x="0" y="0"/>
              <a:chExt cx="7714192" cy="1547388"/>
            </a:xfrm>
          </p:grpSpPr>
          <p:sp>
            <p:nvSpPr>
              <p:cNvPr id="26629" name="TextBox 5"/>
              <p:cNvSpPr>
                <a:spLocks noChangeArrowheads="1"/>
              </p:cNvSpPr>
              <p:nvPr/>
            </p:nvSpPr>
            <p:spPr bwMode="auto">
              <a:xfrm>
                <a:off x="0" y="51540"/>
                <a:ext cx="7714192" cy="14958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sz="6000">
                    <a:solidFill>
                      <a:schemeClr val="bg1"/>
                    </a:solidFill>
                    <a:latin typeface="方正兰亭细黑_GBK" charset="-122"/>
                    <a:ea typeface="方正兰亭细黑_GBK" charset="-122"/>
                    <a:sym typeface="方正兰亭细黑_GBK" charset="-122"/>
                  </a:rPr>
                  <a:t>谢谢观看</a:t>
                </a:r>
              </a:p>
            </p:txBody>
          </p:sp>
          <p:sp>
            <p:nvSpPr>
              <p:cNvPr id="26630" name="直接连接符 9"/>
              <p:cNvSpPr>
                <a:spLocks noChangeShapeType="1"/>
              </p:cNvSpPr>
              <p:nvPr/>
            </p:nvSpPr>
            <p:spPr bwMode="auto">
              <a:xfrm>
                <a:off x="75120" y="0"/>
                <a:ext cx="7639072" cy="1"/>
              </a:xfrm>
              <a:prstGeom prst="line">
                <a:avLst/>
              </a:prstGeom>
              <a:noFill/>
              <a:ln w="9525" cap="flat" cmpd="sng">
                <a:solidFill>
                  <a:schemeClr val="bg1"/>
                </a:solidFill>
                <a:bevel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6631" name="椭圆 3"/>
            <p:cNvSpPr>
              <a:spLocks noChangeArrowheads="1"/>
            </p:cNvSpPr>
            <p:nvPr/>
          </p:nvSpPr>
          <p:spPr bwMode="auto">
            <a:xfrm>
              <a:off x="2663042" y="0"/>
              <a:ext cx="864096" cy="906368"/>
            </a:xfrm>
            <a:custGeom>
              <a:avLst/>
              <a:gdLst>
                <a:gd name="T0" fmla="*/ 0 w 4414035"/>
                <a:gd name="T1" fmla="*/ 0 h 4629972"/>
                <a:gd name="T2" fmla="*/ 4414035 w 4414035"/>
                <a:gd name="T3" fmla="*/ 4629972 h 4629972"/>
              </a:gdLst>
              <a:ahLst/>
              <a:cxnLst/>
              <a:rect l="T0" t="T1" r="T2" b="T3"/>
              <a:pathLst>
                <a:path w="4414035" h="4629972">
                  <a:moveTo>
                    <a:pt x="3319054" y="3551859"/>
                  </a:moveTo>
                  <a:cubicBezTo>
                    <a:pt x="3398049" y="3601630"/>
                    <a:pt x="3450918" y="3663950"/>
                    <a:pt x="3509655" y="3721894"/>
                  </a:cubicBezTo>
                  <a:cubicBezTo>
                    <a:pt x="3420756" y="3894137"/>
                    <a:pt x="3705230" y="3804036"/>
                    <a:pt x="3671479" y="3899522"/>
                  </a:cubicBezTo>
                  <a:cubicBezTo>
                    <a:pt x="3665128" y="3948735"/>
                    <a:pt x="3654909" y="4073923"/>
                    <a:pt x="3621572" y="4090988"/>
                  </a:cubicBezTo>
                  <a:cubicBezTo>
                    <a:pt x="3595379" y="4050903"/>
                    <a:pt x="3526240" y="4030651"/>
                    <a:pt x="3471454" y="4001915"/>
                  </a:cubicBezTo>
                  <a:cubicBezTo>
                    <a:pt x="3390491" y="3949924"/>
                    <a:pt x="3434942" y="3776887"/>
                    <a:pt x="3185704" y="3587578"/>
                  </a:cubicBezTo>
                  <a:cubicBezTo>
                    <a:pt x="3246029" y="3584007"/>
                    <a:pt x="3290478" y="3568925"/>
                    <a:pt x="3319054" y="3551859"/>
                  </a:cubicBezTo>
                  <a:close/>
                  <a:moveTo>
                    <a:pt x="3717865" y="2044101"/>
                  </a:moveTo>
                  <a:cubicBezTo>
                    <a:pt x="3855978" y="2425894"/>
                    <a:pt x="3600390" y="2313977"/>
                    <a:pt x="3658334" y="2520352"/>
                  </a:cubicBezTo>
                  <a:cubicBezTo>
                    <a:pt x="3611503" y="2562421"/>
                    <a:pt x="3425766" y="2377477"/>
                    <a:pt x="3436878" y="2296514"/>
                  </a:cubicBezTo>
                  <a:cubicBezTo>
                    <a:pt x="3469421" y="2275082"/>
                    <a:pt x="3574989" y="2331439"/>
                    <a:pt x="3717865" y="2044101"/>
                  </a:cubicBezTo>
                  <a:close/>
                  <a:moveTo>
                    <a:pt x="777649" y="1490101"/>
                  </a:moveTo>
                  <a:cubicBezTo>
                    <a:pt x="808605" y="1481767"/>
                    <a:pt x="849483" y="1565508"/>
                    <a:pt x="870517" y="1647264"/>
                  </a:cubicBezTo>
                  <a:cubicBezTo>
                    <a:pt x="891551" y="1729020"/>
                    <a:pt x="824480" y="1645280"/>
                    <a:pt x="903855" y="1980639"/>
                  </a:cubicBezTo>
                  <a:cubicBezTo>
                    <a:pt x="866549" y="1992148"/>
                    <a:pt x="730457" y="1922549"/>
                    <a:pt x="684780" y="1697269"/>
                  </a:cubicBezTo>
                  <a:cubicBezTo>
                    <a:pt x="669292" y="1620882"/>
                    <a:pt x="746693" y="1498435"/>
                    <a:pt x="777649" y="1490101"/>
                  </a:cubicBezTo>
                  <a:close/>
                  <a:moveTo>
                    <a:pt x="678000" y="887660"/>
                  </a:moveTo>
                  <a:cubicBezTo>
                    <a:pt x="673635" y="879722"/>
                    <a:pt x="491469" y="940841"/>
                    <a:pt x="485119" y="1006722"/>
                  </a:cubicBezTo>
                  <a:cubicBezTo>
                    <a:pt x="472419" y="1027360"/>
                    <a:pt x="488293" y="1052762"/>
                    <a:pt x="511312" y="1054348"/>
                  </a:cubicBezTo>
                  <a:cubicBezTo>
                    <a:pt x="624421" y="1017835"/>
                    <a:pt x="682366" y="895598"/>
                    <a:pt x="678000" y="887660"/>
                  </a:cubicBezTo>
                  <a:close/>
                  <a:moveTo>
                    <a:pt x="1290824" y="477241"/>
                  </a:moveTo>
                  <a:cubicBezTo>
                    <a:pt x="2021553" y="537730"/>
                    <a:pt x="2273114" y="1255515"/>
                    <a:pt x="2381437" y="1591666"/>
                  </a:cubicBezTo>
                  <a:cubicBezTo>
                    <a:pt x="2470652" y="1868520"/>
                    <a:pt x="2569674" y="1872998"/>
                    <a:pt x="2769085" y="1995487"/>
                  </a:cubicBezTo>
                  <a:cubicBezTo>
                    <a:pt x="2978156" y="2123910"/>
                    <a:pt x="3326296" y="2236788"/>
                    <a:pt x="3435833" y="2433638"/>
                  </a:cubicBezTo>
                  <a:cubicBezTo>
                    <a:pt x="3544201" y="2628386"/>
                    <a:pt x="3576724" y="2708276"/>
                    <a:pt x="3526322" y="3033713"/>
                  </a:cubicBezTo>
                  <a:cubicBezTo>
                    <a:pt x="3500265" y="3201960"/>
                    <a:pt x="3806913" y="3200004"/>
                    <a:pt x="3928753" y="3252788"/>
                  </a:cubicBezTo>
                  <a:cubicBezTo>
                    <a:pt x="4045973" y="3303571"/>
                    <a:pt x="4024401" y="3445272"/>
                    <a:pt x="4000191" y="3636169"/>
                  </a:cubicBezTo>
                  <a:cubicBezTo>
                    <a:pt x="4052181" y="3788966"/>
                    <a:pt x="4034321" y="3961605"/>
                    <a:pt x="4240696" y="4169568"/>
                  </a:cubicBezTo>
                  <a:cubicBezTo>
                    <a:pt x="4213709" y="4201317"/>
                    <a:pt x="4202598" y="4213225"/>
                    <a:pt x="4204979" y="4276725"/>
                  </a:cubicBezTo>
                  <a:cubicBezTo>
                    <a:pt x="4316899" y="4322764"/>
                    <a:pt x="4409764" y="4299745"/>
                    <a:pt x="4407384" y="4381501"/>
                  </a:cubicBezTo>
                  <a:cubicBezTo>
                    <a:pt x="4438340" y="4749800"/>
                    <a:pt x="4364521" y="4666456"/>
                    <a:pt x="4116871" y="4405313"/>
                  </a:cubicBezTo>
                  <a:cubicBezTo>
                    <a:pt x="4012096" y="4215607"/>
                    <a:pt x="3925577" y="3817144"/>
                    <a:pt x="3816833" y="3514725"/>
                  </a:cubicBezTo>
                  <a:cubicBezTo>
                    <a:pt x="3580294" y="3329780"/>
                    <a:pt x="2994028" y="3581235"/>
                    <a:pt x="2740508" y="3486150"/>
                  </a:cubicBezTo>
                  <a:cubicBezTo>
                    <a:pt x="2486988" y="3391065"/>
                    <a:pt x="2328256" y="3310137"/>
                    <a:pt x="2295712" y="2944216"/>
                  </a:cubicBezTo>
                  <a:cubicBezTo>
                    <a:pt x="2046073" y="2841008"/>
                    <a:pt x="1681331" y="2837027"/>
                    <a:pt x="1459395" y="2862261"/>
                  </a:cubicBezTo>
                  <a:cubicBezTo>
                    <a:pt x="1261271" y="2987509"/>
                    <a:pt x="873608" y="3193254"/>
                    <a:pt x="830746" y="3295648"/>
                  </a:cubicBezTo>
                  <a:cubicBezTo>
                    <a:pt x="969171" y="3309770"/>
                    <a:pt x="1186345" y="3309937"/>
                    <a:pt x="1249845" y="3257549"/>
                  </a:cubicBezTo>
                  <a:cubicBezTo>
                    <a:pt x="1270003" y="3242302"/>
                    <a:pt x="1285563" y="3335336"/>
                    <a:pt x="1368907" y="3338511"/>
                  </a:cubicBezTo>
                  <a:cubicBezTo>
                    <a:pt x="1444629" y="3232777"/>
                    <a:pt x="1445108" y="3182143"/>
                    <a:pt x="1526070" y="3186111"/>
                  </a:cubicBezTo>
                  <a:cubicBezTo>
                    <a:pt x="1666878" y="3234364"/>
                    <a:pt x="1774514" y="3259135"/>
                    <a:pt x="1749908" y="3319460"/>
                  </a:cubicBezTo>
                  <a:cubicBezTo>
                    <a:pt x="1634334" y="3328025"/>
                    <a:pt x="1696726" y="3398041"/>
                    <a:pt x="1568932" y="3419473"/>
                  </a:cubicBezTo>
                  <a:cubicBezTo>
                    <a:pt x="1464951" y="3498055"/>
                    <a:pt x="1265720" y="3480593"/>
                    <a:pt x="1097445" y="3476624"/>
                  </a:cubicBezTo>
                  <a:cubicBezTo>
                    <a:pt x="853764" y="3418680"/>
                    <a:pt x="551345" y="3553617"/>
                    <a:pt x="544995" y="3428998"/>
                  </a:cubicBezTo>
                  <a:cubicBezTo>
                    <a:pt x="527846" y="3259763"/>
                    <a:pt x="1176820" y="2751137"/>
                    <a:pt x="1059345" y="2728912"/>
                  </a:cubicBezTo>
                  <a:cubicBezTo>
                    <a:pt x="817566" y="2716841"/>
                    <a:pt x="712476" y="2558254"/>
                    <a:pt x="597382" y="2528885"/>
                  </a:cubicBezTo>
                  <a:cubicBezTo>
                    <a:pt x="292102" y="2392989"/>
                    <a:pt x="362433" y="2626516"/>
                    <a:pt x="330683" y="2814635"/>
                  </a:cubicBezTo>
                  <a:cubicBezTo>
                    <a:pt x="289408" y="2886866"/>
                    <a:pt x="309252" y="2912268"/>
                    <a:pt x="397358" y="2947986"/>
                  </a:cubicBezTo>
                  <a:cubicBezTo>
                    <a:pt x="214001" y="3098004"/>
                    <a:pt x="383864" y="3123405"/>
                    <a:pt x="444982" y="3152773"/>
                  </a:cubicBezTo>
                  <a:cubicBezTo>
                    <a:pt x="423070" y="3208964"/>
                    <a:pt x="344176" y="3354385"/>
                    <a:pt x="302107" y="3376610"/>
                  </a:cubicBezTo>
                  <a:cubicBezTo>
                    <a:pt x="9526" y="3012907"/>
                    <a:pt x="201302" y="2903536"/>
                    <a:pt x="178283" y="2733674"/>
                  </a:cubicBezTo>
                  <a:cubicBezTo>
                    <a:pt x="96048" y="2437440"/>
                    <a:pt x="58428" y="2242343"/>
                    <a:pt x="183047" y="2224087"/>
                  </a:cubicBezTo>
                  <a:cubicBezTo>
                    <a:pt x="275436" y="2208047"/>
                    <a:pt x="241785" y="2255044"/>
                    <a:pt x="344972" y="2276475"/>
                  </a:cubicBezTo>
                  <a:cubicBezTo>
                    <a:pt x="383078" y="2284389"/>
                    <a:pt x="731727" y="2351400"/>
                    <a:pt x="872347" y="2239886"/>
                  </a:cubicBezTo>
                  <a:lnTo>
                    <a:pt x="854202" y="2279054"/>
                  </a:lnTo>
                  <a:cubicBezTo>
                    <a:pt x="852555" y="2462840"/>
                    <a:pt x="1000649" y="2773561"/>
                    <a:pt x="1120902" y="2693392"/>
                  </a:cubicBezTo>
                  <a:cubicBezTo>
                    <a:pt x="1241155" y="2613223"/>
                    <a:pt x="972016" y="2042550"/>
                    <a:pt x="1575721" y="1798042"/>
                  </a:cubicBezTo>
                  <a:cubicBezTo>
                    <a:pt x="1357895" y="1753559"/>
                    <a:pt x="1161632" y="2109656"/>
                    <a:pt x="1133164" y="2221706"/>
                  </a:cubicBezTo>
                  <a:cubicBezTo>
                    <a:pt x="1080285" y="2429838"/>
                    <a:pt x="1143087" y="2611834"/>
                    <a:pt x="1095065" y="2643187"/>
                  </a:cubicBezTo>
                  <a:cubicBezTo>
                    <a:pt x="1079250" y="2670142"/>
                    <a:pt x="960128" y="2604293"/>
                    <a:pt x="925996" y="2386012"/>
                  </a:cubicBezTo>
                  <a:cubicBezTo>
                    <a:pt x="888219" y="2144418"/>
                    <a:pt x="1153771" y="1904745"/>
                    <a:pt x="1376052" y="1604962"/>
                  </a:cubicBezTo>
                  <a:cubicBezTo>
                    <a:pt x="1419311" y="1546620"/>
                    <a:pt x="1545160" y="1235273"/>
                    <a:pt x="1380458" y="845541"/>
                  </a:cubicBezTo>
                  <a:cubicBezTo>
                    <a:pt x="1294337" y="855859"/>
                    <a:pt x="1418517" y="1251742"/>
                    <a:pt x="1330808" y="1490661"/>
                  </a:cubicBezTo>
                  <a:cubicBezTo>
                    <a:pt x="1271327" y="1652688"/>
                    <a:pt x="1105844" y="1867540"/>
                    <a:pt x="983823" y="2050346"/>
                  </a:cubicBezTo>
                  <a:cubicBezTo>
                    <a:pt x="1041432" y="1877953"/>
                    <a:pt x="1060365" y="1631611"/>
                    <a:pt x="1014599" y="1353541"/>
                  </a:cubicBezTo>
                  <a:cubicBezTo>
                    <a:pt x="1390043" y="1072554"/>
                    <a:pt x="1199841" y="725487"/>
                    <a:pt x="1187935" y="609600"/>
                  </a:cubicBezTo>
                  <a:cubicBezTo>
                    <a:pt x="1252229" y="565150"/>
                    <a:pt x="1252245" y="562802"/>
                    <a:pt x="1290824" y="477241"/>
                  </a:cubicBezTo>
                  <a:close/>
                  <a:moveTo>
                    <a:pt x="2435709" y="0"/>
                  </a:moveTo>
                  <a:cubicBezTo>
                    <a:pt x="2328898" y="101204"/>
                    <a:pt x="2250766" y="142873"/>
                    <a:pt x="2088047" y="157161"/>
                  </a:cubicBezTo>
                  <a:cubicBezTo>
                    <a:pt x="1870560" y="183355"/>
                    <a:pt x="1380022" y="121443"/>
                    <a:pt x="1130784" y="157162"/>
                  </a:cubicBezTo>
                  <a:cubicBezTo>
                    <a:pt x="881546" y="192881"/>
                    <a:pt x="630721" y="326231"/>
                    <a:pt x="592621" y="371475"/>
                  </a:cubicBezTo>
                  <a:cubicBezTo>
                    <a:pt x="578334" y="397668"/>
                    <a:pt x="621991" y="400050"/>
                    <a:pt x="630723" y="409575"/>
                  </a:cubicBezTo>
                  <a:cubicBezTo>
                    <a:pt x="718830" y="390525"/>
                    <a:pt x="714067" y="196850"/>
                    <a:pt x="1178410" y="171450"/>
                  </a:cubicBezTo>
                  <a:cubicBezTo>
                    <a:pt x="1425266" y="140494"/>
                    <a:pt x="1865797" y="255588"/>
                    <a:pt x="2097572" y="257175"/>
                  </a:cubicBezTo>
                  <a:cubicBezTo>
                    <a:pt x="2750828" y="274637"/>
                    <a:pt x="3009591" y="31750"/>
                    <a:pt x="3088172" y="38100"/>
                  </a:cubicBezTo>
                  <a:cubicBezTo>
                    <a:pt x="3138178" y="92075"/>
                    <a:pt x="2713522" y="290513"/>
                    <a:pt x="2569060" y="295275"/>
                  </a:cubicBezTo>
                  <a:cubicBezTo>
                    <a:pt x="1910248" y="419100"/>
                    <a:pt x="1637991" y="312738"/>
                    <a:pt x="1430822" y="304800"/>
                  </a:cubicBezTo>
                  <a:cubicBezTo>
                    <a:pt x="1365734" y="328612"/>
                    <a:pt x="1032359" y="280193"/>
                    <a:pt x="902184" y="428624"/>
                  </a:cubicBezTo>
                  <a:cubicBezTo>
                    <a:pt x="842041" y="520252"/>
                    <a:pt x="1173646" y="404812"/>
                    <a:pt x="1173646" y="438150"/>
                  </a:cubicBezTo>
                  <a:cubicBezTo>
                    <a:pt x="1213515" y="603597"/>
                    <a:pt x="898216" y="611189"/>
                    <a:pt x="916472" y="681039"/>
                  </a:cubicBezTo>
                  <a:cubicBezTo>
                    <a:pt x="1009523" y="719487"/>
                    <a:pt x="999021" y="634207"/>
                    <a:pt x="1149833" y="690562"/>
                  </a:cubicBezTo>
                  <a:cubicBezTo>
                    <a:pt x="1235740" y="732184"/>
                    <a:pt x="1312733" y="1219546"/>
                    <a:pt x="849795" y="1338262"/>
                  </a:cubicBezTo>
                  <a:cubicBezTo>
                    <a:pt x="773596" y="1417637"/>
                    <a:pt x="810786" y="1365101"/>
                    <a:pt x="762979" y="1421904"/>
                  </a:cubicBezTo>
                  <a:cubicBezTo>
                    <a:pt x="677254" y="1617259"/>
                    <a:pt x="682016" y="1617167"/>
                    <a:pt x="562954" y="1679079"/>
                  </a:cubicBezTo>
                  <a:cubicBezTo>
                    <a:pt x="443892" y="1702891"/>
                    <a:pt x="339116" y="1439366"/>
                    <a:pt x="410554" y="1245692"/>
                  </a:cubicBezTo>
                  <a:cubicBezTo>
                    <a:pt x="358167" y="1004393"/>
                    <a:pt x="258154" y="798016"/>
                    <a:pt x="334354" y="659904"/>
                  </a:cubicBezTo>
                  <a:cubicBezTo>
                    <a:pt x="316280" y="547539"/>
                    <a:pt x="231284" y="643385"/>
                    <a:pt x="173522" y="661989"/>
                  </a:cubicBezTo>
                  <a:cubicBezTo>
                    <a:pt x="-213646" y="466280"/>
                    <a:pt x="147327" y="457994"/>
                    <a:pt x="292584" y="495300"/>
                  </a:cubicBezTo>
                  <a:cubicBezTo>
                    <a:pt x="351321" y="488950"/>
                    <a:pt x="333858" y="487363"/>
                    <a:pt x="364021" y="438150"/>
                  </a:cubicBezTo>
                  <a:cubicBezTo>
                    <a:pt x="333859" y="111919"/>
                    <a:pt x="741052" y="30163"/>
                    <a:pt x="830746" y="28575"/>
                  </a:cubicBezTo>
                  <a:cubicBezTo>
                    <a:pt x="1052995" y="18256"/>
                    <a:pt x="1715777" y="133349"/>
                    <a:pt x="1983271" y="128587"/>
                  </a:cubicBezTo>
                  <a:cubicBezTo>
                    <a:pt x="2250765" y="123825"/>
                    <a:pt x="2353953" y="14288"/>
                    <a:pt x="243570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5875" cap="flat" cmpd="sng">
                  <a:solidFill>
                    <a:srgbClr val="395E8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5123" name="圆角矩形 7"/>
          <p:cNvSpPr>
            <a:spLocks noChangeArrowheads="1"/>
          </p:cNvSpPr>
          <p:nvPr/>
        </p:nvSpPr>
        <p:spPr bwMode="auto">
          <a:xfrm>
            <a:off x="8677275" y="4660900"/>
            <a:ext cx="466725" cy="349250"/>
          </a:xfrm>
          <a:custGeom>
            <a:avLst/>
            <a:gdLst>
              <a:gd name="T0" fmla="*/ 467544 w 467544"/>
              <a:gd name="T1" fmla="*/ 350738 h 350738"/>
              <a:gd name="T2" fmla="*/ 175369 w 467544"/>
              <a:gd name="T3" fmla="*/ 350738 h 350738"/>
              <a:gd name="T4" fmla="*/ 0 w 467544"/>
              <a:gd name="T5" fmla="*/ 175369 h 350738"/>
              <a:gd name="T6" fmla="*/ 175369 w 467544"/>
              <a:gd name="T7" fmla="*/ 0 h 350738"/>
              <a:gd name="T8" fmla="*/ 467544 w 467544"/>
              <a:gd name="T9" fmla="*/ 0 h 3507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7544"/>
              <a:gd name="T16" fmla="*/ 0 h 350738"/>
              <a:gd name="T17" fmla="*/ 467544 w 467544"/>
              <a:gd name="T18" fmla="*/ 350738 h 3507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7544" h="350738">
                <a:moveTo>
                  <a:pt x="467544" y="350738"/>
                </a:moveTo>
                <a:lnTo>
                  <a:pt x="175369" y="350738"/>
                </a:lnTo>
                <a:cubicBezTo>
                  <a:pt x="78515" y="350738"/>
                  <a:pt x="0" y="272223"/>
                  <a:pt x="0" y="175369"/>
                </a:cubicBezTo>
                <a:cubicBezTo>
                  <a:pt x="0" y="78515"/>
                  <a:pt x="78515" y="0"/>
                  <a:pt x="175369" y="0"/>
                </a:cubicBezTo>
                <a:lnTo>
                  <a:pt x="467544" y="0"/>
                </a:lnTo>
              </a:path>
            </a:pathLst>
          </a:cu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124" name="TextBox 8"/>
          <p:cNvSpPr>
            <a:spLocks noChangeArrowheads="1"/>
          </p:cNvSpPr>
          <p:nvPr/>
        </p:nvSpPr>
        <p:spPr bwMode="auto">
          <a:xfrm>
            <a:off x="8739188" y="4673600"/>
            <a:ext cx="4667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>
                <a:solidFill>
                  <a:srgbClr val="000000"/>
                </a:solidFill>
                <a:latin typeface="MS Gothic" pitchFamily="49" charset="-128"/>
                <a:sym typeface="宋体" pitchFamily="2" charset="-122"/>
              </a:rPr>
              <a:t>*</a:t>
            </a:r>
            <a:endParaRPr lang="zh-CN" altLang="zh-CN" sz="1600">
              <a:solidFill>
                <a:srgbClr val="000000"/>
              </a:solidFill>
              <a:latin typeface="MS Gothic" pitchFamily="49" charset="-128"/>
              <a:sym typeface="宋体" pitchFamily="2" charset="-122"/>
            </a:endParaRPr>
          </a:p>
        </p:txBody>
      </p:sp>
      <p:sp>
        <p:nvSpPr>
          <p:cNvPr id="5125" name="圆角矩形 23"/>
          <p:cNvSpPr>
            <a:spLocks noChangeArrowheads="1"/>
          </p:cNvSpPr>
          <p:nvPr/>
        </p:nvSpPr>
        <p:spPr bwMode="auto">
          <a:xfrm>
            <a:off x="2335213" y="1260475"/>
            <a:ext cx="4473575" cy="523875"/>
          </a:xfrm>
          <a:prstGeom prst="roundRect">
            <a:avLst>
              <a:gd name="adj" fmla="val 50000"/>
            </a:avLst>
          </a:pr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126" name="圆角矩形 5"/>
          <p:cNvSpPr>
            <a:spLocks noChangeArrowheads="1"/>
          </p:cNvSpPr>
          <p:nvPr/>
        </p:nvSpPr>
        <p:spPr bwMode="auto">
          <a:xfrm>
            <a:off x="-9525" y="133350"/>
            <a:ext cx="2781300" cy="350838"/>
          </a:xfrm>
          <a:custGeom>
            <a:avLst/>
            <a:gdLst>
              <a:gd name="T0" fmla="*/ 10954 w 2782754"/>
              <a:gd name="T1" fmla="*/ 0 h 351691"/>
              <a:gd name="T2" fmla="*/ 2607385 w 2782754"/>
              <a:gd name="T3" fmla="*/ 0 h 351691"/>
              <a:gd name="T4" fmla="*/ 2782754 w 2782754"/>
              <a:gd name="T5" fmla="*/ 175369 h 351691"/>
              <a:gd name="T6" fmla="*/ 2607385 w 2782754"/>
              <a:gd name="T7" fmla="*/ 350738 h 351691"/>
              <a:gd name="T8" fmla="*/ 0 w 2782754"/>
              <a:gd name="T9" fmla="*/ 351691 h 351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82754"/>
              <a:gd name="T16" fmla="*/ 0 h 351691"/>
              <a:gd name="T17" fmla="*/ 2782754 w 2782754"/>
              <a:gd name="T18" fmla="*/ 351691 h 35169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82754" h="351691">
                <a:moveTo>
                  <a:pt x="10954" y="0"/>
                </a:moveTo>
                <a:lnTo>
                  <a:pt x="2607385" y="0"/>
                </a:lnTo>
                <a:cubicBezTo>
                  <a:pt x="2704239" y="0"/>
                  <a:pt x="2782754" y="78515"/>
                  <a:pt x="2782754" y="175369"/>
                </a:cubicBezTo>
                <a:cubicBezTo>
                  <a:pt x="2782754" y="272223"/>
                  <a:pt x="2704239" y="350738"/>
                  <a:pt x="2607385" y="350738"/>
                </a:cubicBezTo>
                <a:lnTo>
                  <a:pt x="0" y="351691"/>
                </a:lnTo>
              </a:path>
            </a:pathLst>
          </a:cu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127" name="TextBox 13"/>
          <p:cNvSpPr>
            <a:spLocks noChangeArrowheads="1"/>
          </p:cNvSpPr>
          <p:nvPr/>
        </p:nvSpPr>
        <p:spPr bwMode="auto">
          <a:xfrm>
            <a:off x="242888" y="107950"/>
            <a:ext cx="2286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目录页</a:t>
            </a:r>
          </a:p>
        </p:txBody>
      </p:sp>
      <p:grpSp>
        <p:nvGrpSpPr>
          <p:cNvPr id="5128" name="组合 2"/>
          <p:cNvGrpSpPr>
            <a:grpSpLocks/>
          </p:cNvGrpSpPr>
          <p:nvPr/>
        </p:nvGrpSpPr>
        <p:grpSpPr bwMode="auto">
          <a:xfrm>
            <a:off x="3114675" y="1260475"/>
            <a:ext cx="2914650" cy="523875"/>
            <a:chOff x="0" y="0"/>
            <a:chExt cx="2915166" cy="523220"/>
          </a:xfrm>
        </p:grpSpPr>
        <p:sp>
          <p:nvSpPr>
            <p:cNvPr id="5129" name="TextBox 1"/>
            <p:cNvSpPr>
              <a:spLocks noChangeArrowheads="1"/>
            </p:cNvSpPr>
            <p:nvPr/>
          </p:nvSpPr>
          <p:spPr bwMode="auto">
            <a:xfrm>
              <a:off x="576064" y="0"/>
              <a:ext cx="233910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rgbClr val="595959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点击输入标题</a:t>
              </a:r>
            </a:p>
          </p:txBody>
        </p:sp>
        <p:sp>
          <p:nvSpPr>
            <p:cNvPr id="5130" name="TextBox 18"/>
            <p:cNvSpPr>
              <a:spLocks noChangeArrowheads="1"/>
            </p:cNvSpPr>
            <p:nvPr/>
          </p:nvSpPr>
          <p:spPr bwMode="auto">
            <a:xfrm>
              <a:off x="0" y="0"/>
              <a:ext cx="57900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b="1">
                  <a:solidFill>
                    <a:srgbClr val="595959"/>
                  </a:solidFill>
                  <a:latin typeface="Roboto Th" pitchFamily="2" charset="0"/>
                  <a:ea typeface="Roboto Th" pitchFamily="2" charset="0"/>
                  <a:cs typeface="Roboto Th" pitchFamily="2" charset="0"/>
                  <a:sym typeface="Roboto Th" pitchFamily="2" charset="0"/>
                </a:rPr>
                <a:t>01</a:t>
              </a:r>
              <a:endParaRPr lang="zh-CN" altLang="en-US" sz="2800" b="1">
                <a:solidFill>
                  <a:srgbClr val="595959"/>
                </a:solidFill>
                <a:latin typeface="Roboto Th" pitchFamily="2" charset="0"/>
                <a:ea typeface="微软雅黑" pitchFamily="34" charset="-122"/>
                <a:sym typeface="Roboto Th" pitchFamily="2" charset="0"/>
              </a:endParaRPr>
            </a:p>
          </p:txBody>
        </p:sp>
      </p:grpSp>
      <p:grpSp>
        <p:nvGrpSpPr>
          <p:cNvPr id="5131" name="组合 3"/>
          <p:cNvGrpSpPr>
            <a:grpSpLocks/>
          </p:cNvGrpSpPr>
          <p:nvPr/>
        </p:nvGrpSpPr>
        <p:grpSpPr bwMode="auto">
          <a:xfrm>
            <a:off x="3114675" y="2057400"/>
            <a:ext cx="2914650" cy="523875"/>
            <a:chOff x="0" y="0"/>
            <a:chExt cx="2915166" cy="523220"/>
          </a:xfrm>
        </p:grpSpPr>
        <p:sp>
          <p:nvSpPr>
            <p:cNvPr id="5132" name="TextBox 15"/>
            <p:cNvSpPr>
              <a:spLocks noChangeArrowheads="1"/>
            </p:cNvSpPr>
            <p:nvPr/>
          </p:nvSpPr>
          <p:spPr bwMode="auto">
            <a:xfrm>
              <a:off x="576064" y="0"/>
              <a:ext cx="233910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rgbClr val="595959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点击输入标题</a:t>
              </a:r>
            </a:p>
          </p:txBody>
        </p:sp>
        <p:sp>
          <p:nvSpPr>
            <p:cNvPr id="5133" name="TextBox 19"/>
            <p:cNvSpPr>
              <a:spLocks noChangeArrowheads="1"/>
            </p:cNvSpPr>
            <p:nvPr/>
          </p:nvSpPr>
          <p:spPr bwMode="auto">
            <a:xfrm>
              <a:off x="0" y="0"/>
              <a:ext cx="57900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b="1">
                  <a:solidFill>
                    <a:srgbClr val="595959"/>
                  </a:solidFill>
                  <a:latin typeface="Roboto Th" pitchFamily="2" charset="0"/>
                  <a:ea typeface="Roboto Th" pitchFamily="2" charset="0"/>
                  <a:cs typeface="Roboto Th" pitchFamily="2" charset="0"/>
                  <a:sym typeface="Roboto Th" pitchFamily="2" charset="0"/>
                </a:rPr>
                <a:t>02</a:t>
              </a:r>
              <a:endParaRPr lang="zh-CN" altLang="en-US" sz="2800" b="1">
                <a:solidFill>
                  <a:srgbClr val="595959"/>
                </a:solidFill>
                <a:latin typeface="Roboto Th" pitchFamily="2" charset="0"/>
                <a:ea typeface="微软雅黑" pitchFamily="34" charset="-122"/>
                <a:sym typeface="Roboto Th" pitchFamily="2" charset="0"/>
              </a:endParaRPr>
            </a:p>
          </p:txBody>
        </p:sp>
      </p:grpSp>
      <p:grpSp>
        <p:nvGrpSpPr>
          <p:cNvPr id="5134" name="组合 6"/>
          <p:cNvGrpSpPr>
            <a:grpSpLocks/>
          </p:cNvGrpSpPr>
          <p:nvPr/>
        </p:nvGrpSpPr>
        <p:grpSpPr bwMode="auto">
          <a:xfrm>
            <a:off x="3114675" y="2854325"/>
            <a:ext cx="2914650" cy="523875"/>
            <a:chOff x="0" y="0"/>
            <a:chExt cx="2915166" cy="523220"/>
          </a:xfrm>
        </p:grpSpPr>
        <p:sp>
          <p:nvSpPr>
            <p:cNvPr id="5135" name="TextBox 16"/>
            <p:cNvSpPr>
              <a:spLocks noChangeArrowheads="1"/>
            </p:cNvSpPr>
            <p:nvPr/>
          </p:nvSpPr>
          <p:spPr bwMode="auto">
            <a:xfrm>
              <a:off x="576064" y="0"/>
              <a:ext cx="233910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rgbClr val="595959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点击输入标题</a:t>
              </a:r>
            </a:p>
          </p:txBody>
        </p:sp>
        <p:sp>
          <p:nvSpPr>
            <p:cNvPr id="5136" name="TextBox 20"/>
            <p:cNvSpPr>
              <a:spLocks noChangeArrowheads="1"/>
            </p:cNvSpPr>
            <p:nvPr/>
          </p:nvSpPr>
          <p:spPr bwMode="auto">
            <a:xfrm>
              <a:off x="0" y="0"/>
              <a:ext cx="57900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b="1">
                  <a:solidFill>
                    <a:srgbClr val="595959"/>
                  </a:solidFill>
                  <a:latin typeface="Roboto Th" pitchFamily="2" charset="0"/>
                  <a:ea typeface="Roboto Th" pitchFamily="2" charset="0"/>
                  <a:cs typeface="Roboto Th" pitchFamily="2" charset="0"/>
                  <a:sym typeface="Roboto Th" pitchFamily="2" charset="0"/>
                </a:rPr>
                <a:t>03</a:t>
              </a:r>
              <a:endParaRPr lang="zh-CN" altLang="en-US" sz="2800" b="1">
                <a:solidFill>
                  <a:srgbClr val="595959"/>
                </a:solidFill>
                <a:latin typeface="Roboto Th" pitchFamily="2" charset="0"/>
                <a:ea typeface="微软雅黑" pitchFamily="34" charset="-122"/>
                <a:sym typeface="Roboto Th" pitchFamily="2" charset="0"/>
              </a:endParaRPr>
            </a:p>
          </p:txBody>
        </p:sp>
      </p:grpSp>
      <p:grpSp>
        <p:nvGrpSpPr>
          <p:cNvPr id="5137" name="组合 22"/>
          <p:cNvGrpSpPr>
            <a:grpSpLocks/>
          </p:cNvGrpSpPr>
          <p:nvPr/>
        </p:nvGrpSpPr>
        <p:grpSpPr bwMode="auto">
          <a:xfrm>
            <a:off x="3114675" y="3651250"/>
            <a:ext cx="2914650" cy="523875"/>
            <a:chOff x="0" y="0"/>
            <a:chExt cx="2915166" cy="523220"/>
          </a:xfrm>
        </p:grpSpPr>
        <p:sp>
          <p:nvSpPr>
            <p:cNvPr id="5138" name="TextBox 17"/>
            <p:cNvSpPr>
              <a:spLocks noChangeArrowheads="1"/>
            </p:cNvSpPr>
            <p:nvPr/>
          </p:nvSpPr>
          <p:spPr bwMode="auto">
            <a:xfrm>
              <a:off x="576064" y="0"/>
              <a:ext cx="233910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rgbClr val="595959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点击输入标题</a:t>
              </a:r>
            </a:p>
          </p:txBody>
        </p:sp>
        <p:sp>
          <p:nvSpPr>
            <p:cNvPr id="5139" name="TextBox 21"/>
            <p:cNvSpPr>
              <a:spLocks noChangeArrowheads="1"/>
            </p:cNvSpPr>
            <p:nvPr/>
          </p:nvSpPr>
          <p:spPr bwMode="auto">
            <a:xfrm>
              <a:off x="0" y="0"/>
              <a:ext cx="57900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b="1">
                  <a:solidFill>
                    <a:srgbClr val="595959"/>
                  </a:solidFill>
                  <a:latin typeface="Roboto Th" pitchFamily="2" charset="0"/>
                  <a:ea typeface="Roboto Th" pitchFamily="2" charset="0"/>
                  <a:cs typeface="Roboto Th" pitchFamily="2" charset="0"/>
                  <a:sym typeface="Roboto Th" pitchFamily="2" charset="0"/>
                </a:rPr>
                <a:t>04</a:t>
              </a:r>
              <a:endParaRPr lang="zh-CN" altLang="en-US" sz="2800" b="1">
                <a:solidFill>
                  <a:srgbClr val="595959"/>
                </a:solidFill>
                <a:latin typeface="Roboto Th" pitchFamily="2" charset="0"/>
                <a:ea typeface="微软雅黑" pitchFamily="34" charset="-122"/>
                <a:sym typeface="Roboto Th" pitchFamily="2" charset="0"/>
              </a:endParaRPr>
            </a:p>
          </p:txBody>
        </p:sp>
      </p:grpSp>
      <p:sp>
        <p:nvSpPr>
          <p:cNvPr id="5140" name="圆角矩形 25"/>
          <p:cNvSpPr>
            <a:spLocks noChangeArrowheads="1"/>
          </p:cNvSpPr>
          <p:nvPr/>
        </p:nvSpPr>
        <p:spPr bwMode="auto">
          <a:xfrm>
            <a:off x="2335213" y="2057400"/>
            <a:ext cx="4473575" cy="523875"/>
          </a:xfrm>
          <a:prstGeom prst="roundRect">
            <a:avLst>
              <a:gd name="adj" fmla="val 50000"/>
            </a:avLst>
          </a:pr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141" name="圆角矩形 28"/>
          <p:cNvSpPr>
            <a:spLocks noChangeArrowheads="1"/>
          </p:cNvSpPr>
          <p:nvPr/>
        </p:nvSpPr>
        <p:spPr bwMode="auto">
          <a:xfrm>
            <a:off x="2335213" y="2854325"/>
            <a:ext cx="4473575" cy="523875"/>
          </a:xfrm>
          <a:prstGeom prst="roundRect">
            <a:avLst>
              <a:gd name="adj" fmla="val 50000"/>
            </a:avLst>
          </a:pr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142" name="圆角矩形 29"/>
          <p:cNvSpPr>
            <a:spLocks noChangeArrowheads="1"/>
          </p:cNvSpPr>
          <p:nvPr/>
        </p:nvSpPr>
        <p:spPr bwMode="auto">
          <a:xfrm>
            <a:off x="2335213" y="3651250"/>
            <a:ext cx="4473575" cy="523875"/>
          </a:xfrm>
          <a:prstGeom prst="roundRect">
            <a:avLst>
              <a:gd name="adj" fmla="val 50000"/>
            </a:avLst>
          </a:pr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5143" name="椭圆 24"/>
          <p:cNvSpPr>
            <a:spLocks noChangeArrowheads="1"/>
          </p:cNvSpPr>
          <p:nvPr/>
        </p:nvSpPr>
        <p:spPr bwMode="auto">
          <a:xfrm>
            <a:off x="8293100" y="133350"/>
            <a:ext cx="584200" cy="584200"/>
          </a:xfrm>
          <a:prstGeom prst="ellipse">
            <a:avLst/>
          </a:pr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r>
              <a:rPr lang="en-US" sz="1100">
                <a:solidFill>
                  <a:srgbClr val="595959"/>
                </a:solidFill>
                <a:latin typeface="MS Gothic" pitchFamily="49" charset="-128"/>
                <a:ea typeface="MS Gothic" pitchFamily="49" charset="-128"/>
                <a:sym typeface="MS Gothic" pitchFamily="49" charset="-128"/>
              </a:rPr>
              <a:t>LOGO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6147" name="圆角矩形 7"/>
          <p:cNvSpPr>
            <a:spLocks noChangeArrowheads="1"/>
          </p:cNvSpPr>
          <p:nvPr/>
        </p:nvSpPr>
        <p:spPr bwMode="auto">
          <a:xfrm>
            <a:off x="8677275" y="4660900"/>
            <a:ext cx="466725" cy="349250"/>
          </a:xfrm>
          <a:custGeom>
            <a:avLst/>
            <a:gdLst>
              <a:gd name="T0" fmla="*/ 467544 w 467544"/>
              <a:gd name="T1" fmla="*/ 350738 h 350738"/>
              <a:gd name="T2" fmla="*/ 175369 w 467544"/>
              <a:gd name="T3" fmla="*/ 350738 h 350738"/>
              <a:gd name="T4" fmla="*/ 0 w 467544"/>
              <a:gd name="T5" fmla="*/ 175369 h 350738"/>
              <a:gd name="T6" fmla="*/ 175369 w 467544"/>
              <a:gd name="T7" fmla="*/ 0 h 350738"/>
              <a:gd name="T8" fmla="*/ 467544 w 467544"/>
              <a:gd name="T9" fmla="*/ 0 h 3507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7544"/>
              <a:gd name="T16" fmla="*/ 0 h 350738"/>
              <a:gd name="T17" fmla="*/ 467544 w 467544"/>
              <a:gd name="T18" fmla="*/ 350738 h 3507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7544" h="350738">
                <a:moveTo>
                  <a:pt x="467544" y="350738"/>
                </a:moveTo>
                <a:lnTo>
                  <a:pt x="175369" y="350738"/>
                </a:lnTo>
                <a:cubicBezTo>
                  <a:pt x="78515" y="350738"/>
                  <a:pt x="0" y="272223"/>
                  <a:pt x="0" y="175369"/>
                </a:cubicBezTo>
                <a:cubicBezTo>
                  <a:pt x="0" y="78515"/>
                  <a:pt x="78515" y="0"/>
                  <a:pt x="175369" y="0"/>
                </a:cubicBezTo>
                <a:lnTo>
                  <a:pt x="467544" y="0"/>
                </a:lnTo>
              </a:path>
            </a:pathLst>
          </a:cu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48" name="TextBox 8"/>
          <p:cNvSpPr>
            <a:spLocks noChangeArrowheads="1"/>
          </p:cNvSpPr>
          <p:nvPr/>
        </p:nvSpPr>
        <p:spPr bwMode="auto">
          <a:xfrm>
            <a:off x="8739188" y="4673600"/>
            <a:ext cx="4667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>
                <a:solidFill>
                  <a:srgbClr val="000000"/>
                </a:solidFill>
                <a:latin typeface="MS Gothic" pitchFamily="49" charset="-128"/>
                <a:sym typeface="宋体" pitchFamily="2" charset="-122"/>
              </a:rPr>
              <a:t>*</a:t>
            </a:r>
            <a:endParaRPr lang="zh-CN" altLang="zh-CN" sz="1600">
              <a:solidFill>
                <a:srgbClr val="000000"/>
              </a:solidFill>
              <a:latin typeface="MS Gothic" pitchFamily="49" charset="-128"/>
              <a:sym typeface="宋体" pitchFamily="2" charset="-122"/>
            </a:endParaRPr>
          </a:p>
        </p:txBody>
      </p:sp>
      <p:sp>
        <p:nvSpPr>
          <p:cNvPr id="6149" name="圆角矩形 23"/>
          <p:cNvSpPr>
            <a:spLocks noChangeArrowheads="1"/>
          </p:cNvSpPr>
          <p:nvPr/>
        </p:nvSpPr>
        <p:spPr bwMode="auto">
          <a:xfrm>
            <a:off x="2335213" y="1260475"/>
            <a:ext cx="4473575" cy="523875"/>
          </a:xfrm>
          <a:prstGeom prst="roundRect">
            <a:avLst>
              <a:gd name="adj" fmla="val 50000"/>
            </a:avLst>
          </a:pr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50" name="圆角矩形 5"/>
          <p:cNvSpPr>
            <a:spLocks noChangeArrowheads="1"/>
          </p:cNvSpPr>
          <p:nvPr/>
        </p:nvSpPr>
        <p:spPr bwMode="auto">
          <a:xfrm>
            <a:off x="-9525" y="133350"/>
            <a:ext cx="2781300" cy="350838"/>
          </a:xfrm>
          <a:custGeom>
            <a:avLst/>
            <a:gdLst>
              <a:gd name="T0" fmla="*/ 10954 w 2782754"/>
              <a:gd name="T1" fmla="*/ 0 h 351691"/>
              <a:gd name="T2" fmla="*/ 2607385 w 2782754"/>
              <a:gd name="T3" fmla="*/ 0 h 351691"/>
              <a:gd name="T4" fmla="*/ 2782754 w 2782754"/>
              <a:gd name="T5" fmla="*/ 175369 h 351691"/>
              <a:gd name="T6" fmla="*/ 2607385 w 2782754"/>
              <a:gd name="T7" fmla="*/ 350738 h 351691"/>
              <a:gd name="T8" fmla="*/ 0 w 2782754"/>
              <a:gd name="T9" fmla="*/ 351691 h 351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82754"/>
              <a:gd name="T16" fmla="*/ 0 h 351691"/>
              <a:gd name="T17" fmla="*/ 2782754 w 2782754"/>
              <a:gd name="T18" fmla="*/ 351691 h 35169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82754" h="351691">
                <a:moveTo>
                  <a:pt x="10954" y="0"/>
                </a:moveTo>
                <a:lnTo>
                  <a:pt x="2607385" y="0"/>
                </a:lnTo>
                <a:cubicBezTo>
                  <a:pt x="2704239" y="0"/>
                  <a:pt x="2782754" y="78515"/>
                  <a:pt x="2782754" y="175369"/>
                </a:cubicBezTo>
                <a:cubicBezTo>
                  <a:pt x="2782754" y="272223"/>
                  <a:pt x="2704239" y="350738"/>
                  <a:pt x="2607385" y="350738"/>
                </a:cubicBezTo>
                <a:lnTo>
                  <a:pt x="0" y="351691"/>
                </a:lnTo>
              </a:path>
            </a:pathLst>
          </a:cu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51" name="TextBox 13"/>
          <p:cNvSpPr>
            <a:spLocks noChangeArrowheads="1"/>
          </p:cNvSpPr>
          <p:nvPr/>
        </p:nvSpPr>
        <p:spPr bwMode="auto">
          <a:xfrm>
            <a:off x="242888" y="107950"/>
            <a:ext cx="2286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过渡页</a:t>
            </a:r>
          </a:p>
        </p:txBody>
      </p:sp>
      <p:grpSp>
        <p:nvGrpSpPr>
          <p:cNvPr id="6152" name="组合 2"/>
          <p:cNvGrpSpPr>
            <a:grpSpLocks/>
          </p:cNvGrpSpPr>
          <p:nvPr/>
        </p:nvGrpSpPr>
        <p:grpSpPr bwMode="auto">
          <a:xfrm>
            <a:off x="3114675" y="1260475"/>
            <a:ext cx="2914650" cy="523875"/>
            <a:chOff x="0" y="0"/>
            <a:chExt cx="2915166" cy="523220"/>
          </a:xfrm>
        </p:grpSpPr>
        <p:sp>
          <p:nvSpPr>
            <p:cNvPr id="6153" name="TextBox 1"/>
            <p:cNvSpPr>
              <a:spLocks noChangeArrowheads="1"/>
            </p:cNvSpPr>
            <p:nvPr/>
          </p:nvSpPr>
          <p:spPr bwMode="auto">
            <a:xfrm>
              <a:off x="576064" y="0"/>
              <a:ext cx="233910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rgbClr val="595959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点击输入标题</a:t>
              </a:r>
            </a:p>
          </p:txBody>
        </p:sp>
        <p:sp>
          <p:nvSpPr>
            <p:cNvPr id="6154" name="TextBox 18"/>
            <p:cNvSpPr>
              <a:spLocks noChangeArrowheads="1"/>
            </p:cNvSpPr>
            <p:nvPr/>
          </p:nvSpPr>
          <p:spPr bwMode="auto">
            <a:xfrm>
              <a:off x="0" y="0"/>
              <a:ext cx="57900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b="1">
                  <a:solidFill>
                    <a:srgbClr val="595959"/>
                  </a:solidFill>
                  <a:latin typeface="Roboto Th" pitchFamily="2" charset="0"/>
                  <a:ea typeface="Roboto Th" pitchFamily="2" charset="0"/>
                  <a:cs typeface="Roboto Th" pitchFamily="2" charset="0"/>
                  <a:sym typeface="Roboto Th" pitchFamily="2" charset="0"/>
                </a:rPr>
                <a:t>01</a:t>
              </a:r>
              <a:endParaRPr lang="zh-CN" altLang="en-US" sz="2800" b="1">
                <a:solidFill>
                  <a:srgbClr val="595959"/>
                </a:solidFill>
                <a:latin typeface="Roboto Th" pitchFamily="2" charset="0"/>
                <a:ea typeface="微软雅黑" pitchFamily="34" charset="-122"/>
                <a:sym typeface="Roboto Th" pitchFamily="2" charset="0"/>
              </a:endParaRPr>
            </a:p>
          </p:txBody>
        </p:sp>
      </p:grpSp>
      <p:grpSp>
        <p:nvGrpSpPr>
          <p:cNvPr id="6155" name="组合 3"/>
          <p:cNvGrpSpPr>
            <a:grpSpLocks/>
          </p:cNvGrpSpPr>
          <p:nvPr/>
        </p:nvGrpSpPr>
        <p:grpSpPr bwMode="auto">
          <a:xfrm>
            <a:off x="3114675" y="2057400"/>
            <a:ext cx="2914650" cy="523875"/>
            <a:chOff x="0" y="0"/>
            <a:chExt cx="2915166" cy="523220"/>
          </a:xfrm>
        </p:grpSpPr>
        <p:sp>
          <p:nvSpPr>
            <p:cNvPr id="6156" name="TextBox 15"/>
            <p:cNvSpPr>
              <a:spLocks noChangeArrowheads="1"/>
            </p:cNvSpPr>
            <p:nvPr/>
          </p:nvSpPr>
          <p:spPr bwMode="auto">
            <a:xfrm>
              <a:off x="576064" y="0"/>
              <a:ext cx="233910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rgbClr val="BFBFBF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点击输入标题</a:t>
              </a:r>
            </a:p>
          </p:txBody>
        </p:sp>
        <p:sp>
          <p:nvSpPr>
            <p:cNvPr id="6157" name="TextBox 19"/>
            <p:cNvSpPr>
              <a:spLocks noChangeArrowheads="1"/>
            </p:cNvSpPr>
            <p:nvPr/>
          </p:nvSpPr>
          <p:spPr bwMode="auto">
            <a:xfrm>
              <a:off x="0" y="0"/>
              <a:ext cx="57900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b="1">
                  <a:solidFill>
                    <a:srgbClr val="BFBFBF"/>
                  </a:solidFill>
                  <a:latin typeface="Roboto Th" pitchFamily="2" charset="0"/>
                  <a:ea typeface="Roboto Th" pitchFamily="2" charset="0"/>
                  <a:cs typeface="Roboto Th" pitchFamily="2" charset="0"/>
                  <a:sym typeface="Roboto Th" pitchFamily="2" charset="0"/>
                </a:rPr>
                <a:t>02</a:t>
              </a:r>
              <a:endParaRPr lang="zh-CN" altLang="en-US" sz="2800" b="1">
                <a:solidFill>
                  <a:srgbClr val="BFBFBF"/>
                </a:solidFill>
                <a:latin typeface="Roboto Th" pitchFamily="2" charset="0"/>
                <a:ea typeface="微软雅黑" pitchFamily="34" charset="-122"/>
                <a:sym typeface="Roboto Th" pitchFamily="2" charset="0"/>
              </a:endParaRPr>
            </a:p>
          </p:txBody>
        </p:sp>
      </p:grpSp>
      <p:grpSp>
        <p:nvGrpSpPr>
          <p:cNvPr id="6158" name="组合 6"/>
          <p:cNvGrpSpPr>
            <a:grpSpLocks/>
          </p:cNvGrpSpPr>
          <p:nvPr/>
        </p:nvGrpSpPr>
        <p:grpSpPr bwMode="auto">
          <a:xfrm>
            <a:off x="3114675" y="2854325"/>
            <a:ext cx="2914650" cy="523875"/>
            <a:chOff x="0" y="0"/>
            <a:chExt cx="2915166" cy="523220"/>
          </a:xfrm>
        </p:grpSpPr>
        <p:sp>
          <p:nvSpPr>
            <p:cNvPr id="6159" name="TextBox 16"/>
            <p:cNvSpPr>
              <a:spLocks noChangeArrowheads="1"/>
            </p:cNvSpPr>
            <p:nvPr/>
          </p:nvSpPr>
          <p:spPr bwMode="auto">
            <a:xfrm>
              <a:off x="576064" y="0"/>
              <a:ext cx="233910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rgbClr val="BFBFBF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点击输入标题</a:t>
              </a:r>
            </a:p>
          </p:txBody>
        </p:sp>
        <p:sp>
          <p:nvSpPr>
            <p:cNvPr id="6160" name="TextBox 20"/>
            <p:cNvSpPr>
              <a:spLocks noChangeArrowheads="1"/>
            </p:cNvSpPr>
            <p:nvPr/>
          </p:nvSpPr>
          <p:spPr bwMode="auto">
            <a:xfrm>
              <a:off x="0" y="0"/>
              <a:ext cx="57900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b="1">
                  <a:solidFill>
                    <a:srgbClr val="BFBFBF"/>
                  </a:solidFill>
                  <a:latin typeface="Roboto Th" pitchFamily="2" charset="0"/>
                  <a:ea typeface="Roboto Th" pitchFamily="2" charset="0"/>
                  <a:cs typeface="Roboto Th" pitchFamily="2" charset="0"/>
                  <a:sym typeface="Roboto Th" pitchFamily="2" charset="0"/>
                </a:rPr>
                <a:t>03</a:t>
              </a:r>
              <a:endParaRPr lang="zh-CN" altLang="en-US" sz="2800" b="1">
                <a:solidFill>
                  <a:srgbClr val="BFBFBF"/>
                </a:solidFill>
                <a:latin typeface="Roboto Th" pitchFamily="2" charset="0"/>
                <a:ea typeface="微软雅黑" pitchFamily="34" charset="-122"/>
                <a:sym typeface="Roboto Th" pitchFamily="2" charset="0"/>
              </a:endParaRPr>
            </a:p>
          </p:txBody>
        </p:sp>
      </p:grpSp>
      <p:grpSp>
        <p:nvGrpSpPr>
          <p:cNvPr id="6161" name="组合 22"/>
          <p:cNvGrpSpPr>
            <a:grpSpLocks/>
          </p:cNvGrpSpPr>
          <p:nvPr/>
        </p:nvGrpSpPr>
        <p:grpSpPr bwMode="auto">
          <a:xfrm>
            <a:off x="3114675" y="3651250"/>
            <a:ext cx="2914650" cy="523875"/>
            <a:chOff x="0" y="0"/>
            <a:chExt cx="2915166" cy="523220"/>
          </a:xfrm>
        </p:grpSpPr>
        <p:sp>
          <p:nvSpPr>
            <p:cNvPr id="6162" name="TextBox 17"/>
            <p:cNvSpPr>
              <a:spLocks noChangeArrowheads="1"/>
            </p:cNvSpPr>
            <p:nvPr/>
          </p:nvSpPr>
          <p:spPr bwMode="auto">
            <a:xfrm>
              <a:off x="576064" y="0"/>
              <a:ext cx="233910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rgbClr val="BFBFBF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点击输入标题</a:t>
              </a:r>
            </a:p>
          </p:txBody>
        </p:sp>
        <p:sp>
          <p:nvSpPr>
            <p:cNvPr id="6163" name="TextBox 21"/>
            <p:cNvSpPr>
              <a:spLocks noChangeArrowheads="1"/>
            </p:cNvSpPr>
            <p:nvPr/>
          </p:nvSpPr>
          <p:spPr bwMode="auto">
            <a:xfrm>
              <a:off x="0" y="0"/>
              <a:ext cx="57900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b="1">
                  <a:solidFill>
                    <a:srgbClr val="BFBFBF"/>
                  </a:solidFill>
                  <a:latin typeface="Roboto Th" pitchFamily="2" charset="0"/>
                  <a:ea typeface="Roboto Th" pitchFamily="2" charset="0"/>
                  <a:cs typeface="Roboto Th" pitchFamily="2" charset="0"/>
                  <a:sym typeface="Roboto Th" pitchFamily="2" charset="0"/>
                </a:rPr>
                <a:t>04</a:t>
              </a:r>
              <a:endParaRPr lang="zh-CN" altLang="en-US" sz="2800" b="1">
                <a:solidFill>
                  <a:srgbClr val="BFBFBF"/>
                </a:solidFill>
                <a:latin typeface="Roboto Th" pitchFamily="2" charset="0"/>
                <a:ea typeface="微软雅黑" pitchFamily="34" charset="-122"/>
                <a:sym typeface="Roboto Th" pitchFamily="2" charset="0"/>
              </a:endParaRPr>
            </a:p>
          </p:txBody>
        </p:sp>
      </p:grpSp>
      <p:sp>
        <p:nvSpPr>
          <p:cNvPr id="6164" name="圆角矩形 25"/>
          <p:cNvSpPr>
            <a:spLocks noChangeArrowheads="1"/>
          </p:cNvSpPr>
          <p:nvPr/>
        </p:nvSpPr>
        <p:spPr bwMode="auto">
          <a:xfrm>
            <a:off x="2335213" y="2057400"/>
            <a:ext cx="4473575" cy="523875"/>
          </a:xfrm>
          <a:prstGeom prst="roundRect">
            <a:avLst>
              <a:gd name="adj" fmla="val 50000"/>
            </a:avLst>
          </a:prstGeom>
          <a:noFill/>
          <a:ln w="3175" cap="flat" cmpd="sng">
            <a:solidFill>
              <a:srgbClr val="BFBFB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65" name="圆角矩形 28"/>
          <p:cNvSpPr>
            <a:spLocks noChangeArrowheads="1"/>
          </p:cNvSpPr>
          <p:nvPr/>
        </p:nvSpPr>
        <p:spPr bwMode="auto">
          <a:xfrm>
            <a:off x="2335213" y="2854325"/>
            <a:ext cx="4473575" cy="523875"/>
          </a:xfrm>
          <a:prstGeom prst="roundRect">
            <a:avLst>
              <a:gd name="adj" fmla="val 50000"/>
            </a:avLst>
          </a:prstGeom>
          <a:noFill/>
          <a:ln w="3175" cap="flat" cmpd="sng">
            <a:solidFill>
              <a:srgbClr val="BFBFB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66" name="圆角矩形 29"/>
          <p:cNvSpPr>
            <a:spLocks noChangeArrowheads="1"/>
          </p:cNvSpPr>
          <p:nvPr/>
        </p:nvSpPr>
        <p:spPr bwMode="auto">
          <a:xfrm>
            <a:off x="2335213" y="3651250"/>
            <a:ext cx="4473575" cy="523875"/>
          </a:xfrm>
          <a:prstGeom prst="roundRect">
            <a:avLst>
              <a:gd name="adj" fmla="val 50000"/>
            </a:avLst>
          </a:prstGeom>
          <a:noFill/>
          <a:ln w="3175" cap="flat" cmpd="sng">
            <a:solidFill>
              <a:srgbClr val="BFBFB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67" name="椭圆 24"/>
          <p:cNvSpPr>
            <a:spLocks noChangeArrowheads="1"/>
          </p:cNvSpPr>
          <p:nvPr/>
        </p:nvSpPr>
        <p:spPr bwMode="auto">
          <a:xfrm>
            <a:off x="8293100" y="133350"/>
            <a:ext cx="584200" cy="584200"/>
          </a:xfrm>
          <a:prstGeom prst="ellipse">
            <a:avLst/>
          </a:pr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r>
              <a:rPr lang="en-US" sz="1100">
                <a:solidFill>
                  <a:srgbClr val="595959"/>
                </a:solidFill>
                <a:latin typeface="MS Gothic" pitchFamily="49" charset="-128"/>
                <a:ea typeface="MS Gothic" pitchFamily="49" charset="-128"/>
                <a:sym typeface="MS Gothic" pitchFamily="49" charset="-128"/>
              </a:rPr>
              <a:t>LOGO</a:t>
            </a:r>
          </a:p>
        </p:txBody>
      </p:sp>
      <p:sp>
        <p:nvSpPr>
          <p:cNvPr id="6168" name="椭圆 30"/>
          <p:cNvSpPr>
            <a:spLocks noChangeArrowheads="1"/>
          </p:cNvSpPr>
          <p:nvPr/>
        </p:nvSpPr>
        <p:spPr bwMode="auto">
          <a:xfrm rot="7200000">
            <a:off x="2090738" y="1506537"/>
            <a:ext cx="876300" cy="434975"/>
          </a:xfrm>
          <a:custGeom>
            <a:avLst/>
            <a:gdLst>
              <a:gd name="T0" fmla="*/ 0 w 1053698"/>
              <a:gd name="T1" fmla="*/ 0 h 523220"/>
              <a:gd name="T2" fmla="*/ 1053698 w 1053698"/>
              <a:gd name="T3" fmla="*/ 523220 h 523220"/>
            </a:gdLst>
            <a:ahLst/>
            <a:cxnLst/>
            <a:rect l="T0" t="T1" r="T2" b="T3"/>
            <a:pathLst>
              <a:path w="1053698" h="523220">
                <a:moveTo>
                  <a:pt x="261610" y="71483"/>
                </a:moveTo>
                <a:cubicBezTo>
                  <a:pt x="156606" y="71483"/>
                  <a:pt x="71483" y="156606"/>
                  <a:pt x="71483" y="261610"/>
                </a:cubicBezTo>
                <a:cubicBezTo>
                  <a:pt x="71483" y="366614"/>
                  <a:pt x="156606" y="451737"/>
                  <a:pt x="261610" y="451737"/>
                </a:cubicBezTo>
                <a:cubicBezTo>
                  <a:pt x="366614" y="451737"/>
                  <a:pt x="451737" y="366614"/>
                  <a:pt x="451737" y="261610"/>
                </a:cubicBezTo>
                <a:cubicBezTo>
                  <a:pt x="451737" y="156606"/>
                  <a:pt x="366614" y="71483"/>
                  <a:pt x="261610" y="71483"/>
                </a:cubicBezTo>
                <a:close/>
                <a:moveTo>
                  <a:pt x="261610" y="0"/>
                </a:moveTo>
                <a:cubicBezTo>
                  <a:pt x="393824" y="0"/>
                  <a:pt x="503131" y="98080"/>
                  <a:pt x="519591" y="225610"/>
                </a:cubicBezTo>
                <a:lnTo>
                  <a:pt x="1017698" y="225610"/>
                </a:lnTo>
                <a:cubicBezTo>
                  <a:pt x="1037580" y="225610"/>
                  <a:pt x="1053698" y="241728"/>
                  <a:pt x="1053698" y="261610"/>
                </a:cubicBezTo>
                <a:cubicBezTo>
                  <a:pt x="1053698" y="281492"/>
                  <a:pt x="1037580" y="297610"/>
                  <a:pt x="1017698" y="297610"/>
                </a:cubicBezTo>
                <a:lnTo>
                  <a:pt x="519591" y="297610"/>
                </a:lnTo>
                <a:cubicBezTo>
                  <a:pt x="503131" y="425140"/>
                  <a:pt x="393824" y="523220"/>
                  <a:pt x="261610" y="523220"/>
                </a:cubicBezTo>
                <a:cubicBezTo>
                  <a:pt x="117127" y="523220"/>
                  <a:pt x="0" y="406093"/>
                  <a:pt x="0" y="261610"/>
                </a:cubicBezTo>
                <a:cubicBezTo>
                  <a:pt x="0" y="117127"/>
                  <a:pt x="117127" y="0"/>
                  <a:pt x="261610" y="0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3175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7171" name="圆角矩形 7"/>
          <p:cNvSpPr>
            <a:spLocks noChangeArrowheads="1"/>
          </p:cNvSpPr>
          <p:nvPr/>
        </p:nvSpPr>
        <p:spPr bwMode="auto">
          <a:xfrm>
            <a:off x="8677275" y="4660900"/>
            <a:ext cx="466725" cy="349250"/>
          </a:xfrm>
          <a:custGeom>
            <a:avLst/>
            <a:gdLst>
              <a:gd name="T0" fmla="*/ 467544 w 467544"/>
              <a:gd name="T1" fmla="*/ 350738 h 350738"/>
              <a:gd name="T2" fmla="*/ 175369 w 467544"/>
              <a:gd name="T3" fmla="*/ 350738 h 350738"/>
              <a:gd name="T4" fmla="*/ 0 w 467544"/>
              <a:gd name="T5" fmla="*/ 175369 h 350738"/>
              <a:gd name="T6" fmla="*/ 175369 w 467544"/>
              <a:gd name="T7" fmla="*/ 0 h 350738"/>
              <a:gd name="T8" fmla="*/ 467544 w 467544"/>
              <a:gd name="T9" fmla="*/ 0 h 3507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7544"/>
              <a:gd name="T16" fmla="*/ 0 h 350738"/>
              <a:gd name="T17" fmla="*/ 467544 w 467544"/>
              <a:gd name="T18" fmla="*/ 350738 h 3507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7544" h="350738">
                <a:moveTo>
                  <a:pt x="467544" y="350738"/>
                </a:moveTo>
                <a:lnTo>
                  <a:pt x="175369" y="350738"/>
                </a:lnTo>
                <a:cubicBezTo>
                  <a:pt x="78515" y="350738"/>
                  <a:pt x="0" y="272223"/>
                  <a:pt x="0" y="175369"/>
                </a:cubicBezTo>
                <a:cubicBezTo>
                  <a:pt x="0" y="78515"/>
                  <a:pt x="78515" y="0"/>
                  <a:pt x="175369" y="0"/>
                </a:cubicBezTo>
                <a:lnTo>
                  <a:pt x="467544" y="0"/>
                </a:lnTo>
              </a:path>
            </a:pathLst>
          </a:cu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2" name="TextBox 8"/>
          <p:cNvSpPr>
            <a:spLocks noChangeArrowheads="1"/>
          </p:cNvSpPr>
          <p:nvPr/>
        </p:nvSpPr>
        <p:spPr bwMode="auto">
          <a:xfrm>
            <a:off x="8739188" y="4673600"/>
            <a:ext cx="466725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*</a:t>
            </a:r>
          </a:p>
        </p:txBody>
      </p:sp>
      <p:sp>
        <p:nvSpPr>
          <p:cNvPr id="7173" name="圆角矩形 9"/>
          <p:cNvSpPr>
            <a:spLocks noChangeArrowheads="1"/>
          </p:cNvSpPr>
          <p:nvPr/>
        </p:nvSpPr>
        <p:spPr bwMode="auto">
          <a:xfrm>
            <a:off x="766763" y="714375"/>
            <a:ext cx="7662862" cy="3959225"/>
          </a:xfrm>
          <a:prstGeom prst="roundRect">
            <a:avLst>
              <a:gd name="adj" fmla="val 4412"/>
            </a:avLst>
          </a:prstGeom>
          <a:solidFill>
            <a:srgbClr val="FFFFFF">
              <a:alpha val="50000"/>
            </a:srgbClr>
          </a:solidFill>
          <a:ln w="2540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4" name="椭圆 10"/>
          <p:cNvSpPr>
            <a:spLocks noChangeArrowheads="1"/>
          </p:cNvSpPr>
          <p:nvPr/>
        </p:nvSpPr>
        <p:spPr bwMode="auto">
          <a:xfrm>
            <a:off x="774700" y="625475"/>
            <a:ext cx="2546350" cy="14287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5" name="椭圆 11"/>
          <p:cNvSpPr>
            <a:spLocks noChangeArrowheads="1"/>
          </p:cNvSpPr>
          <p:nvPr/>
        </p:nvSpPr>
        <p:spPr bwMode="auto">
          <a:xfrm>
            <a:off x="5899150" y="4592638"/>
            <a:ext cx="2544763" cy="144462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6" name="圆角矩形 5"/>
          <p:cNvSpPr>
            <a:spLocks noChangeArrowheads="1"/>
          </p:cNvSpPr>
          <p:nvPr/>
        </p:nvSpPr>
        <p:spPr bwMode="auto">
          <a:xfrm>
            <a:off x="-9525" y="133350"/>
            <a:ext cx="2781300" cy="350838"/>
          </a:xfrm>
          <a:custGeom>
            <a:avLst/>
            <a:gdLst>
              <a:gd name="T0" fmla="*/ 10954 w 2782754"/>
              <a:gd name="T1" fmla="*/ 0 h 351691"/>
              <a:gd name="T2" fmla="*/ 2607385 w 2782754"/>
              <a:gd name="T3" fmla="*/ 0 h 351691"/>
              <a:gd name="T4" fmla="*/ 2782754 w 2782754"/>
              <a:gd name="T5" fmla="*/ 175369 h 351691"/>
              <a:gd name="T6" fmla="*/ 2607385 w 2782754"/>
              <a:gd name="T7" fmla="*/ 350738 h 351691"/>
              <a:gd name="T8" fmla="*/ 0 w 2782754"/>
              <a:gd name="T9" fmla="*/ 351691 h 351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82754"/>
              <a:gd name="T16" fmla="*/ 0 h 351691"/>
              <a:gd name="T17" fmla="*/ 2782754 w 2782754"/>
              <a:gd name="T18" fmla="*/ 351691 h 35169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82754" h="351691">
                <a:moveTo>
                  <a:pt x="10954" y="0"/>
                </a:moveTo>
                <a:lnTo>
                  <a:pt x="2607385" y="0"/>
                </a:lnTo>
                <a:cubicBezTo>
                  <a:pt x="2704239" y="0"/>
                  <a:pt x="2782754" y="78515"/>
                  <a:pt x="2782754" y="175369"/>
                </a:cubicBezTo>
                <a:cubicBezTo>
                  <a:pt x="2782754" y="272223"/>
                  <a:pt x="2704239" y="350738"/>
                  <a:pt x="2607385" y="350738"/>
                </a:cubicBezTo>
                <a:lnTo>
                  <a:pt x="0" y="351691"/>
                </a:lnTo>
              </a:path>
            </a:pathLst>
          </a:cu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7177" name="TextBox 13"/>
          <p:cNvSpPr>
            <a:spLocks noChangeArrowheads="1"/>
          </p:cNvSpPr>
          <p:nvPr/>
        </p:nvSpPr>
        <p:spPr bwMode="auto">
          <a:xfrm>
            <a:off x="242888" y="107950"/>
            <a:ext cx="2286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点击输入文字</a:t>
            </a:r>
          </a:p>
        </p:txBody>
      </p:sp>
      <p:sp>
        <p:nvSpPr>
          <p:cNvPr id="7178" name="椭圆 24"/>
          <p:cNvSpPr>
            <a:spLocks noChangeArrowheads="1"/>
          </p:cNvSpPr>
          <p:nvPr/>
        </p:nvSpPr>
        <p:spPr bwMode="auto">
          <a:xfrm>
            <a:off x="8293100" y="133350"/>
            <a:ext cx="584200" cy="584200"/>
          </a:xfrm>
          <a:prstGeom prst="ellipse">
            <a:avLst/>
          </a:pr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r>
              <a:rPr lang="en-US" sz="1100">
                <a:solidFill>
                  <a:srgbClr val="595959"/>
                </a:solidFill>
                <a:latin typeface="MS Gothic" pitchFamily="49" charset="-128"/>
                <a:ea typeface="MS Gothic" pitchFamily="49" charset="-128"/>
                <a:sym typeface="MS Gothic" pitchFamily="49" charset="-128"/>
              </a:rPr>
              <a:t>LOGO</a:t>
            </a:r>
          </a:p>
        </p:txBody>
      </p:sp>
      <p:grpSp>
        <p:nvGrpSpPr>
          <p:cNvPr id="7179" name="组合 12"/>
          <p:cNvGrpSpPr>
            <a:grpSpLocks/>
          </p:cNvGrpSpPr>
          <p:nvPr/>
        </p:nvGrpSpPr>
        <p:grpSpPr bwMode="auto">
          <a:xfrm>
            <a:off x="1027113" y="1101725"/>
            <a:ext cx="3138487" cy="3186113"/>
            <a:chOff x="0" y="0"/>
            <a:chExt cx="3163887" cy="2372915"/>
          </a:xfrm>
        </p:grpSpPr>
        <p:sp>
          <p:nvSpPr>
            <p:cNvPr id="7180" name="AutoShape 12"/>
            <p:cNvSpPr>
              <a:spLocks noChangeArrowheads="1"/>
            </p:cNvSpPr>
            <p:nvPr/>
          </p:nvSpPr>
          <p:spPr bwMode="auto">
            <a:xfrm>
              <a:off x="731836" y="294084"/>
              <a:ext cx="687388" cy="446485"/>
            </a:xfrm>
            <a:prstGeom prst="hexagon">
              <a:avLst>
                <a:gd name="adj" fmla="val 28902"/>
                <a:gd name="vf" fmla="val 115470"/>
              </a:avLst>
            </a:prstGeom>
            <a:solidFill>
              <a:srgbClr val="D8D8D8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Arial" pitchFamily="34" charset="0"/>
              </a:endParaRPr>
            </a:p>
          </p:txBody>
        </p:sp>
        <p:sp>
          <p:nvSpPr>
            <p:cNvPr id="7181" name="AutoShape 13"/>
            <p:cNvSpPr>
              <a:spLocks noChangeArrowheads="1"/>
            </p:cNvSpPr>
            <p:nvPr/>
          </p:nvSpPr>
          <p:spPr bwMode="auto">
            <a:xfrm>
              <a:off x="220661" y="515540"/>
              <a:ext cx="687388" cy="446485"/>
            </a:xfrm>
            <a:prstGeom prst="hexagon">
              <a:avLst>
                <a:gd name="adj" fmla="val 28902"/>
                <a:gd name="vf" fmla="val 115470"/>
              </a:avLst>
            </a:prstGeom>
            <a:solidFill>
              <a:srgbClr val="D8D8D8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olidFill>
                  <a:srgbClr val="000000"/>
                </a:solidFill>
                <a:latin typeface="方正兰亭细黑_GBK" charset="-122"/>
                <a:ea typeface="方正兰亭细黑_GBK" charset="-122"/>
                <a:sym typeface="Arial" pitchFamily="34" charset="0"/>
              </a:endParaRPr>
            </a:p>
          </p:txBody>
        </p:sp>
        <p:sp>
          <p:nvSpPr>
            <p:cNvPr id="7182" name="AutoShape 14"/>
            <p:cNvSpPr>
              <a:spLocks noChangeArrowheads="1"/>
            </p:cNvSpPr>
            <p:nvPr/>
          </p:nvSpPr>
          <p:spPr bwMode="auto">
            <a:xfrm>
              <a:off x="731836" y="736996"/>
              <a:ext cx="687388" cy="446485"/>
            </a:xfrm>
            <a:prstGeom prst="hexagon">
              <a:avLst>
                <a:gd name="adj" fmla="val 28902"/>
                <a:gd name="vf" fmla="val 115470"/>
              </a:avLst>
            </a:prstGeom>
            <a:solidFill>
              <a:srgbClr val="7F7F7F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  <a:sym typeface="Arial" pitchFamily="34" charset="0"/>
                </a:rPr>
                <a:t>标题</a:t>
              </a:r>
            </a:p>
          </p:txBody>
        </p:sp>
        <p:sp>
          <p:nvSpPr>
            <p:cNvPr id="7183" name="AutoShape 15"/>
            <p:cNvSpPr>
              <a:spLocks noChangeArrowheads="1"/>
            </p:cNvSpPr>
            <p:nvPr/>
          </p:nvSpPr>
          <p:spPr bwMode="auto">
            <a:xfrm>
              <a:off x="220661" y="962025"/>
              <a:ext cx="687388" cy="445294"/>
            </a:xfrm>
            <a:prstGeom prst="hexagon">
              <a:avLst>
                <a:gd name="adj" fmla="val 28901"/>
                <a:gd name="vf" fmla="val 115470"/>
              </a:avLst>
            </a:prstGeom>
            <a:solidFill>
              <a:srgbClr val="D8D8D8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Arial" pitchFamily="34" charset="0"/>
              </a:endParaRPr>
            </a:p>
          </p:txBody>
        </p:sp>
        <p:sp>
          <p:nvSpPr>
            <p:cNvPr id="7184" name="AutoShape 16"/>
            <p:cNvSpPr>
              <a:spLocks noChangeArrowheads="1"/>
            </p:cNvSpPr>
            <p:nvPr/>
          </p:nvSpPr>
          <p:spPr bwMode="auto">
            <a:xfrm>
              <a:off x="731836" y="1179909"/>
              <a:ext cx="687388" cy="445294"/>
            </a:xfrm>
            <a:prstGeom prst="hexagon">
              <a:avLst>
                <a:gd name="adj" fmla="val 28901"/>
                <a:gd name="vf" fmla="val 115470"/>
              </a:avLst>
            </a:prstGeom>
            <a:solidFill>
              <a:srgbClr val="7F7F7F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  <a:sym typeface="Arial" pitchFamily="34" charset="0"/>
                </a:rPr>
                <a:t>标题</a:t>
              </a:r>
            </a:p>
          </p:txBody>
        </p:sp>
        <p:sp>
          <p:nvSpPr>
            <p:cNvPr id="7185" name="AutoShape 17"/>
            <p:cNvSpPr>
              <a:spLocks noChangeArrowheads="1"/>
            </p:cNvSpPr>
            <p:nvPr/>
          </p:nvSpPr>
          <p:spPr bwMode="auto">
            <a:xfrm>
              <a:off x="220661" y="1407319"/>
              <a:ext cx="687388" cy="446484"/>
            </a:xfrm>
            <a:prstGeom prst="hexagon">
              <a:avLst>
                <a:gd name="adj" fmla="val 28902"/>
                <a:gd name="vf" fmla="val 115470"/>
              </a:avLst>
            </a:prstGeom>
            <a:solidFill>
              <a:srgbClr val="D8D8D8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400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Arial" pitchFamily="34" charset="0"/>
              </a:endParaRPr>
            </a:p>
          </p:txBody>
        </p:sp>
        <p:sp>
          <p:nvSpPr>
            <p:cNvPr id="7186" name="AutoShape 18"/>
            <p:cNvSpPr>
              <a:spLocks noChangeArrowheads="1"/>
            </p:cNvSpPr>
            <p:nvPr/>
          </p:nvSpPr>
          <p:spPr bwMode="auto">
            <a:xfrm>
              <a:off x="1241425" y="70247"/>
              <a:ext cx="687387" cy="446485"/>
            </a:xfrm>
            <a:prstGeom prst="hexagon">
              <a:avLst>
                <a:gd name="adj" fmla="val 28902"/>
                <a:gd name="vf" fmla="val 115470"/>
              </a:avLst>
            </a:prstGeom>
            <a:solidFill>
              <a:srgbClr val="D8D8D8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400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Arial" pitchFamily="34" charset="0"/>
              </a:endParaRPr>
            </a:p>
          </p:txBody>
        </p:sp>
        <p:sp>
          <p:nvSpPr>
            <p:cNvPr id="7187" name="AutoShape 19"/>
            <p:cNvSpPr>
              <a:spLocks noChangeArrowheads="1"/>
            </p:cNvSpPr>
            <p:nvPr/>
          </p:nvSpPr>
          <p:spPr bwMode="auto">
            <a:xfrm>
              <a:off x="1244600" y="514350"/>
              <a:ext cx="687387" cy="445294"/>
            </a:xfrm>
            <a:prstGeom prst="hexagon">
              <a:avLst>
                <a:gd name="adj" fmla="val 28901"/>
                <a:gd name="vf" fmla="val 115470"/>
              </a:avLst>
            </a:prstGeom>
            <a:solidFill>
              <a:srgbClr val="7F7F7F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  <a:sym typeface="Arial" pitchFamily="34" charset="0"/>
                </a:rPr>
                <a:t>标题</a:t>
              </a:r>
            </a:p>
          </p:txBody>
        </p:sp>
        <p:sp>
          <p:nvSpPr>
            <p:cNvPr id="7188" name="AutoShape 20"/>
            <p:cNvSpPr>
              <a:spLocks noChangeArrowheads="1"/>
            </p:cNvSpPr>
            <p:nvPr/>
          </p:nvSpPr>
          <p:spPr bwMode="auto">
            <a:xfrm>
              <a:off x="731836" y="1622822"/>
              <a:ext cx="687388" cy="445294"/>
            </a:xfrm>
            <a:prstGeom prst="hexagon">
              <a:avLst>
                <a:gd name="adj" fmla="val 28901"/>
                <a:gd name="vf" fmla="val 115470"/>
              </a:avLst>
            </a:prstGeom>
            <a:solidFill>
              <a:srgbClr val="D8D8D8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Arial" pitchFamily="34" charset="0"/>
              </a:endParaRPr>
            </a:p>
          </p:txBody>
        </p:sp>
        <p:sp>
          <p:nvSpPr>
            <p:cNvPr id="7189" name="AutoShape 21"/>
            <p:cNvSpPr>
              <a:spLocks noChangeArrowheads="1"/>
            </p:cNvSpPr>
            <p:nvPr/>
          </p:nvSpPr>
          <p:spPr bwMode="auto">
            <a:xfrm>
              <a:off x="1241425" y="1412081"/>
              <a:ext cx="687387" cy="446484"/>
            </a:xfrm>
            <a:prstGeom prst="hexagon">
              <a:avLst>
                <a:gd name="adj" fmla="val 28902"/>
                <a:gd name="vf" fmla="val 115470"/>
              </a:avLst>
            </a:prstGeom>
            <a:solidFill>
              <a:srgbClr val="7F7F7F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  <a:sym typeface="Arial" pitchFamily="34" charset="0"/>
                </a:rPr>
                <a:t>标题</a:t>
              </a:r>
            </a:p>
          </p:txBody>
        </p:sp>
        <p:sp>
          <p:nvSpPr>
            <p:cNvPr id="7190" name="AutoShape 22"/>
            <p:cNvSpPr>
              <a:spLocks noChangeArrowheads="1"/>
            </p:cNvSpPr>
            <p:nvPr/>
          </p:nvSpPr>
          <p:spPr bwMode="auto">
            <a:xfrm>
              <a:off x="1752600" y="1185863"/>
              <a:ext cx="687387" cy="445294"/>
            </a:xfrm>
            <a:prstGeom prst="hexagon">
              <a:avLst>
                <a:gd name="adj" fmla="val 28901"/>
                <a:gd name="vf" fmla="val 115470"/>
              </a:avLst>
            </a:prstGeom>
            <a:solidFill>
              <a:srgbClr val="7F7F7F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  <a:sym typeface="Arial" pitchFamily="34" charset="0"/>
                </a:rPr>
                <a:t>标题</a:t>
              </a:r>
            </a:p>
          </p:txBody>
        </p:sp>
        <p:sp>
          <p:nvSpPr>
            <p:cNvPr id="7191" name="AutoShape 23"/>
            <p:cNvSpPr>
              <a:spLocks noChangeArrowheads="1"/>
            </p:cNvSpPr>
            <p:nvPr/>
          </p:nvSpPr>
          <p:spPr bwMode="auto">
            <a:xfrm>
              <a:off x="1752600" y="741759"/>
              <a:ext cx="687387" cy="445294"/>
            </a:xfrm>
            <a:prstGeom prst="hexagon">
              <a:avLst>
                <a:gd name="adj" fmla="val 28901"/>
                <a:gd name="vf" fmla="val 115470"/>
              </a:avLst>
            </a:prstGeom>
            <a:solidFill>
              <a:srgbClr val="00B0F0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>
                  <a:solidFill>
                    <a:srgbClr val="FFFFFF"/>
                  </a:solidFill>
                  <a:latin typeface="方正兰亭细黑_GBK" charset="-122"/>
                  <a:ea typeface="方正兰亭细黑_GBK" charset="-122"/>
                  <a:sym typeface="Arial" pitchFamily="34" charset="0"/>
                </a:rPr>
                <a:t>标题</a:t>
              </a:r>
            </a:p>
          </p:txBody>
        </p:sp>
        <p:sp>
          <p:nvSpPr>
            <p:cNvPr id="7192" name="AutoShape 25"/>
            <p:cNvSpPr>
              <a:spLocks noChangeArrowheads="1"/>
            </p:cNvSpPr>
            <p:nvPr/>
          </p:nvSpPr>
          <p:spPr bwMode="auto">
            <a:xfrm>
              <a:off x="1243011" y="1850231"/>
              <a:ext cx="687388" cy="445294"/>
            </a:xfrm>
            <a:prstGeom prst="hexagon">
              <a:avLst>
                <a:gd name="adj" fmla="val 28901"/>
                <a:gd name="vf" fmla="val 115470"/>
              </a:avLst>
            </a:prstGeom>
            <a:solidFill>
              <a:srgbClr val="D8D8D8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400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Arial" pitchFamily="34" charset="0"/>
              </a:endParaRPr>
            </a:p>
          </p:txBody>
        </p:sp>
        <p:sp>
          <p:nvSpPr>
            <p:cNvPr id="7193" name="AutoShape 26"/>
            <p:cNvSpPr>
              <a:spLocks noChangeArrowheads="1"/>
            </p:cNvSpPr>
            <p:nvPr/>
          </p:nvSpPr>
          <p:spPr bwMode="auto">
            <a:xfrm>
              <a:off x="1752600" y="1629965"/>
              <a:ext cx="687387" cy="445294"/>
            </a:xfrm>
            <a:prstGeom prst="hexagon">
              <a:avLst>
                <a:gd name="adj" fmla="val 28901"/>
                <a:gd name="vf" fmla="val 115470"/>
              </a:avLst>
            </a:prstGeom>
            <a:solidFill>
              <a:srgbClr val="D8D8D8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Arial" pitchFamily="34" charset="0"/>
              </a:endParaRPr>
            </a:p>
          </p:txBody>
        </p:sp>
        <p:sp>
          <p:nvSpPr>
            <p:cNvPr id="7194" name="AutoShape 27"/>
            <p:cNvSpPr>
              <a:spLocks noChangeArrowheads="1"/>
            </p:cNvSpPr>
            <p:nvPr/>
          </p:nvSpPr>
          <p:spPr bwMode="auto">
            <a:xfrm>
              <a:off x="2265361" y="1407319"/>
              <a:ext cx="687388" cy="446484"/>
            </a:xfrm>
            <a:prstGeom prst="hexagon">
              <a:avLst>
                <a:gd name="adj" fmla="val 28902"/>
                <a:gd name="vf" fmla="val 115470"/>
              </a:avLst>
            </a:prstGeom>
            <a:solidFill>
              <a:srgbClr val="D8D8D8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400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Arial" pitchFamily="34" charset="0"/>
              </a:endParaRPr>
            </a:p>
          </p:txBody>
        </p:sp>
        <p:sp>
          <p:nvSpPr>
            <p:cNvPr id="7195" name="AutoShape 28"/>
            <p:cNvSpPr>
              <a:spLocks noChangeArrowheads="1"/>
            </p:cNvSpPr>
            <p:nvPr/>
          </p:nvSpPr>
          <p:spPr bwMode="auto">
            <a:xfrm>
              <a:off x="2265361" y="962025"/>
              <a:ext cx="687388" cy="445294"/>
            </a:xfrm>
            <a:prstGeom prst="hexagon">
              <a:avLst>
                <a:gd name="adj" fmla="val 28901"/>
                <a:gd name="vf" fmla="val 115470"/>
              </a:avLst>
            </a:prstGeom>
            <a:solidFill>
              <a:srgbClr val="D8D8D8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Arial" pitchFamily="34" charset="0"/>
              </a:endParaRPr>
            </a:p>
          </p:txBody>
        </p:sp>
        <p:sp>
          <p:nvSpPr>
            <p:cNvPr id="7196" name="AutoShape 29"/>
            <p:cNvSpPr>
              <a:spLocks noChangeArrowheads="1"/>
            </p:cNvSpPr>
            <p:nvPr/>
          </p:nvSpPr>
          <p:spPr bwMode="auto">
            <a:xfrm>
              <a:off x="2265361" y="515540"/>
              <a:ext cx="687388" cy="446485"/>
            </a:xfrm>
            <a:prstGeom prst="hexagon">
              <a:avLst>
                <a:gd name="adj" fmla="val 28902"/>
                <a:gd name="vf" fmla="val 115470"/>
              </a:avLst>
            </a:prstGeom>
            <a:solidFill>
              <a:srgbClr val="0094C8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400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Arial" pitchFamily="34" charset="0"/>
              </a:endParaRPr>
            </a:p>
          </p:txBody>
        </p:sp>
        <p:sp>
          <p:nvSpPr>
            <p:cNvPr id="7197" name="AutoShape 30"/>
            <p:cNvSpPr>
              <a:spLocks noChangeArrowheads="1"/>
            </p:cNvSpPr>
            <p:nvPr/>
          </p:nvSpPr>
          <p:spPr bwMode="auto">
            <a:xfrm>
              <a:off x="1752600" y="297656"/>
              <a:ext cx="687387" cy="445294"/>
            </a:xfrm>
            <a:prstGeom prst="hexagon">
              <a:avLst>
                <a:gd name="adj" fmla="val 28901"/>
                <a:gd name="vf" fmla="val 115470"/>
              </a:avLst>
            </a:prstGeom>
            <a:solidFill>
              <a:srgbClr val="D8D8D8"/>
            </a:solidFill>
            <a:ln w="3175" cmpd="sng">
              <a:solidFill>
                <a:schemeClr val="bg1"/>
              </a:solidFill>
              <a:bevel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  <a:latin typeface="方正兰亭细黑_GBK" charset="-122"/>
                <a:ea typeface="方正兰亭细黑_GBK" charset="-122"/>
                <a:sym typeface="Arial" pitchFamily="34" charset="0"/>
              </a:endParaRPr>
            </a:p>
          </p:txBody>
        </p:sp>
        <p:sp>
          <p:nvSpPr>
            <p:cNvPr id="7198" name="Oval 32"/>
            <p:cNvSpPr>
              <a:spLocks noChangeArrowheads="1"/>
            </p:cNvSpPr>
            <p:nvPr/>
          </p:nvSpPr>
          <p:spPr bwMode="auto">
            <a:xfrm>
              <a:off x="0" y="0"/>
              <a:ext cx="3163887" cy="2372915"/>
            </a:xfrm>
            <a:prstGeom prst="ellipse">
              <a:avLst/>
            </a:prstGeom>
            <a:noFill/>
            <a:ln w="3175" cmpd="sng">
              <a:solidFill>
                <a:srgbClr val="BFBFBF"/>
              </a:solidFill>
              <a:prstDash val="dash"/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zh-CN" altLang="zh-CN">
                <a:solidFill>
                  <a:srgbClr val="000000"/>
                </a:solidFill>
                <a:latin typeface="方正兰亭细黑_GBK" charset="-122"/>
                <a:ea typeface="方正兰亭细黑_GBK" charset="-122"/>
                <a:sym typeface="Arial" pitchFamily="34" charset="0"/>
              </a:endParaRPr>
            </a:p>
          </p:txBody>
        </p:sp>
      </p:grpSp>
      <p:grpSp>
        <p:nvGrpSpPr>
          <p:cNvPr id="7199" name="组合 1"/>
          <p:cNvGrpSpPr>
            <a:grpSpLocks/>
          </p:cNvGrpSpPr>
          <p:nvPr/>
        </p:nvGrpSpPr>
        <p:grpSpPr bwMode="auto">
          <a:xfrm>
            <a:off x="4162425" y="1325563"/>
            <a:ext cx="3960813" cy="2738437"/>
            <a:chOff x="0" y="0"/>
            <a:chExt cx="2973389" cy="2056210"/>
          </a:xfrm>
        </p:grpSpPr>
        <p:sp>
          <p:nvSpPr>
            <p:cNvPr id="7200" name="文本框 24"/>
            <p:cNvSpPr>
              <a:spLocks noChangeArrowheads="1"/>
            </p:cNvSpPr>
            <p:nvPr/>
          </p:nvSpPr>
          <p:spPr bwMode="auto">
            <a:xfrm>
              <a:off x="207963" y="55960"/>
              <a:ext cx="2633662" cy="2000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0000" tIns="90000" rIns="90000" bIns="90000" anchor="ctr"/>
            <a:lstStyle/>
            <a:p>
              <a:pPr algn="just">
                <a:lnSpc>
                  <a:spcPct val="13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1400">
                  <a:solidFill>
                    <a:srgbClr val="595959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演界网，中国首家演示设计交易平台，基于演示设计的一站式在线演示、素材销售、服务交易系统。诞生于</a:t>
              </a:r>
              <a:r>
                <a:rPr lang="en-US" sz="1400">
                  <a:solidFill>
                    <a:srgbClr val="595959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2013</a:t>
              </a:r>
              <a:r>
                <a:rPr lang="zh-CN" altLang="en-US" sz="1400">
                  <a:solidFill>
                    <a:srgbClr val="595959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年，由中国专业</a:t>
              </a:r>
              <a:r>
                <a:rPr lang="en-US" sz="1400">
                  <a:solidFill>
                    <a:srgbClr val="595959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PPT</a:t>
              </a:r>
              <a:r>
                <a:rPr lang="zh-CN" altLang="en-US" sz="1400">
                  <a:solidFill>
                    <a:srgbClr val="595959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设计领跑者上海锐普广告有限公司整合锐普</a:t>
              </a:r>
              <a:r>
                <a:rPr lang="en-US" sz="1400">
                  <a:solidFill>
                    <a:srgbClr val="595959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PPT</a:t>
              </a:r>
              <a:r>
                <a:rPr lang="zh-CN" altLang="en-US" sz="1400">
                  <a:solidFill>
                    <a:srgbClr val="595959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设计、锐普</a:t>
              </a:r>
              <a:r>
                <a:rPr lang="en-US" sz="1400">
                  <a:solidFill>
                    <a:srgbClr val="595959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PPT</a:t>
              </a:r>
              <a:r>
                <a:rPr lang="zh-CN" altLang="en-US" sz="1400">
                  <a:solidFill>
                    <a:srgbClr val="595959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论坛、锐普</a:t>
              </a:r>
              <a:r>
                <a:rPr lang="en-US" sz="1400">
                  <a:solidFill>
                    <a:srgbClr val="595959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PPT</a:t>
              </a:r>
              <a:r>
                <a:rPr lang="zh-CN" altLang="en-US" sz="1400">
                  <a:solidFill>
                    <a:srgbClr val="595959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商城、锐普</a:t>
              </a:r>
              <a:r>
                <a:rPr lang="en-US" sz="1400">
                  <a:solidFill>
                    <a:srgbClr val="595959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PPT</a:t>
              </a:r>
              <a:r>
                <a:rPr lang="zh-CN" altLang="en-US" sz="1400">
                  <a:solidFill>
                    <a:srgbClr val="595959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市场等资源组建成立。所提供的服务包括：</a:t>
              </a:r>
              <a:r>
                <a:rPr lang="en-US" sz="1400">
                  <a:solidFill>
                    <a:srgbClr val="595959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PPT</a:t>
              </a:r>
              <a:r>
                <a:rPr lang="zh-CN" altLang="en-US" sz="1400">
                  <a:solidFill>
                    <a:srgbClr val="595959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模板、</a:t>
              </a:r>
              <a:r>
                <a:rPr lang="en-US" sz="1400">
                  <a:solidFill>
                    <a:srgbClr val="595959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PPT</a:t>
              </a:r>
              <a:r>
                <a:rPr lang="zh-CN" altLang="en-US" sz="1400">
                  <a:solidFill>
                    <a:srgbClr val="595959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图表、</a:t>
              </a:r>
              <a:r>
                <a:rPr lang="en-US" sz="1400">
                  <a:solidFill>
                    <a:srgbClr val="595959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PPT</a:t>
              </a:r>
              <a:r>
                <a:rPr lang="zh-CN" altLang="en-US" sz="1400">
                  <a:solidFill>
                    <a:srgbClr val="595959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动画、</a:t>
              </a:r>
              <a:r>
                <a:rPr lang="en-US" sz="1400">
                  <a:solidFill>
                    <a:srgbClr val="595959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PPT</a:t>
              </a:r>
              <a:r>
                <a:rPr lang="zh-CN" altLang="en-US" sz="1400">
                  <a:solidFill>
                    <a:srgbClr val="595959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作品、</a:t>
              </a:r>
              <a:r>
                <a:rPr lang="en-US" sz="1400">
                  <a:solidFill>
                    <a:srgbClr val="595959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keynote</a:t>
              </a:r>
              <a:r>
                <a:rPr lang="zh-CN" altLang="en-US" sz="1400">
                  <a:solidFill>
                    <a:srgbClr val="595959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模板、演示图片、</a:t>
              </a:r>
              <a:r>
                <a:rPr lang="en-US" sz="1400">
                  <a:solidFill>
                    <a:srgbClr val="595959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PREZI</a:t>
              </a:r>
              <a:r>
                <a:rPr lang="zh-CN" altLang="en-US" sz="1400">
                  <a:solidFill>
                    <a:srgbClr val="595959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、演示定制。</a:t>
              </a:r>
              <a:endParaRPr lang="zh-CN" altLang="en-US">
                <a:latin typeface="方正兰亭细黑_GBK" charset="-122"/>
                <a:ea typeface="方正兰亭细黑_GBK" charset="-122"/>
                <a:sym typeface="方正兰亭细黑_GBK" charset="-122"/>
              </a:endParaRPr>
            </a:p>
          </p:txBody>
        </p:sp>
        <p:sp>
          <p:nvSpPr>
            <p:cNvPr id="7201" name="Freeform 5"/>
            <p:cNvSpPr>
              <a:spLocks noEditPoints="1" noChangeArrowheads="1"/>
            </p:cNvSpPr>
            <p:nvPr/>
          </p:nvSpPr>
          <p:spPr bwMode="auto">
            <a:xfrm>
              <a:off x="0" y="0"/>
              <a:ext cx="274638" cy="157163"/>
            </a:xfrm>
            <a:custGeom>
              <a:avLst/>
              <a:gdLst>
                <a:gd name="T0" fmla="*/ 2147483646 w 4811"/>
                <a:gd name="T1" fmla="*/ 0 h 3654"/>
                <a:gd name="T2" fmla="*/ 2147483646 w 4811"/>
                <a:gd name="T3" fmla="*/ 2147483646 h 3654"/>
                <a:gd name="T4" fmla="*/ 2147483646 w 4811"/>
                <a:gd name="T5" fmla="*/ 2147483646 h 3654"/>
                <a:gd name="T6" fmla="*/ 2147483646 w 4811"/>
                <a:gd name="T7" fmla="*/ 2147483646 h 3654"/>
                <a:gd name="T8" fmla="*/ 2147483646 w 4811"/>
                <a:gd name="T9" fmla="*/ 2147483646 h 3654"/>
                <a:gd name="T10" fmla="*/ 2147483646 w 4811"/>
                <a:gd name="T11" fmla="*/ 2147483646 h 3654"/>
                <a:gd name="T12" fmla="*/ 2147483646 w 4811"/>
                <a:gd name="T13" fmla="*/ 2147483646 h 3654"/>
                <a:gd name="T14" fmla="*/ 2147483646 w 4811"/>
                <a:gd name="T15" fmla="*/ 2147483646 h 3654"/>
                <a:gd name="T16" fmla="*/ 2147483646 w 4811"/>
                <a:gd name="T17" fmla="*/ 2147483646 h 3654"/>
                <a:gd name="T18" fmla="*/ 2147483646 w 4811"/>
                <a:gd name="T19" fmla="*/ 0 h 3654"/>
                <a:gd name="T20" fmla="*/ 2147483646 w 4811"/>
                <a:gd name="T21" fmla="*/ 0 h 3654"/>
                <a:gd name="T22" fmla="*/ 2147483646 w 4811"/>
                <a:gd name="T23" fmla="*/ 2147483646 h 3654"/>
                <a:gd name="T24" fmla="*/ 2147483646 w 4811"/>
                <a:gd name="T25" fmla="*/ 2147483646 h 3654"/>
                <a:gd name="T26" fmla="*/ 2147483646 w 4811"/>
                <a:gd name="T27" fmla="*/ 2147483646 h 3654"/>
                <a:gd name="T28" fmla="*/ 2147483646 w 4811"/>
                <a:gd name="T29" fmla="*/ 2147483646 h 3654"/>
                <a:gd name="T30" fmla="*/ 2147483646 w 4811"/>
                <a:gd name="T31" fmla="*/ 2147483646 h 3654"/>
                <a:gd name="T32" fmla="*/ 0 w 4811"/>
                <a:gd name="T33" fmla="*/ 2147483646 h 3654"/>
                <a:gd name="T34" fmla="*/ 0 w 4811"/>
                <a:gd name="T35" fmla="*/ 2147483646 h 3654"/>
                <a:gd name="T36" fmla="*/ 2147483646 w 4811"/>
                <a:gd name="T37" fmla="*/ 0 h 365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811"/>
                <a:gd name="T58" fmla="*/ 0 h 3654"/>
                <a:gd name="T59" fmla="*/ 4811 w 4811"/>
                <a:gd name="T60" fmla="*/ 3654 h 365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811" h="3654">
                  <a:moveTo>
                    <a:pt x="4662" y="0"/>
                  </a:moveTo>
                  <a:cubicBezTo>
                    <a:pt x="4662" y="250"/>
                    <a:pt x="4662" y="499"/>
                    <a:pt x="4662" y="749"/>
                  </a:cubicBezTo>
                  <a:cubicBezTo>
                    <a:pt x="4497" y="843"/>
                    <a:pt x="4365" y="937"/>
                    <a:pt x="4265" y="1030"/>
                  </a:cubicBezTo>
                  <a:cubicBezTo>
                    <a:pt x="4067" y="1249"/>
                    <a:pt x="3984" y="1389"/>
                    <a:pt x="4017" y="1452"/>
                  </a:cubicBezTo>
                  <a:cubicBezTo>
                    <a:pt x="4017" y="1561"/>
                    <a:pt x="4017" y="1670"/>
                    <a:pt x="4017" y="1780"/>
                  </a:cubicBezTo>
                  <a:cubicBezTo>
                    <a:pt x="4282" y="1780"/>
                    <a:pt x="4546" y="1780"/>
                    <a:pt x="4811" y="1780"/>
                  </a:cubicBezTo>
                  <a:cubicBezTo>
                    <a:pt x="4811" y="2404"/>
                    <a:pt x="4811" y="3029"/>
                    <a:pt x="4811" y="3654"/>
                  </a:cubicBezTo>
                  <a:cubicBezTo>
                    <a:pt x="4183" y="3654"/>
                    <a:pt x="3555" y="3654"/>
                    <a:pt x="2926" y="3654"/>
                  </a:cubicBezTo>
                  <a:cubicBezTo>
                    <a:pt x="2926" y="3076"/>
                    <a:pt x="2926" y="2498"/>
                    <a:pt x="2926" y="1920"/>
                  </a:cubicBezTo>
                  <a:cubicBezTo>
                    <a:pt x="3026" y="890"/>
                    <a:pt x="3604" y="250"/>
                    <a:pt x="4662" y="0"/>
                  </a:cubicBezTo>
                  <a:close/>
                  <a:moveTo>
                    <a:pt x="1736" y="0"/>
                  </a:moveTo>
                  <a:cubicBezTo>
                    <a:pt x="1736" y="250"/>
                    <a:pt x="1736" y="499"/>
                    <a:pt x="1736" y="749"/>
                  </a:cubicBezTo>
                  <a:cubicBezTo>
                    <a:pt x="1339" y="937"/>
                    <a:pt x="1125" y="1171"/>
                    <a:pt x="1091" y="1452"/>
                  </a:cubicBezTo>
                  <a:cubicBezTo>
                    <a:pt x="1091" y="1561"/>
                    <a:pt x="1091" y="1670"/>
                    <a:pt x="1091" y="1780"/>
                  </a:cubicBezTo>
                  <a:cubicBezTo>
                    <a:pt x="1356" y="1780"/>
                    <a:pt x="1620" y="1780"/>
                    <a:pt x="1885" y="1780"/>
                  </a:cubicBezTo>
                  <a:cubicBezTo>
                    <a:pt x="1885" y="2404"/>
                    <a:pt x="1885" y="3029"/>
                    <a:pt x="1885" y="3654"/>
                  </a:cubicBezTo>
                  <a:cubicBezTo>
                    <a:pt x="1257" y="3654"/>
                    <a:pt x="629" y="3654"/>
                    <a:pt x="0" y="3654"/>
                  </a:cubicBezTo>
                  <a:cubicBezTo>
                    <a:pt x="0" y="3076"/>
                    <a:pt x="0" y="2498"/>
                    <a:pt x="0" y="1920"/>
                  </a:cubicBezTo>
                  <a:cubicBezTo>
                    <a:pt x="166" y="827"/>
                    <a:pt x="744" y="187"/>
                    <a:pt x="1736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S Gothic" pitchFamily="49" charset="-128"/>
                <a:sym typeface="MS Gothic" pitchFamily="49" charset="-128"/>
              </a:endParaRPr>
            </a:p>
          </p:txBody>
        </p:sp>
        <p:sp>
          <p:nvSpPr>
            <p:cNvPr id="7202" name="Freeform 5"/>
            <p:cNvSpPr>
              <a:spLocks noEditPoints="1" noChangeArrowheads="1"/>
            </p:cNvSpPr>
            <p:nvPr/>
          </p:nvSpPr>
          <p:spPr bwMode="auto">
            <a:xfrm rot="10800000">
              <a:off x="2778126" y="1865711"/>
              <a:ext cx="195263" cy="111919"/>
            </a:xfrm>
            <a:custGeom>
              <a:avLst/>
              <a:gdLst>
                <a:gd name="T0" fmla="*/ 2147483646 w 4811"/>
                <a:gd name="T1" fmla="*/ 0 h 3654"/>
                <a:gd name="T2" fmla="*/ 2147483646 w 4811"/>
                <a:gd name="T3" fmla="*/ 2081209425 h 3654"/>
                <a:gd name="T4" fmla="*/ 2147483646 w 4811"/>
                <a:gd name="T5" fmla="*/ 2147483646 h 3654"/>
                <a:gd name="T6" fmla="*/ 2147483646 w 4811"/>
                <a:gd name="T7" fmla="*/ 2147483646 h 3654"/>
                <a:gd name="T8" fmla="*/ 2147483646 w 4811"/>
                <a:gd name="T9" fmla="*/ 2147483646 h 3654"/>
                <a:gd name="T10" fmla="*/ 2147483646 w 4811"/>
                <a:gd name="T11" fmla="*/ 2147483646 h 3654"/>
                <a:gd name="T12" fmla="*/ 2147483646 w 4811"/>
                <a:gd name="T13" fmla="*/ 2147483646 h 3654"/>
                <a:gd name="T14" fmla="*/ 2147483646 w 4811"/>
                <a:gd name="T15" fmla="*/ 2147483646 h 3654"/>
                <a:gd name="T16" fmla="*/ 2147483646 w 4811"/>
                <a:gd name="T17" fmla="*/ 2147483646 h 3654"/>
                <a:gd name="T18" fmla="*/ 2147483646 w 4811"/>
                <a:gd name="T19" fmla="*/ 0 h 3654"/>
                <a:gd name="T20" fmla="*/ 2147483646 w 4811"/>
                <a:gd name="T21" fmla="*/ 0 h 3654"/>
                <a:gd name="T22" fmla="*/ 2147483646 w 4811"/>
                <a:gd name="T23" fmla="*/ 2081209425 h 3654"/>
                <a:gd name="T24" fmla="*/ 2147483646 w 4811"/>
                <a:gd name="T25" fmla="*/ 2147483646 h 3654"/>
                <a:gd name="T26" fmla="*/ 2147483646 w 4811"/>
                <a:gd name="T27" fmla="*/ 2147483646 h 3654"/>
                <a:gd name="T28" fmla="*/ 2147483646 w 4811"/>
                <a:gd name="T29" fmla="*/ 2147483646 h 3654"/>
                <a:gd name="T30" fmla="*/ 2147483646 w 4811"/>
                <a:gd name="T31" fmla="*/ 2147483646 h 3654"/>
                <a:gd name="T32" fmla="*/ 0 w 4811"/>
                <a:gd name="T33" fmla="*/ 2147483646 h 3654"/>
                <a:gd name="T34" fmla="*/ 0 w 4811"/>
                <a:gd name="T35" fmla="*/ 2147483646 h 3654"/>
                <a:gd name="T36" fmla="*/ 2147483646 w 4811"/>
                <a:gd name="T37" fmla="*/ 0 h 365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4811"/>
                <a:gd name="T58" fmla="*/ 0 h 3654"/>
                <a:gd name="T59" fmla="*/ 4811 w 4811"/>
                <a:gd name="T60" fmla="*/ 3654 h 3654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4811" h="3654">
                  <a:moveTo>
                    <a:pt x="4662" y="0"/>
                  </a:moveTo>
                  <a:cubicBezTo>
                    <a:pt x="4662" y="250"/>
                    <a:pt x="4662" y="499"/>
                    <a:pt x="4662" y="749"/>
                  </a:cubicBezTo>
                  <a:cubicBezTo>
                    <a:pt x="4497" y="843"/>
                    <a:pt x="4365" y="937"/>
                    <a:pt x="4265" y="1030"/>
                  </a:cubicBezTo>
                  <a:cubicBezTo>
                    <a:pt x="4067" y="1249"/>
                    <a:pt x="3984" y="1389"/>
                    <a:pt x="4017" y="1452"/>
                  </a:cubicBezTo>
                  <a:cubicBezTo>
                    <a:pt x="4017" y="1561"/>
                    <a:pt x="4017" y="1670"/>
                    <a:pt x="4017" y="1780"/>
                  </a:cubicBezTo>
                  <a:cubicBezTo>
                    <a:pt x="4282" y="1780"/>
                    <a:pt x="4546" y="1780"/>
                    <a:pt x="4811" y="1780"/>
                  </a:cubicBezTo>
                  <a:cubicBezTo>
                    <a:pt x="4811" y="2404"/>
                    <a:pt x="4811" y="3029"/>
                    <a:pt x="4811" y="3654"/>
                  </a:cubicBezTo>
                  <a:cubicBezTo>
                    <a:pt x="4183" y="3654"/>
                    <a:pt x="3555" y="3654"/>
                    <a:pt x="2926" y="3654"/>
                  </a:cubicBezTo>
                  <a:cubicBezTo>
                    <a:pt x="2926" y="3076"/>
                    <a:pt x="2926" y="2498"/>
                    <a:pt x="2926" y="1920"/>
                  </a:cubicBezTo>
                  <a:cubicBezTo>
                    <a:pt x="3026" y="890"/>
                    <a:pt x="3604" y="250"/>
                    <a:pt x="4662" y="0"/>
                  </a:cubicBezTo>
                  <a:close/>
                  <a:moveTo>
                    <a:pt x="1736" y="0"/>
                  </a:moveTo>
                  <a:cubicBezTo>
                    <a:pt x="1736" y="250"/>
                    <a:pt x="1736" y="499"/>
                    <a:pt x="1736" y="749"/>
                  </a:cubicBezTo>
                  <a:cubicBezTo>
                    <a:pt x="1339" y="937"/>
                    <a:pt x="1125" y="1171"/>
                    <a:pt x="1091" y="1452"/>
                  </a:cubicBezTo>
                  <a:cubicBezTo>
                    <a:pt x="1091" y="1561"/>
                    <a:pt x="1091" y="1670"/>
                    <a:pt x="1091" y="1780"/>
                  </a:cubicBezTo>
                  <a:cubicBezTo>
                    <a:pt x="1356" y="1780"/>
                    <a:pt x="1620" y="1780"/>
                    <a:pt x="1885" y="1780"/>
                  </a:cubicBezTo>
                  <a:cubicBezTo>
                    <a:pt x="1885" y="2404"/>
                    <a:pt x="1885" y="3029"/>
                    <a:pt x="1885" y="3654"/>
                  </a:cubicBezTo>
                  <a:cubicBezTo>
                    <a:pt x="1257" y="3654"/>
                    <a:pt x="629" y="3654"/>
                    <a:pt x="0" y="3654"/>
                  </a:cubicBezTo>
                  <a:cubicBezTo>
                    <a:pt x="0" y="3076"/>
                    <a:pt x="0" y="2498"/>
                    <a:pt x="0" y="1920"/>
                  </a:cubicBezTo>
                  <a:cubicBezTo>
                    <a:pt x="166" y="827"/>
                    <a:pt x="744" y="187"/>
                    <a:pt x="1736" y="0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solidFill>
                  <a:srgbClr val="000000"/>
                </a:solidFill>
                <a:latin typeface="MS Gothic" pitchFamily="49" charset="-128"/>
                <a:sym typeface="MS Gothic" pitchFamily="49" charset="-128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8195" name="圆角矩形 7"/>
          <p:cNvSpPr>
            <a:spLocks noChangeArrowheads="1"/>
          </p:cNvSpPr>
          <p:nvPr/>
        </p:nvSpPr>
        <p:spPr bwMode="auto">
          <a:xfrm>
            <a:off x="8677275" y="4660900"/>
            <a:ext cx="466725" cy="349250"/>
          </a:xfrm>
          <a:custGeom>
            <a:avLst/>
            <a:gdLst>
              <a:gd name="T0" fmla="*/ 467544 w 467544"/>
              <a:gd name="T1" fmla="*/ 350738 h 350738"/>
              <a:gd name="T2" fmla="*/ 175369 w 467544"/>
              <a:gd name="T3" fmla="*/ 350738 h 350738"/>
              <a:gd name="T4" fmla="*/ 0 w 467544"/>
              <a:gd name="T5" fmla="*/ 175369 h 350738"/>
              <a:gd name="T6" fmla="*/ 175369 w 467544"/>
              <a:gd name="T7" fmla="*/ 0 h 350738"/>
              <a:gd name="T8" fmla="*/ 467544 w 467544"/>
              <a:gd name="T9" fmla="*/ 0 h 3507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7544"/>
              <a:gd name="T16" fmla="*/ 0 h 350738"/>
              <a:gd name="T17" fmla="*/ 467544 w 467544"/>
              <a:gd name="T18" fmla="*/ 350738 h 3507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7544" h="350738">
                <a:moveTo>
                  <a:pt x="467544" y="350738"/>
                </a:moveTo>
                <a:lnTo>
                  <a:pt x="175369" y="350738"/>
                </a:lnTo>
                <a:cubicBezTo>
                  <a:pt x="78515" y="350738"/>
                  <a:pt x="0" y="272223"/>
                  <a:pt x="0" y="175369"/>
                </a:cubicBezTo>
                <a:cubicBezTo>
                  <a:pt x="0" y="78515"/>
                  <a:pt x="78515" y="0"/>
                  <a:pt x="175369" y="0"/>
                </a:cubicBezTo>
                <a:lnTo>
                  <a:pt x="467544" y="0"/>
                </a:lnTo>
              </a:path>
            </a:pathLst>
          </a:cu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196" name="TextBox 8"/>
          <p:cNvSpPr>
            <a:spLocks noChangeArrowheads="1"/>
          </p:cNvSpPr>
          <p:nvPr/>
        </p:nvSpPr>
        <p:spPr bwMode="auto">
          <a:xfrm>
            <a:off x="8739188" y="4673600"/>
            <a:ext cx="466725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*</a:t>
            </a:r>
          </a:p>
        </p:txBody>
      </p:sp>
      <p:sp>
        <p:nvSpPr>
          <p:cNvPr id="8197" name="圆角矩形 9"/>
          <p:cNvSpPr>
            <a:spLocks noChangeArrowheads="1"/>
          </p:cNvSpPr>
          <p:nvPr/>
        </p:nvSpPr>
        <p:spPr bwMode="auto">
          <a:xfrm>
            <a:off x="766763" y="714375"/>
            <a:ext cx="7662862" cy="3959225"/>
          </a:xfrm>
          <a:prstGeom prst="roundRect">
            <a:avLst>
              <a:gd name="adj" fmla="val 4412"/>
            </a:avLst>
          </a:prstGeom>
          <a:solidFill>
            <a:srgbClr val="FFFFFF">
              <a:alpha val="50000"/>
            </a:srgbClr>
          </a:solidFill>
          <a:ln w="2540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198" name="椭圆 10"/>
          <p:cNvSpPr>
            <a:spLocks noChangeArrowheads="1"/>
          </p:cNvSpPr>
          <p:nvPr/>
        </p:nvSpPr>
        <p:spPr bwMode="auto">
          <a:xfrm>
            <a:off x="774700" y="625475"/>
            <a:ext cx="2546350" cy="14287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199" name="椭圆 11"/>
          <p:cNvSpPr>
            <a:spLocks noChangeArrowheads="1"/>
          </p:cNvSpPr>
          <p:nvPr/>
        </p:nvSpPr>
        <p:spPr bwMode="auto">
          <a:xfrm>
            <a:off x="5899150" y="4592638"/>
            <a:ext cx="2544763" cy="144462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200" name="圆角矩形 5"/>
          <p:cNvSpPr>
            <a:spLocks noChangeArrowheads="1"/>
          </p:cNvSpPr>
          <p:nvPr/>
        </p:nvSpPr>
        <p:spPr bwMode="auto">
          <a:xfrm>
            <a:off x="-9525" y="133350"/>
            <a:ext cx="2781300" cy="350838"/>
          </a:xfrm>
          <a:custGeom>
            <a:avLst/>
            <a:gdLst>
              <a:gd name="T0" fmla="*/ 10954 w 2782754"/>
              <a:gd name="T1" fmla="*/ 0 h 351691"/>
              <a:gd name="T2" fmla="*/ 2607385 w 2782754"/>
              <a:gd name="T3" fmla="*/ 0 h 351691"/>
              <a:gd name="T4" fmla="*/ 2782754 w 2782754"/>
              <a:gd name="T5" fmla="*/ 175369 h 351691"/>
              <a:gd name="T6" fmla="*/ 2607385 w 2782754"/>
              <a:gd name="T7" fmla="*/ 350738 h 351691"/>
              <a:gd name="T8" fmla="*/ 0 w 2782754"/>
              <a:gd name="T9" fmla="*/ 351691 h 351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82754"/>
              <a:gd name="T16" fmla="*/ 0 h 351691"/>
              <a:gd name="T17" fmla="*/ 2782754 w 2782754"/>
              <a:gd name="T18" fmla="*/ 351691 h 35169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82754" h="351691">
                <a:moveTo>
                  <a:pt x="10954" y="0"/>
                </a:moveTo>
                <a:lnTo>
                  <a:pt x="2607385" y="0"/>
                </a:lnTo>
                <a:cubicBezTo>
                  <a:pt x="2704239" y="0"/>
                  <a:pt x="2782754" y="78515"/>
                  <a:pt x="2782754" y="175369"/>
                </a:cubicBezTo>
                <a:cubicBezTo>
                  <a:pt x="2782754" y="272223"/>
                  <a:pt x="2704239" y="350738"/>
                  <a:pt x="2607385" y="350738"/>
                </a:cubicBezTo>
                <a:lnTo>
                  <a:pt x="0" y="351691"/>
                </a:lnTo>
              </a:path>
            </a:pathLst>
          </a:cu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8201" name="TextBox 13"/>
          <p:cNvSpPr>
            <a:spLocks noChangeArrowheads="1"/>
          </p:cNvSpPr>
          <p:nvPr/>
        </p:nvSpPr>
        <p:spPr bwMode="auto">
          <a:xfrm>
            <a:off x="242888" y="107950"/>
            <a:ext cx="2286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点击输入文字</a:t>
            </a:r>
          </a:p>
        </p:txBody>
      </p:sp>
      <p:sp>
        <p:nvSpPr>
          <p:cNvPr id="8202" name="椭圆 24"/>
          <p:cNvSpPr>
            <a:spLocks noChangeArrowheads="1"/>
          </p:cNvSpPr>
          <p:nvPr/>
        </p:nvSpPr>
        <p:spPr bwMode="auto">
          <a:xfrm>
            <a:off x="8293100" y="133350"/>
            <a:ext cx="584200" cy="584200"/>
          </a:xfrm>
          <a:prstGeom prst="ellipse">
            <a:avLst/>
          </a:pr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r>
              <a:rPr lang="en-US" sz="1100">
                <a:solidFill>
                  <a:srgbClr val="595959"/>
                </a:solidFill>
                <a:latin typeface="MS Gothic" pitchFamily="49" charset="-128"/>
                <a:ea typeface="MS Gothic" pitchFamily="49" charset="-128"/>
                <a:sym typeface="MS Gothic" pitchFamily="49" charset="-128"/>
              </a:rPr>
              <a:t>LOGO</a:t>
            </a:r>
          </a:p>
        </p:txBody>
      </p:sp>
      <p:sp>
        <p:nvSpPr>
          <p:cNvPr id="8203" name="文本框 24"/>
          <p:cNvSpPr>
            <a:spLocks noChangeArrowheads="1"/>
          </p:cNvSpPr>
          <p:nvPr/>
        </p:nvSpPr>
        <p:spPr bwMode="auto">
          <a:xfrm>
            <a:off x="5705475" y="3021013"/>
            <a:ext cx="2555875" cy="1204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90000" rIns="90000" bIns="90000" anchor="ctr"/>
          <a:lstStyle/>
          <a:p>
            <a:pPr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4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演界网，中国首家演示设计交易平台，基于演示设计的一站式在线演示、素材销售、服务交易系统。</a:t>
            </a:r>
          </a:p>
        </p:txBody>
      </p:sp>
      <p:pic>
        <p:nvPicPr>
          <p:cNvPr id="8204" name="Picture 2" descr="c:\DOCUME~1\mypc\APPLIC~1\360se6\USERDA~1\Temp\591876~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092200"/>
            <a:ext cx="4573588" cy="3049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5" name="Picture 2" descr="c:\DOCUME~1\mypc\APPLIC~1\360se6\USERDA~1\Temp\591876~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5475" y="1092200"/>
            <a:ext cx="1022350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6" name="Picture 2" descr="c:\DOCUME~1\mypc\APPLIC~1\360se6\USERDA~1\Temp\591876~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7213" y="1092200"/>
            <a:ext cx="1354137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7" name="Picture 2" descr="c:\DOCUME~1\mypc\APPLIC~1\360se6\USERDA~1\Temp\591876~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5475" y="2182813"/>
            <a:ext cx="1022350" cy="81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8" name="Picture 2" descr="c:\DOCUME~1\mypc\APPLIC~1\360se6\USERDA~1\Temp\591876~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7213" y="2182813"/>
            <a:ext cx="1354137" cy="81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209" name="TextBox 10"/>
          <p:cNvSpPr>
            <a:spLocks noChangeArrowheads="1"/>
          </p:cNvSpPr>
          <p:nvPr/>
        </p:nvSpPr>
        <p:spPr bwMode="auto">
          <a:xfrm>
            <a:off x="971550" y="2605088"/>
            <a:ext cx="4573588" cy="517525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400" b="1">
                <a:solidFill>
                  <a:srgbClr val="3F3F3F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图片资源来自网络，此处仅作为展示示例，</a:t>
            </a:r>
            <a:endParaRPr lang="en-US" sz="1400" b="1">
              <a:solidFill>
                <a:srgbClr val="3F3F3F"/>
              </a:solidFill>
              <a:latin typeface="方正兰亭细黑_GBK" charset="-122"/>
              <a:ea typeface="方正兰亭细黑_GBK" charset="-122"/>
              <a:sym typeface="方正兰亭细黑_GBK" charset="-122"/>
            </a:endParaRPr>
          </a:p>
          <a:p>
            <a:pPr algn="ctr"/>
            <a:r>
              <a:rPr lang="zh-CN" altLang="en-US" sz="1400" b="1">
                <a:solidFill>
                  <a:srgbClr val="3F3F3F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使用者请自行配图</a:t>
            </a:r>
          </a:p>
        </p:txBody>
      </p:sp>
      <p:sp>
        <p:nvSpPr>
          <p:cNvPr id="8210" name="TextBox 11"/>
          <p:cNvSpPr>
            <a:spLocks noChangeArrowheads="1"/>
          </p:cNvSpPr>
          <p:nvPr/>
        </p:nvSpPr>
        <p:spPr bwMode="auto">
          <a:xfrm>
            <a:off x="5708650" y="1651000"/>
            <a:ext cx="2552700" cy="730250"/>
          </a:xfrm>
          <a:prstGeom prst="rect">
            <a:avLst/>
          </a:prstGeom>
          <a:solidFill>
            <a:srgbClr val="FFFFFF">
              <a:alpha val="5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1400" b="1">
                <a:solidFill>
                  <a:srgbClr val="3F3F3F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图片资源来自网络</a:t>
            </a:r>
            <a:endParaRPr lang="en-US" sz="1400" b="1">
              <a:solidFill>
                <a:srgbClr val="3F3F3F"/>
              </a:solidFill>
              <a:latin typeface="方正兰亭细黑_GBK" charset="-122"/>
              <a:ea typeface="方正兰亭细黑_GBK" charset="-122"/>
              <a:sym typeface="方正兰亭细黑_GBK" charset="-122"/>
            </a:endParaRPr>
          </a:p>
          <a:p>
            <a:pPr algn="ctr"/>
            <a:r>
              <a:rPr lang="zh-CN" altLang="en-US" sz="1400" b="1">
                <a:solidFill>
                  <a:srgbClr val="3F3F3F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此处仅作为展示示例</a:t>
            </a:r>
            <a:endParaRPr lang="en-US" sz="1400" b="1">
              <a:solidFill>
                <a:srgbClr val="3F3F3F"/>
              </a:solidFill>
              <a:latin typeface="方正兰亭细黑_GBK" charset="-122"/>
              <a:ea typeface="方正兰亭细黑_GBK" charset="-122"/>
              <a:sym typeface="方正兰亭细黑_GBK" charset="-122"/>
            </a:endParaRPr>
          </a:p>
          <a:p>
            <a:pPr algn="ctr"/>
            <a:r>
              <a:rPr lang="zh-CN" altLang="en-US" sz="1400" b="1">
                <a:solidFill>
                  <a:srgbClr val="3F3F3F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使用者请自行配图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9219" name="圆角矩形 7"/>
          <p:cNvSpPr>
            <a:spLocks noChangeArrowheads="1"/>
          </p:cNvSpPr>
          <p:nvPr/>
        </p:nvSpPr>
        <p:spPr bwMode="auto">
          <a:xfrm>
            <a:off x="8677275" y="4660900"/>
            <a:ext cx="466725" cy="349250"/>
          </a:xfrm>
          <a:custGeom>
            <a:avLst/>
            <a:gdLst>
              <a:gd name="T0" fmla="*/ 467544 w 467544"/>
              <a:gd name="T1" fmla="*/ 350738 h 350738"/>
              <a:gd name="T2" fmla="*/ 175369 w 467544"/>
              <a:gd name="T3" fmla="*/ 350738 h 350738"/>
              <a:gd name="T4" fmla="*/ 0 w 467544"/>
              <a:gd name="T5" fmla="*/ 175369 h 350738"/>
              <a:gd name="T6" fmla="*/ 175369 w 467544"/>
              <a:gd name="T7" fmla="*/ 0 h 350738"/>
              <a:gd name="T8" fmla="*/ 467544 w 467544"/>
              <a:gd name="T9" fmla="*/ 0 h 3507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7544"/>
              <a:gd name="T16" fmla="*/ 0 h 350738"/>
              <a:gd name="T17" fmla="*/ 467544 w 467544"/>
              <a:gd name="T18" fmla="*/ 350738 h 3507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7544" h="350738">
                <a:moveTo>
                  <a:pt x="467544" y="350738"/>
                </a:moveTo>
                <a:lnTo>
                  <a:pt x="175369" y="350738"/>
                </a:lnTo>
                <a:cubicBezTo>
                  <a:pt x="78515" y="350738"/>
                  <a:pt x="0" y="272223"/>
                  <a:pt x="0" y="175369"/>
                </a:cubicBezTo>
                <a:cubicBezTo>
                  <a:pt x="0" y="78515"/>
                  <a:pt x="78515" y="0"/>
                  <a:pt x="175369" y="0"/>
                </a:cubicBezTo>
                <a:lnTo>
                  <a:pt x="467544" y="0"/>
                </a:lnTo>
              </a:path>
            </a:pathLst>
          </a:cu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20" name="TextBox 8"/>
          <p:cNvSpPr>
            <a:spLocks noChangeArrowheads="1"/>
          </p:cNvSpPr>
          <p:nvPr/>
        </p:nvSpPr>
        <p:spPr bwMode="auto">
          <a:xfrm>
            <a:off x="8739188" y="4673600"/>
            <a:ext cx="466725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*</a:t>
            </a:r>
          </a:p>
        </p:txBody>
      </p:sp>
      <p:sp>
        <p:nvSpPr>
          <p:cNvPr id="9221" name="圆角矩形 9"/>
          <p:cNvSpPr>
            <a:spLocks noChangeArrowheads="1"/>
          </p:cNvSpPr>
          <p:nvPr/>
        </p:nvSpPr>
        <p:spPr bwMode="auto">
          <a:xfrm>
            <a:off x="766763" y="714375"/>
            <a:ext cx="7662862" cy="3959225"/>
          </a:xfrm>
          <a:prstGeom prst="roundRect">
            <a:avLst>
              <a:gd name="adj" fmla="val 4412"/>
            </a:avLst>
          </a:prstGeom>
          <a:solidFill>
            <a:srgbClr val="FFFFFF">
              <a:alpha val="50000"/>
            </a:srgbClr>
          </a:solidFill>
          <a:ln w="2540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22" name="椭圆 10"/>
          <p:cNvSpPr>
            <a:spLocks noChangeArrowheads="1"/>
          </p:cNvSpPr>
          <p:nvPr/>
        </p:nvSpPr>
        <p:spPr bwMode="auto">
          <a:xfrm>
            <a:off x="774700" y="625475"/>
            <a:ext cx="2546350" cy="14287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23" name="椭圆 11"/>
          <p:cNvSpPr>
            <a:spLocks noChangeArrowheads="1"/>
          </p:cNvSpPr>
          <p:nvPr/>
        </p:nvSpPr>
        <p:spPr bwMode="auto">
          <a:xfrm>
            <a:off x="5899150" y="4592638"/>
            <a:ext cx="2544763" cy="144462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24" name="圆角矩形 5"/>
          <p:cNvSpPr>
            <a:spLocks noChangeArrowheads="1"/>
          </p:cNvSpPr>
          <p:nvPr/>
        </p:nvSpPr>
        <p:spPr bwMode="auto">
          <a:xfrm>
            <a:off x="-9525" y="133350"/>
            <a:ext cx="2781300" cy="350838"/>
          </a:xfrm>
          <a:custGeom>
            <a:avLst/>
            <a:gdLst>
              <a:gd name="T0" fmla="*/ 10954 w 2782754"/>
              <a:gd name="T1" fmla="*/ 0 h 351691"/>
              <a:gd name="T2" fmla="*/ 2607385 w 2782754"/>
              <a:gd name="T3" fmla="*/ 0 h 351691"/>
              <a:gd name="T4" fmla="*/ 2782754 w 2782754"/>
              <a:gd name="T5" fmla="*/ 175369 h 351691"/>
              <a:gd name="T6" fmla="*/ 2607385 w 2782754"/>
              <a:gd name="T7" fmla="*/ 350738 h 351691"/>
              <a:gd name="T8" fmla="*/ 0 w 2782754"/>
              <a:gd name="T9" fmla="*/ 351691 h 351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82754"/>
              <a:gd name="T16" fmla="*/ 0 h 351691"/>
              <a:gd name="T17" fmla="*/ 2782754 w 2782754"/>
              <a:gd name="T18" fmla="*/ 351691 h 35169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82754" h="351691">
                <a:moveTo>
                  <a:pt x="10954" y="0"/>
                </a:moveTo>
                <a:lnTo>
                  <a:pt x="2607385" y="0"/>
                </a:lnTo>
                <a:cubicBezTo>
                  <a:pt x="2704239" y="0"/>
                  <a:pt x="2782754" y="78515"/>
                  <a:pt x="2782754" y="175369"/>
                </a:cubicBezTo>
                <a:cubicBezTo>
                  <a:pt x="2782754" y="272223"/>
                  <a:pt x="2704239" y="350738"/>
                  <a:pt x="2607385" y="350738"/>
                </a:cubicBezTo>
                <a:lnTo>
                  <a:pt x="0" y="351691"/>
                </a:lnTo>
              </a:path>
            </a:pathLst>
          </a:cu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9225" name="TextBox 13"/>
          <p:cNvSpPr>
            <a:spLocks noChangeArrowheads="1"/>
          </p:cNvSpPr>
          <p:nvPr/>
        </p:nvSpPr>
        <p:spPr bwMode="auto">
          <a:xfrm>
            <a:off x="242888" y="107950"/>
            <a:ext cx="2286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点击输入文字</a:t>
            </a:r>
          </a:p>
        </p:txBody>
      </p:sp>
      <p:sp>
        <p:nvSpPr>
          <p:cNvPr id="9226" name="椭圆 24"/>
          <p:cNvSpPr>
            <a:spLocks noChangeArrowheads="1"/>
          </p:cNvSpPr>
          <p:nvPr/>
        </p:nvSpPr>
        <p:spPr bwMode="auto">
          <a:xfrm>
            <a:off x="8293100" y="133350"/>
            <a:ext cx="584200" cy="584200"/>
          </a:xfrm>
          <a:prstGeom prst="ellipse">
            <a:avLst/>
          </a:pr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r>
              <a:rPr lang="en-US" sz="1100">
                <a:solidFill>
                  <a:srgbClr val="595959"/>
                </a:solidFill>
                <a:latin typeface="MS Gothic" pitchFamily="49" charset="-128"/>
                <a:ea typeface="MS Gothic" pitchFamily="49" charset="-128"/>
                <a:sym typeface="MS Gothic" pitchFamily="49" charset="-128"/>
              </a:rPr>
              <a:t>LOGO</a:t>
            </a:r>
          </a:p>
        </p:txBody>
      </p:sp>
      <p:pic>
        <p:nvPicPr>
          <p:cNvPr id="9227" name="图表 1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915988"/>
            <a:ext cx="6840538" cy="3589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10243" name="圆角矩形 7"/>
          <p:cNvSpPr>
            <a:spLocks noChangeArrowheads="1"/>
          </p:cNvSpPr>
          <p:nvPr/>
        </p:nvSpPr>
        <p:spPr bwMode="auto">
          <a:xfrm>
            <a:off x="8677275" y="4660900"/>
            <a:ext cx="466725" cy="349250"/>
          </a:xfrm>
          <a:custGeom>
            <a:avLst/>
            <a:gdLst>
              <a:gd name="T0" fmla="*/ 467544 w 467544"/>
              <a:gd name="T1" fmla="*/ 350738 h 350738"/>
              <a:gd name="T2" fmla="*/ 175369 w 467544"/>
              <a:gd name="T3" fmla="*/ 350738 h 350738"/>
              <a:gd name="T4" fmla="*/ 0 w 467544"/>
              <a:gd name="T5" fmla="*/ 175369 h 350738"/>
              <a:gd name="T6" fmla="*/ 175369 w 467544"/>
              <a:gd name="T7" fmla="*/ 0 h 350738"/>
              <a:gd name="T8" fmla="*/ 467544 w 467544"/>
              <a:gd name="T9" fmla="*/ 0 h 3507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7544"/>
              <a:gd name="T16" fmla="*/ 0 h 350738"/>
              <a:gd name="T17" fmla="*/ 467544 w 467544"/>
              <a:gd name="T18" fmla="*/ 350738 h 3507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7544" h="350738">
                <a:moveTo>
                  <a:pt x="467544" y="350738"/>
                </a:moveTo>
                <a:lnTo>
                  <a:pt x="175369" y="350738"/>
                </a:lnTo>
                <a:cubicBezTo>
                  <a:pt x="78515" y="350738"/>
                  <a:pt x="0" y="272223"/>
                  <a:pt x="0" y="175369"/>
                </a:cubicBezTo>
                <a:cubicBezTo>
                  <a:pt x="0" y="78515"/>
                  <a:pt x="78515" y="0"/>
                  <a:pt x="175369" y="0"/>
                </a:cubicBezTo>
                <a:lnTo>
                  <a:pt x="467544" y="0"/>
                </a:lnTo>
              </a:path>
            </a:pathLst>
          </a:cu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44" name="TextBox 8"/>
          <p:cNvSpPr>
            <a:spLocks noChangeArrowheads="1"/>
          </p:cNvSpPr>
          <p:nvPr/>
        </p:nvSpPr>
        <p:spPr bwMode="auto">
          <a:xfrm>
            <a:off x="8739188" y="4673600"/>
            <a:ext cx="466725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6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*</a:t>
            </a:r>
          </a:p>
        </p:txBody>
      </p:sp>
      <p:sp>
        <p:nvSpPr>
          <p:cNvPr id="10245" name="圆角矩形 9"/>
          <p:cNvSpPr>
            <a:spLocks noChangeArrowheads="1"/>
          </p:cNvSpPr>
          <p:nvPr/>
        </p:nvSpPr>
        <p:spPr bwMode="auto">
          <a:xfrm>
            <a:off x="766763" y="714375"/>
            <a:ext cx="7662862" cy="3959225"/>
          </a:xfrm>
          <a:prstGeom prst="roundRect">
            <a:avLst>
              <a:gd name="adj" fmla="val 4412"/>
            </a:avLst>
          </a:prstGeom>
          <a:solidFill>
            <a:srgbClr val="FFFFFF">
              <a:alpha val="50000"/>
            </a:srgbClr>
          </a:solidFill>
          <a:ln w="25400" cap="flat" cmpd="sng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46" name="椭圆 10"/>
          <p:cNvSpPr>
            <a:spLocks noChangeArrowheads="1"/>
          </p:cNvSpPr>
          <p:nvPr/>
        </p:nvSpPr>
        <p:spPr bwMode="auto">
          <a:xfrm>
            <a:off x="774700" y="625475"/>
            <a:ext cx="2546350" cy="142875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47" name="椭圆 11"/>
          <p:cNvSpPr>
            <a:spLocks noChangeArrowheads="1"/>
          </p:cNvSpPr>
          <p:nvPr/>
        </p:nvSpPr>
        <p:spPr bwMode="auto">
          <a:xfrm>
            <a:off x="5899150" y="4592638"/>
            <a:ext cx="2544763" cy="144462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FFFFFF"/>
              </a:gs>
            </a:gsLst>
            <a:path path="shape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395E8A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48" name="圆角矩形 5"/>
          <p:cNvSpPr>
            <a:spLocks noChangeArrowheads="1"/>
          </p:cNvSpPr>
          <p:nvPr/>
        </p:nvSpPr>
        <p:spPr bwMode="auto">
          <a:xfrm>
            <a:off x="-9525" y="133350"/>
            <a:ext cx="2781300" cy="350838"/>
          </a:xfrm>
          <a:custGeom>
            <a:avLst/>
            <a:gdLst>
              <a:gd name="T0" fmla="*/ 10954 w 2782754"/>
              <a:gd name="T1" fmla="*/ 0 h 351691"/>
              <a:gd name="T2" fmla="*/ 2607385 w 2782754"/>
              <a:gd name="T3" fmla="*/ 0 h 351691"/>
              <a:gd name="T4" fmla="*/ 2782754 w 2782754"/>
              <a:gd name="T5" fmla="*/ 175369 h 351691"/>
              <a:gd name="T6" fmla="*/ 2607385 w 2782754"/>
              <a:gd name="T7" fmla="*/ 350738 h 351691"/>
              <a:gd name="T8" fmla="*/ 0 w 2782754"/>
              <a:gd name="T9" fmla="*/ 351691 h 351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82754"/>
              <a:gd name="T16" fmla="*/ 0 h 351691"/>
              <a:gd name="T17" fmla="*/ 2782754 w 2782754"/>
              <a:gd name="T18" fmla="*/ 351691 h 35169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82754" h="351691">
                <a:moveTo>
                  <a:pt x="10954" y="0"/>
                </a:moveTo>
                <a:lnTo>
                  <a:pt x="2607385" y="0"/>
                </a:lnTo>
                <a:cubicBezTo>
                  <a:pt x="2704239" y="0"/>
                  <a:pt x="2782754" y="78515"/>
                  <a:pt x="2782754" y="175369"/>
                </a:cubicBezTo>
                <a:cubicBezTo>
                  <a:pt x="2782754" y="272223"/>
                  <a:pt x="2704239" y="350738"/>
                  <a:pt x="2607385" y="350738"/>
                </a:cubicBezTo>
                <a:lnTo>
                  <a:pt x="0" y="351691"/>
                </a:lnTo>
              </a:path>
            </a:pathLst>
          </a:cu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0249" name="TextBox 13"/>
          <p:cNvSpPr>
            <a:spLocks noChangeArrowheads="1"/>
          </p:cNvSpPr>
          <p:nvPr/>
        </p:nvSpPr>
        <p:spPr bwMode="auto">
          <a:xfrm>
            <a:off x="242888" y="107950"/>
            <a:ext cx="2286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点击输入文字</a:t>
            </a:r>
          </a:p>
        </p:txBody>
      </p:sp>
      <p:sp>
        <p:nvSpPr>
          <p:cNvPr id="10250" name="椭圆 24"/>
          <p:cNvSpPr>
            <a:spLocks noChangeArrowheads="1"/>
          </p:cNvSpPr>
          <p:nvPr/>
        </p:nvSpPr>
        <p:spPr bwMode="auto">
          <a:xfrm>
            <a:off x="8293100" y="133350"/>
            <a:ext cx="584200" cy="584200"/>
          </a:xfrm>
          <a:prstGeom prst="ellipse">
            <a:avLst/>
          </a:pr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r>
              <a:rPr lang="en-US" sz="1100">
                <a:solidFill>
                  <a:srgbClr val="595959"/>
                </a:solidFill>
                <a:latin typeface="MS Gothic" pitchFamily="49" charset="-128"/>
                <a:ea typeface="MS Gothic" pitchFamily="49" charset="-128"/>
                <a:sym typeface="MS Gothic" pitchFamily="49" charset="-128"/>
              </a:rPr>
              <a:t>LOGO</a:t>
            </a:r>
          </a:p>
        </p:txBody>
      </p:sp>
      <p:sp>
        <p:nvSpPr>
          <p:cNvPr id="10251" name="文本框 24"/>
          <p:cNvSpPr>
            <a:spLocks noChangeArrowheads="1"/>
          </p:cNvSpPr>
          <p:nvPr/>
        </p:nvSpPr>
        <p:spPr bwMode="auto">
          <a:xfrm>
            <a:off x="1187450" y="1619250"/>
            <a:ext cx="6561138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90000" rIns="90000" bIns="90000" anchor="ctr"/>
          <a:lstStyle/>
          <a:p>
            <a:pPr marL="285750" indent="-285750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诞生于</a:t>
            </a:r>
            <a:r>
              <a:rPr lang="en-US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2013</a:t>
            </a:r>
            <a:r>
              <a:rPr lang="zh-CN" altLang="en-US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年</a:t>
            </a:r>
            <a:endParaRPr lang="en-US">
              <a:solidFill>
                <a:srgbClr val="595959"/>
              </a:solidFill>
              <a:latin typeface="方正兰亭细黑_GBK" charset="-122"/>
              <a:ea typeface="方正兰亭细黑_GBK" charset="-122"/>
              <a:sym typeface="方正兰亭细黑_GBK" charset="-122"/>
            </a:endParaRPr>
          </a:p>
          <a:p>
            <a:pPr marL="285750" indent="-285750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中国首家演示设计交易平台</a:t>
            </a:r>
            <a:endParaRPr lang="en-US">
              <a:solidFill>
                <a:srgbClr val="595959"/>
              </a:solidFill>
              <a:latin typeface="方正兰亭细黑_GBK" charset="-122"/>
              <a:ea typeface="方正兰亭细黑_GBK" charset="-122"/>
              <a:sym typeface="方正兰亭细黑_GBK" charset="-122"/>
            </a:endParaRPr>
          </a:p>
          <a:p>
            <a:pPr marL="285750" indent="-285750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一站式在线演示、素材销售、服务交易系统</a:t>
            </a:r>
            <a:endParaRPr lang="en-US">
              <a:solidFill>
                <a:srgbClr val="595959"/>
              </a:solidFill>
              <a:latin typeface="方正兰亭细黑_GBK" charset="-122"/>
              <a:ea typeface="方正兰亭细黑_GBK" charset="-122"/>
              <a:sym typeface="方正兰亭细黑_GBK" charset="-122"/>
            </a:endParaRPr>
          </a:p>
          <a:p>
            <a:pPr marL="285750" indent="-285750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由上海锐普广告有限公司整合资源组建成立</a:t>
            </a:r>
            <a:endParaRPr lang="en-US">
              <a:solidFill>
                <a:srgbClr val="595959"/>
              </a:solidFill>
              <a:latin typeface="方正兰亭细黑_GBK" charset="-122"/>
              <a:ea typeface="方正兰亭细黑_GBK" charset="-122"/>
              <a:sym typeface="方正兰亭细黑_GBK" charset="-122"/>
            </a:endParaRPr>
          </a:p>
          <a:p>
            <a:pPr marL="285750" indent="-285750" algn="just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n"/>
            </a:pPr>
            <a:r>
              <a:rPr lang="zh-CN" altLang="en-US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所提供的服务包括：</a:t>
            </a:r>
            <a:r>
              <a:rPr lang="en-US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模板、</a:t>
            </a:r>
            <a:r>
              <a:rPr lang="en-US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图表、</a:t>
            </a:r>
            <a:r>
              <a:rPr lang="en-US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动画、</a:t>
            </a:r>
            <a:r>
              <a:rPr lang="en-US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PPT</a:t>
            </a:r>
            <a:r>
              <a:rPr lang="zh-CN" altLang="en-US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作品、</a:t>
            </a:r>
            <a:r>
              <a:rPr lang="en-US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keynote</a:t>
            </a:r>
            <a:r>
              <a:rPr lang="zh-CN" altLang="en-US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模板、演示图片、</a:t>
            </a:r>
            <a:r>
              <a:rPr lang="en-US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PREZI</a:t>
            </a:r>
            <a:r>
              <a:rPr lang="zh-CN" altLang="en-US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、演示定制</a:t>
            </a:r>
          </a:p>
        </p:txBody>
      </p:sp>
      <p:sp>
        <p:nvSpPr>
          <p:cNvPr id="10252" name="矩形 2"/>
          <p:cNvSpPr>
            <a:spLocks noChangeArrowheads="1"/>
          </p:cNvSpPr>
          <p:nvPr/>
        </p:nvSpPr>
        <p:spPr bwMode="auto">
          <a:xfrm>
            <a:off x="1187450" y="914400"/>
            <a:ext cx="1249363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演界网</a:t>
            </a:r>
            <a:endParaRPr lang="zh-CN" altLang="en-US" sz="2800">
              <a:solidFill>
                <a:srgbClr val="000000"/>
              </a:solidFill>
              <a:latin typeface="方正兰亭细黑_GBK" charset="-122"/>
              <a:ea typeface="方正兰亭细黑_GBK" charset="-122"/>
              <a:sym typeface="方正兰亭细黑_GBK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5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11267" name="圆角矩形 7"/>
          <p:cNvSpPr>
            <a:spLocks noChangeArrowheads="1"/>
          </p:cNvSpPr>
          <p:nvPr/>
        </p:nvSpPr>
        <p:spPr bwMode="auto">
          <a:xfrm>
            <a:off x="8677275" y="4660900"/>
            <a:ext cx="466725" cy="349250"/>
          </a:xfrm>
          <a:custGeom>
            <a:avLst/>
            <a:gdLst>
              <a:gd name="T0" fmla="*/ 467544 w 467544"/>
              <a:gd name="T1" fmla="*/ 350738 h 350738"/>
              <a:gd name="T2" fmla="*/ 175369 w 467544"/>
              <a:gd name="T3" fmla="*/ 350738 h 350738"/>
              <a:gd name="T4" fmla="*/ 0 w 467544"/>
              <a:gd name="T5" fmla="*/ 175369 h 350738"/>
              <a:gd name="T6" fmla="*/ 175369 w 467544"/>
              <a:gd name="T7" fmla="*/ 0 h 350738"/>
              <a:gd name="T8" fmla="*/ 467544 w 467544"/>
              <a:gd name="T9" fmla="*/ 0 h 35073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7544"/>
              <a:gd name="T16" fmla="*/ 0 h 350738"/>
              <a:gd name="T17" fmla="*/ 467544 w 467544"/>
              <a:gd name="T18" fmla="*/ 350738 h 35073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7544" h="350738">
                <a:moveTo>
                  <a:pt x="467544" y="350738"/>
                </a:moveTo>
                <a:lnTo>
                  <a:pt x="175369" y="350738"/>
                </a:lnTo>
                <a:cubicBezTo>
                  <a:pt x="78515" y="350738"/>
                  <a:pt x="0" y="272223"/>
                  <a:pt x="0" y="175369"/>
                </a:cubicBezTo>
                <a:cubicBezTo>
                  <a:pt x="0" y="78515"/>
                  <a:pt x="78515" y="0"/>
                  <a:pt x="175369" y="0"/>
                </a:cubicBezTo>
                <a:lnTo>
                  <a:pt x="467544" y="0"/>
                </a:lnTo>
              </a:path>
            </a:pathLst>
          </a:cu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68" name="TextBox 8"/>
          <p:cNvSpPr>
            <a:spLocks noChangeArrowheads="1"/>
          </p:cNvSpPr>
          <p:nvPr/>
        </p:nvSpPr>
        <p:spPr bwMode="auto">
          <a:xfrm>
            <a:off x="8739188" y="4673600"/>
            <a:ext cx="46672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>
                <a:solidFill>
                  <a:srgbClr val="000000"/>
                </a:solidFill>
                <a:latin typeface="MS Gothic" pitchFamily="49" charset="-128"/>
                <a:sym typeface="宋体" pitchFamily="2" charset="-122"/>
              </a:rPr>
              <a:t>*</a:t>
            </a:r>
            <a:endParaRPr lang="zh-CN" altLang="zh-CN" sz="1600">
              <a:solidFill>
                <a:srgbClr val="000000"/>
              </a:solidFill>
              <a:latin typeface="MS Gothic" pitchFamily="49" charset="-128"/>
              <a:sym typeface="宋体" pitchFamily="2" charset="-122"/>
            </a:endParaRPr>
          </a:p>
        </p:txBody>
      </p:sp>
      <p:sp>
        <p:nvSpPr>
          <p:cNvPr id="11269" name="圆角矩形 23"/>
          <p:cNvSpPr>
            <a:spLocks noChangeArrowheads="1"/>
          </p:cNvSpPr>
          <p:nvPr/>
        </p:nvSpPr>
        <p:spPr bwMode="auto">
          <a:xfrm>
            <a:off x="2335213" y="1260475"/>
            <a:ext cx="4473575" cy="523875"/>
          </a:xfrm>
          <a:prstGeom prst="roundRect">
            <a:avLst>
              <a:gd name="adj" fmla="val 50000"/>
            </a:avLst>
          </a:prstGeom>
          <a:noFill/>
          <a:ln w="3175" cap="flat" cmpd="sng">
            <a:solidFill>
              <a:srgbClr val="BFBFB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70" name="圆角矩形 5"/>
          <p:cNvSpPr>
            <a:spLocks noChangeArrowheads="1"/>
          </p:cNvSpPr>
          <p:nvPr/>
        </p:nvSpPr>
        <p:spPr bwMode="auto">
          <a:xfrm>
            <a:off x="-9525" y="133350"/>
            <a:ext cx="2781300" cy="350838"/>
          </a:xfrm>
          <a:custGeom>
            <a:avLst/>
            <a:gdLst>
              <a:gd name="T0" fmla="*/ 10954 w 2782754"/>
              <a:gd name="T1" fmla="*/ 0 h 351691"/>
              <a:gd name="T2" fmla="*/ 2607385 w 2782754"/>
              <a:gd name="T3" fmla="*/ 0 h 351691"/>
              <a:gd name="T4" fmla="*/ 2782754 w 2782754"/>
              <a:gd name="T5" fmla="*/ 175369 h 351691"/>
              <a:gd name="T6" fmla="*/ 2607385 w 2782754"/>
              <a:gd name="T7" fmla="*/ 350738 h 351691"/>
              <a:gd name="T8" fmla="*/ 0 w 2782754"/>
              <a:gd name="T9" fmla="*/ 351691 h 35169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82754"/>
              <a:gd name="T16" fmla="*/ 0 h 351691"/>
              <a:gd name="T17" fmla="*/ 2782754 w 2782754"/>
              <a:gd name="T18" fmla="*/ 351691 h 35169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82754" h="351691">
                <a:moveTo>
                  <a:pt x="10954" y="0"/>
                </a:moveTo>
                <a:lnTo>
                  <a:pt x="2607385" y="0"/>
                </a:lnTo>
                <a:cubicBezTo>
                  <a:pt x="2704239" y="0"/>
                  <a:pt x="2782754" y="78515"/>
                  <a:pt x="2782754" y="175369"/>
                </a:cubicBezTo>
                <a:cubicBezTo>
                  <a:pt x="2782754" y="272223"/>
                  <a:pt x="2704239" y="350738"/>
                  <a:pt x="2607385" y="350738"/>
                </a:cubicBezTo>
                <a:lnTo>
                  <a:pt x="0" y="351691"/>
                </a:lnTo>
              </a:path>
            </a:pathLst>
          </a:cu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71" name="TextBox 13"/>
          <p:cNvSpPr>
            <a:spLocks noChangeArrowheads="1"/>
          </p:cNvSpPr>
          <p:nvPr/>
        </p:nvSpPr>
        <p:spPr bwMode="auto">
          <a:xfrm>
            <a:off x="242888" y="107950"/>
            <a:ext cx="2286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000">
                <a:solidFill>
                  <a:srgbClr val="595959"/>
                </a:solidFill>
                <a:latin typeface="方正兰亭细黑_GBK" charset="-122"/>
                <a:ea typeface="方正兰亭细黑_GBK" charset="-122"/>
                <a:sym typeface="方正兰亭细黑_GBK" charset="-122"/>
              </a:rPr>
              <a:t>过渡页</a:t>
            </a:r>
          </a:p>
        </p:txBody>
      </p:sp>
      <p:grpSp>
        <p:nvGrpSpPr>
          <p:cNvPr id="11272" name="组合 2"/>
          <p:cNvGrpSpPr>
            <a:grpSpLocks/>
          </p:cNvGrpSpPr>
          <p:nvPr/>
        </p:nvGrpSpPr>
        <p:grpSpPr bwMode="auto">
          <a:xfrm>
            <a:off x="3114675" y="1260475"/>
            <a:ext cx="2914650" cy="523875"/>
            <a:chOff x="0" y="0"/>
            <a:chExt cx="2915166" cy="523220"/>
          </a:xfrm>
        </p:grpSpPr>
        <p:sp>
          <p:nvSpPr>
            <p:cNvPr id="11273" name="TextBox 1"/>
            <p:cNvSpPr>
              <a:spLocks noChangeArrowheads="1"/>
            </p:cNvSpPr>
            <p:nvPr/>
          </p:nvSpPr>
          <p:spPr bwMode="auto">
            <a:xfrm>
              <a:off x="576064" y="0"/>
              <a:ext cx="233910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rgbClr val="BFBFBF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点击输入标题</a:t>
              </a:r>
            </a:p>
          </p:txBody>
        </p:sp>
        <p:sp>
          <p:nvSpPr>
            <p:cNvPr id="11274" name="TextBox 18"/>
            <p:cNvSpPr>
              <a:spLocks noChangeArrowheads="1"/>
            </p:cNvSpPr>
            <p:nvPr/>
          </p:nvSpPr>
          <p:spPr bwMode="auto">
            <a:xfrm>
              <a:off x="0" y="0"/>
              <a:ext cx="57900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b="1">
                  <a:solidFill>
                    <a:srgbClr val="BFBFBF"/>
                  </a:solidFill>
                  <a:latin typeface="Roboto Th" pitchFamily="2" charset="0"/>
                  <a:ea typeface="Roboto Th" pitchFamily="2" charset="0"/>
                  <a:cs typeface="Roboto Th" pitchFamily="2" charset="0"/>
                  <a:sym typeface="Roboto Th" pitchFamily="2" charset="0"/>
                </a:rPr>
                <a:t>01</a:t>
              </a:r>
              <a:endParaRPr lang="zh-CN" altLang="en-US" sz="2800" b="1">
                <a:solidFill>
                  <a:srgbClr val="BFBFBF"/>
                </a:solidFill>
                <a:latin typeface="Roboto Th" pitchFamily="2" charset="0"/>
                <a:ea typeface="微软雅黑" pitchFamily="34" charset="-122"/>
                <a:sym typeface="Roboto Th" pitchFamily="2" charset="0"/>
              </a:endParaRPr>
            </a:p>
          </p:txBody>
        </p:sp>
      </p:grpSp>
      <p:grpSp>
        <p:nvGrpSpPr>
          <p:cNvPr id="11275" name="组合 3"/>
          <p:cNvGrpSpPr>
            <a:grpSpLocks/>
          </p:cNvGrpSpPr>
          <p:nvPr/>
        </p:nvGrpSpPr>
        <p:grpSpPr bwMode="auto">
          <a:xfrm>
            <a:off x="3114675" y="2057400"/>
            <a:ext cx="2914650" cy="523875"/>
            <a:chOff x="0" y="0"/>
            <a:chExt cx="2915166" cy="523220"/>
          </a:xfrm>
        </p:grpSpPr>
        <p:sp>
          <p:nvSpPr>
            <p:cNvPr id="11276" name="TextBox 15"/>
            <p:cNvSpPr>
              <a:spLocks noChangeArrowheads="1"/>
            </p:cNvSpPr>
            <p:nvPr/>
          </p:nvSpPr>
          <p:spPr bwMode="auto">
            <a:xfrm>
              <a:off x="576064" y="0"/>
              <a:ext cx="233910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rgbClr val="595959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点击输入标题</a:t>
              </a:r>
            </a:p>
          </p:txBody>
        </p:sp>
        <p:sp>
          <p:nvSpPr>
            <p:cNvPr id="11277" name="TextBox 19"/>
            <p:cNvSpPr>
              <a:spLocks noChangeArrowheads="1"/>
            </p:cNvSpPr>
            <p:nvPr/>
          </p:nvSpPr>
          <p:spPr bwMode="auto">
            <a:xfrm>
              <a:off x="0" y="0"/>
              <a:ext cx="57900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b="1">
                  <a:solidFill>
                    <a:srgbClr val="595959"/>
                  </a:solidFill>
                  <a:latin typeface="Roboto Th" pitchFamily="2" charset="0"/>
                  <a:ea typeface="Roboto Th" pitchFamily="2" charset="0"/>
                  <a:cs typeface="Roboto Th" pitchFamily="2" charset="0"/>
                  <a:sym typeface="Roboto Th" pitchFamily="2" charset="0"/>
                </a:rPr>
                <a:t>02</a:t>
              </a:r>
              <a:endParaRPr lang="zh-CN" altLang="en-US" sz="2800" b="1">
                <a:solidFill>
                  <a:srgbClr val="595959"/>
                </a:solidFill>
                <a:latin typeface="Roboto Th" pitchFamily="2" charset="0"/>
                <a:ea typeface="微软雅黑" pitchFamily="34" charset="-122"/>
                <a:sym typeface="Roboto Th" pitchFamily="2" charset="0"/>
              </a:endParaRPr>
            </a:p>
          </p:txBody>
        </p:sp>
      </p:grpSp>
      <p:grpSp>
        <p:nvGrpSpPr>
          <p:cNvPr id="11278" name="组合 6"/>
          <p:cNvGrpSpPr>
            <a:grpSpLocks/>
          </p:cNvGrpSpPr>
          <p:nvPr/>
        </p:nvGrpSpPr>
        <p:grpSpPr bwMode="auto">
          <a:xfrm>
            <a:off x="3114675" y="2854325"/>
            <a:ext cx="2914650" cy="523875"/>
            <a:chOff x="0" y="0"/>
            <a:chExt cx="2915166" cy="523220"/>
          </a:xfrm>
        </p:grpSpPr>
        <p:sp>
          <p:nvSpPr>
            <p:cNvPr id="11279" name="TextBox 16"/>
            <p:cNvSpPr>
              <a:spLocks noChangeArrowheads="1"/>
            </p:cNvSpPr>
            <p:nvPr/>
          </p:nvSpPr>
          <p:spPr bwMode="auto">
            <a:xfrm>
              <a:off x="576064" y="0"/>
              <a:ext cx="233910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rgbClr val="BFBFBF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点击输入标题</a:t>
              </a:r>
            </a:p>
          </p:txBody>
        </p:sp>
        <p:sp>
          <p:nvSpPr>
            <p:cNvPr id="11280" name="TextBox 20"/>
            <p:cNvSpPr>
              <a:spLocks noChangeArrowheads="1"/>
            </p:cNvSpPr>
            <p:nvPr/>
          </p:nvSpPr>
          <p:spPr bwMode="auto">
            <a:xfrm>
              <a:off x="0" y="0"/>
              <a:ext cx="57900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b="1">
                  <a:solidFill>
                    <a:srgbClr val="BFBFBF"/>
                  </a:solidFill>
                  <a:latin typeface="Roboto Th" pitchFamily="2" charset="0"/>
                  <a:ea typeface="Roboto Th" pitchFamily="2" charset="0"/>
                  <a:cs typeface="Roboto Th" pitchFamily="2" charset="0"/>
                  <a:sym typeface="Roboto Th" pitchFamily="2" charset="0"/>
                </a:rPr>
                <a:t>03</a:t>
              </a:r>
              <a:endParaRPr lang="zh-CN" altLang="en-US" sz="2800" b="1">
                <a:solidFill>
                  <a:srgbClr val="BFBFBF"/>
                </a:solidFill>
                <a:latin typeface="Roboto Th" pitchFamily="2" charset="0"/>
                <a:ea typeface="微软雅黑" pitchFamily="34" charset="-122"/>
                <a:sym typeface="Roboto Th" pitchFamily="2" charset="0"/>
              </a:endParaRPr>
            </a:p>
          </p:txBody>
        </p:sp>
      </p:grpSp>
      <p:grpSp>
        <p:nvGrpSpPr>
          <p:cNvPr id="11281" name="组合 22"/>
          <p:cNvGrpSpPr>
            <a:grpSpLocks/>
          </p:cNvGrpSpPr>
          <p:nvPr/>
        </p:nvGrpSpPr>
        <p:grpSpPr bwMode="auto">
          <a:xfrm>
            <a:off x="3114675" y="3651250"/>
            <a:ext cx="2914650" cy="523875"/>
            <a:chOff x="0" y="0"/>
            <a:chExt cx="2915166" cy="523220"/>
          </a:xfrm>
        </p:grpSpPr>
        <p:sp>
          <p:nvSpPr>
            <p:cNvPr id="11282" name="TextBox 17"/>
            <p:cNvSpPr>
              <a:spLocks noChangeArrowheads="1"/>
            </p:cNvSpPr>
            <p:nvPr/>
          </p:nvSpPr>
          <p:spPr bwMode="auto">
            <a:xfrm>
              <a:off x="576064" y="0"/>
              <a:ext cx="2339102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800">
                  <a:solidFill>
                    <a:srgbClr val="BFBFBF"/>
                  </a:solidFill>
                  <a:latin typeface="方正兰亭细黑_GBK" charset="-122"/>
                  <a:ea typeface="方正兰亭细黑_GBK" charset="-122"/>
                  <a:sym typeface="方正兰亭细黑_GBK" charset="-122"/>
                </a:rPr>
                <a:t>点击输入标题</a:t>
              </a:r>
            </a:p>
          </p:txBody>
        </p:sp>
        <p:sp>
          <p:nvSpPr>
            <p:cNvPr id="11283" name="TextBox 21"/>
            <p:cNvSpPr>
              <a:spLocks noChangeArrowheads="1"/>
            </p:cNvSpPr>
            <p:nvPr/>
          </p:nvSpPr>
          <p:spPr bwMode="auto">
            <a:xfrm>
              <a:off x="0" y="0"/>
              <a:ext cx="57900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mpd="sng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800" b="1">
                  <a:solidFill>
                    <a:srgbClr val="BFBFBF"/>
                  </a:solidFill>
                  <a:latin typeface="Roboto Th" pitchFamily="2" charset="0"/>
                  <a:ea typeface="Roboto Th" pitchFamily="2" charset="0"/>
                  <a:cs typeface="Roboto Th" pitchFamily="2" charset="0"/>
                  <a:sym typeface="Roboto Th" pitchFamily="2" charset="0"/>
                </a:rPr>
                <a:t>04</a:t>
              </a:r>
              <a:endParaRPr lang="zh-CN" altLang="en-US" sz="2800" b="1">
                <a:solidFill>
                  <a:srgbClr val="BFBFBF"/>
                </a:solidFill>
                <a:latin typeface="Roboto Th" pitchFamily="2" charset="0"/>
                <a:ea typeface="微软雅黑" pitchFamily="34" charset="-122"/>
                <a:sym typeface="Roboto Th" pitchFamily="2" charset="0"/>
              </a:endParaRPr>
            </a:p>
          </p:txBody>
        </p:sp>
      </p:grpSp>
      <p:sp>
        <p:nvSpPr>
          <p:cNvPr id="11284" name="圆角矩形 25"/>
          <p:cNvSpPr>
            <a:spLocks noChangeArrowheads="1"/>
          </p:cNvSpPr>
          <p:nvPr/>
        </p:nvSpPr>
        <p:spPr bwMode="auto">
          <a:xfrm>
            <a:off x="2335213" y="2057400"/>
            <a:ext cx="4473575" cy="523875"/>
          </a:xfrm>
          <a:prstGeom prst="roundRect">
            <a:avLst>
              <a:gd name="adj" fmla="val 50000"/>
            </a:avLst>
          </a:pr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85" name="圆角矩形 28"/>
          <p:cNvSpPr>
            <a:spLocks noChangeArrowheads="1"/>
          </p:cNvSpPr>
          <p:nvPr/>
        </p:nvSpPr>
        <p:spPr bwMode="auto">
          <a:xfrm>
            <a:off x="2335213" y="2854325"/>
            <a:ext cx="4473575" cy="523875"/>
          </a:xfrm>
          <a:prstGeom prst="roundRect">
            <a:avLst>
              <a:gd name="adj" fmla="val 50000"/>
            </a:avLst>
          </a:prstGeom>
          <a:noFill/>
          <a:ln w="3175" cap="flat" cmpd="sng">
            <a:solidFill>
              <a:srgbClr val="BFBFB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86" name="圆角矩形 29"/>
          <p:cNvSpPr>
            <a:spLocks noChangeArrowheads="1"/>
          </p:cNvSpPr>
          <p:nvPr/>
        </p:nvSpPr>
        <p:spPr bwMode="auto">
          <a:xfrm>
            <a:off x="2335213" y="3651250"/>
            <a:ext cx="4473575" cy="523875"/>
          </a:xfrm>
          <a:prstGeom prst="roundRect">
            <a:avLst>
              <a:gd name="adj" fmla="val 50000"/>
            </a:avLst>
          </a:prstGeom>
          <a:noFill/>
          <a:ln w="3175" cap="flat" cmpd="sng">
            <a:solidFill>
              <a:srgbClr val="BFBFB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11287" name="椭圆 24"/>
          <p:cNvSpPr>
            <a:spLocks noChangeArrowheads="1"/>
          </p:cNvSpPr>
          <p:nvPr/>
        </p:nvSpPr>
        <p:spPr bwMode="auto">
          <a:xfrm>
            <a:off x="8293100" y="133350"/>
            <a:ext cx="584200" cy="584200"/>
          </a:xfrm>
          <a:prstGeom prst="ellipse">
            <a:avLst/>
          </a:prstGeom>
          <a:noFill/>
          <a:ln w="3175" cap="flat" cmpd="sng">
            <a:solidFill>
              <a:srgbClr val="3F3F3F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/>
            <a:r>
              <a:rPr lang="en-US" sz="1100">
                <a:solidFill>
                  <a:srgbClr val="595959"/>
                </a:solidFill>
                <a:latin typeface="MS Gothic" pitchFamily="49" charset="-128"/>
                <a:ea typeface="MS Gothic" pitchFamily="49" charset="-128"/>
                <a:sym typeface="MS Gothic" pitchFamily="49" charset="-128"/>
              </a:rPr>
              <a:t>LOGO</a:t>
            </a:r>
          </a:p>
        </p:txBody>
      </p:sp>
      <p:sp>
        <p:nvSpPr>
          <p:cNvPr id="11288" name="椭圆 30"/>
          <p:cNvSpPr>
            <a:spLocks noChangeArrowheads="1"/>
          </p:cNvSpPr>
          <p:nvPr/>
        </p:nvSpPr>
        <p:spPr bwMode="auto">
          <a:xfrm rot="7200000">
            <a:off x="2091531" y="2289969"/>
            <a:ext cx="874713" cy="434975"/>
          </a:xfrm>
          <a:custGeom>
            <a:avLst/>
            <a:gdLst>
              <a:gd name="T0" fmla="*/ 0 w 1053698"/>
              <a:gd name="T1" fmla="*/ 0 h 523220"/>
              <a:gd name="T2" fmla="*/ 1053698 w 1053698"/>
              <a:gd name="T3" fmla="*/ 523220 h 523220"/>
            </a:gdLst>
            <a:ahLst/>
            <a:cxnLst/>
            <a:rect l="T0" t="T1" r="T2" b="T3"/>
            <a:pathLst>
              <a:path w="1053698" h="523220">
                <a:moveTo>
                  <a:pt x="261610" y="71483"/>
                </a:moveTo>
                <a:cubicBezTo>
                  <a:pt x="156606" y="71483"/>
                  <a:pt x="71483" y="156606"/>
                  <a:pt x="71483" y="261610"/>
                </a:cubicBezTo>
                <a:cubicBezTo>
                  <a:pt x="71483" y="366614"/>
                  <a:pt x="156606" y="451737"/>
                  <a:pt x="261610" y="451737"/>
                </a:cubicBezTo>
                <a:cubicBezTo>
                  <a:pt x="366614" y="451737"/>
                  <a:pt x="451737" y="366614"/>
                  <a:pt x="451737" y="261610"/>
                </a:cubicBezTo>
                <a:cubicBezTo>
                  <a:pt x="451737" y="156606"/>
                  <a:pt x="366614" y="71483"/>
                  <a:pt x="261610" y="71483"/>
                </a:cubicBezTo>
                <a:close/>
                <a:moveTo>
                  <a:pt x="261610" y="0"/>
                </a:moveTo>
                <a:cubicBezTo>
                  <a:pt x="393824" y="0"/>
                  <a:pt x="503131" y="98080"/>
                  <a:pt x="519591" y="225610"/>
                </a:cubicBezTo>
                <a:lnTo>
                  <a:pt x="1017698" y="225610"/>
                </a:lnTo>
                <a:cubicBezTo>
                  <a:pt x="1037580" y="225610"/>
                  <a:pt x="1053698" y="241728"/>
                  <a:pt x="1053698" y="261610"/>
                </a:cubicBezTo>
                <a:cubicBezTo>
                  <a:pt x="1053698" y="281492"/>
                  <a:pt x="1037580" y="297610"/>
                  <a:pt x="1017698" y="297610"/>
                </a:cubicBezTo>
                <a:lnTo>
                  <a:pt x="519591" y="297610"/>
                </a:lnTo>
                <a:cubicBezTo>
                  <a:pt x="503131" y="425140"/>
                  <a:pt x="393824" y="523220"/>
                  <a:pt x="261610" y="523220"/>
                </a:cubicBezTo>
                <a:cubicBezTo>
                  <a:pt x="117127" y="523220"/>
                  <a:pt x="0" y="406093"/>
                  <a:pt x="0" y="261610"/>
                </a:cubicBezTo>
                <a:cubicBezTo>
                  <a:pt x="0" y="117127"/>
                  <a:pt x="117127" y="0"/>
                  <a:pt x="261610" y="0"/>
                </a:cubicBezTo>
                <a:close/>
              </a:path>
            </a:pathLst>
          </a:custGeom>
          <a:solidFill>
            <a:srgbClr val="595959"/>
          </a:solidFill>
          <a:ln>
            <a:noFill/>
          </a:ln>
          <a:extLst>
            <a:ext uri="{91240B29-F687-4F45-9708-019B960494DF}">
              <a14:hiddenLine xmlns:a14="http://schemas.microsoft.com/office/drawing/2010/main" w="3175" cap="flat" cmpd="sng">
                <a:solidFill>
                  <a:schemeClr val="accent1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>
              <a:solidFill>
                <a:srgbClr val="595959"/>
              </a:solidFill>
              <a:latin typeface="宋体" pitchFamily="2" charset="-122"/>
              <a:sym typeface="宋体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MS Gothic"/>
        <a:ea typeface="宋体"/>
        <a:cs typeface=""/>
      </a:majorFont>
      <a:minorFont>
        <a:latin typeface="微软雅黑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0</Pages>
  <Words>1212</Words>
  <Characters>0</Characters>
  <Application>Microsoft Office PowerPoint</Application>
  <DocSecurity>0</DocSecurity>
  <PresentationFormat>全屏显示(16:9)</PresentationFormat>
  <Lines>0</Lines>
  <Paragraphs>182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Arial</vt:lpstr>
      <vt:lpstr>宋体</vt:lpstr>
      <vt:lpstr>Wingdings</vt:lpstr>
      <vt:lpstr>Calibri</vt:lpstr>
      <vt:lpstr>微软雅黑</vt:lpstr>
      <vt:lpstr>Roboto Th</vt:lpstr>
      <vt:lpstr>Verdana</vt:lpstr>
      <vt:lpstr>RIOT!</vt:lpstr>
      <vt:lpstr>方正兰亭细黑_GBK</vt:lpstr>
      <vt:lpstr>浪漫雅圆</vt:lpstr>
      <vt:lpstr>楷体_GB2312</vt:lpstr>
      <vt:lpstr>Microsoft JhengHei</vt:lpstr>
      <vt:lpstr>MS Gothic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许敏斌</cp:lastModifiedBy>
  <cp:revision>58</cp:revision>
  <dcterms:created xsi:type="dcterms:W3CDTF">2015-01-10T08:30:41Z</dcterms:created>
  <dcterms:modified xsi:type="dcterms:W3CDTF">2016-03-26T05:06:08Z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2052-9.1.0.4885</vt:lpwstr>
  </property>
</Properties>
</file>