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0" r:id="rId3"/>
    <p:sldId id="259" r:id="rId4"/>
    <p:sldId id="263" r:id="rId5"/>
    <p:sldId id="264" r:id="rId6"/>
    <p:sldId id="265" r:id="rId7"/>
    <p:sldId id="269" r:id="rId8"/>
    <p:sldId id="273" r:id="rId9"/>
    <p:sldId id="277" r:id="rId10"/>
    <p:sldId id="281" r:id="rId11"/>
    <p:sldId id="270" r:id="rId12"/>
    <p:sldId id="282" r:id="rId13"/>
    <p:sldId id="290" r:id="rId14"/>
    <p:sldId id="284" r:id="rId15"/>
    <p:sldId id="271" r:id="rId16"/>
    <p:sldId id="283" r:id="rId17"/>
    <p:sldId id="285" r:id="rId18"/>
    <p:sldId id="287" r:id="rId19"/>
    <p:sldId id="288" r:id="rId20"/>
    <p:sldId id="267" r:id="rId21"/>
    <p:sldId id="268" r:id="rId22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6"/>
    <p:restoredTop sz="94648"/>
  </p:normalViewPr>
  <p:slideViewPr>
    <p:cSldViewPr snapToGrid="0" snapToObjects="1">
      <p:cViewPr varScale="1">
        <p:scale>
          <a:sx n="69" d="100"/>
          <a:sy n="69" d="100"/>
        </p:scale>
        <p:origin x="-102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CF1-45A9-9F1C-7DED66CB4FC6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CF1-45A9-9F1C-7DED66CB4FC6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CF1-45A9-9F1C-7DED66CB4F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50"/>
        <c:axId val="248083200"/>
        <c:axId val="248084736"/>
      </c:barChart>
      <c:catAx>
        <c:axId val="2480832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48084736"/>
        <c:crosses val="autoZero"/>
        <c:auto val="1"/>
        <c:lblAlgn val="ctr"/>
        <c:lblOffset val="100"/>
        <c:noMultiLvlLbl val="0"/>
      </c:catAx>
      <c:valAx>
        <c:axId val="248084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4808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364-4C00-B69C-0F45A82AF67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364-4C00-B69C-0F45A82AF674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364-4C00-B69C-0F45A82AF67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364-4C00-B69C-0F45A82AF674}"/>
              </c:ext>
            </c:extLst>
          </c:dPt>
          <c:cat>
            <c:strRef>
              <c:f>工作表1!$A$2:$A$5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364-4C00-B69C-0F45A82AF6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2"/>
          <c:w val="0.18263274912680799"/>
          <c:h val="0.274230700379581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8D-412B-8E91-788CF22780F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8D-412B-8E91-788CF22780F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58D-412B-8E91-788CF22780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8D-412B-8E91-788CF22780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58D-412B-8E91-788CF22780F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131291697348396E-2"/>
          <c:y val="3.9105464834124998E-2"/>
          <c:w val="0.79658524087307603"/>
          <c:h val="0.82600624498935304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3A-4BE8-9E11-76A980FAC49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3A-4BE8-9E11-76A980FAC49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D3A-4BE8-9E11-76A980FAC49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D3A-4BE8-9E11-76A980FAC49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2D3A-4BE8-9E11-76A980FAC49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17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4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1587" y="-4255895"/>
            <a:ext cx="6800850" cy="57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0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872037" y="1825044"/>
            <a:ext cx="6800850" cy="574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04273" y="2314575"/>
            <a:ext cx="6692745" cy="5655971"/>
          </a:xfrm>
          <a:prstGeom prst="rect">
            <a:avLst/>
          </a:prstGeom>
        </p:spPr>
      </p:pic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519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4092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www.zcool.com.cn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www.iconfinder.com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86226" y="0"/>
            <a:ext cx="7897549" cy="6674139"/>
          </a:xfrm>
          <a:prstGeom prst="rect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8677" y="0"/>
            <a:ext cx="14526950" cy="122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66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0055" y="-7857068"/>
            <a:ext cx="14526950" cy="1227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33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17964" y="-1147780"/>
            <a:ext cx="8478981" cy="71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510" y="-3086280"/>
            <a:ext cx="11166762" cy="943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028951" y="0"/>
            <a:ext cx="10996519" cy="9293047"/>
          </a:xfrm>
          <a:prstGeom prst="rect">
            <a:avLst/>
          </a:prstGeom>
        </p:spPr>
      </p:pic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950095" y="-3856502"/>
            <a:ext cx="6800850" cy="574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45627" y="3139765"/>
            <a:ext cx="6692745" cy="5655971"/>
          </a:xfrm>
          <a:prstGeom prst="rect">
            <a:avLst/>
          </a:prstGeom>
        </p:spPr>
      </p:pic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316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41797" y="-3856502"/>
            <a:ext cx="6800850" cy="57473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929341">
            <a:off x="-4056333" y="2716019"/>
            <a:ext cx="6692745" cy="5655971"/>
          </a:xfrm>
          <a:prstGeom prst="rect">
            <a:avLst/>
          </a:prstGeom>
        </p:spPr>
      </p:pic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850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79" r:id="rId7"/>
    <p:sldLayoutId id="2147483681" r:id="rId8"/>
    <p:sldLayoutId id="2147483689" r:id="rId9"/>
    <p:sldLayoutId id="2147483690" r:id="rId10"/>
    <p:sldLayoutId id="2147483692" r:id="rId11"/>
    <p:sldLayoutId id="2147483688" r:id="rId12"/>
    <p:sldLayoutId id="2147483662" r:id="rId13"/>
    <p:sldLayoutId id="2147483664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0168" y="1813819"/>
            <a:ext cx="795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38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FASHION</a:t>
            </a:r>
            <a:endParaRPr kumimoji="1" lang="zh-CN" altLang="en-US" sz="138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6031" y="4530303"/>
            <a:ext cx="2359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33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dirty="0" smtClean="0">
                <a:solidFill>
                  <a:schemeClr val="bg1"/>
                </a:solidFill>
              </a:rPr>
              <a:t>TWO</a:t>
            </a:r>
            <a:endParaRPr kumimoji="1"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进行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51187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THREE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5033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60970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4" name="文本框 13"/>
          <p:cNvSpPr txBox="1"/>
          <p:nvPr/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44" t="19805" r="9263" b="36558"/>
          <a:stretch/>
        </p:blipFill>
        <p:spPr>
          <a:xfrm>
            <a:off x="8125538" y="2006350"/>
            <a:ext cx="3375076" cy="1414366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grpSp>
        <p:nvGrpSpPr>
          <p:cNvPr id="22" name="组 21"/>
          <p:cNvGrpSpPr/>
          <p:nvPr/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3" name="图片 22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89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69990" y="2241359"/>
            <a:ext cx="1555918" cy="1324057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536440" y="1426955"/>
            <a:ext cx="1555918" cy="1488801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 rot="19800000">
            <a:off x="1243300" y="3172709"/>
            <a:ext cx="1481349" cy="2151110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 rot="1776008">
            <a:off x="2135457" y="3573835"/>
            <a:ext cx="1252952" cy="2756490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rot="19690875">
            <a:off x="505954" y="3835402"/>
            <a:ext cx="591221" cy="503118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94344">
            <a:off x="3439956" y="3244041"/>
            <a:ext cx="591221" cy="565718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 rot="19800000">
            <a:off x="1238889" y="2069236"/>
            <a:ext cx="387353" cy="562487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"/>
          <p:cNvSpPr>
            <a:spLocks/>
          </p:cNvSpPr>
          <p:nvPr/>
        </p:nvSpPr>
        <p:spPr bwMode="auto">
          <a:xfrm rot="13259224">
            <a:off x="2509490" y="1979163"/>
            <a:ext cx="476099" cy="1047416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745617">
            <a:off x="3511195" y="2457172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 rot="19796903">
            <a:off x="1069422" y="4550005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/>
          </p:cNvSpPr>
          <p:nvPr/>
        </p:nvSpPr>
        <p:spPr bwMode="auto">
          <a:xfrm rot="20165458">
            <a:off x="1368174" y="5839945"/>
            <a:ext cx="565802" cy="651088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 rot="20706870">
            <a:off x="2472569" y="5864308"/>
            <a:ext cx="578730" cy="489847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251609" y="4755997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940807" y="2664490"/>
            <a:ext cx="479888" cy="579959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34"/>
          <p:cNvSpPr>
            <a:spLocks/>
          </p:cNvSpPr>
          <p:nvPr/>
        </p:nvSpPr>
        <p:spPr bwMode="auto">
          <a:xfrm rot="1021533">
            <a:off x="1425125" y="5340304"/>
            <a:ext cx="382498" cy="302118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 rot="20687469">
            <a:off x="2253733" y="6477878"/>
            <a:ext cx="331254" cy="261643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 33"/>
          <p:cNvGrpSpPr/>
          <p:nvPr/>
        </p:nvGrpSpPr>
        <p:grpSpPr>
          <a:xfrm rot="18966112">
            <a:off x="569313" y="3199929"/>
            <a:ext cx="414016" cy="451013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val="128163616"/>
              </p:ext>
            </p:extLst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 42"/>
          <p:cNvGrpSpPr/>
          <p:nvPr/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3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1621245349"/>
              </p:ext>
            </p:extLst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 49"/>
          <p:cNvGrpSpPr/>
          <p:nvPr/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pic>
        <p:nvPicPr>
          <p:cNvPr id="56" name="图片 5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6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7150" y="3573626"/>
              <a:ext cx="720151" cy="612835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358715" y="2539213"/>
            <a:ext cx="541218" cy="517872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6374223" y="1600632"/>
            <a:ext cx="328384" cy="47685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/>
          <p:cNvSpPr>
            <a:spLocks/>
          </p:cNvSpPr>
          <p:nvPr/>
        </p:nvSpPr>
        <p:spPr bwMode="auto">
          <a:xfrm>
            <a:off x="7796686" y="814724"/>
            <a:ext cx="344004" cy="271712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36" name="图片 3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122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8141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FOUR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0462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4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smtClean="0">
                <a:solidFill>
                  <a:schemeClr val="accent1"/>
                </a:solidFill>
                <a:ea typeface="Microsoft YaHei" charset="0"/>
                <a:cs typeface="Microsoft YaHei" charset="0"/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1209977" y="4303009"/>
            <a:ext cx="632722" cy="538434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306485" y="1153301"/>
            <a:ext cx="618336" cy="591664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 64"/>
          <p:cNvGrpSpPr/>
          <p:nvPr/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a typeface="Microsoft YaHei" charset="0"/>
                <a:cs typeface="Microsoft YaHei" charset="0"/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7447916" y="4379382"/>
            <a:ext cx="466478" cy="67738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4"/>
                </a:solidFill>
                <a:ea typeface="Microsoft YaHei" charset="0"/>
                <a:cs typeface="Microsoft YaHei" charset="0"/>
              </a:rPr>
              <a:t>03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10378945" y="1178686"/>
            <a:ext cx="669258" cy="528616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 65"/>
          <p:cNvGrpSpPr/>
          <p:nvPr/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5"/>
                </a:solidFill>
                <a:ea typeface="Microsoft YaHei" charset="0"/>
                <a:cs typeface="Microsoft YaHei" charset="0"/>
              </a:rPr>
              <a:t>04</a:t>
            </a:r>
            <a:endParaRPr lang="zh-CN" altLang="en-US" sz="4800" b="1" dirty="0">
              <a:solidFill>
                <a:schemeClr val="accent5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7" name="图片 6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93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882928" y="1859354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500725" y="4079279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7124834" y="1744537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9623249" y="4031983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线连接符 29"/>
          <p:cNvCxnSpPr>
            <a:stCxn id="3" idx="5"/>
            <a:endCxn id="9" idx="1"/>
          </p:cNvCxnSpPr>
          <p:nvPr/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9" idx="7"/>
            <a:endCxn id="16" idx="3"/>
          </p:cNvCxnSpPr>
          <p:nvPr/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>
            <a:stCxn id="16" idx="5"/>
            <a:endCxn id="21" idx="1"/>
          </p:cNvCxnSpPr>
          <p:nvPr/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2016-03-03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2016-06-06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2016-09-09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2016-12-12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pic>
        <p:nvPicPr>
          <p:cNvPr id="41" name="图片 4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3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750530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3506124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64" name="矩形 63"/>
          <p:cNvSpPr/>
          <p:nvPr/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6261719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1" name="矩形 70"/>
          <p:cNvSpPr/>
          <p:nvPr/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24309" r="24729" b="28618"/>
          <a:stretch/>
        </p:blipFill>
        <p:spPr>
          <a:xfrm>
            <a:off x="9017313" y="1882878"/>
            <a:ext cx="2542747" cy="1907061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76" name="矩形 75"/>
          <p:cNvSpPr/>
          <p:nvPr/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79" name="图片 7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33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7165" y="1917516"/>
            <a:ext cx="88376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THANK</a:t>
            </a:r>
            <a:r>
              <a:rPr kumimoji="1" lang="zh-CN" altLang="en-US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 </a:t>
            </a:r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YOU!</a:t>
            </a:r>
            <a:endParaRPr kumimoji="1" lang="zh-CN" altLang="en-US" sz="115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6031" y="4530303"/>
            <a:ext cx="2359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OfficePLUS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00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5592" y="457970"/>
            <a:ext cx="36808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smtClean="0">
                <a:solidFill>
                  <a:schemeClr val="bg1"/>
                </a:solidFill>
              </a:rPr>
              <a:t>CONTENTS</a:t>
            </a:r>
            <a:endParaRPr kumimoji="1"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2517" y="4010722"/>
            <a:ext cx="22669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</a:rPr>
              <a:t>ONE</a:t>
            </a:r>
            <a:r>
              <a:rPr kumimoji="1" lang="zh-CN" altLang="en-US" sz="1400" dirty="0" smtClean="0">
                <a:solidFill>
                  <a:schemeClr val="accent2"/>
                </a:solidFill>
              </a:rPr>
              <a:t>  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工作回顾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心得体会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经验教训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1400" dirty="0" smtClean="0">
                <a:solidFill>
                  <a:schemeClr val="accent2"/>
                </a:solidFill>
                <a:ea typeface="Microsoft YaHei" charset="0"/>
                <a:cs typeface="Microsoft YaHei" charset="0"/>
              </a:rPr>
              <a:t>  新年计划</a:t>
            </a:r>
            <a:endParaRPr kumimoji="1" lang="zh-CN" altLang="en-US" sz="1400" dirty="0">
              <a:solidFill>
                <a:schemeClr val="accent2"/>
              </a:solidFill>
              <a:ea typeface="Microsoft YaHei" charset="0"/>
              <a:cs typeface="Microsoft YaHei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55053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515" y="1891862"/>
            <a:ext cx="3507221" cy="2963917"/>
          </a:xfrm>
          <a:prstGeom prst="rect">
            <a:avLst/>
          </a:prstGeom>
        </p:spPr>
      </p:pic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971787" y="1915866"/>
            <a:ext cx="674966" cy="722976"/>
          </a:xfrm>
          <a:custGeom>
            <a:avLst/>
            <a:gdLst>
              <a:gd name="T0" fmla="*/ 382 w 478"/>
              <a:gd name="T1" fmla="*/ 426 h 512"/>
              <a:gd name="T2" fmla="*/ 406 w 478"/>
              <a:gd name="T3" fmla="*/ 426 h 512"/>
              <a:gd name="T4" fmla="*/ 414 w 478"/>
              <a:gd name="T5" fmla="*/ 394 h 512"/>
              <a:gd name="T6" fmla="*/ 416 w 478"/>
              <a:gd name="T7" fmla="*/ 334 h 512"/>
              <a:gd name="T8" fmla="*/ 430 w 478"/>
              <a:gd name="T9" fmla="*/ 254 h 512"/>
              <a:gd name="T10" fmla="*/ 408 w 478"/>
              <a:gd name="T11" fmla="*/ 284 h 512"/>
              <a:gd name="T12" fmla="*/ 380 w 478"/>
              <a:gd name="T13" fmla="*/ 348 h 512"/>
              <a:gd name="T14" fmla="*/ 478 w 478"/>
              <a:gd name="T15" fmla="*/ 136 h 512"/>
              <a:gd name="T16" fmla="*/ 434 w 478"/>
              <a:gd name="T17" fmla="*/ 32 h 512"/>
              <a:gd name="T18" fmla="*/ 416 w 478"/>
              <a:gd name="T19" fmla="*/ 4 h 512"/>
              <a:gd name="T20" fmla="*/ 396 w 478"/>
              <a:gd name="T21" fmla="*/ 2 h 512"/>
              <a:gd name="T22" fmla="*/ 374 w 478"/>
              <a:gd name="T23" fmla="*/ 14 h 512"/>
              <a:gd name="T24" fmla="*/ 342 w 478"/>
              <a:gd name="T25" fmla="*/ 46 h 512"/>
              <a:gd name="T26" fmla="*/ 286 w 478"/>
              <a:gd name="T27" fmla="*/ 124 h 512"/>
              <a:gd name="T28" fmla="*/ 240 w 478"/>
              <a:gd name="T29" fmla="*/ 206 h 512"/>
              <a:gd name="T30" fmla="*/ 180 w 478"/>
              <a:gd name="T31" fmla="*/ 300 h 512"/>
              <a:gd name="T32" fmla="*/ 130 w 478"/>
              <a:gd name="T33" fmla="*/ 348 h 512"/>
              <a:gd name="T34" fmla="*/ 58 w 478"/>
              <a:gd name="T35" fmla="*/ 394 h 512"/>
              <a:gd name="T36" fmla="*/ 20 w 478"/>
              <a:gd name="T37" fmla="*/ 412 h 512"/>
              <a:gd name="T38" fmla="*/ 6 w 478"/>
              <a:gd name="T39" fmla="*/ 428 h 512"/>
              <a:gd name="T40" fmla="*/ 2 w 478"/>
              <a:gd name="T41" fmla="*/ 466 h 512"/>
              <a:gd name="T42" fmla="*/ 6 w 478"/>
              <a:gd name="T43" fmla="*/ 486 h 512"/>
              <a:gd name="T44" fmla="*/ 70 w 478"/>
              <a:gd name="T45" fmla="*/ 502 h 512"/>
              <a:gd name="T46" fmla="*/ 204 w 478"/>
              <a:gd name="T47" fmla="*/ 512 h 512"/>
              <a:gd name="T48" fmla="*/ 282 w 478"/>
              <a:gd name="T49" fmla="*/ 506 h 512"/>
              <a:gd name="T50" fmla="*/ 314 w 478"/>
              <a:gd name="T51" fmla="*/ 492 h 512"/>
              <a:gd name="T52" fmla="*/ 336 w 478"/>
              <a:gd name="T53" fmla="*/ 466 h 512"/>
              <a:gd name="T54" fmla="*/ 350 w 478"/>
              <a:gd name="T55" fmla="*/ 418 h 512"/>
              <a:gd name="T56" fmla="*/ 390 w 478"/>
              <a:gd name="T57" fmla="*/ 300 h 512"/>
              <a:gd name="T58" fmla="*/ 416 w 478"/>
              <a:gd name="T59" fmla="*/ 256 h 512"/>
              <a:gd name="T60" fmla="*/ 458 w 478"/>
              <a:gd name="T61" fmla="*/ 196 h 512"/>
              <a:gd name="T62" fmla="*/ 478 w 478"/>
              <a:gd name="T63" fmla="*/ 148 h 512"/>
              <a:gd name="T64" fmla="*/ 356 w 478"/>
              <a:gd name="T65" fmla="*/ 234 h 512"/>
              <a:gd name="T66" fmla="*/ 344 w 478"/>
              <a:gd name="T67" fmla="*/ 280 h 512"/>
              <a:gd name="T68" fmla="*/ 318 w 478"/>
              <a:gd name="T69" fmla="*/ 332 h 512"/>
              <a:gd name="T70" fmla="*/ 288 w 478"/>
              <a:gd name="T71" fmla="*/ 366 h 512"/>
              <a:gd name="T72" fmla="*/ 254 w 478"/>
              <a:gd name="T73" fmla="*/ 380 h 512"/>
              <a:gd name="T74" fmla="*/ 188 w 478"/>
              <a:gd name="T75" fmla="*/ 384 h 512"/>
              <a:gd name="T76" fmla="*/ 132 w 478"/>
              <a:gd name="T77" fmla="*/ 368 h 512"/>
              <a:gd name="T78" fmla="*/ 130 w 478"/>
              <a:gd name="T79" fmla="*/ 364 h 512"/>
              <a:gd name="T80" fmla="*/ 188 w 478"/>
              <a:gd name="T81" fmla="*/ 316 h 512"/>
              <a:gd name="T82" fmla="*/ 234 w 478"/>
              <a:gd name="T83" fmla="*/ 246 h 512"/>
              <a:gd name="T84" fmla="*/ 276 w 478"/>
              <a:gd name="T85" fmla="*/ 168 h 512"/>
              <a:gd name="T86" fmla="*/ 314 w 478"/>
              <a:gd name="T87" fmla="*/ 108 h 512"/>
              <a:gd name="T88" fmla="*/ 364 w 478"/>
              <a:gd name="T89" fmla="*/ 50 h 512"/>
              <a:gd name="T90" fmla="*/ 396 w 478"/>
              <a:gd name="T91" fmla="*/ 24 h 512"/>
              <a:gd name="T92" fmla="*/ 400 w 478"/>
              <a:gd name="T93" fmla="*/ 24 h 512"/>
              <a:gd name="T94" fmla="*/ 402 w 478"/>
              <a:gd name="T95" fmla="*/ 58 h 512"/>
              <a:gd name="T96" fmla="*/ 372 w 478"/>
              <a:gd name="T97" fmla="*/ 174 h 512"/>
              <a:gd name="T98" fmla="*/ 356 w 478"/>
              <a:gd name="T99" fmla="*/ 23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8" h="512">
                <a:moveTo>
                  <a:pt x="380" y="348"/>
                </a:moveTo>
                <a:lnTo>
                  <a:pt x="380" y="348"/>
                </a:lnTo>
                <a:lnTo>
                  <a:pt x="382" y="426"/>
                </a:lnTo>
                <a:lnTo>
                  <a:pt x="382" y="426"/>
                </a:lnTo>
                <a:lnTo>
                  <a:pt x="396" y="426"/>
                </a:lnTo>
                <a:lnTo>
                  <a:pt x="406" y="426"/>
                </a:lnTo>
                <a:lnTo>
                  <a:pt x="414" y="424"/>
                </a:lnTo>
                <a:lnTo>
                  <a:pt x="414" y="424"/>
                </a:lnTo>
                <a:lnTo>
                  <a:pt x="414" y="394"/>
                </a:lnTo>
                <a:lnTo>
                  <a:pt x="414" y="364"/>
                </a:lnTo>
                <a:lnTo>
                  <a:pt x="416" y="334"/>
                </a:lnTo>
                <a:lnTo>
                  <a:pt x="416" y="334"/>
                </a:lnTo>
                <a:lnTo>
                  <a:pt x="422" y="296"/>
                </a:lnTo>
                <a:lnTo>
                  <a:pt x="430" y="254"/>
                </a:lnTo>
                <a:lnTo>
                  <a:pt x="430" y="254"/>
                </a:lnTo>
                <a:lnTo>
                  <a:pt x="420" y="266"/>
                </a:lnTo>
                <a:lnTo>
                  <a:pt x="420" y="266"/>
                </a:lnTo>
                <a:lnTo>
                  <a:pt x="408" y="284"/>
                </a:lnTo>
                <a:lnTo>
                  <a:pt x="398" y="302"/>
                </a:lnTo>
                <a:lnTo>
                  <a:pt x="390" y="324"/>
                </a:lnTo>
                <a:lnTo>
                  <a:pt x="380" y="348"/>
                </a:lnTo>
                <a:lnTo>
                  <a:pt x="380" y="348"/>
                </a:lnTo>
                <a:close/>
                <a:moveTo>
                  <a:pt x="478" y="136"/>
                </a:moveTo>
                <a:lnTo>
                  <a:pt x="478" y="136"/>
                </a:lnTo>
                <a:lnTo>
                  <a:pt x="468" y="108"/>
                </a:lnTo>
                <a:lnTo>
                  <a:pt x="452" y="70"/>
                </a:lnTo>
                <a:lnTo>
                  <a:pt x="434" y="32"/>
                </a:lnTo>
                <a:lnTo>
                  <a:pt x="424" y="16"/>
                </a:lnTo>
                <a:lnTo>
                  <a:pt x="416" y="4"/>
                </a:lnTo>
                <a:lnTo>
                  <a:pt x="416" y="4"/>
                </a:lnTo>
                <a:lnTo>
                  <a:pt x="410" y="2"/>
                </a:lnTo>
                <a:lnTo>
                  <a:pt x="404" y="0"/>
                </a:lnTo>
                <a:lnTo>
                  <a:pt x="396" y="2"/>
                </a:lnTo>
                <a:lnTo>
                  <a:pt x="390" y="4"/>
                </a:lnTo>
                <a:lnTo>
                  <a:pt x="390" y="4"/>
                </a:lnTo>
                <a:lnTo>
                  <a:pt x="374" y="14"/>
                </a:lnTo>
                <a:lnTo>
                  <a:pt x="364" y="22"/>
                </a:lnTo>
                <a:lnTo>
                  <a:pt x="354" y="32"/>
                </a:lnTo>
                <a:lnTo>
                  <a:pt x="342" y="46"/>
                </a:lnTo>
                <a:lnTo>
                  <a:pt x="326" y="66"/>
                </a:lnTo>
                <a:lnTo>
                  <a:pt x="308" y="92"/>
                </a:lnTo>
                <a:lnTo>
                  <a:pt x="286" y="124"/>
                </a:lnTo>
                <a:lnTo>
                  <a:pt x="286" y="124"/>
                </a:lnTo>
                <a:lnTo>
                  <a:pt x="260" y="166"/>
                </a:lnTo>
                <a:lnTo>
                  <a:pt x="240" y="206"/>
                </a:lnTo>
                <a:lnTo>
                  <a:pt x="218" y="244"/>
                </a:lnTo>
                <a:lnTo>
                  <a:pt x="194" y="282"/>
                </a:lnTo>
                <a:lnTo>
                  <a:pt x="180" y="300"/>
                </a:lnTo>
                <a:lnTo>
                  <a:pt x="166" y="316"/>
                </a:lnTo>
                <a:lnTo>
                  <a:pt x="150" y="332"/>
                </a:lnTo>
                <a:lnTo>
                  <a:pt x="130" y="348"/>
                </a:lnTo>
                <a:lnTo>
                  <a:pt x="108" y="364"/>
                </a:lnTo>
                <a:lnTo>
                  <a:pt x="84" y="380"/>
                </a:lnTo>
                <a:lnTo>
                  <a:pt x="58" y="394"/>
                </a:lnTo>
                <a:lnTo>
                  <a:pt x="28" y="408"/>
                </a:lnTo>
                <a:lnTo>
                  <a:pt x="28" y="408"/>
                </a:lnTo>
                <a:lnTo>
                  <a:pt x="20" y="412"/>
                </a:lnTo>
                <a:lnTo>
                  <a:pt x="14" y="416"/>
                </a:lnTo>
                <a:lnTo>
                  <a:pt x="8" y="422"/>
                </a:lnTo>
                <a:lnTo>
                  <a:pt x="6" y="428"/>
                </a:lnTo>
                <a:lnTo>
                  <a:pt x="2" y="440"/>
                </a:lnTo>
                <a:lnTo>
                  <a:pt x="0" y="454"/>
                </a:lnTo>
                <a:lnTo>
                  <a:pt x="2" y="466"/>
                </a:lnTo>
                <a:lnTo>
                  <a:pt x="4" y="476"/>
                </a:lnTo>
                <a:lnTo>
                  <a:pt x="6" y="486"/>
                </a:lnTo>
                <a:lnTo>
                  <a:pt x="6" y="486"/>
                </a:lnTo>
                <a:lnTo>
                  <a:pt x="22" y="492"/>
                </a:lnTo>
                <a:lnTo>
                  <a:pt x="42" y="496"/>
                </a:lnTo>
                <a:lnTo>
                  <a:pt x="70" y="502"/>
                </a:lnTo>
                <a:lnTo>
                  <a:pt x="108" y="508"/>
                </a:lnTo>
                <a:lnTo>
                  <a:pt x="152" y="510"/>
                </a:lnTo>
                <a:lnTo>
                  <a:pt x="204" y="512"/>
                </a:lnTo>
                <a:lnTo>
                  <a:pt x="266" y="508"/>
                </a:lnTo>
                <a:lnTo>
                  <a:pt x="266" y="508"/>
                </a:lnTo>
                <a:lnTo>
                  <a:pt x="282" y="506"/>
                </a:lnTo>
                <a:lnTo>
                  <a:pt x="294" y="504"/>
                </a:lnTo>
                <a:lnTo>
                  <a:pt x="304" y="498"/>
                </a:lnTo>
                <a:lnTo>
                  <a:pt x="314" y="492"/>
                </a:lnTo>
                <a:lnTo>
                  <a:pt x="322" y="486"/>
                </a:lnTo>
                <a:lnTo>
                  <a:pt x="328" y="480"/>
                </a:lnTo>
                <a:lnTo>
                  <a:pt x="336" y="466"/>
                </a:lnTo>
                <a:lnTo>
                  <a:pt x="336" y="466"/>
                </a:lnTo>
                <a:lnTo>
                  <a:pt x="342" y="444"/>
                </a:lnTo>
                <a:lnTo>
                  <a:pt x="350" y="418"/>
                </a:lnTo>
                <a:lnTo>
                  <a:pt x="368" y="358"/>
                </a:lnTo>
                <a:lnTo>
                  <a:pt x="378" y="328"/>
                </a:lnTo>
                <a:lnTo>
                  <a:pt x="390" y="300"/>
                </a:lnTo>
                <a:lnTo>
                  <a:pt x="402" y="276"/>
                </a:lnTo>
                <a:lnTo>
                  <a:pt x="408" y="266"/>
                </a:lnTo>
                <a:lnTo>
                  <a:pt x="416" y="256"/>
                </a:lnTo>
                <a:lnTo>
                  <a:pt x="416" y="256"/>
                </a:lnTo>
                <a:lnTo>
                  <a:pt x="436" y="228"/>
                </a:lnTo>
                <a:lnTo>
                  <a:pt x="458" y="196"/>
                </a:lnTo>
                <a:lnTo>
                  <a:pt x="468" y="178"/>
                </a:lnTo>
                <a:lnTo>
                  <a:pt x="474" y="162"/>
                </a:lnTo>
                <a:lnTo>
                  <a:pt x="478" y="148"/>
                </a:lnTo>
                <a:lnTo>
                  <a:pt x="478" y="136"/>
                </a:lnTo>
                <a:lnTo>
                  <a:pt x="478" y="136"/>
                </a:lnTo>
                <a:close/>
                <a:moveTo>
                  <a:pt x="356" y="234"/>
                </a:moveTo>
                <a:lnTo>
                  <a:pt x="356" y="234"/>
                </a:lnTo>
                <a:lnTo>
                  <a:pt x="350" y="264"/>
                </a:lnTo>
                <a:lnTo>
                  <a:pt x="344" y="280"/>
                </a:lnTo>
                <a:lnTo>
                  <a:pt x="338" y="298"/>
                </a:lnTo>
                <a:lnTo>
                  <a:pt x="330" y="314"/>
                </a:lnTo>
                <a:lnTo>
                  <a:pt x="318" y="332"/>
                </a:lnTo>
                <a:lnTo>
                  <a:pt x="304" y="348"/>
                </a:lnTo>
                <a:lnTo>
                  <a:pt x="288" y="366"/>
                </a:lnTo>
                <a:lnTo>
                  <a:pt x="288" y="366"/>
                </a:lnTo>
                <a:lnTo>
                  <a:pt x="278" y="372"/>
                </a:lnTo>
                <a:lnTo>
                  <a:pt x="266" y="376"/>
                </a:lnTo>
                <a:lnTo>
                  <a:pt x="254" y="380"/>
                </a:lnTo>
                <a:lnTo>
                  <a:pt x="242" y="384"/>
                </a:lnTo>
                <a:lnTo>
                  <a:pt x="214" y="384"/>
                </a:lnTo>
                <a:lnTo>
                  <a:pt x="188" y="384"/>
                </a:lnTo>
                <a:lnTo>
                  <a:pt x="162" y="380"/>
                </a:lnTo>
                <a:lnTo>
                  <a:pt x="144" y="374"/>
                </a:lnTo>
                <a:lnTo>
                  <a:pt x="132" y="368"/>
                </a:lnTo>
                <a:lnTo>
                  <a:pt x="130" y="366"/>
                </a:lnTo>
                <a:lnTo>
                  <a:pt x="130" y="364"/>
                </a:lnTo>
                <a:lnTo>
                  <a:pt x="130" y="364"/>
                </a:lnTo>
                <a:lnTo>
                  <a:pt x="150" y="352"/>
                </a:lnTo>
                <a:lnTo>
                  <a:pt x="170" y="334"/>
                </a:lnTo>
                <a:lnTo>
                  <a:pt x="188" y="316"/>
                </a:lnTo>
                <a:lnTo>
                  <a:pt x="204" y="294"/>
                </a:lnTo>
                <a:lnTo>
                  <a:pt x="220" y="270"/>
                </a:lnTo>
                <a:lnTo>
                  <a:pt x="234" y="246"/>
                </a:lnTo>
                <a:lnTo>
                  <a:pt x="260" y="198"/>
                </a:lnTo>
                <a:lnTo>
                  <a:pt x="260" y="198"/>
                </a:lnTo>
                <a:lnTo>
                  <a:pt x="276" y="168"/>
                </a:lnTo>
                <a:lnTo>
                  <a:pt x="294" y="136"/>
                </a:lnTo>
                <a:lnTo>
                  <a:pt x="294" y="136"/>
                </a:lnTo>
                <a:lnTo>
                  <a:pt x="314" y="108"/>
                </a:lnTo>
                <a:lnTo>
                  <a:pt x="332" y="84"/>
                </a:lnTo>
                <a:lnTo>
                  <a:pt x="348" y="64"/>
                </a:lnTo>
                <a:lnTo>
                  <a:pt x="364" y="50"/>
                </a:lnTo>
                <a:lnTo>
                  <a:pt x="386" y="30"/>
                </a:lnTo>
                <a:lnTo>
                  <a:pt x="392" y="26"/>
                </a:lnTo>
                <a:lnTo>
                  <a:pt x="396" y="24"/>
                </a:lnTo>
                <a:lnTo>
                  <a:pt x="396" y="24"/>
                </a:lnTo>
                <a:lnTo>
                  <a:pt x="400" y="24"/>
                </a:lnTo>
                <a:lnTo>
                  <a:pt x="400" y="24"/>
                </a:lnTo>
                <a:lnTo>
                  <a:pt x="402" y="30"/>
                </a:lnTo>
                <a:lnTo>
                  <a:pt x="404" y="38"/>
                </a:lnTo>
                <a:lnTo>
                  <a:pt x="402" y="58"/>
                </a:lnTo>
                <a:lnTo>
                  <a:pt x="398" y="82"/>
                </a:lnTo>
                <a:lnTo>
                  <a:pt x="390" y="112"/>
                </a:lnTo>
                <a:lnTo>
                  <a:pt x="372" y="174"/>
                </a:lnTo>
                <a:lnTo>
                  <a:pt x="364" y="206"/>
                </a:lnTo>
                <a:lnTo>
                  <a:pt x="356" y="234"/>
                </a:lnTo>
                <a:lnTo>
                  <a:pt x="356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161802" y="1970936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8387825" y="1932810"/>
            <a:ext cx="720151" cy="689086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9684097" y="1891861"/>
            <a:ext cx="530935" cy="770986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10754087" y="1915866"/>
            <a:ext cx="536583" cy="722976"/>
            <a:chOff x="8412163" y="1795463"/>
            <a:chExt cx="603250" cy="812800"/>
          </a:xfrm>
          <a:solidFill>
            <a:schemeClr val="accent2"/>
          </a:solidFill>
        </p:grpSpPr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8488363" y="1795463"/>
              <a:ext cx="450850" cy="450850"/>
            </a:xfrm>
            <a:custGeom>
              <a:avLst/>
              <a:gdLst>
                <a:gd name="T0" fmla="*/ 142 w 284"/>
                <a:gd name="T1" fmla="*/ 284 h 284"/>
                <a:gd name="T2" fmla="*/ 172 w 284"/>
                <a:gd name="T3" fmla="*/ 282 h 284"/>
                <a:gd name="T4" fmla="*/ 198 w 284"/>
                <a:gd name="T5" fmla="*/ 274 h 284"/>
                <a:gd name="T6" fmla="*/ 222 w 284"/>
                <a:gd name="T7" fmla="*/ 260 h 284"/>
                <a:gd name="T8" fmla="*/ 242 w 284"/>
                <a:gd name="T9" fmla="*/ 244 h 284"/>
                <a:gd name="T10" fmla="*/ 260 w 284"/>
                <a:gd name="T11" fmla="*/ 222 h 284"/>
                <a:gd name="T12" fmla="*/ 274 w 284"/>
                <a:gd name="T13" fmla="*/ 198 h 284"/>
                <a:gd name="T14" fmla="*/ 282 w 284"/>
                <a:gd name="T15" fmla="*/ 172 h 284"/>
                <a:gd name="T16" fmla="*/ 284 w 284"/>
                <a:gd name="T17" fmla="*/ 142 h 284"/>
                <a:gd name="T18" fmla="*/ 284 w 284"/>
                <a:gd name="T19" fmla="*/ 128 h 284"/>
                <a:gd name="T20" fmla="*/ 278 w 284"/>
                <a:gd name="T21" fmla="*/ 100 h 284"/>
                <a:gd name="T22" fmla="*/ 268 w 284"/>
                <a:gd name="T23" fmla="*/ 74 h 284"/>
                <a:gd name="T24" fmla="*/ 252 w 284"/>
                <a:gd name="T25" fmla="*/ 52 h 284"/>
                <a:gd name="T26" fmla="*/ 232 w 284"/>
                <a:gd name="T27" fmla="*/ 32 h 284"/>
                <a:gd name="T28" fmla="*/ 210 w 284"/>
                <a:gd name="T29" fmla="*/ 18 h 284"/>
                <a:gd name="T30" fmla="*/ 184 w 284"/>
                <a:gd name="T31" fmla="*/ 6 h 284"/>
                <a:gd name="T32" fmla="*/ 156 w 284"/>
                <a:gd name="T33" fmla="*/ 2 h 284"/>
                <a:gd name="T34" fmla="*/ 142 w 284"/>
                <a:gd name="T35" fmla="*/ 0 h 284"/>
                <a:gd name="T36" fmla="*/ 114 w 284"/>
                <a:gd name="T37" fmla="*/ 4 h 284"/>
                <a:gd name="T38" fmla="*/ 88 w 284"/>
                <a:gd name="T39" fmla="*/ 12 h 284"/>
                <a:gd name="T40" fmla="*/ 64 w 284"/>
                <a:gd name="T41" fmla="*/ 24 h 284"/>
                <a:gd name="T42" fmla="*/ 42 w 284"/>
                <a:gd name="T43" fmla="*/ 42 h 284"/>
                <a:gd name="T44" fmla="*/ 24 w 284"/>
                <a:gd name="T45" fmla="*/ 64 h 284"/>
                <a:gd name="T46" fmla="*/ 12 w 284"/>
                <a:gd name="T47" fmla="*/ 88 h 284"/>
                <a:gd name="T48" fmla="*/ 4 w 284"/>
                <a:gd name="T49" fmla="*/ 114 h 284"/>
                <a:gd name="T50" fmla="*/ 0 w 284"/>
                <a:gd name="T51" fmla="*/ 142 h 284"/>
                <a:gd name="T52" fmla="*/ 2 w 284"/>
                <a:gd name="T53" fmla="*/ 158 h 284"/>
                <a:gd name="T54" fmla="*/ 6 w 284"/>
                <a:gd name="T55" fmla="*/ 184 h 284"/>
                <a:gd name="T56" fmla="*/ 18 w 284"/>
                <a:gd name="T57" fmla="*/ 210 h 284"/>
                <a:gd name="T58" fmla="*/ 32 w 284"/>
                <a:gd name="T59" fmla="*/ 232 h 284"/>
                <a:gd name="T60" fmla="*/ 52 w 284"/>
                <a:gd name="T61" fmla="*/ 252 h 284"/>
                <a:gd name="T62" fmla="*/ 74 w 284"/>
                <a:gd name="T63" fmla="*/ 268 h 284"/>
                <a:gd name="T64" fmla="*/ 100 w 284"/>
                <a:gd name="T65" fmla="*/ 278 h 284"/>
                <a:gd name="T66" fmla="*/ 128 w 284"/>
                <a:gd name="T67" fmla="*/ 284 h 284"/>
                <a:gd name="T68" fmla="*/ 142 w 284"/>
                <a:gd name="T69" fmla="*/ 284 h 284"/>
                <a:gd name="T70" fmla="*/ 142 w 284"/>
                <a:gd name="T71" fmla="*/ 24 h 284"/>
                <a:gd name="T72" fmla="*/ 166 w 284"/>
                <a:gd name="T73" fmla="*/ 26 h 284"/>
                <a:gd name="T74" fmla="*/ 210 w 284"/>
                <a:gd name="T75" fmla="*/ 44 h 284"/>
                <a:gd name="T76" fmla="*/ 242 w 284"/>
                <a:gd name="T77" fmla="*/ 76 h 284"/>
                <a:gd name="T78" fmla="*/ 260 w 284"/>
                <a:gd name="T79" fmla="*/ 118 h 284"/>
                <a:gd name="T80" fmla="*/ 262 w 284"/>
                <a:gd name="T81" fmla="*/ 142 h 284"/>
                <a:gd name="T82" fmla="*/ 262 w 284"/>
                <a:gd name="T83" fmla="*/ 154 h 284"/>
                <a:gd name="T84" fmla="*/ 252 w 284"/>
                <a:gd name="T85" fmla="*/ 190 h 284"/>
                <a:gd name="T86" fmla="*/ 226 w 284"/>
                <a:gd name="T87" fmla="*/ 226 h 284"/>
                <a:gd name="T88" fmla="*/ 188 w 284"/>
                <a:gd name="T89" fmla="*/ 252 h 284"/>
                <a:gd name="T90" fmla="*/ 154 w 284"/>
                <a:gd name="T91" fmla="*/ 262 h 284"/>
                <a:gd name="T92" fmla="*/ 142 w 284"/>
                <a:gd name="T93" fmla="*/ 262 h 284"/>
                <a:gd name="T94" fmla="*/ 118 w 284"/>
                <a:gd name="T95" fmla="*/ 260 h 284"/>
                <a:gd name="T96" fmla="*/ 76 w 284"/>
                <a:gd name="T97" fmla="*/ 242 h 284"/>
                <a:gd name="T98" fmla="*/ 44 w 284"/>
                <a:gd name="T99" fmla="*/ 210 h 284"/>
                <a:gd name="T100" fmla="*/ 26 w 284"/>
                <a:gd name="T101" fmla="*/ 166 h 284"/>
                <a:gd name="T102" fmla="*/ 24 w 284"/>
                <a:gd name="T103" fmla="*/ 142 h 284"/>
                <a:gd name="T104" fmla="*/ 24 w 284"/>
                <a:gd name="T105" fmla="*/ 130 h 284"/>
                <a:gd name="T106" fmla="*/ 32 w 284"/>
                <a:gd name="T107" fmla="*/ 96 h 284"/>
                <a:gd name="T108" fmla="*/ 58 w 284"/>
                <a:gd name="T109" fmla="*/ 58 h 284"/>
                <a:gd name="T110" fmla="*/ 96 w 284"/>
                <a:gd name="T111" fmla="*/ 32 h 284"/>
                <a:gd name="T112" fmla="*/ 130 w 284"/>
                <a:gd name="T113" fmla="*/ 24 h 284"/>
                <a:gd name="T114" fmla="*/ 142 w 284"/>
                <a:gd name="T115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lnTo>
                    <a:pt x="142" y="284"/>
                  </a:lnTo>
                  <a:lnTo>
                    <a:pt x="156" y="284"/>
                  </a:lnTo>
                  <a:lnTo>
                    <a:pt x="172" y="282"/>
                  </a:lnTo>
                  <a:lnTo>
                    <a:pt x="184" y="278"/>
                  </a:lnTo>
                  <a:lnTo>
                    <a:pt x="198" y="274"/>
                  </a:lnTo>
                  <a:lnTo>
                    <a:pt x="210" y="268"/>
                  </a:lnTo>
                  <a:lnTo>
                    <a:pt x="222" y="260"/>
                  </a:lnTo>
                  <a:lnTo>
                    <a:pt x="232" y="252"/>
                  </a:lnTo>
                  <a:lnTo>
                    <a:pt x="242" y="244"/>
                  </a:lnTo>
                  <a:lnTo>
                    <a:pt x="252" y="232"/>
                  </a:lnTo>
                  <a:lnTo>
                    <a:pt x="260" y="222"/>
                  </a:lnTo>
                  <a:lnTo>
                    <a:pt x="268" y="210"/>
                  </a:lnTo>
                  <a:lnTo>
                    <a:pt x="274" y="198"/>
                  </a:lnTo>
                  <a:lnTo>
                    <a:pt x="278" y="184"/>
                  </a:lnTo>
                  <a:lnTo>
                    <a:pt x="282" y="172"/>
                  </a:lnTo>
                  <a:lnTo>
                    <a:pt x="284" y="158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4" y="128"/>
                  </a:lnTo>
                  <a:lnTo>
                    <a:pt x="282" y="114"/>
                  </a:lnTo>
                  <a:lnTo>
                    <a:pt x="278" y="100"/>
                  </a:lnTo>
                  <a:lnTo>
                    <a:pt x="274" y="88"/>
                  </a:lnTo>
                  <a:lnTo>
                    <a:pt x="268" y="74"/>
                  </a:lnTo>
                  <a:lnTo>
                    <a:pt x="260" y="64"/>
                  </a:lnTo>
                  <a:lnTo>
                    <a:pt x="252" y="52"/>
                  </a:lnTo>
                  <a:lnTo>
                    <a:pt x="242" y="42"/>
                  </a:lnTo>
                  <a:lnTo>
                    <a:pt x="232" y="32"/>
                  </a:lnTo>
                  <a:lnTo>
                    <a:pt x="222" y="24"/>
                  </a:lnTo>
                  <a:lnTo>
                    <a:pt x="210" y="18"/>
                  </a:lnTo>
                  <a:lnTo>
                    <a:pt x="198" y="12"/>
                  </a:lnTo>
                  <a:lnTo>
                    <a:pt x="184" y="6"/>
                  </a:lnTo>
                  <a:lnTo>
                    <a:pt x="172" y="4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4"/>
                  </a:lnTo>
                  <a:lnTo>
                    <a:pt x="100" y="6"/>
                  </a:lnTo>
                  <a:lnTo>
                    <a:pt x="88" y="12"/>
                  </a:lnTo>
                  <a:lnTo>
                    <a:pt x="74" y="18"/>
                  </a:lnTo>
                  <a:lnTo>
                    <a:pt x="64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2" y="52"/>
                  </a:lnTo>
                  <a:lnTo>
                    <a:pt x="24" y="64"/>
                  </a:lnTo>
                  <a:lnTo>
                    <a:pt x="18" y="74"/>
                  </a:lnTo>
                  <a:lnTo>
                    <a:pt x="12" y="88"/>
                  </a:lnTo>
                  <a:lnTo>
                    <a:pt x="6" y="100"/>
                  </a:lnTo>
                  <a:lnTo>
                    <a:pt x="4" y="114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4" y="172"/>
                  </a:lnTo>
                  <a:lnTo>
                    <a:pt x="6" y="184"/>
                  </a:lnTo>
                  <a:lnTo>
                    <a:pt x="12" y="198"/>
                  </a:lnTo>
                  <a:lnTo>
                    <a:pt x="18" y="210"/>
                  </a:lnTo>
                  <a:lnTo>
                    <a:pt x="24" y="222"/>
                  </a:lnTo>
                  <a:lnTo>
                    <a:pt x="32" y="232"/>
                  </a:lnTo>
                  <a:lnTo>
                    <a:pt x="42" y="244"/>
                  </a:lnTo>
                  <a:lnTo>
                    <a:pt x="52" y="252"/>
                  </a:lnTo>
                  <a:lnTo>
                    <a:pt x="64" y="260"/>
                  </a:lnTo>
                  <a:lnTo>
                    <a:pt x="74" y="268"/>
                  </a:lnTo>
                  <a:lnTo>
                    <a:pt x="88" y="274"/>
                  </a:lnTo>
                  <a:lnTo>
                    <a:pt x="100" y="278"/>
                  </a:lnTo>
                  <a:lnTo>
                    <a:pt x="114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  <a:moveTo>
                    <a:pt x="142" y="24"/>
                  </a:moveTo>
                  <a:lnTo>
                    <a:pt x="142" y="24"/>
                  </a:lnTo>
                  <a:lnTo>
                    <a:pt x="154" y="24"/>
                  </a:lnTo>
                  <a:lnTo>
                    <a:pt x="166" y="26"/>
                  </a:lnTo>
                  <a:lnTo>
                    <a:pt x="188" y="32"/>
                  </a:lnTo>
                  <a:lnTo>
                    <a:pt x="210" y="44"/>
                  </a:lnTo>
                  <a:lnTo>
                    <a:pt x="226" y="58"/>
                  </a:lnTo>
                  <a:lnTo>
                    <a:pt x="242" y="76"/>
                  </a:lnTo>
                  <a:lnTo>
                    <a:pt x="252" y="96"/>
                  </a:lnTo>
                  <a:lnTo>
                    <a:pt x="260" y="118"/>
                  </a:lnTo>
                  <a:lnTo>
                    <a:pt x="262" y="130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54"/>
                  </a:lnTo>
                  <a:lnTo>
                    <a:pt x="260" y="166"/>
                  </a:lnTo>
                  <a:lnTo>
                    <a:pt x="252" y="190"/>
                  </a:lnTo>
                  <a:lnTo>
                    <a:pt x="242" y="210"/>
                  </a:lnTo>
                  <a:lnTo>
                    <a:pt x="226" y="226"/>
                  </a:lnTo>
                  <a:lnTo>
                    <a:pt x="210" y="242"/>
                  </a:lnTo>
                  <a:lnTo>
                    <a:pt x="188" y="252"/>
                  </a:lnTo>
                  <a:lnTo>
                    <a:pt x="166" y="260"/>
                  </a:lnTo>
                  <a:lnTo>
                    <a:pt x="154" y="262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30" y="262"/>
                  </a:lnTo>
                  <a:lnTo>
                    <a:pt x="118" y="260"/>
                  </a:lnTo>
                  <a:lnTo>
                    <a:pt x="96" y="252"/>
                  </a:lnTo>
                  <a:lnTo>
                    <a:pt x="76" y="242"/>
                  </a:lnTo>
                  <a:lnTo>
                    <a:pt x="58" y="226"/>
                  </a:lnTo>
                  <a:lnTo>
                    <a:pt x="44" y="210"/>
                  </a:lnTo>
                  <a:lnTo>
                    <a:pt x="32" y="190"/>
                  </a:lnTo>
                  <a:lnTo>
                    <a:pt x="26" y="166"/>
                  </a:lnTo>
                  <a:lnTo>
                    <a:pt x="24" y="15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30"/>
                  </a:lnTo>
                  <a:lnTo>
                    <a:pt x="26" y="118"/>
                  </a:lnTo>
                  <a:lnTo>
                    <a:pt x="32" y="96"/>
                  </a:lnTo>
                  <a:lnTo>
                    <a:pt x="44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96" y="32"/>
                  </a:lnTo>
                  <a:lnTo>
                    <a:pt x="118" y="26"/>
                  </a:lnTo>
                  <a:lnTo>
                    <a:pt x="130" y="24"/>
                  </a:lnTo>
                  <a:lnTo>
                    <a:pt x="142" y="24"/>
                  </a:lnTo>
                  <a:lnTo>
                    <a:pt x="14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412163" y="2020888"/>
              <a:ext cx="603250" cy="587375"/>
            </a:xfrm>
            <a:custGeom>
              <a:avLst/>
              <a:gdLst>
                <a:gd name="T0" fmla="*/ 380 w 380"/>
                <a:gd name="T1" fmla="*/ 8 h 370"/>
                <a:gd name="T2" fmla="*/ 376 w 380"/>
                <a:gd name="T3" fmla="*/ 2 h 370"/>
                <a:gd name="T4" fmla="*/ 370 w 380"/>
                <a:gd name="T5" fmla="*/ 0 h 370"/>
                <a:gd name="T6" fmla="*/ 366 w 380"/>
                <a:gd name="T7" fmla="*/ 2 h 370"/>
                <a:gd name="T8" fmla="*/ 360 w 380"/>
                <a:gd name="T9" fmla="*/ 12 h 370"/>
                <a:gd name="T10" fmla="*/ 360 w 380"/>
                <a:gd name="T11" fmla="*/ 12 h 370"/>
                <a:gd name="T12" fmla="*/ 360 w 380"/>
                <a:gd name="T13" fmla="*/ 12 h 370"/>
                <a:gd name="T14" fmla="*/ 354 w 380"/>
                <a:gd name="T15" fmla="*/ 44 h 370"/>
                <a:gd name="T16" fmla="*/ 344 w 380"/>
                <a:gd name="T17" fmla="*/ 72 h 370"/>
                <a:gd name="T18" fmla="*/ 328 w 380"/>
                <a:gd name="T19" fmla="*/ 100 h 370"/>
                <a:gd name="T20" fmla="*/ 306 w 380"/>
                <a:gd name="T21" fmla="*/ 122 h 370"/>
                <a:gd name="T22" fmla="*/ 282 w 380"/>
                <a:gd name="T23" fmla="*/ 142 h 370"/>
                <a:gd name="T24" fmla="*/ 254 w 380"/>
                <a:gd name="T25" fmla="*/ 156 h 370"/>
                <a:gd name="T26" fmla="*/ 224 w 380"/>
                <a:gd name="T27" fmla="*/ 164 h 370"/>
                <a:gd name="T28" fmla="*/ 190 w 380"/>
                <a:gd name="T29" fmla="*/ 168 h 370"/>
                <a:gd name="T30" fmla="*/ 174 w 380"/>
                <a:gd name="T31" fmla="*/ 168 h 370"/>
                <a:gd name="T32" fmla="*/ 142 w 380"/>
                <a:gd name="T33" fmla="*/ 162 h 370"/>
                <a:gd name="T34" fmla="*/ 114 w 380"/>
                <a:gd name="T35" fmla="*/ 150 h 370"/>
                <a:gd name="T36" fmla="*/ 88 w 380"/>
                <a:gd name="T37" fmla="*/ 134 h 370"/>
                <a:gd name="T38" fmla="*/ 64 w 380"/>
                <a:gd name="T39" fmla="*/ 112 h 370"/>
                <a:gd name="T40" fmla="*/ 46 w 380"/>
                <a:gd name="T41" fmla="*/ 88 h 370"/>
                <a:gd name="T42" fmla="*/ 32 w 380"/>
                <a:gd name="T43" fmla="*/ 60 h 370"/>
                <a:gd name="T44" fmla="*/ 22 w 380"/>
                <a:gd name="T45" fmla="*/ 30 h 370"/>
                <a:gd name="T46" fmla="*/ 20 w 380"/>
                <a:gd name="T47" fmla="*/ 14 h 370"/>
                <a:gd name="T48" fmla="*/ 20 w 380"/>
                <a:gd name="T49" fmla="*/ 14 h 370"/>
                <a:gd name="T50" fmla="*/ 16 w 380"/>
                <a:gd name="T51" fmla="*/ 4 h 370"/>
                <a:gd name="T52" fmla="*/ 12 w 380"/>
                <a:gd name="T53" fmla="*/ 0 h 370"/>
                <a:gd name="T54" fmla="*/ 8 w 380"/>
                <a:gd name="T55" fmla="*/ 0 h 370"/>
                <a:gd name="T56" fmla="*/ 2 w 380"/>
                <a:gd name="T57" fmla="*/ 2 h 370"/>
                <a:gd name="T58" fmla="*/ 0 w 380"/>
                <a:gd name="T59" fmla="*/ 8 h 370"/>
                <a:gd name="T60" fmla="*/ 6 w 380"/>
                <a:gd name="T61" fmla="*/ 44 h 370"/>
                <a:gd name="T62" fmla="*/ 16 w 380"/>
                <a:gd name="T63" fmla="*/ 76 h 370"/>
                <a:gd name="T64" fmla="*/ 32 w 380"/>
                <a:gd name="T65" fmla="*/ 106 h 370"/>
                <a:gd name="T66" fmla="*/ 54 w 380"/>
                <a:gd name="T67" fmla="*/ 134 h 370"/>
                <a:gd name="T68" fmla="*/ 80 w 380"/>
                <a:gd name="T69" fmla="*/ 156 h 370"/>
                <a:gd name="T70" fmla="*/ 110 w 380"/>
                <a:gd name="T71" fmla="*/ 172 h 370"/>
                <a:gd name="T72" fmla="*/ 142 w 380"/>
                <a:gd name="T73" fmla="*/ 184 h 370"/>
                <a:gd name="T74" fmla="*/ 178 w 380"/>
                <a:gd name="T75" fmla="*/ 190 h 370"/>
                <a:gd name="T76" fmla="*/ 92 w 380"/>
                <a:gd name="T77" fmla="*/ 370 h 370"/>
                <a:gd name="T78" fmla="*/ 290 w 380"/>
                <a:gd name="T79" fmla="*/ 370 h 370"/>
                <a:gd name="T80" fmla="*/ 204 w 380"/>
                <a:gd name="T81" fmla="*/ 284 h 370"/>
                <a:gd name="T82" fmla="*/ 204 w 380"/>
                <a:gd name="T83" fmla="*/ 190 h 370"/>
                <a:gd name="T84" fmla="*/ 238 w 380"/>
                <a:gd name="T85" fmla="*/ 184 h 370"/>
                <a:gd name="T86" fmla="*/ 272 w 380"/>
                <a:gd name="T87" fmla="*/ 172 h 370"/>
                <a:gd name="T88" fmla="*/ 300 w 380"/>
                <a:gd name="T89" fmla="*/ 156 h 370"/>
                <a:gd name="T90" fmla="*/ 326 w 380"/>
                <a:gd name="T91" fmla="*/ 134 h 370"/>
                <a:gd name="T92" fmla="*/ 348 w 380"/>
                <a:gd name="T93" fmla="*/ 106 h 370"/>
                <a:gd name="T94" fmla="*/ 364 w 380"/>
                <a:gd name="T95" fmla="*/ 76 h 370"/>
                <a:gd name="T96" fmla="*/ 376 w 380"/>
                <a:gd name="T97" fmla="*/ 42 h 370"/>
                <a:gd name="T98" fmla="*/ 380 w 380"/>
                <a:gd name="T99" fmla="*/ 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0" h="370">
                  <a:moveTo>
                    <a:pt x="380" y="8"/>
                  </a:moveTo>
                  <a:lnTo>
                    <a:pt x="380" y="8"/>
                  </a:lnTo>
                  <a:lnTo>
                    <a:pt x="378" y="4"/>
                  </a:lnTo>
                  <a:lnTo>
                    <a:pt x="376" y="2"/>
                  </a:lnTo>
                  <a:lnTo>
                    <a:pt x="372" y="0"/>
                  </a:lnTo>
                  <a:lnTo>
                    <a:pt x="370" y="0"/>
                  </a:lnTo>
                  <a:lnTo>
                    <a:pt x="370" y="0"/>
                  </a:lnTo>
                  <a:lnTo>
                    <a:pt x="366" y="2"/>
                  </a:lnTo>
                  <a:lnTo>
                    <a:pt x="362" y="6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58" y="28"/>
                  </a:lnTo>
                  <a:lnTo>
                    <a:pt x="354" y="44"/>
                  </a:lnTo>
                  <a:lnTo>
                    <a:pt x="350" y="58"/>
                  </a:lnTo>
                  <a:lnTo>
                    <a:pt x="344" y="72"/>
                  </a:lnTo>
                  <a:lnTo>
                    <a:pt x="336" y="86"/>
                  </a:lnTo>
                  <a:lnTo>
                    <a:pt x="328" y="100"/>
                  </a:lnTo>
                  <a:lnTo>
                    <a:pt x="318" y="112"/>
                  </a:lnTo>
                  <a:lnTo>
                    <a:pt x="306" y="122"/>
                  </a:lnTo>
                  <a:lnTo>
                    <a:pt x="294" y="132"/>
                  </a:lnTo>
                  <a:lnTo>
                    <a:pt x="282" y="142"/>
                  </a:lnTo>
                  <a:lnTo>
                    <a:pt x="268" y="150"/>
                  </a:lnTo>
                  <a:lnTo>
                    <a:pt x="254" y="156"/>
                  </a:lnTo>
                  <a:lnTo>
                    <a:pt x="238" y="160"/>
                  </a:lnTo>
                  <a:lnTo>
                    <a:pt x="224" y="164"/>
                  </a:lnTo>
                  <a:lnTo>
                    <a:pt x="208" y="168"/>
                  </a:lnTo>
                  <a:lnTo>
                    <a:pt x="190" y="168"/>
                  </a:lnTo>
                  <a:lnTo>
                    <a:pt x="190" y="168"/>
                  </a:lnTo>
                  <a:lnTo>
                    <a:pt x="174" y="168"/>
                  </a:lnTo>
                  <a:lnTo>
                    <a:pt x="158" y="164"/>
                  </a:lnTo>
                  <a:lnTo>
                    <a:pt x="142" y="162"/>
                  </a:lnTo>
                  <a:lnTo>
                    <a:pt x="128" y="156"/>
                  </a:lnTo>
                  <a:lnTo>
                    <a:pt x="114" y="150"/>
                  </a:lnTo>
                  <a:lnTo>
                    <a:pt x="100" y="142"/>
                  </a:lnTo>
                  <a:lnTo>
                    <a:pt x="88" y="134"/>
                  </a:lnTo>
                  <a:lnTo>
                    <a:pt x="76" y="124"/>
                  </a:lnTo>
                  <a:lnTo>
                    <a:pt x="64" y="112"/>
                  </a:lnTo>
                  <a:lnTo>
                    <a:pt x="54" y="102"/>
                  </a:lnTo>
                  <a:lnTo>
                    <a:pt x="46" y="88"/>
                  </a:lnTo>
                  <a:lnTo>
                    <a:pt x="38" y="76"/>
                  </a:lnTo>
                  <a:lnTo>
                    <a:pt x="32" y="60"/>
                  </a:lnTo>
                  <a:lnTo>
                    <a:pt x="26" y="46"/>
                  </a:lnTo>
                  <a:lnTo>
                    <a:pt x="22" y="3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26"/>
                  </a:lnTo>
                  <a:lnTo>
                    <a:pt x="6" y="44"/>
                  </a:lnTo>
                  <a:lnTo>
                    <a:pt x="10" y="60"/>
                  </a:lnTo>
                  <a:lnTo>
                    <a:pt x="16" y="76"/>
                  </a:lnTo>
                  <a:lnTo>
                    <a:pt x="24" y="92"/>
                  </a:lnTo>
                  <a:lnTo>
                    <a:pt x="32" y="106"/>
                  </a:lnTo>
                  <a:lnTo>
                    <a:pt x="42" y="120"/>
                  </a:lnTo>
                  <a:lnTo>
                    <a:pt x="54" y="134"/>
                  </a:lnTo>
                  <a:lnTo>
                    <a:pt x="66" y="144"/>
                  </a:lnTo>
                  <a:lnTo>
                    <a:pt x="80" y="156"/>
                  </a:lnTo>
                  <a:lnTo>
                    <a:pt x="94" y="164"/>
                  </a:lnTo>
                  <a:lnTo>
                    <a:pt x="110" y="172"/>
                  </a:lnTo>
                  <a:lnTo>
                    <a:pt x="126" y="180"/>
                  </a:lnTo>
                  <a:lnTo>
                    <a:pt x="142" y="184"/>
                  </a:lnTo>
                  <a:lnTo>
                    <a:pt x="160" y="188"/>
                  </a:lnTo>
                  <a:lnTo>
                    <a:pt x="178" y="190"/>
                  </a:lnTo>
                  <a:lnTo>
                    <a:pt x="178" y="284"/>
                  </a:lnTo>
                  <a:lnTo>
                    <a:pt x="92" y="370"/>
                  </a:lnTo>
                  <a:lnTo>
                    <a:pt x="92" y="370"/>
                  </a:lnTo>
                  <a:lnTo>
                    <a:pt x="290" y="370"/>
                  </a:lnTo>
                  <a:lnTo>
                    <a:pt x="290" y="370"/>
                  </a:lnTo>
                  <a:lnTo>
                    <a:pt x="204" y="284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20" y="188"/>
                  </a:lnTo>
                  <a:lnTo>
                    <a:pt x="238" y="184"/>
                  </a:lnTo>
                  <a:lnTo>
                    <a:pt x="256" y="180"/>
                  </a:lnTo>
                  <a:lnTo>
                    <a:pt x="272" y="172"/>
                  </a:lnTo>
                  <a:lnTo>
                    <a:pt x="286" y="164"/>
                  </a:lnTo>
                  <a:lnTo>
                    <a:pt x="300" y="156"/>
                  </a:lnTo>
                  <a:lnTo>
                    <a:pt x="314" y="144"/>
                  </a:lnTo>
                  <a:lnTo>
                    <a:pt x="326" y="134"/>
                  </a:lnTo>
                  <a:lnTo>
                    <a:pt x="338" y="120"/>
                  </a:lnTo>
                  <a:lnTo>
                    <a:pt x="348" y="106"/>
                  </a:lnTo>
                  <a:lnTo>
                    <a:pt x="358" y="92"/>
                  </a:lnTo>
                  <a:lnTo>
                    <a:pt x="364" y="76"/>
                  </a:lnTo>
                  <a:lnTo>
                    <a:pt x="372" y="60"/>
                  </a:lnTo>
                  <a:lnTo>
                    <a:pt x="376" y="42"/>
                  </a:lnTo>
                  <a:lnTo>
                    <a:pt x="380" y="26"/>
                  </a:lnTo>
                  <a:lnTo>
                    <a:pt x="380" y="8"/>
                  </a:lnTo>
                  <a:lnTo>
                    <a:pt x="3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8567738" y="1881188"/>
              <a:ext cx="165100" cy="209550"/>
            </a:xfrm>
            <a:custGeom>
              <a:avLst/>
              <a:gdLst>
                <a:gd name="T0" fmla="*/ 104 w 104"/>
                <a:gd name="T1" fmla="*/ 0 h 132"/>
                <a:gd name="T2" fmla="*/ 104 w 104"/>
                <a:gd name="T3" fmla="*/ 0 h 132"/>
                <a:gd name="T4" fmla="*/ 92 w 104"/>
                <a:gd name="T5" fmla="*/ 0 h 132"/>
                <a:gd name="T6" fmla="*/ 92 w 104"/>
                <a:gd name="T7" fmla="*/ 0 h 132"/>
                <a:gd name="T8" fmla="*/ 74 w 104"/>
                <a:gd name="T9" fmla="*/ 2 h 132"/>
                <a:gd name="T10" fmla="*/ 56 w 104"/>
                <a:gd name="T11" fmla="*/ 8 h 132"/>
                <a:gd name="T12" fmla="*/ 40 w 104"/>
                <a:gd name="T13" fmla="*/ 16 h 132"/>
                <a:gd name="T14" fmla="*/ 26 w 104"/>
                <a:gd name="T15" fmla="*/ 28 h 132"/>
                <a:gd name="T16" fmla="*/ 16 w 104"/>
                <a:gd name="T17" fmla="*/ 40 h 132"/>
                <a:gd name="T18" fmla="*/ 6 w 104"/>
                <a:gd name="T19" fmla="*/ 56 h 132"/>
                <a:gd name="T20" fmla="*/ 2 w 104"/>
                <a:gd name="T21" fmla="*/ 74 h 132"/>
                <a:gd name="T22" fmla="*/ 0 w 104"/>
                <a:gd name="T23" fmla="*/ 92 h 132"/>
                <a:gd name="T24" fmla="*/ 0 w 104"/>
                <a:gd name="T25" fmla="*/ 92 h 132"/>
                <a:gd name="T26" fmla="*/ 2 w 104"/>
                <a:gd name="T27" fmla="*/ 114 h 132"/>
                <a:gd name="T28" fmla="*/ 8 w 104"/>
                <a:gd name="T29" fmla="*/ 132 h 132"/>
                <a:gd name="T30" fmla="*/ 104 w 104"/>
                <a:gd name="T3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32">
                  <a:moveTo>
                    <a:pt x="104" y="0"/>
                  </a:moveTo>
                  <a:lnTo>
                    <a:pt x="10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6" y="40"/>
                  </a:lnTo>
                  <a:lnTo>
                    <a:pt x="6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615363" y="1900238"/>
              <a:ext cx="206375" cy="260350"/>
            </a:xfrm>
            <a:custGeom>
              <a:avLst/>
              <a:gdLst>
                <a:gd name="T0" fmla="*/ 108 w 130"/>
                <a:gd name="T1" fmla="*/ 0 h 164"/>
                <a:gd name="T2" fmla="*/ 0 w 130"/>
                <a:gd name="T3" fmla="*/ 150 h 164"/>
                <a:gd name="T4" fmla="*/ 0 w 130"/>
                <a:gd name="T5" fmla="*/ 150 h 164"/>
                <a:gd name="T6" fmla="*/ 10 w 130"/>
                <a:gd name="T7" fmla="*/ 158 h 164"/>
                <a:gd name="T8" fmla="*/ 22 w 130"/>
                <a:gd name="T9" fmla="*/ 164 h 164"/>
                <a:gd name="T10" fmla="*/ 130 w 130"/>
                <a:gd name="T11" fmla="*/ 18 h 164"/>
                <a:gd name="T12" fmla="*/ 130 w 130"/>
                <a:gd name="T13" fmla="*/ 18 h 164"/>
                <a:gd name="T14" fmla="*/ 120 w 130"/>
                <a:gd name="T15" fmla="*/ 8 h 164"/>
                <a:gd name="T16" fmla="*/ 108 w 130"/>
                <a:gd name="T17" fmla="*/ 0 h 164"/>
                <a:gd name="T18" fmla="*/ 108 w 13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64">
                  <a:moveTo>
                    <a:pt x="108" y="0"/>
                  </a:moveTo>
                  <a:lnTo>
                    <a:pt x="0" y="150"/>
                  </a:lnTo>
                  <a:lnTo>
                    <a:pt x="0" y="150"/>
                  </a:lnTo>
                  <a:lnTo>
                    <a:pt x="10" y="158"/>
                  </a:lnTo>
                  <a:lnTo>
                    <a:pt x="22" y="16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0" y="8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726488" y="1995488"/>
              <a:ext cx="136525" cy="180975"/>
            </a:xfrm>
            <a:custGeom>
              <a:avLst/>
              <a:gdLst>
                <a:gd name="T0" fmla="*/ 0 w 86"/>
                <a:gd name="T1" fmla="*/ 114 h 114"/>
                <a:gd name="T2" fmla="*/ 0 w 86"/>
                <a:gd name="T3" fmla="*/ 114 h 114"/>
                <a:gd name="T4" fmla="*/ 16 w 86"/>
                <a:gd name="T5" fmla="*/ 110 h 114"/>
                <a:gd name="T6" fmla="*/ 32 w 86"/>
                <a:gd name="T7" fmla="*/ 104 h 114"/>
                <a:gd name="T8" fmla="*/ 48 w 86"/>
                <a:gd name="T9" fmla="*/ 96 h 114"/>
                <a:gd name="T10" fmla="*/ 60 w 86"/>
                <a:gd name="T11" fmla="*/ 84 h 114"/>
                <a:gd name="T12" fmla="*/ 70 w 86"/>
                <a:gd name="T13" fmla="*/ 70 h 114"/>
                <a:gd name="T14" fmla="*/ 78 w 86"/>
                <a:gd name="T15" fmla="*/ 56 h 114"/>
                <a:gd name="T16" fmla="*/ 84 w 86"/>
                <a:gd name="T17" fmla="*/ 38 h 114"/>
                <a:gd name="T18" fmla="*/ 86 w 86"/>
                <a:gd name="T19" fmla="*/ 20 h 114"/>
                <a:gd name="T20" fmla="*/ 86 w 86"/>
                <a:gd name="T21" fmla="*/ 20 h 114"/>
                <a:gd name="T22" fmla="*/ 84 w 86"/>
                <a:gd name="T23" fmla="*/ 10 h 114"/>
                <a:gd name="T24" fmla="*/ 82 w 86"/>
                <a:gd name="T25" fmla="*/ 0 h 114"/>
                <a:gd name="T26" fmla="*/ 0 w 86"/>
                <a:gd name="T2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114">
                  <a:moveTo>
                    <a:pt x="0" y="114"/>
                  </a:moveTo>
                  <a:lnTo>
                    <a:pt x="0" y="114"/>
                  </a:lnTo>
                  <a:lnTo>
                    <a:pt x="16" y="110"/>
                  </a:lnTo>
                  <a:lnTo>
                    <a:pt x="32" y="104"/>
                  </a:lnTo>
                  <a:lnTo>
                    <a:pt x="48" y="96"/>
                  </a:lnTo>
                  <a:lnTo>
                    <a:pt x="60" y="84"/>
                  </a:lnTo>
                  <a:lnTo>
                    <a:pt x="70" y="70"/>
                  </a:lnTo>
                  <a:lnTo>
                    <a:pt x="78" y="56"/>
                  </a:lnTo>
                  <a:lnTo>
                    <a:pt x="84" y="3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4" y="10"/>
                  </a:lnTo>
                  <a:lnTo>
                    <a:pt x="82" y="0"/>
                  </a:lnTo>
                  <a:lnTo>
                    <a:pt x="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5977435" y="3056811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7327013" y="3056811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8363820" y="2976324"/>
            <a:ext cx="768162" cy="883951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9535831" y="3068108"/>
            <a:ext cx="827468" cy="700383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10759735" y="2976324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5949194" y="4169516"/>
            <a:ext cx="720151" cy="649548"/>
          </a:xfrm>
          <a:custGeom>
            <a:avLst/>
            <a:gdLst>
              <a:gd name="T0" fmla="*/ 336 w 510"/>
              <a:gd name="T1" fmla="*/ 0 h 460"/>
              <a:gd name="T2" fmla="*/ 330 w 510"/>
              <a:gd name="T3" fmla="*/ 0 h 460"/>
              <a:gd name="T4" fmla="*/ 328 w 510"/>
              <a:gd name="T5" fmla="*/ 2 h 460"/>
              <a:gd name="T6" fmla="*/ 308 w 510"/>
              <a:gd name="T7" fmla="*/ 26 h 460"/>
              <a:gd name="T8" fmla="*/ 290 w 510"/>
              <a:gd name="T9" fmla="*/ 38 h 460"/>
              <a:gd name="T10" fmla="*/ 272 w 510"/>
              <a:gd name="T11" fmla="*/ 44 h 460"/>
              <a:gd name="T12" fmla="*/ 256 w 510"/>
              <a:gd name="T13" fmla="*/ 44 h 460"/>
              <a:gd name="T14" fmla="*/ 230 w 510"/>
              <a:gd name="T15" fmla="*/ 42 h 460"/>
              <a:gd name="T16" fmla="*/ 212 w 510"/>
              <a:gd name="T17" fmla="*/ 34 h 460"/>
              <a:gd name="T18" fmla="*/ 192 w 510"/>
              <a:gd name="T19" fmla="*/ 16 h 460"/>
              <a:gd name="T20" fmla="*/ 184 w 510"/>
              <a:gd name="T21" fmla="*/ 2 h 460"/>
              <a:gd name="T22" fmla="*/ 178 w 510"/>
              <a:gd name="T23" fmla="*/ 0 h 460"/>
              <a:gd name="T24" fmla="*/ 176 w 510"/>
              <a:gd name="T25" fmla="*/ 0 h 460"/>
              <a:gd name="T26" fmla="*/ 144 w 510"/>
              <a:gd name="T27" fmla="*/ 16 h 460"/>
              <a:gd name="T28" fmla="*/ 82 w 510"/>
              <a:gd name="T29" fmla="*/ 38 h 460"/>
              <a:gd name="T30" fmla="*/ 68 w 510"/>
              <a:gd name="T31" fmla="*/ 46 h 460"/>
              <a:gd name="T32" fmla="*/ 58 w 510"/>
              <a:gd name="T33" fmla="*/ 60 h 460"/>
              <a:gd name="T34" fmla="*/ 28 w 510"/>
              <a:gd name="T35" fmla="*/ 152 h 460"/>
              <a:gd name="T36" fmla="*/ 0 w 510"/>
              <a:gd name="T37" fmla="*/ 270 h 460"/>
              <a:gd name="T38" fmla="*/ 4 w 510"/>
              <a:gd name="T39" fmla="*/ 294 h 460"/>
              <a:gd name="T40" fmla="*/ 30 w 510"/>
              <a:gd name="T41" fmla="*/ 386 h 460"/>
              <a:gd name="T42" fmla="*/ 56 w 510"/>
              <a:gd name="T43" fmla="*/ 460 h 460"/>
              <a:gd name="T44" fmla="*/ 84 w 510"/>
              <a:gd name="T45" fmla="*/ 456 h 460"/>
              <a:gd name="T46" fmla="*/ 108 w 510"/>
              <a:gd name="T47" fmla="*/ 444 h 460"/>
              <a:gd name="T48" fmla="*/ 92 w 510"/>
              <a:gd name="T49" fmla="*/ 364 h 460"/>
              <a:gd name="T50" fmla="*/ 78 w 510"/>
              <a:gd name="T51" fmla="*/ 284 h 460"/>
              <a:gd name="T52" fmla="*/ 76 w 510"/>
              <a:gd name="T53" fmla="*/ 270 h 460"/>
              <a:gd name="T54" fmla="*/ 106 w 510"/>
              <a:gd name="T55" fmla="*/ 184 h 460"/>
              <a:gd name="T56" fmla="*/ 114 w 510"/>
              <a:gd name="T57" fmla="*/ 172 h 460"/>
              <a:gd name="T58" fmla="*/ 116 w 510"/>
              <a:gd name="T59" fmla="*/ 172 h 460"/>
              <a:gd name="T60" fmla="*/ 122 w 510"/>
              <a:gd name="T61" fmla="*/ 192 h 460"/>
              <a:gd name="T62" fmla="*/ 130 w 510"/>
              <a:gd name="T63" fmla="*/ 256 h 460"/>
              <a:gd name="T64" fmla="*/ 128 w 510"/>
              <a:gd name="T65" fmla="*/ 296 h 460"/>
              <a:gd name="T66" fmla="*/ 118 w 510"/>
              <a:gd name="T67" fmla="*/ 384 h 460"/>
              <a:gd name="T68" fmla="*/ 116 w 510"/>
              <a:gd name="T69" fmla="*/ 414 h 460"/>
              <a:gd name="T70" fmla="*/ 146 w 510"/>
              <a:gd name="T71" fmla="*/ 422 h 460"/>
              <a:gd name="T72" fmla="*/ 220 w 510"/>
              <a:gd name="T73" fmla="*/ 432 h 460"/>
              <a:gd name="T74" fmla="*/ 254 w 510"/>
              <a:gd name="T75" fmla="*/ 432 h 460"/>
              <a:gd name="T76" fmla="*/ 362 w 510"/>
              <a:gd name="T77" fmla="*/ 422 h 460"/>
              <a:gd name="T78" fmla="*/ 394 w 510"/>
              <a:gd name="T79" fmla="*/ 414 h 460"/>
              <a:gd name="T80" fmla="*/ 392 w 510"/>
              <a:gd name="T81" fmla="*/ 384 h 460"/>
              <a:gd name="T82" fmla="*/ 382 w 510"/>
              <a:gd name="T83" fmla="*/ 294 h 460"/>
              <a:gd name="T84" fmla="*/ 380 w 510"/>
              <a:gd name="T85" fmla="*/ 256 h 460"/>
              <a:gd name="T86" fmla="*/ 386 w 510"/>
              <a:gd name="T87" fmla="*/ 192 h 460"/>
              <a:gd name="T88" fmla="*/ 394 w 510"/>
              <a:gd name="T89" fmla="*/ 172 h 460"/>
              <a:gd name="T90" fmla="*/ 396 w 510"/>
              <a:gd name="T91" fmla="*/ 170 h 460"/>
              <a:gd name="T92" fmla="*/ 404 w 510"/>
              <a:gd name="T93" fmla="*/ 184 h 460"/>
              <a:gd name="T94" fmla="*/ 432 w 510"/>
              <a:gd name="T95" fmla="*/ 270 h 460"/>
              <a:gd name="T96" fmla="*/ 432 w 510"/>
              <a:gd name="T97" fmla="*/ 282 h 460"/>
              <a:gd name="T98" fmla="*/ 416 w 510"/>
              <a:gd name="T99" fmla="*/ 364 h 460"/>
              <a:gd name="T100" fmla="*/ 400 w 510"/>
              <a:gd name="T101" fmla="*/ 444 h 460"/>
              <a:gd name="T102" fmla="*/ 426 w 510"/>
              <a:gd name="T103" fmla="*/ 456 h 460"/>
              <a:gd name="T104" fmla="*/ 454 w 510"/>
              <a:gd name="T105" fmla="*/ 460 h 460"/>
              <a:gd name="T106" fmla="*/ 478 w 510"/>
              <a:gd name="T107" fmla="*/ 386 h 460"/>
              <a:gd name="T108" fmla="*/ 506 w 510"/>
              <a:gd name="T109" fmla="*/ 294 h 460"/>
              <a:gd name="T110" fmla="*/ 510 w 510"/>
              <a:gd name="T111" fmla="*/ 268 h 460"/>
              <a:gd name="T112" fmla="*/ 482 w 510"/>
              <a:gd name="T113" fmla="*/ 152 h 460"/>
              <a:gd name="T114" fmla="*/ 450 w 510"/>
              <a:gd name="T115" fmla="*/ 60 h 460"/>
              <a:gd name="T116" fmla="*/ 442 w 510"/>
              <a:gd name="T117" fmla="*/ 44 h 460"/>
              <a:gd name="T118" fmla="*/ 428 w 510"/>
              <a:gd name="T119" fmla="*/ 38 h 460"/>
              <a:gd name="T120" fmla="*/ 366 w 510"/>
              <a:gd name="T121" fmla="*/ 16 h 460"/>
              <a:gd name="T122" fmla="*/ 336 w 510"/>
              <a:gd name="T123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0" h="460">
                <a:moveTo>
                  <a:pt x="336" y="0"/>
                </a:moveTo>
                <a:lnTo>
                  <a:pt x="336" y="0"/>
                </a:lnTo>
                <a:lnTo>
                  <a:pt x="332" y="0"/>
                </a:lnTo>
                <a:lnTo>
                  <a:pt x="330" y="0"/>
                </a:lnTo>
                <a:lnTo>
                  <a:pt x="328" y="2"/>
                </a:lnTo>
                <a:lnTo>
                  <a:pt x="328" y="2"/>
                </a:lnTo>
                <a:lnTo>
                  <a:pt x="318" y="16"/>
                </a:lnTo>
                <a:lnTo>
                  <a:pt x="308" y="26"/>
                </a:lnTo>
                <a:lnTo>
                  <a:pt x="298" y="32"/>
                </a:lnTo>
                <a:lnTo>
                  <a:pt x="290" y="38"/>
                </a:lnTo>
                <a:lnTo>
                  <a:pt x="280" y="42"/>
                </a:lnTo>
                <a:lnTo>
                  <a:pt x="272" y="44"/>
                </a:lnTo>
                <a:lnTo>
                  <a:pt x="256" y="44"/>
                </a:lnTo>
                <a:lnTo>
                  <a:pt x="256" y="44"/>
                </a:lnTo>
                <a:lnTo>
                  <a:pt x="240" y="44"/>
                </a:lnTo>
                <a:lnTo>
                  <a:pt x="230" y="42"/>
                </a:lnTo>
                <a:lnTo>
                  <a:pt x="222" y="38"/>
                </a:lnTo>
                <a:lnTo>
                  <a:pt x="212" y="34"/>
                </a:lnTo>
                <a:lnTo>
                  <a:pt x="202" y="26"/>
                </a:lnTo>
                <a:lnTo>
                  <a:pt x="192" y="16"/>
                </a:lnTo>
                <a:lnTo>
                  <a:pt x="184" y="2"/>
                </a:lnTo>
                <a:lnTo>
                  <a:pt x="184" y="2"/>
                </a:lnTo>
                <a:lnTo>
                  <a:pt x="180" y="0"/>
                </a:lnTo>
                <a:lnTo>
                  <a:pt x="178" y="0"/>
                </a:lnTo>
                <a:lnTo>
                  <a:pt x="176" y="0"/>
                </a:lnTo>
                <a:lnTo>
                  <a:pt x="176" y="0"/>
                </a:lnTo>
                <a:lnTo>
                  <a:pt x="160" y="8"/>
                </a:lnTo>
                <a:lnTo>
                  <a:pt x="144" y="16"/>
                </a:lnTo>
                <a:lnTo>
                  <a:pt x="112" y="28"/>
                </a:lnTo>
                <a:lnTo>
                  <a:pt x="82" y="38"/>
                </a:lnTo>
                <a:lnTo>
                  <a:pt x="72" y="42"/>
                </a:lnTo>
                <a:lnTo>
                  <a:pt x="68" y="46"/>
                </a:lnTo>
                <a:lnTo>
                  <a:pt x="68" y="46"/>
                </a:lnTo>
                <a:lnTo>
                  <a:pt x="58" y="60"/>
                </a:lnTo>
                <a:lnTo>
                  <a:pt x="50" y="86"/>
                </a:lnTo>
                <a:lnTo>
                  <a:pt x="28" y="152"/>
                </a:lnTo>
                <a:lnTo>
                  <a:pt x="10" y="222"/>
                </a:lnTo>
                <a:lnTo>
                  <a:pt x="0" y="270"/>
                </a:lnTo>
                <a:lnTo>
                  <a:pt x="0" y="270"/>
                </a:lnTo>
                <a:lnTo>
                  <a:pt x="4" y="294"/>
                </a:lnTo>
                <a:lnTo>
                  <a:pt x="12" y="324"/>
                </a:lnTo>
                <a:lnTo>
                  <a:pt x="30" y="386"/>
                </a:lnTo>
                <a:lnTo>
                  <a:pt x="56" y="460"/>
                </a:lnTo>
                <a:lnTo>
                  <a:pt x="56" y="460"/>
                </a:lnTo>
                <a:lnTo>
                  <a:pt x="68" y="460"/>
                </a:lnTo>
                <a:lnTo>
                  <a:pt x="84" y="456"/>
                </a:lnTo>
                <a:lnTo>
                  <a:pt x="98" y="452"/>
                </a:lnTo>
                <a:lnTo>
                  <a:pt x="108" y="444"/>
                </a:lnTo>
                <a:lnTo>
                  <a:pt x="108" y="444"/>
                </a:lnTo>
                <a:lnTo>
                  <a:pt x="92" y="364"/>
                </a:lnTo>
                <a:lnTo>
                  <a:pt x="82" y="306"/>
                </a:lnTo>
                <a:lnTo>
                  <a:pt x="78" y="284"/>
                </a:lnTo>
                <a:lnTo>
                  <a:pt x="76" y="270"/>
                </a:lnTo>
                <a:lnTo>
                  <a:pt x="76" y="270"/>
                </a:lnTo>
                <a:lnTo>
                  <a:pt x="94" y="216"/>
                </a:lnTo>
                <a:lnTo>
                  <a:pt x="106" y="184"/>
                </a:lnTo>
                <a:lnTo>
                  <a:pt x="110" y="176"/>
                </a:lnTo>
                <a:lnTo>
                  <a:pt x="114" y="172"/>
                </a:lnTo>
                <a:lnTo>
                  <a:pt x="114" y="172"/>
                </a:lnTo>
                <a:lnTo>
                  <a:pt x="116" y="172"/>
                </a:lnTo>
                <a:lnTo>
                  <a:pt x="118" y="176"/>
                </a:lnTo>
                <a:lnTo>
                  <a:pt x="122" y="192"/>
                </a:lnTo>
                <a:lnTo>
                  <a:pt x="128" y="218"/>
                </a:lnTo>
                <a:lnTo>
                  <a:pt x="130" y="256"/>
                </a:lnTo>
                <a:lnTo>
                  <a:pt x="130" y="256"/>
                </a:lnTo>
                <a:lnTo>
                  <a:pt x="128" y="296"/>
                </a:lnTo>
                <a:lnTo>
                  <a:pt x="122" y="342"/>
                </a:lnTo>
                <a:lnTo>
                  <a:pt x="118" y="384"/>
                </a:lnTo>
                <a:lnTo>
                  <a:pt x="116" y="414"/>
                </a:lnTo>
                <a:lnTo>
                  <a:pt x="116" y="414"/>
                </a:lnTo>
                <a:lnTo>
                  <a:pt x="130" y="418"/>
                </a:lnTo>
                <a:lnTo>
                  <a:pt x="146" y="422"/>
                </a:lnTo>
                <a:lnTo>
                  <a:pt x="182" y="428"/>
                </a:lnTo>
                <a:lnTo>
                  <a:pt x="220" y="432"/>
                </a:lnTo>
                <a:lnTo>
                  <a:pt x="254" y="432"/>
                </a:lnTo>
                <a:lnTo>
                  <a:pt x="254" y="432"/>
                </a:lnTo>
                <a:lnTo>
                  <a:pt x="324" y="426"/>
                </a:lnTo>
                <a:lnTo>
                  <a:pt x="362" y="422"/>
                </a:lnTo>
                <a:lnTo>
                  <a:pt x="380" y="418"/>
                </a:lnTo>
                <a:lnTo>
                  <a:pt x="394" y="414"/>
                </a:lnTo>
                <a:lnTo>
                  <a:pt x="394" y="414"/>
                </a:lnTo>
                <a:lnTo>
                  <a:pt x="392" y="384"/>
                </a:lnTo>
                <a:lnTo>
                  <a:pt x="388" y="340"/>
                </a:lnTo>
                <a:lnTo>
                  <a:pt x="382" y="294"/>
                </a:lnTo>
                <a:lnTo>
                  <a:pt x="380" y="256"/>
                </a:lnTo>
                <a:lnTo>
                  <a:pt x="380" y="256"/>
                </a:lnTo>
                <a:lnTo>
                  <a:pt x="382" y="218"/>
                </a:lnTo>
                <a:lnTo>
                  <a:pt x="386" y="192"/>
                </a:lnTo>
                <a:lnTo>
                  <a:pt x="392" y="176"/>
                </a:lnTo>
                <a:lnTo>
                  <a:pt x="394" y="172"/>
                </a:lnTo>
                <a:lnTo>
                  <a:pt x="396" y="170"/>
                </a:lnTo>
                <a:lnTo>
                  <a:pt x="396" y="170"/>
                </a:lnTo>
                <a:lnTo>
                  <a:pt x="400" y="174"/>
                </a:lnTo>
                <a:lnTo>
                  <a:pt x="404" y="184"/>
                </a:lnTo>
                <a:lnTo>
                  <a:pt x="416" y="214"/>
                </a:lnTo>
                <a:lnTo>
                  <a:pt x="432" y="270"/>
                </a:lnTo>
                <a:lnTo>
                  <a:pt x="432" y="270"/>
                </a:lnTo>
                <a:lnTo>
                  <a:pt x="432" y="282"/>
                </a:lnTo>
                <a:lnTo>
                  <a:pt x="428" y="304"/>
                </a:lnTo>
                <a:lnTo>
                  <a:pt x="416" y="364"/>
                </a:lnTo>
                <a:lnTo>
                  <a:pt x="400" y="444"/>
                </a:lnTo>
                <a:lnTo>
                  <a:pt x="400" y="444"/>
                </a:lnTo>
                <a:lnTo>
                  <a:pt x="412" y="450"/>
                </a:lnTo>
                <a:lnTo>
                  <a:pt x="426" y="456"/>
                </a:lnTo>
                <a:lnTo>
                  <a:pt x="440" y="458"/>
                </a:lnTo>
                <a:lnTo>
                  <a:pt x="454" y="460"/>
                </a:lnTo>
                <a:lnTo>
                  <a:pt x="454" y="460"/>
                </a:lnTo>
                <a:lnTo>
                  <a:pt x="478" y="386"/>
                </a:lnTo>
                <a:lnTo>
                  <a:pt x="498" y="322"/>
                </a:lnTo>
                <a:lnTo>
                  <a:pt x="506" y="294"/>
                </a:lnTo>
                <a:lnTo>
                  <a:pt x="510" y="268"/>
                </a:lnTo>
                <a:lnTo>
                  <a:pt x="510" y="268"/>
                </a:lnTo>
                <a:lnTo>
                  <a:pt x="500" y="222"/>
                </a:lnTo>
                <a:lnTo>
                  <a:pt x="482" y="152"/>
                </a:lnTo>
                <a:lnTo>
                  <a:pt x="460" y="86"/>
                </a:lnTo>
                <a:lnTo>
                  <a:pt x="450" y="60"/>
                </a:lnTo>
                <a:lnTo>
                  <a:pt x="442" y="44"/>
                </a:lnTo>
                <a:lnTo>
                  <a:pt x="442" y="44"/>
                </a:lnTo>
                <a:lnTo>
                  <a:pt x="436" y="42"/>
                </a:lnTo>
                <a:lnTo>
                  <a:pt x="428" y="38"/>
                </a:lnTo>
                <a:lnTo>
                  <a:pt x="398" y="28"/>
                </a:lnTo>
                <a:lnTo>
                  <a:pt x="366" y="16"/>
                </a:lnTo>
                <a:lnTo>
                  <a:pt x="350" y="8"/>
                </a:lnTo>
                <a:lnTo>
                  <a:pt x="336" y="0"/>
                </a:lnTo>
                <a:lnTo>
                  <a:pt x="3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7223933" y="4134215"/>
            <a:ext cx="595890" cy="720151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8425950" y="4132802"/>
            <a:ext cx="643900" cy="722976"/>
          </a:xfrm>
          <a:custGeom>
            <a:avLst/>
            <a:gdLst>
              <a:gd name="T0" fmla="*/ 352 w 456"/>
              <a:gd name="T1" fmla="*/ 314 h 512"/>
              <a:gd name="T2" fmla="*/ 338 w 456"/>
              <a:gd name="T3" fmla="*/ 290 h 512"/>
              <a:gd name="T4" fmla="*/ 332 w 456"/>
              <a:gd name="T5" fmla="*/ 258 h 512"/>
              <a:gd name="T6" fmla="*/ 324 w 456"/>
              <a:gd name="T7" fmla="*/ 222 h 512"/>
              <a:gd name="T8" fmla="*/ 302 w 456"/>
              <a:gd name="T9" fmla="*/ 204 h 512"/>
              <a:gd name="T10" fmla="*/ 284 w 456"/>
              <a:gd name="T11" fmla="*/ 200 h 512"/>
              <a:gd name="T12" fmla="*/ 260 w 456"/>
              <a:gd name="T13" fmla="*/ 208 h 512"/>
              <a:gd name="T14" fmla="*/ 246 w 456"/>
              <a:gd name="T15" fmla="*/ 222 h 512"/>
              <a:gd name="T16" fmla="*/ 238 w 456"/>
              <a:gd name="T17" fmla="*/ 258 h 512"/>
              <a:gd name="T18" fmla="*/ 356 w 456"/>
              <a:gd name="T19" fmla="*/ 258 h 512"/>
              <a:gd name="T20" fmla="*/ 366 w 456"/>
              <a:gd name="T21" fmla="*/ 294 h 512"/>
              <a:gd name="T22" fmla="*/ 380 w 456"/>
              <a:gd name="T23" fmla="*/ 308 h 512"/>
              <a:gd name="T24" fmla="*/ 406 w 456"/>
              <a:gd name="T25" fmla="*/ 316 h 512"/>
              <a:gd name="T26" fmla="*/ 424 w 456"/>
              <a:gd name="T27" fmla="*/ 312 h 512"/>
              <a:gd name="T28" fmla="*/ 446 w 456"/>
              <a:gd name="T29" fmla="*/ 294 h 512"/>
              <a:gd name="T30" fmla="*/ 456 w 456"/>
              <a:gd name="T31" fmla="*/ 258 h 512"/>
              <a:gd name="T32" fmla="*/ 418 w 456"/>
              <a:gd name="T33" fmla="*/ 54 h 512"/>
              <a:gd name="T34" fmla="*/ 414 w 456"/>
              <a:gd name="T35" fmla="*/ 62 h 512"/>
              <a:gd name="T36" fmla="*/ 406 w 456"/>
              <a:gd name="T37" fmla="*/ 66 h 512"/>
              <a:gd name="T38" fmla="*/ 394 w 456"/>
              <a:gd name="T39" fmla="*/ 60 h 512"/>
              <a:gd name="T40" fmla="*/ 360 w 456"/>
              <a:gd name="T41" fmla="*/ 0 h 512"/>
              <a:gd name="T42" fmla="*/ 358 w 456"/>
              <a:gd name="T43" fmla="*/ 60 h 512"/>
              <a:gd name="T44" fmla="*/ 348 w 456"/>
              <a:gd name="T45" fmla="*/ 66 h 512"/>
              <a:gd name="T46" fmla="*/ 338 w 456"/>
              <a:gd name="T47" fmla="*/ 62 h 512"/>
              <a:gd name="T48" fmla="*/ 336 w 456"/>
              <a:gd name="T49" fmla="*/ 0 h 512"/>
              <a:gd name="T50" fmla="*/ 298 w 456"/>
              <a:gd name="T51" fmla="*/ 54 h 512"/>
              <a:gd name="T52" fmla="*/ 290 w 456"/>
              <a:gd name="T53" fmla="*/ 66 h 512"/>
              <a:gd name="T54" fmla="*/ 282 w 456"/>
              <a:gd name="T55" fmla="*/ 66 h 512"/>
              <a:gd name="T56" fmla="*/ 274 w 456"/>
              <a:gd name="T57" fmla="*/ 54 h 512"/>
              <a:gd name="T58" fmla="*/ 236 w 456"/>
              <a:gd name="T59" fmla="*/ 178 h 512"/>
              <a:gd name="T60" fmla="*/ 280 w 456"/>
              <a:gd name="T61" fmla="*/ 176 h 512"/>
              <a:gd name="T62" fmla="*/ 296 w 456"/>
              <a:gd name="T63" fmla="*/ 178 h 512"/>
              <a:gd name="T64" fmla="*/ 332 w 456"/>
              <a:gd name="T65" fmla="*/ 198 h 512"/>
              <a:gd name="T66" fmla="*/ 350 w 456"/>
              <a:gd name="T67" fmla="*/ 224 h 512"/>
              <a:gd name="T68" fmla="*/ 356 w 456"/>
              <a:gd name="T69" fmla="*/ 258 h 512"/>
              <a:gd name="T70" fmla="*/ 214 w 456"/>
              <a:gd name="T71" fmla="*/ 510 h 512"/>
              <a:gd name="T72" fmla="*/ 216 w 456"/>
              <a:gd name="T73" fmla="*/ 240 h 512"/>
              <a:gd name="T74" fmla="*/ 234 w 456"/>
              <a:gd name="T75" fmla="*/ 202 h 512"/>
              <a:gd name="T76" fmla="*/ 38 w 456"/>
              <a:gd name="T77" fmla="*/ 202 h 512"/>
              <a:gd name="T78" fmla="*/ 14 w 456"/>
              <a:gd name="T79" fmla="*/ 216 h 512"/>
              <a:gd name="T80" fmla="*/ 0 w 456"/>
              <a:gd name="T81" fmla="*/ 244 h 512"/>
              <a:gd name="T82" fmla="*/ 36 w 456"/>
              <a:gd name="T83" fmla="*/ 512 h 512"/>
              <a:gd name="T84" fmla="*/ 38 w 456"/>
              <a:gd name="T85" fmla="*/ 452 h 512"/>
              <a:gd name="T86" fmla="*/ 48 w 456"/>
              <a:gd name="T87" fmla="*/ 444 h 512"/>
              <a:gd name="T88" fmla="*/ 58 w 456"/>
              <a:gd name="T89" fmla="*/ 448 h 512"/>
              <a:gd name="T90" fmla="*/ 60 w 456"/>
              <a:gd name="T91" fmla="*/ 512 h 512"/>
              <a:gd name="T92" fmla="*/ 96 w 456"/>
              <a:gd name="T93" fmla="*/ 456 h 512"/>
              <a:gd name="T94" fmla="*/ 102 w 456"/>
              <a:gd name="T95" fmla="*/ 446 h 512"/>
              <a:gd name="T96" fmla="*/ 112 w 456"/>
              <a:gd name="T97" fmla="*/ 446 h 512"/>
              <a:gd name="T98" fmla="*/ 120 w 456"/>
              <a:gd name="T99" fmla="*/ 456 h 512"/>
              <a:gd name="T100" fmla="*/ 156 w 456"/>
              <a:gd name="T101" fmla="*/ 456 h 512"/>
              <a:gd name="T102" fmla="*/ 160 w 456"/>
              <a:gd name="T103" fmla="*/ 448 h 512"/>
              <a:gd name="T104" fmla="*/ 168 w 456"/>
              <a:gd name="T105" fmla="*/ 444 h 512"/>
              <a:gd name="T106" fmla="*/ 178 w 456"/>
              <a:gd name="T107" fmla="*/ 45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6" h="512">
                <a:moveTo>
                  <a:pt x="238" y="258"/>
                </a:moveTo>
                <a:lnTo>
                  <a:pt x="238" y="314"/>
                </a:lnTo>
                <a:lnTo>
                  <a:pt x="352" y="314"/>
                </a:lnTo>
                <a:lnTo>
                  <a:pt x="352" y="314"/>
                </a:lnTo>
                <a:lnTo>
                  <a:pt x="344" y="304"/>
                </a:lnTo>
                <a:lnTo>
                  <a:pt x="338" y="290"/>
                </a:lnTo>
                <a:lnTo>
                  <a:pt x="334" y="274"/>
                </a:lnTo>
                <a:lnTo>
                  <a:pt x="332" y="258"/>
                </a:lnTo>
                <a:lnTo>
                  <a:pt x="332" y="258"/>
                </a:lnTo>
                <a:lnTo>
                  <a:pt x="330" y="244"/>
                </a:lnTo>
                <a:lnTo>
                  <a:pt x="328" y="232"/>
                </a:lnTo>
                <a:lnTo>
                  <a:pt x="324" y="222"/>
                </a:lnTo>
                <a:lnTo>
                  <a:pt x="318" y="214"/>
                </a:lnTo>
                <a:lnTo>
                  <a:pt x="310" y="208"/>
                </a:lnTo>
                <a:lnTo>
                  <a:pt x="302" y="204"/>
                </a:lnTo>
                <a:lnTo>
                  <a:pt x="294" y="202"/>
                </a:lnTo>
                <a:lnTo>
                  <a:pt x="284" y="200"/>
                </a:lnTo>
                <a:lnTo>
                  <a:pt x="284" y="200"/>
                </a:lnTo>
                <a:lnTo>
                  <a:pt x="276" y="202"/>
                </a:lnTo>
                <a:lnTo>
                  <a:pt x="268" y="204"/>
                </a:lnTo>
                <a:lnTo>
                  <a:pt x="260" y="208"/>
                </a:lnTo>
                <a:lnTo>
                  <a:pt x="252" y="214"/>
                </a:lnTo>
                <a:lnTo>
                  <a:pt x="252" y="214"/>
                </a:lnTo>
                <a:lnTo>
                  <a:pt x="246" y="222"/>
                </a:lnTo>
                <a:lnTo>
                  <a:pt x="242" y="232"/>
                </a:lnTo>
                <a:lnTo>
                  <a:pt x="238" y="244"/>
                </a:lnTo>
                <a:lnTo>
                  <a:pt x="238" y="258"/>
                </a:lnTo>
                <a:lnTo>
                  <a:pt x="238" y="258"/>
                </a:lnTo>
                <a:close/>
                <a:moveTo>
                  <a:pt x="356" y="258"/>
                </a:moveTo>
                <a:lnTo>
                  <a:pt x="356" y="258"/>
                </a:lnTo>
                <a:lnTo>
                  <a:pt x="358" y="270"/>
                </a:lnTo>
                <a:lnTo>
                  <a:pt x="360" y="282"/>
                </a:lnTo>
                <a:lnTo>
                  <a:pt x="366" y="294"/>
                </a:lnTo>
                <a:lnTo>
                  <a:pt x="372" y="302"/>
                </a:lnTo>
                <a:lnTo>
                  <a:pt x="372" y="302"/>
                </a:lnTo>
                <a:lnTo>
                  <a:pt x="380" y="308"/>
                </a:lnTo>
                <a:lnTo>
                  <a:pt x="388" y="312"/>
                </a:lnTo>
                <a:lnTo>
                  <a:pt x="396" y="314"/>
                </a:lnTo>
                <a:lnTo>
                  <a:pt x="406" y="316"/>
                </a:lnTo>
                <a:lnTo>
                  <a:pt x="406" y="316"/>
                </a:lnTo>
                <a:lnTo>
                  <a:pt x="414" y="314"/>
                </a:lnTo>
                <a:lnTo>
                  <a:pt x="424" y="312"/>
                </a:lnTo>
                <a:lnTo>
                  <a:pt x="432" y="308"/>
                </a:lnTo>
                <a:lnTo>
                  <a:pt x="440" y="302"/>
                </a:lnTo>
                <a:lnTo>
                  <a:pt x="446" y="294"/>
                </a:lnTo>
                <a:lnTo>
                  <a:pt x="450" y="284"/>
                </a:lnTo>
                <a:lnTo>
                  <a:pt x="454" y="272"/>
                </a:lnTo>
                <a:lnTo>
                  <a:pt x="456" y="258"/>
                </a:lnTo>
                <a:lnTo>
                  <a:pt x="456" y="0"/>
                </a:lnTo>
                <a:lnTo>
                  <a:pt x="418" y="0"/>
                </a:lnTo>
                <a:lnTo>
                  <a:pt x="418" y="54"/>
                </a:lnTo>
                <a:lnTo>
                  <a:pt x="418" y="54"/>
                </a:lnTo>
                <a:lnTo>
                  <a:pt x="416" y="60"/>
                </a:lnTo>
                <a:lnTo>
                  <a:pt x="414" y="62"/>
                </a:lnTo>
                <a:lnTo>
                  <a:pt x="410" y="66"/>
                </a:lnTo>
                <a:lnTo>
                  <a:pt x="406" y="66"/>
                </a:lnTo>
                <a:lnTo>
                  <a:pt x="406" y="66"/>
                </a:lnTo>
                <a:lnTo>
                  <a:pt x="402" y="66"/>
                </a:lnTo>
                <a:lnTo>
                  <a:pt x="398" y="62"/>
                </a:lnTo>
                <a:lnTo>
                  <a:pt x="394" y="60"/>
                </a:lnTo>
                <a:lnTo>
                  <a:pt x="394" y="54"/>
                </a:lnTo>
                <a:lnTo>
                  <a:pt x="394" y="0"/>
                </a:lnTo>
                <a:lnTo>
                  <a:pt x="360" y="0"/>
                </a:lnTo>
                <a:lnTo>
                  <a:pt x="360" y="54"/>
                </a:lnTo>
                <a:lnTo>
                  <a:pt x="360" y="54"/>
                </a:lnTo>
                <a:lnTo>
                  <a:pt x="358" y="60"/>
                </a:lnTo>
                <a:lnTo>
                  <a:pt x="356" y="62"/>
                </a:lnTo>
                <a:lnTo>
                  <a:pt x="352" y="66"/>
                </a:lnTo>
                <a:lnTo>
                  <a:pt x="348" y="66"/>
                </a:lnTo>
                <a:lnTo>
                  <a:pt x="348" y="66"/>
                </a:lnTo>
                <a:lnTo>
                  <a:pt x="342" y="66"/>
                </a:lnTo>
                <a:lnTo>
                  <a:pt x="338" y="62"/>
                </a:lnTo>
                <a:lnTo>
                  <a:pt x="336" y="60"/>
                </a:lnTo>
                <a:lnTo>
                  <a:pt x="336" y="54"/>
                </a:lnTo>
                <a:lnTo>
                  <a:pt x="336" y="0"/>
                </a:lnTo>
                <a:lnTo>
                  <a:pt x="298" y="0"/>
                </a:lnTo>
                <a:lnTo>
                  <a:pt x="298" y="54"/>
                </a:lnTo>
                <a:lnTo>
                  <a:pt x="298" y="54"/>
                </a:lnTo>
                <a:lnTo>
                  <a:pt x="296" y="60"/>
                </a:lnTo>
                <a:lnTo>
                  <a:pt x="294" y="62"/>
                </a:lnTo>
                <a:lnTo>
                  <a:pt x="290" y="66"/>
                </a:lnTo>
                <a:lnTo>
                  <a:pt x="286" y="66"/>
                </a:lnTo>
                <a:lnTo>
                  <a:pt x="286" y="66"/>
                </a:lnTo>
                <a:lnTo>
                  <a:pt x="282" y="66"/>
                </a:lnTo>
                <a:lnTo>
                  <a:pt x="278" y="62"/>
                </a:lnTo>
                <a:lnTo>
                  <a:pt x="274" y="60"/>
                </a:lnTo>
                <a:lnTo>
                  <a:pt x="274" y="54"/>
                </a:lnTo>
                <a:lnTo>
                  <a:pt x="274" y="0"/>
                </a:lnTo>
                <a:lnTo>
                  <a:pt x="236" y="0"/>
                </a:lnTo>
                <a:lnTo>
                  <a:pt x="236" y="178"/>
                </a:lnTo>
                <a:lnTo>
                  <a:pt x="280" y="178"/>
                </a:lnTo>
                <a:lnTo>
                  <a:pt x="280" y="176"/>
                </a:lnTo>
                <a:lnTo>
                  <a:pt x="280" y="176"/>
                </a:lnTo>
                <a:lnTo>
                  <a:pt x="282" y="176"/>
                </a:lnTo>
                <a:lnTo>
                  <a:pt x="282" y="176"/>
                </a:lnTo>
                <a:lnTo>
                  <a:pt x="296" y="178"/>
                </a:lnTo>
                <a:lnTo>
                  <a:pt x="310" y="182"/>
                </a:lnTo>
                <a:lnTo>
                  <a:pt x="322" y="188"/>
                </a:lnTo>
                <a:lnTo>
                  <a:pt x="332" y="198"/>
                </a:lnTo>
                <a:lnTo>
                  <a:pt x="332" y="198"/>
                </a:lnTo>
                <a:lnTo>
                  <a:pt x="342" y="210"/>
                </a:lnTo>
                <a:lnTo>
                  <a:pt x="350" y="224"/>
                </a:lnTo>
                <a:lnTo>
                  <a:pt x="354" y="240"/>
                </a:lnTo>
                <a:lnTo>
                  <a:pt x="356" y="258"/>
                </a:lnTo>
                <a:lnTo>
                  <a:pt x="356" y="258"/>
                </a:lnTo>
                <a:close/>
                <a:moveTo>
                  <a:pt x="180" y="456"/>
                </a:moveTo>
                <a:lnTo>
                  <a:pt x="180" y="510"/>
                </a:lnTo>
                <a:lnTo>
                  <a:pt x="214" y="510"/>
                </a:lnTo>
                <a:lnTo>
                  <a:pt x="214" y="258"/>
                </a:lnTo>
                <a:lnTo>
                  <a:pt x="214" y="258"/>
                </a:lnTo>
                <a:lnTo>
                  <a:pt x="216" y="240"/>
                </a:lnTo>
                <a:lnTo>
                  <a:pt x="220" y="226"/>
                </a:lnTo>
                <a:lnTo>
                  <a:pt x="226" y="212"/>
                </a:lnTo>
                <a:lnTo>
                  <a:pt x="234" y="202"/>
                </a:lnTo>
                <a:lnTo>
                  <a:pt x="46" y="202"/>
                </a:lnTo>
                <a:lnTo>
                  <a:pt x="46" y="202"/>
                </a:lnTo>
                <a:lnTo>
                  <a:pt x="38" y="202"/>
                </a:lnTo>
                <a:lnTo>
                  <a:pt x="30" y="206"/>
                </a:lnTo>
                <a:lnTo>
                  <a:pt x="22" y="210"/>
                </a:lnTo>
                <a:lnTo>
                  <a:pt x="14" y="216"/>
                </a:lnTo>
                <a:lnTo>
                  <a:pt x="8" y="224"/>
                </a:lnTo>
                <a:lnTo>
                  <a:pt x="4" y="232"/>
                </a:lnTo>
                <a:lnTo>
                  <a:pt x="0" y="244"/>
                </a:lnTo>
                <a:lnTo>
                  <a:pt x="0" y="258"/>
                </a:lnTo>
                <a:lnTo>
                  <a:pt x="0" y="512"/>
                </a:lnTo>
                <a:lnTo>
                  <a:pt x="36" y="512"/>
                </a:lnTo>
                <a:lnTo>
                  <a:pt x="36" y="456"/>
                </a:lnTo>
                <a:lnTo>
                  <a:pt x="36" y="456"/>
                </a:lnTo>
                <a:lnTo>
                  <a:pt x="38" y="452"/>
                </a:lnTo>
                <a:lnTo>
                  <a:pt x="40" y="448"/>
                </a:lnTo>
                <a:lnTo>
                  <a:pt x="44" y="446"/>
                </a:lnTo>
                <a:lnTo>
                  <a:pt x="48" y="444"/>
                </a:lnTo>
                <a:lnTo>
                  <a:pt x="48" y="444"/>
                </a:lnTo>
                <a:lnTo>
                  <a:pt x="54" y="446"/>
                </a:lnTo>
                <a:lnTo>
                  <a:pt x="58" y="448"/>
                </a:lnTo>
                <a:lnTo>
                  <a:pt x="60" y="452"/>
                </a:lnTo>
                <a:lnTo>
                  <a:pt x="60" y="456"/>
                </a:lnTo>
                <a:lnTo>
                  <a:pt x="60" y="512"/>
                </a:lnTo>
                <a:lnTo>
                  <a:pt x="96" y="512"/>
                </a:lnTo>
                <a:lnTo>
                  <a:pt x="96" y="456"/>
                </a:lnTo>
                <a:lnTo>
                  <a:pt x="96" y="456"/>
                </a:lnTo>
                <a:lnTo>
                  <a:pt x="96" y="452"/>
                </a:lnTo>
                <a:lnTo>
                  <a:pt x="98" y="448"/>
                </a:lnTo>
                <a:lnTo>
                  <a:pt x="102" y="446"/>
                </a:lnTo>
                <a:lnTo>
                  <a:pt x="108" y="444"/>
                </a:lnTo>
                <a:lnTo>
                  <a:pt x="108" y="444"/>
                </a:lnTo>
                <a:lnTo>
                  <a:pt x="112" y="446"/>
                </a:lnTo>
                <a:lnTo>
                  <a:pt x="116" y="448"/>
                </a:lnTo>
                <a:lnTo>
                  <a:pt x="118" y="452"/>
                </a:lnTo>
                <a:lnTo>
                  <a:pt x="120" y="456"/>
                </a:lnTo>
                <a:lnTo>
                  <a:pt x="120" y="512"/>
                </a:lnTo>
                <a:lnTo>
                  <a:pt x="156" y="512"/>
                </a:lnTo>
                <a:lnTo>
                  <a:pt x="156" y="456"/>
                </a:lnTo>
                <a:lnTo>
                  <a:pt x="156" y="456"/>
                </a:lnTo>
                <a:lnTo>
                  <a:pt x="158" y="452"/>
                </a:lnTo>
                <a:lnTo>
                  <a:pt x="160" y="448"/>
                </a:lnTo>
                <a:lnTo>
                  <a:pt x="164" y="446"/>
                </a:lnTo>
                <a:lnTo>
                  <a:pt x="168" y="444"/>
                </a:lnTo>
                <a:lnTo>
                  <a:pt x="168" y="444"/>
                </a:lnTo>
                <a:lnTo>
                  <a:pt x="172" y="444"/>
                </a:lnTo>
                <a:lnTo>
                  <a:pt x="176" y="448"/>
                </a:lnTo>
                <a:lnTo>
                  <a:pt x="178" y="450"/>
                </a:lnTo>
                <a:lnTo>
                  <a:pt x="180" y="456"/>
                </a:lnTo>
                <a:lnTo>
                  <a:pt x="180" y="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9559835" y="4186461"/>
            <a:ext cx="779458" cy="615659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10867051" y="4152571"/>
            <a:ext cx="310654" cy="683438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39821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ONE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35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97517721"/>
              </p:ext>
            </p:extLst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8"/>
          <p:cNvSpPr txBox="1"/>
          <p:nvPr/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649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8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0473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149" y="2013626"/>
            <a:ext cx="3215642" cy="1799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2" name="图片 31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76808933"/>
              </p:ext>
            </p:extLst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64</a:t>
            </a:r>
            <a:r>
              <a:rPr kumimoji="1" lang="en-US" altLang="zh-CN" sz="2000" b="1" dirty="0" smtClean="0">
                <a:solidFill>
                  <a:schemeClr val="accent1"/>
                </a:solidFill>
              </a:rPr>
              <a:t>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25</a:t>
            </a:r>
            <a:r>
              <a:rPr kumimoji="1" lang="en-US" altLang="zh-CN" sz="2000" b="1" dirty="0" smtClean="0">
                <a:solidFill>
                  <a:schemeClr val="accent3"/>
                </a:solidFill>
              </a:rPr>
              <a:t>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5"/>
                </a:solidFill>
              </a:rPr>
              <a:t>11</a:t>
            </a:r>
            <a:r>
              <a:rPr kumimoji="1" lang="en-US" altLang="zh-CN" sz="2000" b="1" dirty="0" smtClean="0">
                <a:solidFill>
                  <a:schemeClr val="accent5"/>
                </a:solidFill>
              </a:rPr>
              <a:t>%</a:t>
            </a:r>
            <a:endParaRPr kumimoji="1" lang="zh-CN" altLang="en-US" sz="5400" b="1" dirty="0">
              <a:solidFill>
                <a:schemeClr val="accent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18" name="图片 1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7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17614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TWO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4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669" y="1635251"/>
            <a:ext cx="4238331" cy="2371643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7" name="文本框 8"/>
          <p:cNvSpPr txBox="1"/>
          <p:nvPr/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5654581" y="1820720"/>
            <a:ext cx="880962" cy="880962"/>
            <a:chOff x="5117599" y="1379036"/>
            <a:chExt cx="1821364" cy="1821364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668206" y="1945175"/>
              <a:ext cx="720151" cy="689086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17599" y="1379036"/>
              <a:ext cx="1821364" cy="1821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文本框 8"/>
          <p:cNvSpPr txBox="1"/>
          <p:nvPr/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3" name="图片 1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37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927886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6" name="矩形 5"/>
          <p:cNvSpPr/>
          <p:nvPr/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3574509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3" name="矩形 12"/>
          <p:cNvSpPr/>
          <p:nvPr/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8"/>
          <p:cNvSpPr txBox="1"/>
          <p:nvPr/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6221132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19" name="矩形 18"/>
          <p:cNvSpPr/>
          <p:nvPr/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8"/>
          <p:cNvSpPr txBox="1"/>
          <p:nvPr/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2840" r="25768" b="3427"/>
          <a:stretch/>
        </p:blipFill>
        <p:spPr>
          <a:xfrm>
            <a:off x="8867755" y="1613447"/>
            <a:ext cx="2396359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5" name="矩形 24"/>
          <p:cNvSpPr/>
          <p:nvPr/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0" name="图片 29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4003" y="62160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10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1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8E2143"/>
      </a:accent1>
      <a:accent2>
        <a:srgbClr val="A92D54"/>
      </a:accent2>
      <a:accent3>
        <a:srgbClr val="BB3963"/>
      </a:accent3>
      <a:accent4>
        <a:srgbClr val="E23F75"/>
      </a:accent4>
      <a:accent5>
        <a:srgbClr val="F94C84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952</TotalTime>
  <Words>1384</Words>
  <Application>Microsoft Office PowerPoint</Application>
  <PresentationFormat>自定义</PresentationFormat>
  <Paragraphs>120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135</cp:revision>
  <dcterms:created xsi:type="dcterms:W3CDTF">2015-08-18T02:51:41Z</dcterms:created>
  <dcterms:modified xsi:type="dcterms:W3CDTF">2016-03-26T10:51:46Z</dcterms:modified>
  <cp:category/>
</cp:coreProperties>
</file>