
<file path=[Content_Types].xml><?xml version="1.0" encoding="utf-8"?>
<Types xmlns="http://schemas.openxmlformats.org/package/2006/content-types">
  <Default Extension="jpeg" ContentType="image/jpeg"/>
  <Default Extension="xlsx" ContentType="application/vnd.openxmlformats-officedocument.spreadsheetml.sheet"/>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66" r:id="rId3"/>
    <p:sldId id="264" r:id="rId4"/>
    <p:sldId id="265" r:id="rId5"/>
    <p:sldId id="260" r:id="rId6"/>
    <p:sldId id="261" r:id="rId7"/>
    <p:sldId id="269" r:id="rId8"/>
    <p:sldId id="270" r:id="rId9"/>
    <p:sldId id="271" r:id="rId10"/>
    <p:sldId id="272" r:id="rId11"/>
    <p:sldId id="267" r:id="rId12"/>
    <p:sldId id="274" r:id="rId13"/>
    <p:sldId id="279" r:id="rId14"/>
    <p:sldId id="275" r:id="rId15"/>
    <p:sldId id="273" r:id="rId16"/>
    <p:sldId id="276" r:id="rId17"/>
    <p:sldId id="277" r:id="rId18"/>
    <p:sldId id="278" r:id="rId19"/>
    <p:sldId id="298" r:id="rId20"/>
    <p:sldId id="281" r:id="rId21"/>
    <p:sldId id="280" r:id="rId22"/>
    <p:sldId id="282" r:id="rId23"/>
    <p:sldId id="295" r:id="rId24"/>
    <p:sldId id="283" r:id="rId25"/>
    <p:sldId id="284" r:id="rId26"/>
    <p:sldId id="296" r:id="rId27"/>
    <p:sldId id="297" r:id="rId28"/>
    <p:sldId id="285" r:id="rId29"/>
    <p:sldId id="287" r:id="rId30"/>
    <p:sldId id="294" r:id="rId31"/>
    <p:sldId id="288" r:id="rId32"/>
    <p:sldId id="289" r:id="rId33"/>
    <p:sldId id="291" r:id="rId34"/>
    <p:sldId id="292" r:id="rId35"/>
    <p:sldId id="290" r:id="rId36"/>
    <p:sldId id="299" r:id="rId3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6787"/>
    <a:srgbClr val="E44860"/>
    <a:srgbClr val="435258"/>
    <a:srgbClr val="1C1C1C"/>
    <a:srgbClr val="292929"/>
    <a:srgbClr val="F2F2F2"/>
    <a:srgbClr val="333333"/>
    <a:srgbClr val="2A8FBD"/>
    <a:srgbClr val="F4F4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7" d="100"/>
          <a:sy n="107" d="100"/>
        </p:scale>
        <p:origin x="-1698" y="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0" Type="http://schemas.openxmlformats.org/officeDocument/2006/relationships/tableStyles" Target="tableStyles.xml"/><Relationship Id="rId4" Type="http://schemas.openxmlformats.org/officeDocument/2006/relationships/slide" Target="slides/slide2.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explosion val="0"/>
          <c:dPt>
            <c:idx val="0"/>
            <c:bubble3D val="0"/>
            <c:spPr>
              <a:solidFill>
                <a:schemeClr val="accent4"/>
              </a:solidFill>
            </c:spPr>
          </c:dPt>
          <c:dPt>
            <c:idx val="1"/>
            <c:bubble3D val="0"/>
            <c:spPr>
              <a:solidFill>
                <a:schemeClr val="bg1">
                  <a:lumMod val="85000"/>
                </a:schemeClr>
              </a:solidFill>
            </c:spPr>
          </c:dPt>
          <c:dPt>
            <c:idx val="2"/>
            <c:bubble3D val="0"/>
            <c:spPr>
              <a:solidFill>
                <a:srgbClr val="B9D51F"/>
              </a:solidFill>
            </c:spPr>
          </c:dPt>
          <c:dPt>
            <c:idx val="3"/>
            <c:bubble3D val="0"/>
            <c:spPr>
              <a:solidFill>
                <a:srgbClr val="45C1A4"/>
              </a:solidFill>
            </c:spPr>
          </c:dPt>
          <c:dLbls>
            <c:delete val="1"/>
          </c:dLbls>
          <c:cat>
            <c:strRef>
              <c:f>Sheet1!$A$2:$A$5</c:f>
              <c:strCache>
                <c:ptCount val="2"/>
                <c:pt idx="0">
                  <c:v>1st Qtr</c:v>
                </c:pt>
                <c:pt idx="1">
                  <c:v>2nd Qtr</c:v>
                </c:pt>
              </c:strCache>
            </c:strRef>
          </c:cat>
          <c:val>
            <c:numRef>
              <c:f>Sheet1!$B$2:$B$5</c:f>
              <c:numCache>
                <c:formatCode>General</c:formatCode>
                <c:ptCount val="4"/>
                <c:pt idx="0">
                  <c:v>8</c:v>
                </c:pt>
                <c:pt idx="1">
                  <c:v>2</c:v>
                </c:pt>
              </c:numCache>
            </c:numRef>
          </c:val>
        </c:ser>
        <c:dLbls>
          <c:showLegendKey val="0"/>
          <c:showVal val="0"/>
          <c:showCatName val="0"/>
          <c:showSerName val="0"/>
          <c:showPercent val="0"/>
          <c:showBubbleSize val="0"/>
          <c:showLeaderLines val="1"/>
        </c:dLbls>
        <c:firstSliceAng val="0"/>
        <c:holeSize val="83"/>
      </c:doughnutChart>
      <c:spPr>
        <a:noFill/>
        <a:ln w="25398">
          <a:noFill/>
        </a:ln>
      </c:spPr>
    </c:plotArea>
    <c:plotVisOnly val="1"/>
    <c:dispBlanksAs val="gap"/>
    <c:showDLblsOverMax val="0"/>
  </c:chart>
  <c:txPr>
    <a:bodyPr/>
    <a:lstStyle/>
    <a:p>
      <a:pPr>
        <a:defRPr lang="zh-CN" sz="1800"/>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explosion val="0"/>
          <c:dPt>
            <c:idx val="0"/>
            <c:bubble3D val="0"/>
            <c:spPr>
              <a:solidFill>
                <a:schemeClr val="accent6"/>
              </a:solidFill>
            </c:spPr>
          </c:dPt>
          <c:dPt>
            <c:idx val="1"/>
            <c:bubble3D val="0"/>
            <c:spPr>
              <a:solidFill>
                <a:schemeClr val="bg1">
                  <a:lumMod val="85000"/>
                </a:schemeClr>
              </a:solidFill>
            </c:spPr>
          </c:dPt>
          <c:dPt>
            <c:idx val="2"/>
            <c:bubble3D val="0"/>
            <c:spPr>
              <a:solidFill>
                <a:srgbClr val="B9D51F"/>
              </a:solidFill>
            </c:spPr>
          </c:dPt>
          <c:dPt>
            <c:idx val="3"/>
            <c:bubble3D val="0"/>
            <c:spPr>
              <a:solidFill>
                <a:srgbClr val="45C1A4"/>
              </a:solidFill>
            </c:spPr>
          </c:dPt>
          <c:dLbls>
            <c:delete val="1"/>
          </c:dLbls>
          <c:cat>
            <c:strRef>
              <c:f>Sheet1!$A$2:$A$5</c:f>
              <c:strCache>
                <c:ptCount val="2"/>
                <c:pt idx="0">
                  <c:v>1st Qtr</c:v>
                </c:pt>
                <c:pt idx="1">
                  <c:v>2nd Qtr</c:v>
                </c:pt>
              </c:strCache>
            </c:strRef>
          </c:cat>
          <c:val>
            <c:numRef>
              <c:f>Sheet1!$B$2:$B$5</c:f>
              <c:numCache>
                <c:formatCode>General</c:formatCode>
                <c:ptCount val="4"/>
                <c:pt idx="0">
                  <c:v>7.5</c:v>
                </c:pt>
                <c:pt idx="1">
                  <c:v>2.5</c:v>
                </c:pt>
              </c:numCache>
            </c:numRef>
          </c:val>
        </c:ser>
        <c:dLbls>
          <c:showLegendKey val="0"/>
          <c:showVal val="0"/>
          <c:showCatName val="0"/>
          <c:showSerName val="0"/>
          <c:showPercent val="0"/>
          <c:showBubbleSize val="0"/>
          <c:showLeaderLines val="1"/>
        </c:dLbls>
        <c:firstSliceAng val="0"/>
        <c:holeSize val="83"/>
      </c:doughnutChart>
      <c:spPr>
        <a:noFill/>
        <a:ln w="25398">
          <a:noFill/>
        </a:ln>
      </c:spPr>
    </c:plotArea>
    <c:plotVisOnly val="1"/>
    <c:dispBlanksAs val="gap"/>
    <c:showDLblsOverMax val="0"/>
  </c:chart>
  <c:txPr>
    <a:bodyPr/>
    <a:lstStyle/>
    <a:p>
      <a:pPr>
        <a:defRPr lang="zh-CN" sz="1800"/>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explosion val="0"/>
          <c:dPt>
            <c:idx val="0"/>
            <c:bubble3D val="0"/>
            <c:spPr>
              <a:solidFill>
                <a:schemeClr val="accent5"/>
              </a:solidFill>
            </c:spPr>
          </c:dPt>
          <c:dPt>
            <c:idx val="1"/>
            <c:bubble3D val="0"/>
            <c:spPr>
              <a:solidFill>
                <a:schemeClr val="bg1">
                  <a:lumMod val="85000"/>
                </a:schemeClr>
              </a:solidFill>
            </c:spPr>
          </c:dPt>
          <c:dPt>
            <c:idx val="2"/>
            <c:bubble3D val="0"/>
            <c:spPr>
              <a:solidFill>
                <a:srgbClr val="B9D51F"/>
              </a:solidFill>
            </c:spPr>
          </c:dPt>
          <c:dPt>
            <c:idx val="3"/>
            <c:bubble3D val="0"/>
            <c:spPr>
              <a:solidFill>
                <a:srgbClr val="45C1A4"/>
              </a:solidFill>
            </c:spPr>
          </c:dPt>
          <c:dLbls>
            <c:delete val="1"/>
          </c:dLbls>
          <c:cat>
            <c:strRef>
              <c:f>Sheet1!$A$2:$A$5</c:f>
              <c:strCache>
                <c:ptCount val="2"/>
                <c:pt idx="0">
                  <c:v>1st Qtr</c:v>
                </c:pt>
                <c:pt idx="1">
                  <c:v>2nd Qtr</c:v>
                </c:pt>
              </c:strCache>
            </c:strRef>
          </c:cat>
          <c:val>
            <c:numRef>
              <c:f>Sheet1!$B$2:$B$5</c:f>
              <c:numCache>
                <c:formatCode>General</c:formatCode>
                <c:ptCount val="4"/>
                <c:pt idx="0">
                  <c:v>6</c:v>
                </c:pt>
                <c:pt idx="1">
                  <c:v>4</c:v>
                </c:pt>
              </c:numCache>
            </c:numRef>
          </c:val>
        </c:ser>
        <c:dLbls>
          <c:showLegendKey val="0"/>
          <c:showVal val="0"/>
          <c:showCatName val="0"/>
          <c:showSerName val="0"/>
          <c:showPercent val="0"/>
          <c:showBubbleSize val="0"/>
          <c:showLeaderLines val="1"/>
        </c:dLbls>
        <c:firstSliceAng val="0"/>
        <c:holeSize val="83"/>
      </c:doughnutChart>
      <c:spPr>
        <a:noFill/>
        <a:ln w="25398">
          <a:noFill/>
        </a:ln>
      </c:spPr>
    </c:plotArea>
    <c:plotVisOnly val="1"/>
    <c:dispBlanksAs val="gap"/>
    <c:showDLblsOverMax val="0"/>
  </c:chart>
  <c:txPr>
    <a:bodyPr/>
    <a:lstStyle/>
    <a:p>
      <a:pPr>
        <a:defRPr lang="zh-CN" sz="1800"/>
      </a:pPr>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自定义版式">
    <p:bg>
      <p:bgPr>
        <a:solidFill>
          <a:schemeClr val="bg1"/>
        </a:soli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6"/>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6356351"/>
            <a:ext cx="2133600" cy="365125"/>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6356351"/>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1"/>
            <a:ext cx="21336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6356351"/>
            <a:ext cx="2133600" cy="365125"/>
          </a:xfrm>
          <a:prstGeom prst="rect">
            <a:avLst/>
          </a:prstGeom>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a:xfrm>
            <a:off x="3124200" y="6356351"/>
            <a:ext cx="28956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6356351"/>
            <a:ext cx="21336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教学分析">
    <p:spTree>
      <p:nvGrpSpPr>
        <p:cNvPr id="1" name=""/>
        <p:cNvGrpSpPr/>
        <p:nvPr/>
      </p:nvGrpSpPr>
      <p:grpSpPr>
        <a:xfrm>
          <a:off x="0" y="0"/>
          <a:ext cx="0" cy="0"/>
          <a:chOff x="0" y="0"/>
          <a:chExt cx="0" cy="0"/>
        </a:xfrm>
      </p:grpSpPr>
      <p:sp>
        <p:nvSpPr>
          <p:cNvPr id="21" name="TextBox 20"/>
          <p:cNvSpPr txBox="1"/>
          <p:nvPr userDrawn="1"/>
        </p:nvSpPr>
        <p:spPr>
          <a:xfrm>
            <a:off x="-21519" y="591071"/>
            <a:ext cx="3729423" cy="461665"/>
          </a:xfrm>
          <a:prstGeom prst="rect">
            <a:avLst/>
          </a:prstGeom>
          <a:noFill/>
        </p:spPr>
        <p:txBody>
          <a:bodyPr wrap="square" rtlCol="0">
            <a:spAutoFit/>
          </a:bodyPr>
          <a:lstStyle/>
          <a:p>
            <a:r>
              <a:rPr lang="en-US" altLang="zh-CN" sz="2400" dirty="0" smtClean="0">
                <a:solidFill>
                  <a:schemeClr val="bg1">
                    <a:lumMod val="85000"/>
                  </a:schemeClr>
                </a:solidFill>
                <a:latin typeface="Helvetica Light" pitchFamily="50" charset="0"/>
              </a:rPr>
              <a:t>Teaching</a:t>
            </a:r>
            <a:r>
              <a:rPr lang="en-US" altLang="zh-CN" sz="2400" baseline="0" dirty="0" smtClean="0">
                <a:solidFill>
                  <a:schemeClr val="bg1">
                    <a:lumMod val="85000"/>
                  </a:schemeClr>
                </a:solidFill>
                <a:latin typeface="Helvetica Light" pitchFamily="50" charset="0"/>
              </a:rPr>
              <a:t> </a:t>
            </a:r>
            <a:r>
              <a:rPr lang="en-US" altLang="zh-CN" sz="2400" dirty="0" smtClean="0">
                <a:solidFill>
                  <a:schemeClr val="bg1">
                    <a:lumMod val="85000"/>
                  </a:schemeClr>
                </a:solidFill>
                <a:latin typeface="Helvetica Light" pitchFamily="50" charset="0"/>
              </a:rPr>
              <a:t>analysis</a:t>
            </a:r>
            <a:endParaRPr lang="en-US" altLang="zh-CN" sz="2400" dirty="0" smtClean="0">
              <a:solidFill>
                <a:schemeClr val="bg1">
                  <a:lumMod val="85000"/>
                </a:schemeClr>
              </a:solidFill>
              <a:latin typeface="Helvetica Light" pitchFamily="50" charset="0"/>
            </a:endParaRPr>
          </a:p>
        </p:txBody>
      </p:sp>
      <p:cxnSp>
        <p:nvCxnSpPr>
          <p:cNvPr id="35" name="直接连接符 34"/>
          <p:cNvCxnSpPr/>
          <p:nvPr userDrawn="1"/>
        </p:nvCxnSpPr>
        <p:spPr>
          <a:xfrm>
            <a:off x="56324" y="1016710"/>
            <a:ext cx="312175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2" name="组合 41"/>
          <p:cNvGrpSpPr/>
          <p:nvPr userDrawn="1"/>
        </p:nvGrpSpPr>
        <p:grpSpPr>
          <a:xfrm>
            <a:off x="3314736" y="-355198"/>
            <a:ext cx="1307004" cy="1397180"/>
            <a:chOff x="3314736" y="-715238"/>
            <a:chExt cx="1307004" cy="1397180"/>
          </a:xfrm>
        </p:grpSpPr>
        <p:grpSp>
          <p:nvGrpSpPr>
            <p:cNvPr id="43" name="组合 42"/>
            <p:cNvGrpSpPr/>
            <p:nvPr userDrawn="1"/>
          </p:nvGrpSpPr>
          <p:grpSpPr>
            <a:xfrm>
              <a:off x="3314736" y="-715238"/>
              <a:ext cx="1307004" cy="1397180"/>
              <a:chOff x="4227737" y="323875"/>
              <a:chExt cx="920327" cy="4473277"/>
            </a:xfrm>
          </p:grpSpPr>
          <p:sp>
            <p:nvSpPr>
              <p:cNvPr id="46" name="圆角矩形 45"/>
              <p:cNvSpPr/>
              <p:nvPr/>
            </p:nvSpPr>
            <p:spPr>
              <a:xfrm>
                <a:off x="4283968"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4227737" y="323875"/>
                <a:ext cx="879048" cy="4323744"/>
              </a:xfrm>
              <a:prstGeom prst="roundRect">
                <a:avLst/>
              </a:prstGeom>
              <a:solidFill>
                <a:srgbClr val="4352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TextBox 43"/>
            <p:cNvSpPr txBox="1"/>
            <p:nvPr userDrawn="1"/>
          </p:nvSpPr>
          <p:spPr>
            <a:xfrm>
              <a:off x="3372889" y="44624"/>
              <a:ext cx="533716" cy="369332"/>
            </a:xfrm>
            <a:prstGeom prst="rect">
              <a:avLst/>
            </a:prstGeom>
            <a:noFill/>
          </p:spPr>
          <p:txBody>
            <a:bodyPr wrap="square" rtlCol="0">
              <a:spAutoFit/>
            </a:bodyPr>
            <a:lstStyle/>
            <a:p>
              <a:r>
                <a:rPr lang="en-US" altLang="zh-CN" b="1" dirty="0" smtClean="0">
                  <a:solidFill>
                    <a:schemeClr val="bg1"/>
                  </a:solidFill>
                  <a:latin typeface="Gill Sans MT Condensed" pitchFamily="34" charset="0"/>
                  <a:ea typeface="Arial Unicode MS" pitchFamily="34" charset="-122"/>
                  <a:cs typeface="Arial Unicode MS" pitchFamily="34" charset="-122"/>
                </a:rPr>
                <a:t>01</a:t>
              </a:r>
              <a:endParaRPr lang="zh-CN" altLang="en-US" b="1" dirty="0">
                <a:solidFill>
                  <a:schemeClr val="bg1"/>
                </a:solidFill>
                <a:latin typeface="Gill Sans MT Condensed" pitchFamily="34" charset="0"/>
                <a:ea typeface="Arial Unicode MS" pitchFamily="34" charset="-122"/>
                <a:cs typeface="Arial Unicode MS" pitchFamily="34" charset="-122"/>
              </a:endParaRPr>
            </a:p>
          </p:txBody>
        </p:sp>
        <p:sp>
          <p:nvSpPr>
            <p:cNvPr id="45" name="TextBox 44"/>
            <p:cNvSpPr txBox="1"/>
            <p:nvPr userDrawn="1"/>
          </p:nvSpPr>
          <p:spPr>
            <a:xfrm>
              <a:off x="3372889" y="278230"/>
              <a:ext cx="1147290"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cs typeface="Arial Unicode MS" pitchFamily="34" charset="-122"/>
                </a:rPr>
                <a:t>教学分析</a:t>
              </a:r>
              <a:endParaRPr lang="zh-CN" altLang="en-US" b="1" dirty="0">
                <a:solidFill>
                  <a:schemeClr val="bg1"/>
                </a:solidFill>
                <a:latin typeface="微软雅黑" panose="020B0503020204020204" pitchFamily="34" charset="-122"/>
                <a:ea typeface="微软雅黑" panose="020B0503020204020204" pitchFamily="34" charset="-122"/>
                <a:cs typeface="Arial Unicode MS"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up)">
                                      <p:cBhvr>
                                        <p:cTn id="7" dur="500"/>
                                        <p:tgtEl>
                                          <p:spTgt spid="4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down)">
                                      <p:cBhvr>
                                        <p:cTn id="11" dur="500"/>
                                        <p:tgtEl>
                                          <p:spTgt spid="35"/>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wipe(down)">
                                      <p:cBhvr>
                                        <p:cTn id="1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教学分析">
    <p:spTree>
      <p:nvGrpSpPr>
        <p:cNvPr id="1" name=""/>
        <p:cNvGrpSpPr/>
        <p:nvPr/>
      </p:nvGrpSpPr>
      <p:grpSpPr>
        <a:xfrm>
          <a:off x="0" y="0"/>
          <a:ext cx="0" cy="0"/>
          <a:chOff x="0" y="0"/>
          <a:chExt cx="0" cy="0"/>
        </a:xfrm>
      </p:grpSpPr>
      <p:sp>
        <p:nvSpPr>
          <p:cNvPr id="21" name="TextBox 20"/>
          <p:cNvSpPr txBox="1"/>
          <p:nvPr userDrawn="1"/>
        </p:nvSpPr>
        <p:spPr>
          <a:xfrm>
            <a:off x="-21519" y="591071"/>
            <a:ext cx="3729423" cy="461665"/>
          </a:xfrm>
          <a:prstGeom prst="rect">
            <a:avLst/>
          </a:prstGeom>
          <a:noFill/>
        </p:spPr>
        <p:txBody>
          <a:bodyPr wrap="square" rtlCol="0">
            <a:spAutoFit/>
          </a:bodyPr>
          <a:lstStyle/>
          <a:p>
            <a:r>
              <a:rPr lang="en-US" altLang="zh-CN" sz="2400" dirty="0" smtClean="0">
                <a:solidFill>
                  <a:schemeClr val="bg1">
                    <a:lumMod val="85000"/>
                  </a:schemeClr>
                </a:solidFill>
                <a:latin typeface="Helvetica Light" pitchFamily="50" charset="0"/>
              </a:rPr>
              <a:t>Teaching</a:t>
            </a:r>
            <a:r>
              <a:rPr lang="en-US" altLang="zh-CN" sz="2400" baseline="0" dirty="0" smtClean="0">
                <a:solidFill>
                  <a:schemeClr val="bg1">
                    <a:lumMod val="85000"/>
                  </a:schemeClr>
                </a:solidFill>
                <a:latin typeface="Helvetica Light" pitchFamily="50" charset="0"/>
              </a:rPr>
              <a:t> </a:t>
            </a:r>
            <a:r>
              <a:rPr lang="en-US" altLang="zh-CN" sz="2400" dirty="0" smtClean="0">
                <a:solidFill>
                  <a:schemeClr val="bg1">
                    <a:lumMod val="85000"/>
                  </a:schemeClr>
                </a:solidFill>
                <a:latin typeface="Helvetica Light" pitchFamily="50" charset="0"/>
              </a:rPr>
              <a:t>analysis</a:t>
            </a:r>
            <a:endParaRPr lang="en-US" altLang="zh-CN" sz="2400" dirty="0" smtClean="0">
              <a:solidFill>
                <a:schemeClr val="bg1">
                  <a:lumMod val="85000"/>
                </a:schemeClr>
              </a:solidFill>
              <a:latin typeface="Helvetica Light" pitchFamily="50" charset="0"/>
            </a:endParaRPr>
          </a:p>
        </p:txBody>
      </p:sp>
      <p:cxnSp>
        <p:nvCxnSpPr>
          <p:cNvPr id="35" name="直接连接符 34"/>
          <p:cNvCxnSpPr/>
          <p:nvPr userDrawn="1"/>
        </p:nvCxnSpPr>
        <p:spPr>
          <a:xfrm>
            <a:off x="56324" y="1016710"/>
            <a:ext cx="312175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2" name="组合 41"/>
          <p:cNvGrpSpPr/>
          <p:nvPr userDrawn="1"/>
        </p:nvGrpSpPr>
        <p:grpSpPr>
          <a:xfrm>
            <a:off x="3314736" y="-355198"/>
            <a:ext cx="1307004" cy="1397180"/>
            <a:chOff x="3314736" y="-715238"/>
            <a:chExt cx="1307004" cy="1397180"/>
          </a:xfrm>
        </p:grpSpPr>
        <p:grpSp>
          <p:nvGrpSpPr>
            <p:cNvPr id="43" name="组合 42"/>
            <p:cNvGrpSpPr/>
            <p:nvPr userDrawn="1"/>
          </p:nvGrpSpPr>
          <p:grpSpPr>
            <a:xfrm>
              <a:off x="3314736" y="-715238"/>
              <a:ext cx="1307004" cy="1397180"/>
              <a:chOff x="4227737" y="323875"/>
              <a:chExt cx="920327" cy="4473277"/>
            </a:xfrm>
          </p:grpSpPr>
          <p:sp>
            <p:nvSpPr>
              <p:cNvPr id="46" name="圆角矩形 45"/>
              <p:cNvSpPr/>
              <p:nvPr/>
            </p:nvSpPr>
            <p:spPr>
              <a:xfrm>
                <a:off x="4283968"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4227737" y="323875"/>
                <a:ext cx="879048" cy="4323744"/>
              </a:xfrm>
              <a:prstGeom prst="roundRect">
                <a:avLst/>
              </a:prstGeom>
              <a:solidFill>
                <a:srgbClr val="4352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TextBox 43"/>
            <p:cNvSpPr txBox="1"/>
            <p:nvPr userDrawn="1"/>
          </p:nvSpPr>
          <p:spPr>
            <a:xfrm>
              <a:off x="3372889" y="44624"/>
              <a:ext cx="533716" cy="369332"/>
            </a:xfrm>
            <a:prstGeom prst="rect">
              <a:avLst/>
            </a:prstGeom>
            <a:noFill/>
          </p:spPr>
          <p:txBody>
            <a:bodyPr wrap="square" rtlCol="0">
              <a:spAutoFit/>
            </a:bodyPr>
            <a:lstStyle/>
            <a:p>
              <a:r>
                <a:rPr lang="en-US" altLang="zh-CN" b="1" dirty="0" smtClean="0">
                  <a:solidFill>
                    <a:schemeClr val="bg1"/>
                  </a:solidFill>
                  <a:latin typeface="Gill Sans MT Condensed" pitchFamily="34" charset="0"/>
                  <a:ea typeface="Arial Unicode MS" pitchFamily="34" charset="-122"/>
                  <a:cs typeface="Arial Unicode MS" pitchFamily="34" charset="-122"/>
                </a:rPr>
                <a:t>01</a:t>
              </a:r>
              <a:endParaRPr lang="zh-CN" altLang="en-US" b="1" dirty="0">
                <a:solidFill>
                  <a:schemeClr val="bg1"/>
                </a:solidFill>
                <a:latin typeface="Gill Sans MT Condensed" pitchFamily="34" charset="0"/>
                <a:ea typeface="Arial Unicode MS" pitchFamily="34" charset="-122"/>
                <a:cs typeface="Arial Unicode MS" pitchFamily="34" charset="-122"/>
              </a:endParaRPr>
            </a:p>
          </p:txBody>
        </p:sp>
        <p:sp>
          <p:nvSpPr>
            <p:cNvPr id="45" name="TextBox 44"/>
            <p:cNvSpPr txBox="1"/>
            <p:nvPr userDrawn="1"/>
          </p:nvSpPr>
          <p:spPr>
            <a:xfrm>
              <a:off x="3372889" y="278230"/>
              <a:ext cx="1147290"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cs typeface="Arial Unicode MS" pitchFamily="34" charset="-122"/>
                </a:rPr>
                <a:t>教学分析</a:t>
              </a:r>
              <a:endParaRPr lang="zh-CN" altLang="en-US" b="1" dirty="0">
                <a:solidFill>
                  <a:schemeClr val="bg1"/>
                </a:solidFill>
                <a:latin typeface="微软雅黑" panose="020B0503020204020204" pitchFamily="34" charset="-122"/>
                <a:ea typeface="微软雅黑" panose="020B0503020204020204" pitchFamily="34" charset="-122"/>
                <a:cs typeface="Arial Unicode MS"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教学策略">
    <p:spTree>
      <p:nvGrpSpPr>
        <p:cNvPr id="1" name=""/>
        <p:cNvGrpSpPr/>
        <p:nvPr/>
      </p:nvGrpSpPr>
      <p:grpSpPr>
        <a:xfrm>
          <a:off x="0" y="0"/>
          <a:ext cx="0" cy="0"/>
          <a:chOff x="0" y="0"/>
          <a:chExt cx="0" cy="0"/>
        </a:xfrm>
      </p:grpSpPr>
      <p:sp>
        <p:nvSpPr>
          <p:cNvPr id="21" name="TextBox 20"/>
          <p:cNvSpPr txBox="1"/>
          <p:nvPr userDrawn="1"/>
        </p:nvSpPr>
        <p:spPr>
          <a:xfrm>
            <a:off x="-21519" y="591071"/>
            <a:ext cx="4665527" cy="461665"/>
          </a:xfrm>
          <a:prstGeom prst="rect">
            <a:avLst/>
          </a:prstGeom>
          <a:noFill/>
        </p:spPr>
        <p:txBody>
          <a:bodyPr wrap="square" rtlCol="0">
            <a:spAutoFit/>
          </a:bodyPr>
          <a:lstStyle>
            <a:defPPr>
              <a:defRPr lang="zh-CN"/>
            </a:defPPr>
            <a:lvl1pPr>
              <a:defRPr sz="2400">
                <a:solidFill>
                  <a:schemeClr val="bg1">
                    <a:lumMod val="85000"/>
                  </a:schemeClr>
                </a:solidFill>
                <a:latin typeface="Helvetica Light" pitchFamily="50" charset="0"/>
              </a:defRPr>
            </a:lvl1pPr>
          </a:lstStyle>
          <a:p>
            <a:pPr lvl="0"/>
            <a:r>
              <a:rPr lang="en-US" altLang="zh-CN" dirty="0" smtClean="0"/>
              <a:t>instructional strategies</a:t>
            </a:r>
            <a:endParaRPr lang="en-US" altLang="zh-CN" dirty="0" smtClean="0"/>
          </a:p>
        </p:txBody>
      </p:sp>
      <p:grpSp>
        <p:nvGrpSpPr>
          <p:cNvPr id="60" name="组合 59"/>
          <p:cNvGrpSpPr/>
          <p:nvPr userDrawn="1"/>
        </p:nvGrpSpPr>
        <p:grpSpPr>
          <a:xfrm>
            <a:off x="4726465" y="-351838"/>
            <a:ext cx="1285722" cy="1394349"/>
            <a:chOff x="4726465" y="-711878"/>
            <a:chExt cx="1285722" cy="1394349"/>
          </a:xfrm>
        </p:grpSpPr>
        <p:grpSp>
          <p:nvGrpSpPr>
            <p:cNvPr id="61" name="组合 60"/>
            <p:cNvGrpSpPr/>
            <p:nvPr userDrawn="1"/>
          </p:nvGrpSpPr>
          <p:grpSpPr>
            <a:xfrm>
              <a:off x="4726465" y="-711878"/>
              <a:ext cx="1285722" cy="1394349"/>
              <a:chOff x="5322842" y="326129"/>
              <a:chExt cx="905342" cy="4464216"/>
            </a:xfrm>
          </p:grpSpPr>
          <p:sp>
            <p:nvSpPr>
              <p:cNvPr id="64" name="圆角矩形 63"/>
              <p:cNvSpPr/>
              <p:nvPr/>
            </p:nvSpPr>
            <p:spPr>
              <a:xfrm>
                <a:off x="5364088" y="422268"/>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5322842" y="326129"/>
                <a:ext cx="864096" cy="4323744"/>
              </a:xfrm>
              <a:prstGeom prst="roundRect">
                <a:avLst/>
              </a:prstGeom>
              <a:solidFill>
                <a:srgbClr val="1E6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TextBox 61"/>
            <p:cNvSpPr txBox="1"/>
            <p:nvPr userDrawn="1"/>
          </p:nvSpPr>
          <p:spPr>
            <a:xfrm>
              <a:off x="4794471" y="56183"/>
              <a:ext cx="533716" cy="369332"/>
            </a:xfrm>
            <a:prstGeom prst="rect">
              <a:avLst/>
            </a:prstGeom>
            <a:noFill/>
          </p:spPr>
          <p:txBody>
            <a:bodyPr wrap="square" rtlCol="0">
              <a:spAutoFit/>
            </a:bodyPr>
            <a:lstStyle/>
            <a:p>
              <a:r>
                <a:rPr lang="en-US" altLang="zh-CN" b="1" dirty="0" smtClean="0">
                  <a:solidFill>
                    <a:schemeClr val="bg1"/>
                  </a:solidFill>
                  <a:latin typeface="Gill Sans MT Condensed" pitchFamily="34" charset="0"/>
                  <a:ea typeface="Arial Unicode MS" pitchFamily="34" charset="-122"/>
                  <a:cs typeface="Arial Unicode MS" pitchFamily="34" charset="-122"/>
                </a:rPr>
                <a:t>02</a:t>
              </a:r>
              <a:endParaRPr lang="zh-CN" altLang="en-US" b="1" dirty="0">
                <a:solidFill>
                  <a:schemeClr val="bg1"/>
                </a:solidFill>
                <a:latin typeface="Gill Sans MT Condensed" pitchFamily="34" charset="0"/>
                <a:ea typeface="Arial Unicode MS" pitchFamily="34" charset="-122"/>
                <a:cs typeface="Arial Unicode MS" pitchFamily="34" charset="-122"/>
              </a:endParaRPr>
            </a:p>
          </p:txBody>
        </p:sp>
        <p:sp>
          <p:nvSpPr>
            <p:cNvPr id="63" name="TextBox 62"/>
            <p:cNvSpPr txBox="1"/>
            <p:nvPr userDrawn="1"/>
          </p:nvSpPr>
          <p:spPr>
            <a:xfrm>
              <a:off x="4779942" y="278230"/>
              <a:ext cx="1147290"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cs typeface="Arial Unicode MS" pitchFamily="34" charset="-122"/>
                </a:rPr>
                <a:t>教学策略</a:t>
              </a:r>
              <a:endParaRPr lang="zh-CN" altLang="en-US" b="1" dirty="0">
                <a:solidFill>
                  <a:schemeClr val="bg1"/>
                </a:solidFill>
                <a:latin typeface="微软雅黑" panose="020B0503020204020204" pitchFamily="34" charset="-122"/>
                <a:ea typeface="微软雅黑" panose="020B0503020204020204" pitchFamily="34" charset="-122"/>
                <a:cs typeface="Arial Unicode MS" pitchFamily="34" charset="-122"/>
              </a:endParaRPr>
            </a:p>
          </p:txBody>
        </p:sp>
      </p:grpSp>
      <p:cxnSp>
        <p:nvCxnSpPr>
          <p:cNvPr id="33" name="直接连接符 32"/>
          <p:cNvCxnSpPr/>
          <p:nvPr userDrawn="1"/>
        </p:nvCxnSpPr>
        <p:spPr>
          <a:xfrm>
            <a:off x="56323" y="1016710"/>
            <a:ext cx="4572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ipe(up)">
                                      <p:cBhvr>
                                        <p:cTn id="7" dur="500"/>
                                        <p:tgtEl>
                                          <p:spTgt spid="6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down)">
                                      <p:cBhvr>
                                        <p:cTn id="11" dur="500"/>
                                        <p:tgtEl>
                                          <p:spTgt spid="21"/>
                                        </p:tgtEl>
                                      </p:cBhvr>
                                    </p:animEffect>
                                  </p:childTnLst>
                                </p:cTn>
                              </p:par>
                              <p:par>
                                <p:cTn id="12" presetID="22" presetClass="entr" presetSubtype="4" fill="hold" nodeType="with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wipe(down)">
                                      <p:cBhvr>
                                        <p:cTn id="1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教学策略">
    <p:spTree>
      <p:nvGrpSpPr>
        <p:cNvPr id="1" name=""/>
        <p:cNvGrpSpPr/>
        <p:nvPr/>
      </p:nvGrpSpPr>
      <p:grpSpPr>
        <a:xfrm>
          <a:off x="0" y="0"/>
          <a:ext cx="0" cy="0"/>
          <a:chOff x="0" y="0"/>
          <a:chExt cx="0" cy="0"/>
        </a:xfrm>
      </p:grpSpPr>
      <p:sp>
        <p:nvSpPr>
          <p:cNvPr id="21" name="TextBox 20"/>
          <p:cNvSpPr txBox="1"/>
          <p:nvPr userDrawn="1"/>
        </p:nvSpPr>
        <p:spPr>
          <a:xfrm>
            <a:off x="-21519" y="591071"/>
            <a:ext cx="4665527" cy="461665"/>
          </a:xfrm>
          <a:prstGeom prst="rect">
            <a:avLst/>
          </a:prstGeom>
          <a:noFill/>
        </p:spPr>
        <p:txBody>
          <a:bodyPr wrap="square" rtlCol="0">
            <a:spAutoFit/>
          </a:bodyPr>
          <a:lstStyle>
            <a:defPPr>
              <a:defRPr lang="zh-CN"/>
            </a:defPPr>
            <a:lvl1pPr>
              <a:defRPr sz="2400">
                <a:solidFill>
                  <a:schemeClr val="bg1">
                    <a:lumMod val="85000"/>
                  </a:schemeClr>
                </a:solidFill>
                <a:latin typeface="Helvetica Light" pitchFamily="50" charset="0"/>
              </a:defRPr>
            </a:lvl1pPr>
          </a:lstStyle>
          <a:p>
            <a:pPr lvl="0"/>
            <a:r>
              <a:rPr lang="en-US" altLang="zh-CN" dirty="0" smtClean="0"/>
              <a:t>instructional strategies</a:t>
            </a:r>
            <a:endParaRPr lang="en-US" altLang="zh-CN" dirty="0" smtClean="0"/>
          </a:p>
        </p:txBody>
      </p:sp>
      <p:grpSp>
        <p:nvGrpSpPr>
          <p:cNvPr id="60" name="组合 59"/>
          <p:cNvGrpSpPr/>
          <p:nvPr userDrawn="1"/>
        </p:nvGrpSpPr>
        <p:grpSpPr>
          <a:xfrm>
            <a:off x="4726465" y="-351838"/>
            <a:ext cx="1285722" cy="1394349"/>
            <a:chOff x="4726465" y="-711878"/>
            <a:chExt cx="1285722" cy="1394349"/>
          </a:xfrm>
        </p:grpSpPr>
        <p:grpSp>
          <p:nvGrpSpPr>
            <p:cNvPr id="61" name="组合 60"/>
            <p:cNvGrpSpPr/>
            <p:nvPr userDrawn="1"/>
          </p:nvGrpSpPr>
          <p:grpSpPr>
            <a:xfrm>
              <a:off x="4726465" y="-711878"/>
              <a:ext cx="1285722" cy="1394349"/>
              <a:chOff x="5322842" y="326129"/>
              <a:chExt cx="905342" cy="4464216"/>
            </a:xfrm>
          </p:grpSpPr>
          <p:sp>
            <p:nvSpPr>
              <p:cNvPr id="64" name="圆角矩形 63"/>
              <p:cNvSpPr/>
              <p:nvPr/>
            </p:nvSpPr>
            <p:spPr>
              <a:xfrm>
                <a:off x="5364088" y="422268"/>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5322842" y="326129"/>
                <a:ext cx="864096" cy="4323744"/>
              </a:xfrm>
              <a:prstGeom prst="roundRect">
                <a:avLst/>
              </a:prstGeom>
              <a:solidFill>
                <a:srgbClr val="1E6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TextBox 61"/>
            <p:cNvSpPr txBox="1"/>
            <p:nvPr userDrawn="1"/>
          </p:nvSpPr>
          <p:spPr>
            <a:xfrm>
              <a:off x="4794471" y="56183"/>
              <a:ext cx="533716" cy="369332"/>
            </a:xfrm>
            <a:prstGeom prst="rect">
              <a:avLst/>
            </a:prstGeom>
            <a:noFill/>
          </p:spPr>
          <p:txBody>
            <a:bodyPr wrap="square" rtlCol="0">
              <a:spAutoFit/>
            </a:bodyPr>
            <a:lstStyle/>
            <a:p>
              <a:r>
                <a:rPr lang="en-US" altLang="zh-CN" b="1" dirty="0" smtClean="0">
                  <a:solidFill>
                    <a:schemeClr val="bg1"/>
                  </a:solidFill>
                  <a:latin typeface="Gill Sans MT Condensed" pitchFamily="34" charset="0"/>
                  <a:ea typeface="Arial Unicode MS" pitchFamily="34" charset="-122"/>
                  <a:cs typeface="Arial Unicode MS" pitchFamily="34" charset="-122"/>
                </a:rPr>
                <a:t>02</a:t>
              </a:r>
              <a:endParaRPr lang="zh-CN" altLang="en-US" b="1" dirty="0">
                <a:solidFill>
                  <a:schemeClr val="bg1"/>
                </a:solidFill>
                <a:latin typeface="Gill Sans MT Condensed" pitchFamily="34" charset="0"/>
                <a:ea typeface="Arial Unicode MS" pitchFamily="34" charset="-122"/>
                <a:cs typeface="Arial Unicode MS" pitchFamily="34" charset="-122"/>
              </a:endParaRPr>
            </a:p>
          </p:txBody>
        </p:sp>
        <p:sp>
          <p:nvSpPr>
            <p:cNvPr id="63" name="TextBox 62"/>
            <p:cNvSpPr txBox="1"/>
            <p:nvPr userDrawn="1"/>
          </p:nvSpPr>
          <p:spPr>
            <a:xfrm>
              <a:off x="4779942" y="278230"/>
              <a:ext cx="1147290"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cs typeface="Arial Unicode MS" pitchFamily="34" charset="-122"/>
                </a:rPr>
                <a:t>教学策略</a:t>
              </a:r>
              <a:endParaRPr lang="zh-CN" altLang="en-US" b="1" dirty="0">
                <a:solidFill>
                  <a:schemeClr val="bg1"/>
                </a:solidFill>
                <a:latin typeface="微软雅黑" panose="020B0503020204020204" pitchFamily="34" charset="-122"/>
                <a:ea typeface="微软雅黑" panose="020B0503020204020204" pitchFamily="34" charset="-122"/>
                <a:cs typeface="Arial Unicode MS" pitchFamily="34" charset="-122"/>
              </a:endParaRPr>
            </a:p>
          </p:txBody>
        </p:sp>
      </p:grpSp>
      <p:cxnSp>
        <p:nvCxnSpPr>
          <p:cNvPr id="33" name="直接连接符 32"/>
          <p:cNvCxnSpPr/>
          <p:nvPr userDrawn="1"/>
        </p:nvCxnSpPr>
        <p:spPr>
          <a:xfrm>
            <a:off x="56323" y="1016710"/>
            <a:ext cx="4572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学过程">
    <p:spTree>
      <p:nvGrpSpPr>
        <p:cNvPr id="1" name=""/>
        <p:cNvGrpSpPr/>
        <p:nvPr/>
      </p:nvGrpSpPr>
      <p:grpSpPr>
        <a:xfrm>
          <a:off x="0" y="0"/>
          <a:ext cx="0" cy="0"/>
          <a:chOff x="0" y="0"/>
          <a:chExt cx="0" cy="0"/>
        </a:xfrm>
      </p:grpSpPr>
      <p:sp>
        <p:nvSpPr>
          <p:cNvPr id="21" name="TextBox 20"/>
          <p:cNvSpPr txBox="1"/>
          <p:nvPr userDrawn="1"/>
        </p:nvSpPr>
        <p:spPr>
          <a:xfrm>
            <a:off x="-21519" y="591071"/>
            <a:ext cx="3729423" cy="461665"/>
          </a:xfrm>
          <a:prstGeom prst="rect">
            <a:avLst/>
          </a:prstGeom>
          <a:noFill/>
        </p:spPr>
        <p:txBody>
          <a:bodyPr wrap="square" rtlCol="0">
            <a:spAutoFit/>
          </a:bodyPr>
          <a:lstStyle>
            <a:defPPr>
              <a:defRPr lang="zh-CN"/>
            </a:defPPr>
            <a:lvl1pPr lvl="0">
              <a:defRPr sz="2400">
                <a:solidFill>
                  <a:schemeClr val="bg1">
                    <a:lumMod val="85000"/>
                  </a:schemeClr>
                </a:solidFill>
                <a:latin typeface="Helvetica Light" pitchFamily="50" charset="0"/>
              </a:defRPr>
            </a:lvl1pPr>
          </a:lstStyle>
          <a:p>
            <a:pPr lvl="0"/>
            <a:r>
              <a:rPr lang="en-US" altLang="zh-CN" dirty="0" smtClean="0"/>
              <a:t>teaching process</a:t>
            </a:r>
            <a:endParaRPr lang="en-US" altLang="zh-CN" dirty="0" smtClean="0"/>
          </a:p>
        </p:txBody>
      </p:sp>
      <p:cxnSp>
        <p:nvCxnSpPr>
          <p:cNvPr id="35" name="直接连接符 34"/>
          <p:cNvCxnSpPr/>
          <p:nvPr userDrawn="1"/>
        </p:nvCxnSpPr>
        <p:spPr>
          <a:xfrm>
            <a:off x="56324" y="1016710"/>
            <a:ext cx="610189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userDrawn="1"/>
        </p:nvGrpSpPr>
        <p:grpSpPr>
          <a:xfrm>
            <a:off x="6158217" y="-348031"/>
            <a:ext cx="1285643" cy="1393350"/>
            <a:chOff x="6158217" y="-708071"/>
            <a:chExt cx="1285643" cy="1393350"/>
          </a:xfrm>
        </p:grpSpPr>
        <p:grpSp>
          <p:nvGrpSpPr>
            <p:cNvPr id="49" name="组合 48"/>
            <p:cNvGrpSpPr/>
            <p:nvPr userDrawn="1"/>
          </p:nvGrpSpPr>
          <p:grpSpPr>
            <a:xfrm>
              <a:off x="6158217" y="-708071"/>
              <a:ext cx="1285643" cy="1393350"/>
              <a:chOff x="6475026" y="329329"/>
              <a:chExt cx="905286" cy="4461015"/>
            </a:xfrm>
          </p:grpSpPr>
          <p:sp>
            <p:nvSpPr>
              <p:cNvPr id="52" name="圆角矩形 51"/>
              <p:cNvSpPr/>
              <p:nvPr/>
            </p:nvSpPr>
            <p:spPr>
              <a:xfrm>
                <a:off x="6516216" y="422267"/>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6475026" y="329329"/>
                <a:ext cx="864096" cy="4323744"/>
              </a:xfrm>
              <a:prstGeom prst="roundRect">
                <a:avLst/>
              </a:prstGeom>
              <a:solidFill>
                <a:srgbClr val="2A8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TextBox 49"/>
            <p:cNvSpPr txBox="1"/>
            <p:nvPr userDrawn="1"/>
          </p:nvSpPr>
          <p:spPr>
            <a:xfrm>
              <a:off x="6226223" y="56183"/>
              <a:ext cx="533716" cy="369332"/>
            </a:xfrm>
            <a:prstGeom prst="rect">
              <a:avLst/>
            </a:prstGeom>
            <a:noFill/>
          </p:spPr>
          <p:txBody>
            <a:bodyPr wrap="square" rtlCol="0">
              <a:spAutoFit/>
            </a:bodyPr>
            <a:lstStyle/>
            <a:p>
              <a:r>
                <a:rPr lang="en-US" altLang="zh-CN" b="1" dirty="0" smtClean="0">
                  <a:solidFill>
                    <a:schemeClr val="bg1"/>
                  </a:solidFill>
                  <a:latin typeface="Gill Sans MT Condensed" pitchFamily="34" charset="0"/>
                  <a:ea typeface="Arial Unicode MS" pitchFamily="34" charset="-122"/>
                  <a:cs typeface="Arial Unicode MS" pitchFamily="34" charset="-122"/>
                </a:rPr>
                <a:t>03</a:t>
              </a:r>
              <a:endParaRPr lang="zh-CN" altLang="en-US" b="1" dirty="0">
                <a:solidFill>
                  <a:schemeClr val="bg1"/>
                </a:solidFill>
                <a:latin typeface="Gill Sans MT Condensed" pitchFamily="34" charset="0"/>
                <a:ea typeface="Arial Unicode MS" pitchFamily="34" charset="-122"/>
                <a:cs typeface="Arial Unicode MS" pitchFamily="34" charset="-122"/>
              </a:endParaRPr>
            </a:p>
          </p:txBody>
        </p:sp>
        <p:sp>
          <p:nvSpPr>
            <p:cNvPr id="51" name="TextBox 50"/>
            <p:cNvSpPr txBox="1"/>
            <p:nvPr userDrawn="1"/>
          </p:nvSpPr>
          <p:spPr>
            <a:xfrm>
              <a:off x="6209512" y="278230"/>
              <a:ext cx="1147290"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cs typeface="Arial Unicode MS" pitchFamily="34" charset="-122"/>
                </a:rPr>
                <a:t>教学过程</a:t>
              </a:r>
              <a:endParaRPr lang="zh-CN" altLang="en-US" b="1" dirty="0">
                <a:solidFill>
                  <a:schemeClr val="bg1"/>
                </a:solidFill>
                <a:latin typeface="微软雅黑" panose="020B0503020204020204" pitchFamily="34" charset="-122"/>
                <a:ea typeface="微软雅黑" panose="020B0503020204020204" pitchFamily="34" charset="-122"/>
                <a:cs typeface="Arial Unicode MS"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up)">
                                      <p:cBhvr>
                                        <p:cTn id="7" dur="500"/>
                                        <p:tgtEl>
                                          <p:spTgt spid="4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down)">
                                      <p:cBhvr>
                                        <p:cTn id="11" dur="500"/>
                                        <p:tgtEl>
                                          <p:spTgt spid="21"/>
                                        </p:tgtEl>
                                      </p:cBhvr>
                                    </p:animEffect>
                                  </p:childTnLst>
                                </p:cTn>
                              </p:par>
                              <p:par>
                                <p:cTn id="12" presetID="22" presetClass="entr" presetSubtype="4" fill="hold" nodeType="with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wipe(down)">
                                      <p:cBhvr>
                                        <p:cTn id="1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教学过程">
    <p:spTree>
      <p:nvGrpSpPr>
        <p:cNvPr id="1" name=""/>
        <p:cNvGrpSpPr/>
        <p:nvPr/>
      </p:nvGrpSpPr>
      <p:grpSpPr>
        <a:xfrm>
          <a:off x="0" y="0"/>
          <a:ext cx="0" cy="0"/>
          <a:chOff x="0" y="0"/>
          <a:chExt cx="0" cy="0"/>
        </a:xfrm>
      </p:grpSpPr>
      <p:sp>
        <p:nvSpPr>
          <p:cNvPr id="21" name="TextBox 20"/>
          <p:cNvSpPr txBox="1"/>
          <p:nvPr userDrawn="1"/>
        </p:nvSpPr>
        <p:spPr>
          <a:xfrm>
            <a:off x="-21519" y="591071"/>
            <a:ext cx="3729423" cy="461665"/>
          </a:xfrm>
          <a:prstGeom prst="rect">
            <a:avLst/>
          </a:prstGeom>
          <a:noFill/>
        </p:spPr>
        <p:txBody>
          <a:bodyPr wrap="square" rtlCol="0">
            <a:spAutoFit/>
          </a:bodyPr>
          <a:lstStyle>
            <a:defPPr>
              <a:defRPr lang="zh-CN"/>
            </a:defPPr>
            <a:lvl1pPr lvl="0">
              <a:defRPr sz="2400">
                <a:solidFill>
                  <a:schemeClr val="bg1">
                    <a:lumMod val="85000"/>
                  </a:schemeClr>
                </a:solidFill>
                <a:latin typeface="Helvetica Light" pitchFamily="50" charset="0"/>
              </a:defRPr>
            </a:lvl1pPr>
          </a:lstStyle>
          <a:p>
            <a:pPr lvl="0"/>
            <a:r>
              <a:rPr lang="en-US" altLang="zh-CN" dirty="0" smtClean="0"/>
              <a:t>teaching process</a:t>
            </a:r>
            <a:endParaRPr lang="en-US" altLang="zh-CN" dirty="0" smtClean="0"/>
          </a:p>
        </p:txBody>
      </p:sp>
      <p:cxnSp>
        <p:nvCxnSpPr>
          <p:cNvPr id="35" name="直接连接符 34"/>
          <p:cNvCxnSpPr/>
          <p:nvPr userDrawn="1"/>
        </p:nvCxnSpPr>
        <p:spPr>
          <a:xfrm>
            <a:off x="56324" y="1016710"/>
            <a:ext cx="610189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userDrawn="1"/>
        </p:nvGrpSpPr>
        <p:grpSpPr>
          <a:xfrm>
            <a:off x="6158217" y="-348031"/>
            <a:ext cx="1285643" cy="1393350"/>
            <a:chOff x="6158217" y="-708071"/>
            <a:chExt cx="1285643" cy="1393350"/>
          </a:xfrm>
        </p:grpSpPr>
        <p:grpSp>
          <p:nvGrpSpPr>
            <p:cNvPr id="49" name="组合 48"/>
            <p:cNvGrpSpPr/>
            <p:nvPr userDrawn="1"/>
          </p:nvGrpSpPr>
          <p:grpSpPr>
            <a:xfrm>
              <a:off x="6158217" y="-708071"/>
              <a:ext cx="1285643" cy="1393350"/>
              <a:chOff x="6475026" y="329329"/>
              <a:chExt cx="905286" cy="4461015"/>
            </a:xfrm>
          </p:grpSpPr>
          <p:sp>
            <p:nvSpPr>
              <p:cNvPr id="52" name="圆角矩形 51"/>
              <p:cNvSpPr/>
              <p:nvPr/>
            </p:nvSpPr>
            <p:spPr>
              <a:xfrm>
                <a:off x="6516216" y="422267"/>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6475026" y="329329"/>
                <a:ext cx="864096" cy="4323744"/>
              </a:xfrm>
              <a:prstGeom prst="roundRect">
                <a:avLst/>
              </a:prstGeom>
              <a:solidFill>
                <a:srgbClr val="2A8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TextBox 49"/>
            <p:cNvSpPr txBox="1"/>
            <p:nvPr userDrawn="1"/>
          </p:nvSpPr>
          <p:spPr>
            <a:xfrm>
              <a:off x="6226223" y="56183"/>
              <a:ext cx="533716" cy="369332"/>
            </a:xfrm>
            <a:prstGeom prst="rect">
              <a:avLst/>
            </a:prstGeom>
            <a:noFill/>
          </p:spPr>
          <p:txBody>
            <a:bodyPr wrap="square" rtlCol="0">
              <a:spAutoFit/>
            </a:bodyPr>
            <a:lstStyle/>
            <a:p>
              <a:r>
                <a:rPr lang="en-US" altLang="zh-CN" b="1" dirty="0" smtClean="0">
                  <a:solidFill>
                    <a:schemeClr val="bg1"/>
                  </a:solidFill>
                  <a:latin typeface="Gill Sans MT Condensed" pitchFamily="34" charset="0"/>
                  <a:ea typeface="Arial Unicode MS" pitchFamily="34" charset="-122"/>
                  <a:cs typeface="Arial Unicode MS" pitchFamily="34" charset="-122"/>
                </a:rPr>
                <a:t>03</a:t>
              </a:r>
              <a:endParaRPr lang="zh-CN" altLang="en-US" b="1" dirty="0">
                <a:solidFill>
                  <a:schemeClr val="bg1"/>
                </a:solidFill>
                <a:latin typeface="Gill Sans MT Condensed" pitchFamily="34" charset="0"/>
                <a:ea typeface="Arial Unicode MS" pitchFamily="34" charset="-122"/>
                <a:cs typeface="Arial Unicode MS" pitchFamily="34" charset="-122"/>
              </a:endParaRPr>
            </a:p>
          </p:txBody>
        </p:sp>
        <p:sp>
          <p:nvSpPr>
            <p:cNvPr id="51" name="TextBox 50"/>
            <p:cNvSpPr txBox="1"/>
            <p:nvPr userDrawn="1"/>
          </p:nvSpPr>
          <p:spPr>
            <a:xfrm>
              <a:off x="6209512" y="278230"/>
              <a:ext cx="1147290"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cs typeface="Arial Unicode MS" pitchFamily="34" charset="-122"/>
                </a:rPr>
                <a:t>教学过程</a:t>
              </a:r>
              <a:endParaRPr lang="zh-CN" altLang="en-US" b="1" dirty="0">
                <a:solidFill>
                  <a:schemeClr val="bg1"/>
                </a:solidFill>
                <a:latin typeface="微软雅黑" panose="020B0503020204020204" pitchFamily="34" charset="-122"/>
                <a:ea typeface="微软雅黑" panose="020B0503020204020204" pitchFamily="34" charset="-122"/>
                <a:cs typeface="Arial Unicode MS" pitchFamily="34" charset="-122"/>
              </a:endParaRPr>
            </a:p>
          </p:txBody>
        </p:sp>
      </p:gr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教学效果">
    <p:spTree>
      <p:nvGrpSpPr>
        <p:cNvPr id="1" name=""/>
        <p:cNvGrpSpPr/>
        <p:nvPr/>
      </p:nvGrpSpPr>
      <p:grpSpPr>
        <a:xfrm>
          <a:off x="0" y="0"/>
          <a:ext cx="0" cy="0"/>
          <a:chOff x="0" y="0"/>
          <a:chExt cx="0" cy="0"/>
        </a:xfrm>
      </p:grpSpPr>
      <p:sp>
        <p:nvSpPr>
          <p:cNvPr id="21" name="TextBox 20"/>
          <p:cNvSpPr txBox="1"/>
          <p:nvPr userDrawn="1"/>
        </p:nvSpPr>
        <p:spPr>
          <a:xfrm>
            <a:off x="-21519" y="591071"/>
            <a:ext cx="3081351" cy="461665"/>
          </a:xfrm>
          <a:prstGeom prst="rect">
            <a:avLst/>
          </a:prstGeom>
          <a:noFill/>
        </p:spPr>
        <p:txBody>
          <a:bodyPr wrap="square" rtlCol="0">
            <a:spAutoFit/>
          </a:bodyPr>
          <a:lstStyle>
            <a:defPPr>
              <a:defRPr lang="zh-CN"/>
            </a:defPPr>
            <a:lvl1pPr lvl="0">
              <a:defRPr sz="2400">
                <a:solidFill>
                  <a:schemeClr val="bg1">
                    <a:lumMod val="85000"/>
                  </a:schemeClr>
                </a:solidFill>
                <a:latin typeface="Helvetica Light" pitchFamily="50" charset="0"/>
              </a:defRPr>
            </a:lvl1pPr>
          </a:lstStyle>
          <a:p>
            <a:pPr lvl="0"/>
            <a:r>
              <a:rPr lang="en-US" altLang="zh-CN" dirty="0" smtClean="0"/>
              <a:t>Teaching effect</a:t>
            </a:r>
            <a:endParaRPr lang="en-US" altLang="zh-CN" dirty="0" smtClean="0"/>
          </a:p>
        </p:txBody>
      </p:sp>
      <p:cxnSp>
        <p:nvCxnSpPr>
          <p:cNvPr id="35" name="直接连接符 34"/>
          <p:cNvCxnSpPr/>
          <p:nvPr userDrawn="1"/>
        </p:nvCxnSpPr>
        <p:spPr>
          <a:xfrm>
            <a:off x="56324" y="1016710"/>
            <a:ext cx="739599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54" name="组合 53"/>
          <p:cNvGrpSpPr/>
          <p:nvPr userDrawn="1"/>
        </p:nvGrpSpPr>
        <p:grpSpPr>
          <a:xfrm>
            <a:off x="7596559" y="-340367"/>
            <a:ext cx="1278972" cy="1393103"/>
            <a:chOff x="7596559" y="-700407"/>
            <a:chExt cx="1278972" cy="1393103"/>
          </a:xfrm>
        </p:grpSpPr>
        <p:grpSp>
          <p:nvGrpSpPr>
            <p:cNvPr id="55" name="组合 54"/>
            <p:cNvGrpSpPr/>
            <p:nvPr userDrawn="1"/>
          </p:nvGrpSpPr>
          <p:grpSpPr>
            <a:xfrm>
              <a:off x="7596559" y="-700407"/>
              <a:ext cx="1278972" cy="1393103"/>
              <a:chOff x="7631852" y="336928"/>
              <a:chExt cx="900588" cy="4460224"/>
            </a:xfrm>
          </p:grpSpPr>
          <p:sp>
            <p:nvSpPr>
              <p:cNvPr id="58" name="圆角矩形 57"/>
              <p:cNvSpPr/>
              <p:nvPr/>
            </p:nvSpPr>
            <p:spPr>
              <a:xfrm>
                <a:off x="7668344"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7631852" y="336928"/>
                <a:ext cx="864096" cy="4323744"/>
              </a:xfrm>
              <a:prstGeom prst="roundRect">
                <a:avLst/>
              </a:prstGeom>
              <a:solidFill>
                <a:srgbClr val="E448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TextBox 55"/>
            <p:cNvSpPr txBox="1"/>
            <p:nvPr userDrawn="1"/>
          </p:nvSpPr>
          <p:spPr>
            <a:xfrm>
              <a:off x="7692665" y="67741"/>
              <a:ext cx="533716" cy="369332"/>
            </a:xfrm>
            <a:prstGeom prst="rect">
              <a:avLst/>
            </a:prstGeom>
            <a:noFill/>
          </p:spPr>
          <p:txBody>
            <a:bodyPr wrap="square" rtlCol="0">
              <a:spAutoFit/>
            </a:bodyPr>
            <a:lstStyle/>
            <a:p>
              <a:r>
                <a:rPr lang="en-US" altLang="zh-CN" b="1" dirty="0" smtClean="0">
                  <a:solidFill>
                    <a:schemeClr val="bg1"/>
                  </a:solidFill>
                  <a:latin typeface="Gill Sans MT Condensed" pitchFamily="34" charset="0"/>
                  <a:ea typeface="Arial Unicode MS" pitchFamily="34" charset="-122"/>
                  <a:cs typeface="Arial Unicode MS" pitchFamily="34" charset="-122"/>
                </a:rPr>
                <a:t>04</a:t>
              </a:r>
              <a:endParaRPr lang="zh-CN" altLang="en-US" b="1" dirty="0">
                <a:solidFill>
                  <a:schemeClr val="bg1"/>
                </a:solidFill>
                <a:latin typeface="Gill Sans MT Condensed" pitchFamily="34" charset="0"/>
                <a:ea typeface="Arial Unicode MS" pitchFamily="34" charset="-122"/>
                <a:cs typeface="Arial Unicode MS" pitchFamily="34" charset="-122"/>
              </a:endParaRPr>
            </a:p>
          </p:txBody>
        </p:sp>
        <p:sp>
          <p:nvSpPr>
            <p:cNvPr id="57" name="TextBox 56"/>
            <p:cNvSpPr txBox="1"/>
            <p:nvPr userDrawn="1"/>
          </p:nvSpPr>
          <p:spPr>
            <a:xfrm>
              <a:off x="7699082" y="278230"/>
              <a:ext cx="1147290"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cs typeface="Arial Unicode MS" pitchFamily="34" charset="-122"/>
                </a:rPr>
                <a:t>教学效果</a:t>
              </a:r>
              <a:endParaRPr lang="zh-CN" altLang="en-US" b="1" dirty="0">
                <a:solidFill>
                  <a:schemeClr val="bg1"/>
                </a:solidFill>
                <a:latin typeface="微软雅黑" panose="020B0503020204020204" pitchFamily="34" charset="-122"/>
                <a:ea typeface="微软雅黑" panose="020B0503020204020204" pitchFamily="34" charset="-122"/>
                <a:cs typeface="Arial Unicode MS"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up)">
                                      <p:cBhvr>
                                        <p:cTn id="7" dur="500"/>
                                        <p:tgtEl>
                                          <p:spTgt spid="5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down)">
                                      <p:cBhvr>
                                        <p:cTn id="11" dur="500"/>
                                        <p:tgtEl>
                                          <p:spTgt spid="21"/>
                                        </p:tgtEl>
                                      </p:cBhvr>
                                    </p:animEffect>
                                  </p:childTnLst>
                                </p:cTn>
                              </p:par>
                              <p:par>
                                <p:cTn id="12" presetID="22" presetClass="entr" presetSubtype="4" fill="hold" nodeType="with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wipe(down)">
                                      <p:cBhvr>
                                        <p:cTn id="1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教学效果">
    <p:spTree>
      <p:nvGrpSpPr>
        <p:cNvPr id="1" name=""/>
        <p:cNvGrpSpPr/>
        <p:nvPr/>
      </p:nvGrpSpPr>
      <p:grpSpPr>
        <a:xfrm>
          <a:off x="0" y="0"/>
          <a:ext cx="0" cy="0"/>
          <a:chOff x="0" y="0"/>
          <a:chExt cx="0" cy="0"/>
        </a:xfrm>
      </p:grpSpPr>
      <p:sp>
        <p:nvSpPr>
          <p:cNvPr id="21" name="TextBox 20"/>
          <p:cNvSpPr txBox="1"/>
          <p:nvPr userDrawn="1"/>
        </p:nvSpPr>
        <p:spPr>
          <a:xfrm>
            <a:off x="-21519" y="591071"/>
            <a:ext cx="3081351" cy="461665"/>
          </a:xfrm>
          <a:prstGeom prst="rect">
            <a:avLst/>
          </a:prstGeom>
          <a:noFill/>
        </p:spPr>
        <p:txBody>
          <a:bodyPr wrap="square" rtlCol="0">
            <a:spAutoFit/>
          </a:bodyPr>
          <a:lstStyle>
            <a:defPPr>
              <a:defRPr lang="zh-CN"/>
            </a:defPPr>
            <a:lvl1pPr lvl="0">
              <a:defRPr sz="2400">
                <a:solidFill>
                  <a:schemeClr val="bg1">
                    <a:lumMod val="85000"/>
                  </a:schemeClr>
                </a:solidFill>
                <a:latin typeface="Helvetica Light" pitchFamily="50" charset="0"/>
              </a:defRPr>
            </a:lvl1pPr>
          </a:lstStyle>
          <a:p>
            <a:pPr lvl="0"/>
            <a:r>
              <a:rPr lang="en-US" altLang="zh-CN" dirty="0" smtClean="0"/>
              <a:t>Teaching effect</a:t>
            </a:r>
            <a:endParaRPr lang="en-US" altLang="zh-CN" dirty="0" smtClean="0"/>
          </a:p>
        </p:txBody>
      </p:sp>
      <p:cxnSp>
        <p:nvCxnSpPr>
          <p:cNvPr id="35" name="直接连接符 34"/>
          <p:cNvCxnSpPr/>
          <p:nvPr userDrawn="1"/>
        </p:nvCxnSpPr>
        <p:spPr>
          <a:xfrm>
            <a:off x="56324" y="1016710"/>
            <a:ext cx="739599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54" name="组合 53"/>
          <p:cNvGrpSpPr/>
          <p:nvPr userDrawn="1"/>
        </p:nvGrpSpPr>
        <p:grpSpPr>
          <a:xfrm>
            <a:off x="7596559" y="-340367"/>
            <a:ext cx="1278972" cy="1393103"/>
            <a:chOff x="7596559" y="-700407"/>
            <a:chExt cx="1278972" cy="1393103"/>
          </a:xfrm>
        </p:grpSpPr>
        <p:grpSp>
          <p:nvGrpSpPr>
            <p:cNvPr id="55" name="组合 54"/>
            <p:cNvGrpSpPr/>
            <p:nvPr userDrawn="1"/>
          </p:nvGrpSpPr>
          <p:grpSpPr>
            <a:xfrm>
              <a:off x="7596559" y="-700407"/>
              <a:ext cx="1278972" cy="1393103"/>
              <a:chOff x="7631852" y="336928"/>
              <a:chExt cx="900588" cy="4460224"/>
            </a:xfrm>
          </p:grpSpPr>
          <p:sp>
            <p:nvSpPr>
              <p:cNvPr id="58" name="圆角矩形 57"/>
              <p:cNvSpPr/>
              <p:nvPr/>
            </p:nvSpPr>
            <p:spPr>
              <a:xfrm>
                <a:off x="7668344"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7631852" y="336928"/>
                <a:ext cx="864096" cy="4323744"/>
              </a:xfrm>
              <a:prstGeom prst="roundRect">
                <a:avLst/>
              </a:prstGeom>
              <a:solidFill>
                <a:srgbClr val="E448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TextBox 55"/>
            <p:cNvSpPr txBox="1"/>
            <p:nvPr userDrawn="1"/>
          </p:nvSpPr>
          <p:spPr>
            <a:xfrm>
              <a:off x="7692665" y="67741"/>
              <a:ext cx="533716" cy="369332"/>
            </a:xfrm>
            <a:prstGeom prst="rect">
              <a:avLst/>
            </a:prstGeom>
            <a:noFill/>
          </p:spPr>
          <p:txBody>
            <a:bodyPr wrap="square" rtlCol="0">
              <a:spAutoFit/>
            </a:bodyPr>
            <a:lstStyle/>
            <a:p>
              <a:r>
                <a:rPr lang="en-US" altLang="zh-CN" b="1" dirty="0" smtClean="0">
                  <a:solidFill>
                    <a:schemeClr val="bg1"/>
                  </a:solidFill>
                  <a:latin typeface="Gill Sans MT Condensed" pitchFamily="34" charset="0"/>
                  <a:ea typeface="Arial Unicode MS" pitchFamily="34" charset="-122"/>
                  <a:cs typeface="Arial Unicode MS" pitchFamily="34" charset="-122"/>
                </a:rPr>
                <a:t>04</a:t>
              </a:r>
              <a:endParaRPr lang="zh-CN" altLang="en-US" b="1" dirty="0">
                <a:solidFill>
                  <a:schemeClr val="bg1"/>
                </a:solidFill>
                <a:latin typeface="Gill Sans MT Condensed" pitchFamily="34" charset="0"/>
                <a:ea typeface="Arial Unicode MS" pitchFamily="34" charset="-122"/>
                <a:cs typeface="Arial Unicode MS" pitchFamily="34" charset="-122"/>
              </a:endParaRPr>
            </a:p>
          </p:txBody>
        </p:sp>
        <p:sp>
          <p:nvSpPr>
            <p:cNvPr id="57" name="TextBox 56"/>
            <p:cNvSpPr txBox="1"/>
            <p:nvPr userDrawn="1"/>
          </p:nvSpPr>
          <p:spPr>
            <a:xfrm>
              <a:off x="7699082" y="278230"/>
              <a:ext cx="1147290"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cs typeface="Arial Unicode MS" pitchFamily="34" charset="-122"/>
                </a:rPr>
                <a:t>教学效果</a:t>
              </a:r>
              <a:endParaRPr lang="zh-CN" altLang="en-US" b="1" dirty="0">
                <a:solidFill>
                  <a:schemeClr val="bg1"/>
                </a:solidFill>
                <a:latin typeface="微软雅黑" panose="020B0503020204020204" pitchFamily="34" charset="-122"/>
                <a:ea typeface="微软雅黑" panose="020B0503020204020204" pitchFamily="34" charset="-122"/>
                <a:cs typeface="Arial Unicode MS" pitchFamily="34" charset="-122"/>
              </a:endParaRPr>
            </a:p>
          </p:txBody>
        </p:sp>
      </p:gr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UpDiag">
          <a:fgClr>
            <a:srgbClr val="F2F2F2"/>
          </a:fgClr>
          <a:bgClr>
            <a:schemeClr val="bg1"/>
          </a:bgClr>
        </a:pattFill>
        <a:effectLst/>
      </p:bgPr>
    </p:bg>
    <p:spTree>
      <p:nvGrpSpPr>
        <p:cNvPr id="1" name=""/>
        <p:cNvGrpSpPr/>
        <p:nvPr/>
      </p:nvGrpSpPr>
      <p:grpSpPr>
        <a:xfrm>
          <a:off x="0" y="0"/>
          <a:ext cx="0" cy="0"/>
          <a:chOff x="0" y="0"/>
          <a:chExt cx="0" cy="0"/>
        </a:xfrm>
      </p:grpSpPr>
      <p:sp>
        <p:nvSpPr>
          <p:cNvPr id="32" name="TextBox 31" hidden="1"/>
          <p:cNvSpPr txBox="1"/>
          <p:nvPr userDrawn="1"/>
        </p:nvSpPr>
        <p:spPr>
          <a:xfrm>
            <a:off x="18852" y="-14371"/>
            <a:ext cx="1724879" cy="584775"/>
          </a:xfrm>
          <a:prstGeom prst="rect">
            <a:avLst/>
          </a:prstGeom>
          <a:noFill/>
        </p:spPr>
        <p:txBody>
          <a:bodyPr wrap="square" rtlCol="0">
            <a:spAutoFit/>
          </a:bodyPr>
          <a:lstStyle/>
          <a:p>
            <a:r>
              <a:rPr lang="en-US" altLang="zh-CN" sz="3200" dirty="0" smtClean="0">
                <a:solidFill>
                  <a:srgbClr val="333333"/>
                </a:solidFill>
                <a:latin typeface="Gill Sans Ultra Bold" pitchFamily="34" charset="0"/>
              </a:rPr>
              <a:t>LOGO</a:t>
            </a:r>
            <a:endParaRPr lang="zh-CN" altLang="en-US" sz="3200" dirty="0">
              <a:solidFill>
                <a:srgbClr val="333333"/>
              </a:solidFill>
              <a:latin typeface="Gill Sans Ultra Bold" pitchFamily="34" charset="0"/>
            </a:endParaRPr>
          </a:p>
        </p:txBody>
      </p:sp>
      <p:grpSp>
        <p:nvGrpSpPr>
          <p:cNvPr id="59" name="组合 58"/>
          <p:cNvGrpSpPr/>
          <p:nvPr userDrawn="1"/>
        </p:nvGrpSpPr>
        <p:grpSpPr>
          <a:xfrm>
            <a:off x="3314736" y="-715238"/>
            <a:ext cx="1307004" cy="1397180"/>
            <a:chOff x="3314736" y="-715238"/>
            <a:chExt cx="1307004" cy="1397180"/>
          </a:xfrm>
        </p:grpSpPr>
        <p:grpSp>
          <p:nvGrpSpPr>
            <p:cNvPr id="34" name="组合 33"/>
            <p:cNvGrpSpPr/>
            <p:nvPr userDrawn="1"/>
          </p:nvGrpSpPr>
          <p:grpSpPr>
            <a:xfrm>
              <a:off x="3314736" y="-715238"/>
              <a:ext cx="1307004" cy="1397180"/>
              <a:chOff x="4227737" y="323875"/>
              <a:chExt cx="920327" cy="4473277"/>
            </a:xfrm>
          </p:grpSpPr>
          <p:sp>
            <p:nvSpPr>
              <p:cNvPr id="37" name="圆角矩形 36"/>
              <p:cNvSpPr/>
              <p:nvPr/>
            </p:nvSpPr>
            <p:spPr>
              <a:xfrm>
                <a:off x="4283968"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4227737" y="323875"/>
                <a:ext cx="879048" cy="4323744"/>
              </a:xfrm>
              <a:prstGeom prst="roundRect">
                <a:avLst/>
              </a:prstGeom>
              <a:solidFill>
                <a:srgbClr val="4352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TextBox 34"/>
            <p:cNvSpPr txBox="1"/>
            <p:nvPr userDrawn="1"/>
          </p:nvSpPr>
          <p:spPr>
            <a:xfrm>
              <a:off x="3372889" y="44624"/>
              <a:ext cx="533716" cy="369332"/>
            </a:xfrm>
            <a:prstGeom prst="rect">
              <a:avLst/>
            </a:prstGeom>
            <a:noFill/>
          </p:spPr>
          <p:txBody>
            <a:bodyPr wrap="square" rtlCol="0">
              <a:spAutoFit/>
            </a:bodyPr>
            <a:lstStyle/>
            <a:p>
              <a:r>
                <a:rPr lang="en-US" altLang="zh-CN" b="1" dirty="0" smtClean="0">
                  <a:solidFill>
                    <a:schemeClr val="bg1"/>
                  </a:solidFill>
                  <a:latin typeface="Gill Sans MT Condensed" pitchFamily="34" charset="0"/>
                  <a:ea typeface="Arial Unicode MS" pitchFamily="34" charset="-122"/>
                  <a:cs typeface="Arial Unicode MS" pitchFamily="34" charset="-122"/>
                </a:rPr>
                <a:t>01</a:t>
              </a:r>
              <a:endParaRPr lang="zh-CN" altLang="en-US" b="1" dirty="0">
                <a:solidFill>
                  <a:schemeClr val="bg1"/>
                </a:solidFill>
                <a:latin typeface="Gill Sans MT Condensed" pitchFamily="34" charset="0"/>
                <a:ea typeface="Arial Unicode MS" pitchFamily="34" charset="-122"/>
                <a:cs typeface="Arial Unicode MS" pitchFamily="34" charset="-122"/>
              </a:endParaRPr>
            </a:p>
          </p:txBody>
        </p:sp>
        <p:sp>
          <p:nvSpPr>
            <p:cNvPr id="36" name="TextBox 35"/>
            <p:cNvSpPr txBox="1"/>
            <p:nvPr userDrawn="1"/>
          </p:nvSpPr>
          <p:spPr>
            <a:xfrm>
              <a:off x="3372889" y="278230"/>
              <a:ext cx="1147290"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cs typeface="Arial Unicode MS" pitchFamily="34" charset="-122"/>
                </a:rPr>
                <a:t>教学分析</a:t>
              </a:r>
              <a:endParaRPr lang="zh-CN" altLang="en-US" b="1" dirty="0">
                <a:solidFill>
                  <a:schemeClr val="bg1"/>
                </a:solidFill>
                <a:latin typeface="微软雅黑" panose="020B0503020204020204" pitchFamily="34" charset="-122"/>
                <a:ea typeface="微软雅黑" panose="020B0503020204020204" pitchFamily="34" charset="-122"/>
                <a:cs typeface="Arial Unicode MS" pitchFamily="34" charset="-122"/>
              </a:endParaRPr>
            </a:p>
          </p:txBody>
        </p:sp>
      </p:grpSp>
      <p:grpSp>
        <p:nvGrpSpPr>
          <p:cNvPr id="61" name="组合 60"/>
          <p:cNvGrpSpPr/>
          <p:nvPr userDrawn="1"/>
        </p:nvGrpSpPr>
        <p:grpSpPr>
          <a:xfrm>
            <a:off x="6158217" y="-708071"/>
            <a:ext cx="1285643" cy="1393350"/>
            <a:chOff x="6158217" y="-708071"/>
            <a:chExt cx="1285643" cy="1393350"/>
          </a:xfrm>
        </p:grpSpPr>
        <p:grpSp>
          <p:nvGrpSpPr>
            <p:cNvPr id="40" name="组合 39"/>
            <p:cNvGrpSpPr/>
            <p:nvPr userDrawn="1"/>
          </p:nvGrpSpPr>
          <p:grpSpPr>
            <a:xfrm>
              <a:off x="6158217" y="-708071"/>
              <a:ext cx="1285643" cy="1393350"/>
              <a:chOff x="6475026" y="329329"/>
              <a:chExt cx="905286" cy="4461015"/>
            </a:xfrm>
          </p:grpSpPr>
          <p:sp>
            <p:nvSpPr>
              <p:cNvPr id="43" name="圆角矩形 42"/>
              <p:cNvSpPr/>
              <p:nvPr/>
            </p:nvSpPr>
            <p:spPr>
              <a:xfrm>
                <a:off x="6516216" y="422267"/>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6475026" y="329329"/>
                <a:ext cx="864096" cy="4323744"/>
              </a:xfrm>
              <a:prstGeom prst="roundRect">
                <a:avLst/>
              </a:prstGeom>
              <a:solidFill>
                <a:srgbClr val="2A8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TextBox 40"/>
            <p:cNvSpPr txBox="1"/>
            <p:nvPr userDrawn="1"/>
          </p:nvSpPr>
          <p:spPr>
            <a:xfrm>
              <a:off x="6226223" y="56183"/>
              <a:ext cx="533716" cy="369332"/>
            </a:xfrm>
            <a:prstGeom prst="rect">
              <a:avLst/>
            </a:prstGeom>
            <a:noFill/>
          </p:spPr>
          <p:txBody>
            <a:bodyPr wrap="square" rtlCol="0">
              <a:spAutoFit/>
            </a:bodyPr>
            <a:lstStyle/>
            <a:p>
              <a:r>
                <a:rPr lang="en-US" altLang="zh-CN" b="1" dirty="0" smtClean="0">
                  <a:solidFill>
                    <a:schemeClr val="bg1"/>
                  </a:solidFill>
                  <a:latin typeface="Gill Sans MT Condensed" pitchFamily="34" charset="0"/>
                  <a:ea typeface="Arial Unicode MS" pitchFamily="34" charset="-122"/>
                  <a:cs typeface="Arial Unicode MS" pitchFamily="34" charset="-122"/>
                </a:rPr>
                <a:t>03</a:t>
              </a:r>
              <a:endParaRPr lang="zh-CN" altLang="en-US" b="1" dirty="0">
                <a:solidFill>
                  <a:schemeClr val="bg1"/>
                </a:solidFill>
                <a:latin typeface="Gill Sans MT Condensed" pitchFamily="34" charset="0"/>
                <a:ea typeface="Arial Unicode MS" pitchFamily="34" charset="-122"/>
                <a:cs typeface="Arial Unicode MS" pitchFamily="34" charset="-122"/>
              </a:endParaRPr>
            </a:p>
          </p:txBody>
        </p:sp>
        <p:sp>
          <p:nvSpPr>
            <p:cNvPr id="42" name="TextBox 41"/>
            <p:cNvSpPr txBox="1"/>
            <p:nvPr userDrawn="1"/>
          </p:nvSpPr>
          <p:spPr>
            <a:xfrm>
              <a:off x="6209512" y="278230"/>
              <a:ext cx="1147290"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cs typeface="Arial Unicode MS" pitchFamily="34" charset="-122"/>
                </a:rPr>
                <a:t>教学过程</a:t>
              </a:r>
              <a:endParaRPr lang="zh-CN" altLang="en-US" b="1" dirty="0">
                <a:solidFill>
                  <a:schemeClr val="bg1"/>
                </a:solidFill>
                <a:latin typeface="微软雅黑" panose="020B0503020204020204" pitchFamily="34" charset="-122"/>
                <a:ea typeface="微软雅黑" panose="020B0503020204020204" pitchFamily="34" charset="-122"/>
                <a:cs typeface="Arial Unicode MS" pitchFamily="34" charset="-122"/>
              </a:endParaRPr>
            </a:p>
          </p:txBody>
        </p:sp>
      </p:grpSp>
      <p:grpSp>
        <p:nvGrpSpPr>
          <p:cNvPr id="62" name="组合 61"/>
          <p:cNvGrpSpPr/>
          <p:nvPr userDrawn="1"/>
        </p:nvGrpSpPr>
        <p:grpSpPr>
          <a:xfrm>
            <a:off x="7596559" y="-700407"/>
            <a:ext cx="1278972" cy="1393103"/>
            <a:chOff x="7596559" y="-700407"/>
            <a:chExt cx="1278972" cy="1393103"/>
          </a:xfrm>
        </p:grpSpPr>
        <p:grpSp>
          <p:nvGrpSpPr>
            <p:cNvPr id="46" name="组合 45"/>
            <p:cNvGrpSpPr/>
            <p:nvPr userDrawn="1"/>
          </p:nvGrpSpPr>
          <p:grpSpPr>
            <a:xfrm>
              <a:off x="7596559" y="-700407"/>
              <a:ext cx="1278972" cy="1393103"/>
              <a:chOff x="7631852" y="336928"/>
              <a:chExt cx="900588" cy="4460224"/>
            </a:xfrm>
          </p:grpSpPr>
          <p:sp>
            <p:nvSpPr>
              <p:cNvPr id="49" name="圆角矩形 48"/>
              <p:cNvSpPr/>
              <p:nvPr/>
            </p:nvSpPr>
            <p:spPr>
              <a:xfrm>
                <a:off x="7668344"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7631852" y="336928"/>
                <a:ext cx="864096" cy="4323744"/>
              </a:xfrm>
              <a:prstGeom prst="roundRect">
                <a:avLst/>
              </a:prstGeom>
              <a:solidFill>
                <a:srgbClr val="E448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TextBox 46"/>
            <p:cNvSpPr txBox="1"/>
            <p:nvPr userDrawn="1"/>
          </p:nvSpPr>
          <p:spPr>
            <a:xfrm>
              <a:off x="7692665" y="67741"/>
              <a:ext cx="533716" cy="369332"/>
            </a:xfrm>
            <a:prstGeom prst="rect">
              <a:avLst/>
            </a:prstGeom>
            <a:noFill/>
          </p:spPr>
          <p:txBody>
            <a:bodyPr wrap="square" rtlCol="0">
              <a:spAutoFit/>
            </a:bodyPr>
            <a:lstStyle/>
            <a:p>
              <a:r>
                <a:rPr lang="en-US" altLang="zh-CN" b="1" dirty="0" smtClean="0">
                  <a:solidFill>
                    <a:schemeClr val="bg1"/>
                  </a:solidFill>
                  <a:latin typeface="Gill Sans MT Condensed" pitchFamily="34" charset="0"/>
                  <a:ea typeface="Arial Unicode MS" pitchFamily="34" charset="-122"/>
                  <a:cs typeface="Arial Unicode MS" pitchFamily="34" charset="-122"/>
                </a:rPr>
                <a:t>04</a:t>
              </a:r>
              <a:endParaRPr lang="zh-CN" altLang="en-US" b="1" dirty="0">
                <a:solidFill>
                  <a:schemeClr val="bg1"/>
                </a:solidFill>
                <a:latin typeface="Gill Sans MT Condensed" pitchFamily="34" charset="0"/>
                <a:ea typeface="Arial Unicode MS" pitchFamily="34" charset="-122"/>
                <a:cs typeface="Arial Unicode MS" pitchFamily="34" charset="-122"/>
              </a:endParaRPr>
            </a:p>
          </p:txBody>
        </p:sp>
        <p:sp>
          <p:nvSpPr>
            <p:cNvPr id="48" name="TextBox 47"/>
            <p:cNvSpPr txBox="1"/>
            <p:nvPr userDrawn="1"/>
          </p:nvSpPr>
          <p:spPr>
            <a:xfrm>
              <a:off x="7699082" y="278230"/>
              <a:ext cx="1147290"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cs typeface="Arial Unicode MS" pitchFamily="34" charset="-122"/>
                </a:rPr>
                <a:t>教学效果</a:t>
              </a:r>
              <a:endParaRPr lang="zh-CN" altLang="en-US" b="1" dirty="0">
                <a:solidFill>
                  <a:schemeClr val="bg1"/>
                </a:solidFill>
                <a:latin typeface="微软雅黑" panose="020B0503020204020204" pitchFamily="34" charset="-122"/>
                <a:ea typeface="微软雅黑" panose="020B0503020204020204" pitchFamily="34" charset="-122"/>
                <a:cs typeface="Arial Unicode MS" pitchFamily="34" charset="-122"/>
              </a:endParaRPr>
            </a:p>
          </p:txBody>
        </p:sp>
      </p:grpSp>
      <p:grpSp>
        <p:nvGrpSpPr>
          <p:cNvPr id="60" name="组合 59"/>
          <p:cNvGrpSpPr/>
          <p:nvPr userDrawn="1"/>
        </p:nvGrpSpPr>
        <p:grpSpPr>
          <a:xfrm>
            <a:off x="4726465" y="-711878"/>
            <a:ext cx="1285722" cy="1394349"/>
            <a:chOff x="4726465" y="-711878"/>
            <a:chExt cx="1285722" cy="1394349"/>
          </a:xfrm>
        </p:grpSpPr>
        <p:grpSp>
          <p:nvGrpSpPr>
            <p:cNvPr id="52" name="组合 51"/>
            <p:cNvGrpSpPr/>
            <p:nvPr userDrawn="1"/>
          </p:nvGrpSpPr>
          <p:grpSpPr>
            <a:xfrm>
              <a:off x="4726465" y="-711878"/>
              <a:ext cx="1285722" cy="1394349"/>
              <a:chOff x="5322842" y="326129"/>
              <a:chExt cx="905342" cy="4464216"/>
            </a:xfrm>
          </p:grpSpPr>
          <p:sp>
            <p:nvSpPr>
              <p:cNvPr id="55" name="圆角矩形 54"/>
              <p:cNvSpPr/>
              <p:nvPr/>
            </p:nvSpPr>
            <p:spPr>
              <a:xfrm>
                <a:off x="5364088" y="422268"/>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a:off x="5322842" y="326129"/>
                <a:ext cx="864096" cy="4323744"/>
              </a:xfrm>
              <a:prstGeom prst="roundRect">
                <a:avLst/>
              </a:prstGeom>
              <a:solidFill>
                <a:srgbClr val="1E6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TextBox 52"/>
            <p:cNvSpPr txBox="1"/>
            <p:nvPr userDrawn="1"/>
          </p:nvSpPr>
          <p:spPr>
            <a:xfrm>
              <a:off x="4794471" y="56183"/>
              <a:ext cx="533716" cy="369332"/>
            </a:xfrm>
            <a:prstGeom prst="rect">
              <a:avLst/>
            </a:prstGeom>
            <a:noFill/>
          </p:spPr>
          <p:txBody>
            <a:bodyPr wrap="square" rtlCol="0">
              <a:spAutoFit/>
            </a:bodyPr>
            <a:lstStyle/>
            <a:p>
              <a:r>
                <a:rPr lang="en-US" altLang="zh-CN" b="1" dirty="0" smtClean="0">
                  <a:solidFill>
                    <a:schemeClr val="bg1"/>
                  </a:solidFill>
                  <a:latin typeface="Gill Sans MT Condensed" pitchFamily="34" charset="0"/>
                  <a:ea typeface="Arial Unicode MS" pitchFamily="34" charset="-122"/>
                  <a:cs typeface="Arial Unicode MS" pitchFamily="34" charset="-122"/>
                </a:rPr>
                <a:t>02</a:t>
              </a:r>
              <a:endParaRPr lang="zh-CN" altLang="en-US" b="1" dirty="0">
                <a:solidFill>
                  <a:schemeClr val="bg1"/>
                </a:solidFill>
                <a:latin typeface="Gill Sans MT Condensed" pitchFamily="34" charset="0"/>
                <a:ea typeface="Arial Unicode MS" pitchFamily="34" charset="-122"/>
                <a:cs typeface="Arial Unicode MS" pitchFamily="34" charset="-122"/>
              </a:endParaRPr>
            </a:p>
          </p:txBody>
        </p:sp>
        <p:sp>
          <p:nvSpPr>
            <p:cNvPr id="54" name="TextBox 53"/>
            <p:cNvSpPr txBox="1"/>
            <p:nvPr userDrawn="1"/>
          </p:nvSpPr>
          <p:spPr>
            <a:xfrm>
              <a:off x="4779942" y="278230"/>
              <a:ext cx="1147290"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cs typeface="Arial Unicode MS" pitchFamily="34" charset="-122"/>
                </a:rPr>
                <a:t>教学策略</a:t>
              </a:r>
              <a:endParaRPr lang="zh-CN" altLang="en-US" b="1" dirty="0">
                <a:solidFill>
                  <a:schemeClr val="bg1"/>
                </a:solidFill>
                <a:latin typeface="微软雅黑" panose="020B0503020204020204" pitchFamily="34" charset="-122"/>
                <a:ea typeface="微软雅黑" panose="020B0503020204020204" pitchFamily="34" charset="-122"/>
                <a:cs typeface="Arial Unicode MS" pitchFamily="34" charset="-122"/>
              </a:endParaRPr>
            </a:p>
          </p:txBody>
        </p:sp>
      </p:grpSp>
      <p:cxnSp>
        <p:nvCxnSpPr>
          <p:cNvPr id="57" name="直接连接符 56"/>
          <p:cNvCxnSpPr/>
          <p:nvPr userDrawn="1"/>
        </p:nvCxnSpPr>
        <p:spPr>
          <a:xfrm>
            <a:off x="148428" y="6499448"/>
            <a:ext cx="862482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8" name="TextBox 57"/>
          <p:cNvSpPr txBox="1"/>
          <p:nvPr userDrawn="1"/>
        </p:nvSpPr>
        <p:spPr>
          <a:xfrm>
            <a:off x="3779912" y="6551711"/>
            <a:ext cx="5082299" cy="307777"/>
          </a:xfrm>
          <a:prstGeom prst="rect">
            <a:avLst/>
          </a:prstGeom>
          <a:noFill/>
        </p:spPr>
        <p:txBody>
          <a:bodyPr wrap="square" rtlCol="0" anchor="b">
            <a:spAutoFit/>
          </a:bodyPr>
          <a:lstStyle/>
          <a:p>
            <a:pPr algn="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在此处可以输入您的设计完整标题或删除文本框</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3.png"/><Relationship Id="rId4" Type="http://schemas.microsoft.com/office/2007/relationships/media" Target="../media/media1.mp3"/><Relationship Id="rId3" Type="http://schemas.openxmlformats.org/officeDocument/2006/relationships/audio" Target="../media/media1.mp3"/><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image" Target="../media/image17.jpeg"/><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image" Target="../media/image14.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image" Target="../media/image18.jpeg"/><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9.jpe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8.jpeg"/><Relationship Id="rId2" Type="http://schemas.openxmlformats.org/officeDocument/2006/relationships/image" Target="../media/image23.png"/><Relationship Id="rId1" Type="http://schemas.openxmlformats.org/officeDocument/2006/relationships/image" Target="../media/image22.pn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7.jpeg"/><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image" Target="../media/image24.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32.png"/><Relationship Id="rId4" Type="http://schemas.openxmlformats.org/officeDocument/2006/relationships/image" Target="../media/image31.png"/><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28.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image" Target="../media/image33.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6.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9.jpeg"/><Relationship Id="rId1" Type="http://schemas.openxmlformats.org/officeDocument/2006/relationships/image" Target="../media/image38.pn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image" Target="../media/image40.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image" Target="../media/image43.jpe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image" Target="../media/image46.jpeg"/><Relationship Id="rId1" Type="http://schemas.openxmlformats.org/officeDocument/2006/relationships/image" Target="../media/image1.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48.jpeg"/><Relationship Id="rId1" Type="http://schemas.openxmlformats.org/officeDocument/2006/relationships/image" Target="../media/image47.jpe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50.png"/><Relationship Id="rId1" Type="http://schemas.openxmlformats.org/officeDocument/2006/relationships/image" Target="../media/image49.jpe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jpeg"/><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microsoft.com/office/2007/relationships/hdphoto" Target="../media/hdphoto2.wdp"/><Relationship Id="rId3" Type="http://schemas.openxmlformats.org/officeDocument/2006/relationships/image" Target="../media/image9.jpeg"/><Relationship Id="rId2" Type="http://schemas.microsoft.com/office/2007/relationships/hdphoto" Target="../media/hdphoto1.wdp"/><Relationship Id="rId1"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1.png"/><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 y="-1854"/>
            <a:ext cx="9143999" cy="6860986"/>
            <a:chOff x="-283977" y="779393"/>
            <a:chExt cx="10108415" cy="6943838"/>
          </a:xfrm>
        </p:grpSpPr>
        <p:pic>
          <p:nvPicPr>
            <p:cNvPr id="4"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5753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4494608"/>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3270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2046335"/>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779393"/>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1588" y="644688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76" name="组合 75"/>
          <p:cNvGrpSpPr/>
          <p:nvPr/>
        </p:nvGrpSpPr>
        <p:grpSpPr>
          <a:xfrm>
            <a:off x="78477" y="282754"/>
            <a:ext cx="9000000" cy="6495695"/>
            <a:chOff x="410612" y="490688"/>
            <a:chExt cx="8265845" cy="5962649"/>
          </a:xfrm>
        </p:grpSpPr>
        <p:sp>
          <p:nvSpPr>
            <p:cNvPr id="77" name="圆角矩形 76"/>
            <p:cNvSpPr/>
            <p:nvPr/>
          </p:nvSpPr>
          <p:spPr>
            <a:xfrm>
              <a:off x="467545" y="538783"/>
              <a:ext cx="8208912" cy="5914554"/>
            </a:xfrm>
            <a:prstGeom prst="roundRect">
              <a:avLst>
                <a:gd name="adj" fmla="val 5214"/>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410612" y="490688"/>
              <a:ext cx="8208912" cy="5914554"/>
            </a:xfrm>
            <a:prstGeom prst="roundRect">
              <a:avLst>
                <a:gd name="adj" fmla="val 5214"/>
              </a:avLst>
            </a:prstGeom>
            <a:pattFill prst="ltUpDiag">
              <a:fgClr>
                <a:srgbClr val="F4F4F4"/>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781" name="组合 780"/>
          <p:cNvGrpSpPr/>
          <p:nvPr/>
        </p:nvGrpSpPr>
        <p:grpSpPr>
          <a:xfrm>
            <a:off x="5981815" y="2962381"/>
            <a:ext cx="1260000" cy="1260000"/>
            <a:chOff x="6475026" y="329329"/>
            <a:chExt cx="905286" cy="4461015"/>
          </a:xfrm>
        </p:grpSpPr>
        <p:sp>
          <p:nvSpPr>
            <p:cNvPr id="782" name="圆角矩形 781"/>
            <p:cNvSpPr/>
            <p:nvPr/>
          </p:nvSpPr>
          <p:spPr>
            <a:xfrm>
              <a:off x="6516216" y="422267"/>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3" name="圆角矩形 782"/>
            <p:cNvSpPr/>
            <p:nvPr/>
          </p:nvSpPr>
          <p:spPr>
            <a:xfrm>
              <a:off x="6475026" y="329329"/>
              <a:ext cx="864096" cy="4323744"/>
            </a:xfrm>
            <a:prstGeom prst="roundRect">
              <a:avLst/>
            </a:prstGeom>
            <a:solidFill>
              <a:srgbClr val="2A8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0" dirty="0" smtClean="0">
                  <a:latin typeface="微软雅黑" panose="020B0503020204020204" pitchFamily="34" charset="-122"/>
                  <a:ea typeface="微软雅黑" panose="020B0503020204020204" pitchFamily="34" charset="-122"/>
                </a:rPr>
                <a:t>息</a:t>
              </a:r>
              <a:endParaRPr lang="zh-CN" altLang="en-US" sz="11000" dirty="0">
                <a:latin typeface="微软雅黑" panose="020B0503020204020204" pitchFamily="34" charset="-122"/>
                <a:ea typeface="微软雅黑" panose="020B0503020204020204" pitchFamily="34" charset="-122"/>
              </a:endParaRPr>
            </a:p>
          </p:txBody>
        </p:sp>
      </p:grpSp>
      <p:grpSp>
        <p:nvGrpSpPr>
          <p:cNvPr id="784" name="组合 783"/>
          <p:cNvGrpSpPr/>
          <p:nvPr/>
        </p:nvGrpSpPr>
        <p:grpSpPr>
          <a:xfrm>
            <a:off x="7564312" y="2962381"/>
            <a:ext cx="1260000" cy="1260000"/>
            <a:chOff x="7631852" y="336928"/>
            <a:chExt cx="900588" cy="4460224"/>
          </a:xfrm>
        </p:grpSpPr>
        <p:sp>
          <p:nvSpPr>
            <p:cNvPr id="785" name="圆角矩形 784"/>
            <p:cNvSpPr/>
            <p:nvPr/>
          </p:nvSpPr>
          <p:spPr>
            <a:xfrm>
              <a:off x="7668344"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6" name="圆角矩形 785"/>
            <p:cNvSpPr/>
            <p:nvPr/>
          </p:nvSpPr>
          <p:spPr>
            <a:xfrm>
              <a:off x="7631852" y="336928"/>
              <a:ext cx="864096" cy="4323744"/>
            </a:xfrm>
            <a:prstGeom prst="roundRect">
              <a:avLst/>
            </a:prstGeom>
            <a:solidFill>
              <a:srgbClr val="E448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0" dirty="0" smtClean="0">
                  <a:latin typeface="微软雅黑" panose="020B0503020204020204" pitchFamily="34" charset="-122"/>
                  <a:ea typeface="微软雅黑" panose="020B0503020204020204" pitchFamily="34" charset="-122"/>
                </a:rPr>
                <a:t>化</a:t>
              </a:r>
              <a:endParaRPr lang="zh-CN" altLang="en-US" sz="11000" dirty="0">
                <a:latin typeface="微软雅黑" panose="020B0503020204020204" pitchFamily="34" charset="-122"/>
                <a:ea typeface="微软雅黑" panose="020B0503020204020204" pitchFamily="34" charset="-122"/>
              </a:endParaRPr>
            </a:p>
          </p:txBody>
        </p:sp>
      </p:grpSp>
      <p:grpSp>
        <p:nvGrpSpPr>
          <p:cNvPr id="787" name="组合 786"/>
          <p:cNvGrpSpPr/>
          <p:nvPr/>
        </p:nvGrpSpPr>
        <p:grpSpPr>
          <a:xfrm>
            <a:off x="4399319" y="2962381"/>
            <a:ext cx="1260000" cy="1260000"/>
            <a:chOff x="5322842" y="326129"/>
            <a:chExt cx="905342" cy="4464216"/>
          </a:xfrm>
        </p:grpSpPr>
        <p:sp>
          <p:nvSpPr>
            <p:cNvPr id="788" name="圆角矩形 787"/>
            <p:cNvSpPr/>
            <p:nvPr/>
          </p:nvSpPr>
          <p:spPr>
            <a:xfrm>
              <a:off x="5364088" y="422268"/>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9" name="圆角矩形 788"/>
            <p:cNvSpPr/>
            <p:nvPr/>
          </p:nvSpPr>
          <p:spPr>
            <a:xfrm>
              <a:off x="5322842" y="326129"/>
              <a:ext cx="864096" cy="4323744"/>
            </a:xfrm>
            <a:prstGeom prst="roundRect">
              <a:avLst/>
            </a:prstGeom>
            <a:solidFill>
              <a:srgbClr val="1E6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0" dirty="0">
                  <a:latin typeface="微软雅黑" panose="020B0503020204020204" pitchFamily="34" charset="-122"/>
                  <a:ea typeface="微软雅黑" panose="020B0503020204020204" pitchFamily="34" charset="-122"/>
                </a:rPr>
                <a:t>信</a:t>
              </a:r>
              <a:endParaRPr lang="zh-CN" altLang="en-US" sz="11000" dirty="0">
                <a:latin typeface="微软雅黑" panose="020B0503020204020204" pitchFamily="34" charset="-122"/>
                <a:ea typeface="微软雅黑" panose="020B0503020204020204" pitchFamily="34" charset="-122"/>
              </a:endParaRPr>
            </a:p>
          </p:txBody>
        </p:sp>
      </p:grpSp>
      <p:sp>
        <p:nvSpPr>
          <p:cNvPr id="790" name="矩形 789"/>
          <p:cNvSpPr/>
          <p:nvPr/>
        </p:nvSpPr>
        <p:spPr>
          <a:xfrm>
            <a:off x="4456723" y="2018235"/>
            <a:ext cx="4881009" cy="830997"/>
          </a:xfrm>
          <a:prstGeom prst="rect">
            <a:avLst/>
          </a:prstGeom>
          <a:noFill/>
        </p:spPr>
        <p:txBody>
          <a:bodyPr wrap="square" rtlCol="0">
            <a:spAutoFit/>
          </a:bodyPr>
          <a:lstStyle/>
          <a:p>
            <a:r>
              <a:rPr lang="en-US" altLang="zh-CN" sz="2400" dirty="0">
                <a:solidFill>
                  <a:schemeClr val="bg1">
                    <a:lumMod val="50000"/>
                  </a:schemeClr>
                </a:solidFill>
                <a:latin typeface="Helvetica Light" pitchFamily="50" charset="0"/>
              </a:rPr>
              <a:t>Instructional design of information technology</a:t>
            </a:r>
            <a:endParaRPr lang="zh-CN" altLang="en-US" sz="2400" dirty="0">
              <a:solidFill>
                <a:schemeClr val="bg1">
                  <a:lumMod val="50000"/>
                </a:schemeClr>
              </a:solidFill>
              <a:latin typeface="Helvetica Light" pitchFamily="50" charset="0"/>
            </a:endParaRPr>
          </a:p>
        </p:txBody>
      </p:sp>
      <p:sp>
        <p:nvSpPr>
          <p:cNvPr id="791" name="TextBox 790"/>
          <p:cNvSpPr txBox="1"/>
          <p:nvPr/>
        </p:nvSpPr>
        <p:spPr>
          <a:xfrm>
            <a:off x="4257750" y="4366845"/>
            <a:ext cx="4706738" cy="646331"/>
          </a:xfrm>
          <a:prstGeom prst="rect">
            <a:avLst/>
          </a:prstGeom>
          <a:noFill/>
        </p:spPr>
        <p:txBody>
          <a:bodyPr wrap="none" rtlCol="0">
            <a:spAutoFit/>
          </a:bodyPr>
          <a:lstStyle/>
          <a:p>
            <a:pPr algn="ctr"/>
            <a:r>
              <a:rPr lang="zh-CN" altLang="en-US" sz="3600" dirty="0" smtClean="0">
                <a:solidFill>
                  <a:srgbClr val="435258"/>
                </a:solidFill>
                <a:latin typeface="微软雅黑" panose="020B0503020204020204" pitchFamily="34" charset="-122"/>
                <a:ea typeface="微软雅黑" panose="020B0503020204020204" pitchFamily="34" charset="-122"/>
              </a:rPr>
              <a:t>教学设计</a:t>
            </a:r>
            <a:r>
              <a:rPr lang="en-US" altLang="zh-CN" sz="3600" dirty="0" smtClean="0">
                <a:solidFill>
                  <a:srgbClr val="435258"/>
                </a:solidFill>
                <a:latin typeface="微软雅黑" panose="020B0503020204020204" pitchFamily="34" charset="-122"/>
                <a:ea typeface="微软雅黑" panose="020B0503020204020204" pitchFamily="34" charset="-122"/>
              </a:rPr>
              <a:t>PPT</a:t>
            </a:r>
            <a:r>
              <a:rPr lang="zh-CN" altLang="en-US" sz="3600" dirty="0" smtClean="0">
                <a:solidFill>
                  <a:srgbClr val="435258"/>
                </a:solidFill>
                <a:latin typeface="微软雅黑" panose="020B0503020204020204" pitchFamily="34" charset="-122"/>
                <a:ea typeface="微软雅黑" panose="020B0503020204020204" pitchFamily="34" charset="-122"/>
              </a:rPr>
              <a:t>动态模板</a:t>
            </a:r>
            <a:endParaRPr lang="zh-CN" altLang="en-US" sz="3600" dirty="0">
              <a:solidFill>
                <a:srgbClr val="435258"/>
              </a:solidFill>
              <a:latin typeface="微软雅黑" panose="020B0503020204020204" pitchFamily="34" charset="-122"/>
              <a:ea typeface="微软雅黑" panose="020B0503020204020204" pitchFamily="34" charset="-122"/>
            </a:endParaRPr>
          </a:p>
        </p:txBody>
      </p:sp>
      <p:cxnSp>
        <p:nvCxnSpPr>
          <p:cNvPr id="792" name="直接连接符 791"/>
          <p:cNvCxnSpPr/>
          <p:nvPr/>
        </p:nvCxnSpPr>
        <p:spPr>
          <a:xfrm>
            <a:off x="179512" y="5510919"/>
            <a:ext cx="862482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793" name="TextBox 792"/>
          <p:cNvSpPr txBox="1"/>
          <p:nvPr/>
        </p:nvSpPr>
        <p:spPr>
          <a:xfrm>
            <a:off x="6300192" y="358462"/>
            <a:ext cx="2521396" cy="523220"/>
          </a:xfrm>
          <a:prstGeom prst="rect">
            <a:avLst/>
          </a:prstGeom>
          <a:noFill/>
        </p:spPr>
        <p:txBody>
          <a:bodyPr wrap="square" rtlCol="0" anchor="b">
            <a:spAutoFit/>
          </a:bodyPr>
          <a:lstStyle/>
          <a:p>
            <a:pPr algn="ct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LOGO</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在此处可以输入您的学院名称</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60351" y="-921367"/>
            <a:ext cx="6048375" cy="6254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94" name="TextBox 793"/>
          <p:cNvSpPr txBox="1"/>
          <p:nvPr/>
        </p:nvSpPr>
        <p:spPr>
          <a:xfrm>
            <a:off x="1115616" y="5543435"/>
            <a:ext cx="7262811" cy="523220"/>
          </a:xfrm>
          <a:prstGeom prst="rect">
            <a:avLst/>
          </a:prstGeom>
          <a:noFill/>
        </p:spPr>
        <p:txBody>
          <a:bodyPr wrap="square" rtlCol="0" anchor="b">
            <a:spAutoFit/>
          </a:bodyPr>
          <a:lstStyle/>
          <a:p>
            <a:pPr algn="ctr"/>
            <a:r>
              <a:rPr lang="zh-CN" altLang="en-US" sz="2800" dirty="0" smtClean="0">
                <a:solidFill>
                  <a:schemeClr val="bg1">
                    <a:lumMod val="50000"/>
                  </a:schemeClr>
                </a:solidFill>
                <a:latin typeface="华文琥珀" pitchFamily="2" charset="-122"/>
                <a:ea typeface="华文琥珀" pitchFamily="2" charset="-122"/>
              </a:rPr>
              <a:t>在此处输入您的完整设计标题或删除文本框</a:t>
            </a:r>
            <a:endParaRPr lang="zh-CN" altLang="en-US" sz="2800" dirty="0">
              <a:solidFill>
                <a:schemeClr val="bg1">
                  <a:lumMod val="50000"/>
                </a:schemeClr>
              </a:solidFill>
              <a:latin typeface="华文琥珀" pitchFamily="2" charset="-122"/>
              <a:ea typeface="华文琥珀" pitchFamily="2" charset="-122"/>
            </a:endParaRPr>
          </a:p>
        </p:txBody>
      </p:sp>
      <p:pic>
        <p:nvPicPr>
          <p:cNvPr id="2" name="media4ok.mp3">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900608" y="4436233"/>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793"/>
                                        </p:tgtEl>
                                        <p:attrNameLst>
                                          <p:attrName>style.visibility</p:attrName>
                                        </p:attrNameLst>
                                      </p:cBhvr>
                                      <p:to>
                                        <p:strVal val="visible"/>
                                      </p:to>
                                    </p:set>
                                    <p:animEffect transition="in" filter="fade">
                                      <p:cBhvr>
                                        <p:cTn id="10" dur="500"/>
                                        <p:tgtEl>
                                          <p:spTgt spid="793"/>
                                        </p:tgtEl>
                                      </p:cBhvr>
                                    </p:animEffect>
                                  </p:childTnLst>
                                </p:cTn>
                              </p:par>
                              <p:par>
                                <p:cTn id="11" presetID="6" presetClass="entr" presetSubtype="32" fill="hold" nodeType="with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circle(out)">
                                      <p:cBhvr>
                                        <p:cTn id="13" dur="1500"/>
                                        <p:tgtEl>
                                          <p:spTgt spid="1026"/>
                                        </p:tgtEl>
                                      </p:cBhvr>
                                    </p:animEffect>
                                  </p:childTnLst>
                                </p:cTn>
                              </p:par>
                            </p:childTnLst>
                          </p:cTn>
                        </p:par>
                        <p:par>
                          <p:cTn id="14" fill="hold">
                            <p:stCondLst>
                              <p:cond delay="500"/>
                            </p:stCondLst>
                            <p:childTnLst>
                              <p:par>
                                <p:cTn id="15" presetID="47" presetClass="entr" presetSubtype="0" fill="hold" nodeType="afterEffect">
                                  <p:stCondLst>
                                    <p:cond delay="0"/>
                                  </p:stCondLst>
                                  <p:childTnLst>
                                    <p:set>
                                      <p:cBhvr>
                                        <p:cTn id="16" dur="1" fill="hold">
                                          <p:stCondLst>
                                            <p:cond delay="0"/>
                                          </p:stCondLst>
                                        </p:cTn>
                                        <p:tgtEl>
                                          <p:spTgt spid="787"/>
                                        </p:tgtEl>
                                        <p:attrNameLst>
                                          <p:attrName>style.visibility</p:attrName>
                                        </p:attrNameLst>
                                      </p:cBhvr>
                                      <p:to>
                                        <p:strVal val="visible"/>
                                      </p:to>
                                    </p:set>
                                    <p:animEffect transition="in" filter="fade">
                                      <p:cBhvr>
                                        <p:cTn id="17" dur="750"/>
                                        <p:tgtEl>
                                          <p:spTgt spid="787"/>
                                        </p:tgtEl>
                                      </p:cBhvr>
                                    </p:animEffect>
                                    <p:anim calcmode="lin" valueType="num">
                                      <p:cBhvr>
                                        <p:cTn id="18" dur="750" fill="hold"/>
                                        <p:tgtEl>
                                          <p:spTgt spid="787"/>
                                        </p:tgtEl>
                                        <p:attrNameLst>
                                          <p:attrName>ppt_x</p:attrName>
                                        </p:attrNameLst>
                                      </p:cBhvr>
                                      <p:tavLst>
                                        <p:tav tm="0">
                                          <p:val>
                                            <p:strVal val="#ppt_x"/>
                                          </p:val>
                                        </p:tav>
                                        <p:tav tm="100000">
                                          <p:val>
                                            <p:strVal val="#ppt_x"/>
                                          </p:val>
                                        </p:tav>
                                      </p:tavLst>
                                    </p:anim>
                                    <p:anim calcmode="lin" valueType="num">
                                      <p:cBhvr>
                                        <p:cTn id="19" dur="750" fill="hold"/>
                                        <p:tgtEl>
                                          <p:spTgt spid="78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781"/>
                                        </p:tgtEl>
                                        <p:attrNameLst>
                                          <p:attrName>style.visibility</p:attrName>
                                        </p:attrNameLst>
                                      </p:cBhvr>
                                      <p:to>
                                        <p:strVal val="visible"/>
                                      </p:to>
                                    </p:set>
                                    <p:animEffect transition="in" filter="fade">
                                      <p:cBhvr>
                                        <p:cTn id="22" dur="750"/>
                                        <p:tgtEl>
                                          <p:spTgt spid="781"/>
                                        </p:tgtEl>
                                      </p:cBhvr>
                                    </p:animEffect>
                                    <p:anim calcmode="lin" valueType="num">
                                      <p:cBhvr>
                                        <p:cTn id="23" dur="750" fill="hold"/>
                                        <p:tgtEl>
                                          <p:spTgt spid="781"/>
                                        </p:tgtEl>
                                        <p:attrNameLst>
                                          <p:attrName>ppt_x</p:attrName>
                                        </p:attrNameLst>
                                      </p:cBhvr>
                                      <p:tavLst>
                                        <p:tav tm="0">
                                          <p:val>
                                            <p:strVal val="#ppt_x"/>
                                          </p:val>
                                        </p:tav>
                                        <p:tav tm="100000">
                                          <p:val>
                                            <p:strVal val="#ppt_x"/>
                                          </p:val>
                                        </p:tav>
                                      </p:tavLst>
                                    </p:anim>
                                    <p:anim calcmode="lin" valueType="num">
                                      <p:cBhvr>
                                        <p:cTn id="24" dur="750" fill="hold"/>
                                        <p:tgtEl>
                                          <p:spTgt spid="781"/>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250"/>
                                  </p:stCondLst>
                                  <p:childTnLst>
                                    <p:set>
                                      <p:cBhvr>
                                        <p:cTn id="26" dur="1" fill="hold">
                                          <p:stCondLst>
                                            <p:cond delay="0"/>
                                          </p:stCondLst>
                                        </p:cTn>
                                        <p:tgtEl>
                                          <p:spTgt spid="784"/>
                                        </p:tgtEl>
                                        <p:attrNameLst>
                                          <p:attrName>style.visibility</p:attrName>
                                        </p:attrNameLst>
                                      </p:cBhvr>
                                      <p:to>
                                        <p:strVal val="visible"/>
                                      </p:to>
                                    </p:set>
                                    <p:animEffect transition="in" filter="fade">
                                      <p:cBhvr>
                                        <p:cTn id="27" dur="500"/>
                                        <p:tgtEl>
                                          <p:spTgt spid="784"/>
                                        </p:tgtEl>
                                      </p:cBhvr>
                                    </p:animEffect>
                                    <p:anim calcmode="lin" valueType="num">
                                      <p:cBhvr>
                                        <p:cTn id="28" dur="500" fill="hold"/>
                                        <p:tgtEl>
                                          <p:spTgt spid="784"/>
                                        </p:tgtEl>
                                        <p:attrNameLst>
                                          <p:attrName>ppt_x</p:attrName>
                                        </p:attrNameLst>
                                      </p:cBhvr>
                                      <p:tavLst>
                                        <p:tav tm="0">
                                          <p:val>
                                            <p:strVal val="#ppt_x"/>
                                          </p:val>
                                        </p:tav>
                                        <p:tav tm="100000">
                                          <p:val>
                                            <p:strVal val="#ppt_x"/>
                                          </p:val>
                                        </p:tav>
                                      </p:tavLst>
                                    </p:anim>
                                    <p:anim calcmode="lin" valueType="num">
                                      <p:cBhvr>
                                        <p:cTn id="29" dur="500" fill="hold"/>
                                        <p:tgtEl>
                                          <p:spTgt spid="784"/>
                                        </p:tgtEl>
                                        <p:attrNameLst>
                                          <p:attrName>ppt_y</p:attrName>
                                        </p:attrNameLst>
                                      </p:cBhvr>
                                      <p:tavLst>
                                        <p:tav tm="0">
                                          <p:val>
                                            <p:strVal val="#ppt_y-.1"/>
                                          </p:val>
                                        </p:tav>
                                        <p:tav tm="100000">
                                          <p:val>
                                            <p:strVal val="#ppt_y"/>
                                          </p:val>
                                        </p:tav>
                                      </p:tavLst>
                                    </p:anim>
                                  </p:childTnLst>
                                </p:cTn>
                              </p:par>
                            </p:childTnLst>
                          </p:cTn>
                        </p:par>
                        <p:par>
                          <p:cTn id="30" fill="hold">
                            <p:stCondLst>
                              <p:cond delay="1500"/>
                            </p:stCondLst>
                            <p:childTnLst>
                              <p:par>
                                <p:cTn id="31" presetID="42" presetClass="entr" presetSubtype="0" fill="hold" grpId="0" nodeType="afterEffect">
                                  <p:stCondLst>
                                    <p:cond delay="0"/>
                                  </p:stCondLst>
                                  <p:childTnLst>
                                    <p:set>
                                      <p:cBhvr>
                                        <p:cTn id="32" dur="1" fill="hold">
                                          <p:stCondLst>
                                            <p:cond delay="0"/>
                                          </p:stCondLst>
                                        </p:cTn>
                                        <p:tgtEl>
                                          <p:spTgt spid="790"/>
                                        </p:tgtEl>
                                        <p:attrNameLst>
                                          <p:attrName>style.visibility</p:attrName>
                                        </p:attrNameLst>
                                      </p:cBhvr>
                                      <p:to>
                                        <p:strVal val="visible"/>
                                      </p:to>
                                    </p:set>
                                    <p:animEffect transition="in" filter="fade">
                                      <p:cBhvr>
                                        <p:cTn id="33" dur="1000"/>
                                        <p:tgtEl>
                                          <p:spTgt spid="790"/>
                                        </p:tgtEl>
                                      </p:cBhvr>
                                    </p:animEffect>
                                    <p:anim calcmode="lin" valueType="num">
                                      <p:cBhvr>
                                        <p:cTn id="34" dur="1000" fill="hold"/>
                                        <p:tgtEl>
                                          <p:spTgt spid="790"/>
                                        </p:tgtEl>
                                        <p:attrNameLst>
                                          <p:attrName>ppt_x</p:attrName>
                                        </p:attrNameLst>
                                      </p:cBhvr>
                                      <p:tavLst>
                                        <p:tav tm="0">
                                          <p:val>
                                            <p:strVal val="#ppt_x"/>
                                          </p:val>
                                        </p:tav>
                                        <p:tav tm="100000">
                                          <p:val>
                                            <p:strVal val="#ppt_x"/>
                                          </p:val>
                                        </p:tav>
                                      </p:tavLst>
                                    </p:anim>
                                    <p:anim calcmode="lin" valueType="num">
                                      <p:cBhvr>
                                        <p:cTn id="35" dur="1000" fill="hold"/>
                                        <p:tgtEl>
                                          <p:spTgt spid="790"/>
                                        </p:tgtEl>
                                        <p:attrNameLst>
                                          <p:attrName>ppt_y</p:attrName>
                                        </p:attrNameLst>
                                      </p:cBhvr>
                                      <p:tavLst>
                                        <p:tav tm="0">
                                          <p:val>
                                            <p:strVal val="#ppt_y+.1"/>
                                          </p:val>
                                        </p:tav>
                                        <p:tav tm="100000">
                                          <p:val>
                                            <p:strVal val="#ppt_y"/>
                                          </p:val>
                                        </p:tav>
                                      </p:tavLst>
                                    </p:anim>
                                  </p:childTnLst>
                                </p:cTn>
                              </p:par>
                            </p:childTnLst>
                          </p:cTn>
                        </p:par>
                        <p:par>
                          <p:cTn id="36" fill="hold">
                            <p:stCondLst>
                              <p:cond delay="2500"/>
                            </p:stCondLst>
                            <p:childTnLst>
                              <p:par>
                                <p:cTn id="37" presetID="31" presetClass="entr" presetSubtype="0" fill="hold" grpId="0" nodeType="afterEffect">
                                  <p:stCondLst>
                                    <p:cond delay="0"/>
                                  </p:stCondLst>
                                  <p:iterate type="lt">
                                    <p:tmPct val="5000"/>
                                  </p:iterate>
                                  <p:childTnLst>
                                    <p:set>
                                      <p:cBhvr>
                                        <p:cTn id="38" dur="1" fill="hold">
                                          <p:stCondLst>
                                            <p:cond delay="0"/>
                                          </p:stCondLst>
                                        </p:cTn>
                                        <p:tgtEl>
                                          <p:spTgt spid="791"/>
                                        </p:tgtEl>
                                        <p:attrNameLst>
                                          <p:attrName>style.visibility</p:attrName>
                                        </p:attrNameLst>
                                      </p:cBhvr>
                                      <p:to>
                                        <p:strVal val="visible"/>
                                      </p:to>
                                    </p:set>
                                    <p:anim calcmode="lin" valueType="num">
                                      <p:cBhvr>
                                        <p:cTn id="39" dur="500" fill="hold"/>
                                        <p:tgtEl>
                                          <p:spTgt spid="791"/>
                                        </p:tgtEl>
                                        <p:attrNameLst>
                                          <p:attrName>ppt_w</p:attrName>
                                        </p:attrNameLst>
                                      </p:cBhvr>
                                      <p:tavLst>
                                        <p:tav tm="0">
                                          <p:val>
                                            <p:fltVal val="0"/>
                                          </p:val>
                                        </p:tav>
                                        <p:tav tm="100000">
                                          <p:val>
                                            <p:strVal val="#ppt_w"/>
                                          </p:val>
                                        </p:tav>
                                      </p:tavLst>
                                    </p:anim>
                                    <p:anim calcmode="lin" valueType="num">
                                      <p:cBhvr>
                                        <p:cTn id="40" dur="500" fill="hold"/>
                                        <p:tgtEl>
                                          <p:spTgt spid="791"/>
                                        </p:tgtEl>
                                        <p:attrNameLst>
                                          <p:attrName>ppt_h</p:attrName>
                                        </p:attrNameLst>
                                      </p:cBhvr>
                                      <p:tavLst>
                                        <p:tav tm="0">
                                          <p:val>
                                            <p:fltVal val="0"/>
                                          </p:val>
                                        </p:tav>
                                        <p:tav tm="100000">
                                          <p:val>
                                            <p:strVal val="#ppt_h"/>
                                          </p:val>
                                        </p:tav>
                                      </p:tavLst>
                                    </p:anim>
                                    <p:anim calcmode="lin" valueType="num">
                                      <p:cBhvr>
                                        <p:cTn id="41" dur="500" fill="hold"/>
                                        <p:tgtEl>
                                          <p:spTgt spid="791"/>
                                        </p:tgtEl>
                                        <p:attrNameLst>
                                          <p:attrName>style.rotation</p:attrName>
                                        </p:attrNameLst>
                                      </p:cBhvr>
                                      <p:tavLst>
                                        <p:tav tm="0">
                                          <p:val>
                                            <p:fltVal val="90"/>
                                          </p:val>
                                        </p:tav>
                                        <p:tav tm="100000">
                                          <p:val>
                                            <p:fltVal val="0"/>
                                          </p:val>
                                        </p:tav>
                                      </p:tavLst>
                                    </p:anim>
                                    <p:animEffect transition="in" filter="fade">
                                      <p:cBhvr>
                                        <p:cTn id="42" dur="500"/>
                                        <p:tgtEl>
                                          <p:spTgt spid="791"/>
                                        </p:tgtEl>
                                      </p:cBhvr>
                                    </p:animEffect>
                                  </p:childTnLst>
                                </p:cTn>
                              </p:par>
                              <p:par>
                                <p:cTn id="43" presetID="16" presetClass="entr" presetSubtype="37" fill="hold" nodeType="withEffect">
                                  <p:stCondLst>
                                    <p:cond delay="0"/>
                                  </p:stCondLst>
                                  <p:childTnLst>
                                    <p:set>
                                      <p:cBhvr>
                                        <p:cTn id="44" dur="1" fill="hold">
                                          <p:stCondLst>
                                            <p:cond delay="0"/>
                                          </p:stCondLst>
                                        </p:cTn>
                                        <p:tgtEl>
                                          <p:spTgt spid="792"/>
                                        </p:tgtEl>
                                        <p:attrNameLst>
                                          <p:attrName>style.visibility</p:attrName>
                                        </p:attrNameLst>
                                      </p:cBhvr>
                                      <p:to>
                                        <p:strVal val="visible"/>
                                      </p:to>
                                    </p:set>
                                    <p:animEffect transition="in" filter="barn(outVertical)">
                                      <p:cBhvr>
                                        <p:cTn id="45" dur="500"/>
                                        <p:tgtEl>
                                          <p:spTgt spid="792"/>
                                        </p:tgtEl>
                                      </p:cBhvr>
                                    </p:animEffect>
                                  </p:childTnLst>
                                </p:cTn>
                              </p:par>
                            </p:childTnLst>
                          </p:cTn>
                        </p:par>
                        <p:par>
                          <p:cTn id="46" fill="hold">
                            <p:stCondLst>
                              <p:cond delay="4000"/>
                            </p:stCondLst>
                            <p:childTnLst>
                              <p:par>
                                <p:cTn id="47" presetID="10" presetClass="entr" presetSubtype="0" fill="hold" grpId="0" nodeType="afterEffect">
                                  <p:stCondLst>
                                    <p:cond delay="0"/>
                                  </p:stCondLst>
                                  <p:iterate type="lt">
                                    <p:tmPct val="10000"/>
                                  </p:iterate>
                                  <p:childTnLst>
                                    <p:set>
                                      <p:cBhvr>
                                        <p:cTn id="48" dur="1" fill="hold">
                                          <p:stCondLst>
                                            <p:cond delay="0"/>
                                          </p:stCondLst>
                                        </p:cTn>
                                        <p:tgtEl>
                                          <p:spTgt spid="794"/>
                                        </p:tgtEl>
                                        <p:attrNameLst>
                                          <p:attrName>style.visibility</p:attrName>
                                        </p:attrNameLst>
                                      </p:cBhvr>
                                      <p:to>
                                        <p:strVal val="visible"/>
                                      </p:to>
                                    </p:set>
                                    <p:animEffect transition="in" filter="fade">
                                      <p:cBhvr>
                                        <p:cTn id="49" dur="500"/>
                                        <p:tgtEl>
                                          <p:spTgt spid="79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numSld="999">
                <p:cTn id="50" repeatCount="indefinite" fill="hold" display="0">
                  <p:stCondLst>
                    <p:cond delay="indefinite"/>
                  </p:stCondLst>
                  <p:endCondLst>
                    <p:cond evt="onStopAudio" delay="0">
                      <p:tgtEl>
                        <p:sldTgt/>
                      </p:tgtEl>
                    </p:cond>
                  </p:endCondLst>
                </p:cTn>
                <p:tgtEl>
                  <p:spTgt spid="2"/>
                </p:tgtEl>
              </p:cMediaNode>
            </p:audio>
          </p:childTnLst>
        </p:cTn>
      </p:par>
    </p:tnLst>
    <p:bldLst>
      <p:bldP spid="790" grpId="0"/>
      <p:bldP spid="791" grpId="0"/>
      <p:bldP spid="793" grpId="0"/>
      <p:bldP spid="79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 y="-1854"/>
            <a:ext cx="9143999" cy="6860986"/>
            <a:chOff x="-283977" y="779393"/>
            <a:chExt cx="10108415" cy="6943838"/>
          </a:xfrm>
        </p:grpSpPr>
        <p:pic>
          <p:nvPicPr>
            <p:cNvPr id="4"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5753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4494608"/>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3270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2046335"/>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779393"/>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1588" y="644688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5" name="组合 24"/>
          <p:cNvGrpSpPr/>
          <p:nvPr/>
        </p:nvGrpSpPr>
        <p:grpSpPr>
          <a:xfrm>
            <a:off x="78477" y="282754"/>
            <a:ext cx="9000000" cy="6495695"/>
            <a:chOff x="410612" y="490688"/>
            <a:chExt cx="8265845" cy="5962649"/>
          </a:xfrm>
        </p:grpSpPr>
        <p:sp>
          <p:nvSpPr>
            <p:cNvPr id="16" name="圆角矩形 15"/>
            <p:cNvSpPr/>
            <p:nvPr/>
          </p:nvSpPr>
          <p:spPr>
            <a:xfrm>
              <a:off x="467545" y="538783"/>
              <a:ext cx="8208912" cy="5914554"/>
            </a:xfrm>
            <a:prstGeom prst="roundRect">
              <a:avLst>
                <a:gd name="adj" fmla="val 5214"/>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410612" y="490688"/>
              <a:ext cx="8208912" cy="5914554"/>
            </a:xfrm>
            <a:prstGeom prst="roundRect">
              <a:avLst>
                <a:gd name="adj" fmla="val 5214"/>
              </a:avLst>
            </a:prstGeom>
            <a:pattFill prst="ltUpDiag">
              <a:fgClr>
                <a:srgbClr val="F4F4F4"/>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 name="组合 2"/>
          <p:cNvGrpSpPr/>
          <p:nvPr/>
        </p:nvGrpSpPr>
        <p:grpSpPr>
          <a:xfrm>
            <a:off x="3329251" y="157397"/>
            <a:ext cx="1292492" cy="5195761"/>
            <a:chOff x="3329251" y="157397"/>
            <a:chExt cx="1292492" cy="5195761"/>
          </a:xfrm>
        </p:grpSpPr>
        <p:grpSp>
          <p:nvGrpSpPr>
            <p:cNvPr id="17" name="组合 16"/>
            <p:cNvGrpSpPr/>
            <p:nvPr/>
          </p:nvGrpSpPr>
          <p:grpSpPr>
            <a:xfrm>
              <a:off x="3329251" y="157397"/>
              <a:ext cx="1292492" cy="5195761"/>
              <a:chOff x="4237956" y="429015"/>
              <a:chExt cx="910108" cy="4368137"/>
            </a:xfrm>
          </p:grpSpPr>
          <p:sp>
            <p:nvSpPr>
              <p:cNvPr id="11" name="圆角矩形 10"/>
              <p:cNvSpPr/>
              <p:nvPr/>
            </p:nvSpPr>
            <p:spPr>
              <a:xfrm>
                <a:off x="4283968"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4237956" y="429015"/>
                <a:ext cx="864096" cy="4323745"/>
              </a:xfrm>
              <a:prstGeom prst="roundRect">
                <a:avLst/>
              </a:prstGeom>
              <a:solidFill>
                <a:srgbClr val="4352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TextBox 1"/>
            <p:cNvSpPr txBox="1"/>
            <p:nvPr/>
          </p:nvSpPr>
          <p:spPr>
            <a:xfrm>
              <a:off x="3608059" y="1563326"/>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defRPr>
              </a:lvl1pPr>
            </a:lstStyle>
            <a:p>
              <a:r>
                <a:rPr lang="zh-CN" altLang="en-US" dirty="0"/>
                <a:t>教学分析</a:t>
              </a:r>
              <a:endParaRPr lang="zh-CN" altLang="en-US" dirty="0"/>
            </a:p>
          </p:txBody>
        </p:sp>
      </p:grpSp>
      <p:grpSp>
        <p:nvGrpSpPr>
          <p:cNvPr id="24" name="组合 23"/>
          <p:cNvGrpSpPr/>
          <p:nvPr/>
        </p:nvGrpSpPr>
        <p:grpSpPr>
          <a:xfrm>
            <a:off x="4741713" y="150052"/>
            <a:ext cx="1300236" cy="5195690"/>
            <a:chOff x="4741713" y="150052"/>
            <a:chExt cx="1300236" cy="5195690"/>
          </a:xfrm>
        </p:grpSpPr>
        <p:grpSp>
          <p:nvGrpSpPr>
            <p:cNvPr id="21" name="组合 20"/>
            <p:cNvGrpSpPr/>
            <p:nvPr/>
          </p:nvGrpSpPr>
          <p:grpSpPr>
            <a:xfrm>
              <a:off x="4741713" y="150052"/>
              <a:ext cx="1300236" cy="5195690"/>
              <a:chOff x="5312622" y="422268"/>
              <a:chExt cx="915562" cy="4368077"/>
            </a:xfrm>
          </p:grpSpPr>
          <p:sp>
            <p:nvSpPr>
              <p:cNvPr id="12" name="圆角矩形 11"/>
              <p:cNvSpPr/>
              <p:nvPr/>
            </p:nvSpPr>
            <p:spPr>
              <a:xfrm>
                <a:off x="5364088" y="422268"/>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5312622" y="431269"/>
                <a:ext cx="864096" cy="4323744"/>
              </a:xfrm>
              <a:prstGeom prst="roundRect">
                <a:avLst/>
              </a:prstGeom>
              <a:solidFill>
                <a:srgbClr val="1E6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TextBox 33"/>
            <p:cNvSpPr txBox="1"/>
            <p:nvPr/>
          </p:nvSpPr>
          <p:spPr>
            <a:xfrm>
              <a:off x="5028265" y="1563325"/>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defRPr>
              </a:lvl1pPr>
            </a:lstStyle>
            <a:p>
              <a:r>
                <a:rPr lang="zh-CN" altLang="en-US" dirty="0"/>
                <a:t>教学策略</a:t>
              </a:r>
              <a:endParaRPr lang="zh-CN" altLang="en-US" dirty="0"/>
            </a:p>
          </p:txBody>
        </p:sp>
      </p:grpSp>
      <p:grpSp>
        <p:nvGrpSpPr>
          <p:cNvPr id="26" name="组合 25"/>
          <p:cNvGrpSpPr/>
          <p:nvPr/>
        </p:nvGrpSpPr>
        <p:grpSpPr>
          <a:xfrm>
            <a:off x="6161919" y="150051"/>
            <a:ext cx="1300157" cy="5195690"/>
            <a:chOff x="6161919" y="150051"/>
            <a:chExt cx="1300157" cy="5195690"/>
          </a:xfrm>
        </p:grpSpPr>
        <p:grpSp>
          <p:nvGrpSpPr>
            <p:cNvPr id="22" name="组合 21"/>
            <p:cNvGrpSpPr/>
            <p:nvPr/>
          </p:nvGrpSpPr>
          <p:grpSpPr>
            <a:xfrm>
              <a:off x="6161919" y="150051"/>
              <a:ext cx="1300157" cy="5195690"/>
              <a:chOff x="6464806" y="422267"/>
              <a:chExt cx="915506" cy="4368077"/>
            </a:xfrm>
          </p:grpSpPr>
          <p:sp>
            <p:nvSpPr>
              <p:cNvPr id="13" name="圆角矩形 12"/>
              <p:cNvSpPr/>
              <p:nvPr/>
            </p:nvSpPr>
            <p:spPr>
              <a:xfrm>
                <a:off x="6516216" y="422267"/>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6464806" y="434469"/>
                <a:ext cx="864096" cy="4323744"/>
              </a:xfrm>
              <a:prstGeom prst="roundRect">
                <a:avLst/>
              </a:prstGeom>
              <a:solidFill>
                <a:srgbClr val="2A8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TextBox 34"/>
            <p:cNvSpPr txBox="1"/>
            <p:nvPr/>
          </p:nvSpPr>
          <p:spPr>
            <a:xfrm>
              <a:off x="6448392" y="1563324"/>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defRPr>
              </a:lvl1pPr>
            </a:lstStyle>
            <a:p>
              <a:r>
                <a:rPr lang="zh-CN" altLang="en-US" dirty="0"/>
                <a:t>教学过程</a:t>
              </a:r>
              <a:endParaRPr lang="zh-CN" altLang="en-US" dirty="0"/>
            </a:p>
          </p:txBody>
        </p:sp>
      </p:grpSp>
      <p:grpSp>
        <p:nvGrpSpPr>
          <p:cNvPr id="27" name="组合 26"/>
          <p:cNvGrpSpPr/>
          <p:nvPr/>
        </p:nvGrpSpPr>
        <p:grpSpPr>
          <a:xfrm>
            <a:off x="7582045" y="157468"/>
            <a:ext cx="1293486" cy="5195689"/>
            <a:chOff x="7582045" y="157468"/>
            <a:chExt cx="1293486" cy="5195689"/>
          </a:xfrm>
        </p:grpSpPr>
        <p:grpSp>
          <p:nvGrpSpPr>
            <p:cNvPr id="23" name="组合 22"/>
            <p:cNvGrpSpPr/>
            <p:nvPr/>
          </p:nvGrpSpPr>
          <p:grpSpPr>
            <a:xfrm>
              <a:off x="7582045" y="157468"/>
              <a:ext cx="1293486" cy="5195689"/>
              <a:chOff x="7621632" y="429075"/>
              <a:chExt cx="910808" cy="4368077"/>
            </a:xfrm>
          </p:grpSpPr>
          <p:sp>
            <p:nvSpPr>
              <p:cNvPr id="14" name="圆角矩形 13"/>
              <p:cNvSpPr/>
              <p:nvPr/>
            </p:nvSpPr>
            <p:spPr>
              <a:xfrm>
                <a:off x="7668344"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7621632" y="442067"/>
                <a:ext cx="864096" cy="4323745"/>
              </a:xfrm>
              <a:prstGeom prst="roundRect">
                <a:avLst/>
              </a:prstGeom>
              <a:solidFill>
                <a:srgbClr val="E448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TextBox 35"/>
            <p:cNvSpPr txBox="1"/>
            <p:nvPr/>
          </p:nvSpPr>
          <p:spPr>
            <a:xfrm>
              <a:off x="7861847" y="1563322"/>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p>
              <a:pPr algn="ctr"/>
              <a:r>
                <a:rPr lang="zh-CN" altLang="en-US" sz="4000" b="1" spc="150" dirty="0" smtClean="0">
                  <a:ln w="11430"/>
                  <a:solidFill>
                    <a:schemeClr val="bg1"/>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rPr>
                <a:t>教学效果</a:t>
              </a:r>
              <a:endParaRPr lang="zh-CN" altLang="en-US" sz="4000" b="1" spc="150" dirty="0">
                <a:ln w="11430"/>
                <a:solidFill>
                  <a:schemeClr val="bg1"/>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endParaRPr>
            </a:p>
          </p:txBody>
        </p:sp>
      </p:grpSp>
      <p:sp>
        <p:nvSpPr>
          <p:cNvPr id="40" name="矩形 39"/>
          <p:cNvSpPr/>
          <p:nvPr/>
        </p:nvSpPr>
        <p:spPr>
          <a:xfrm>
            <a:off x="683568" y="2462909"/>
            <a:ext cx="2880320" cy="3816424"/>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宋体" panose="02010600030101010101" pitchFamily="2" charset="-122"/>
              <a:cs typeface="+mn-cs"/>
            </a:endParaRPr>
          </a:p>
        </p:txBody>
      </p:sp>
      <p:grpSp>
        <p:nvGrpSpPr>
          <p:cNvPr id="28" name="组合 27"/>
          <p:cNvGrpSpPr/>
          <p:nvPr/>
        </p:nvGrpSpPr>
        <p:grpSpPr>
          <a:xfrm>
            <a:off x="362264" y="3789040"/>
            <a:ext cx="2412268" cy="2808312"/>
            <a:chOff x="5202440" y="3518715"/>
            <a:chExt cx="2412268" cy="2808312"/>
          </a:xfrm>
          <a:solidFill>
            <a:schemeClr val="accent4"/>
          </a:solidFill>
        </p:grpSpPr>
        <p:sp>
          <p:nvSpPr>
            <p:cNvPr id="41" name="矩形 40"/>
            <p:cNvSpPr/>
            <p:nvPr/>
          </p:nvSpPr>
          <p:spPr>
            <a:xfrm>
              <a:off x="5202440" y="3518715"/>
              <a:ext cx="108012" cy="2808312"/>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宋体" panose="02010600030101010101" pitchFamily="2" charset="-122"/>
                <a:cs typeface="+mn-cs"/>
              </a:endParaRPr>
            </a:p>
          </p:txBody>
        </p:sp>
        <p:sp>
          <p:nvSpPr>
            <p:cNvPr id="42" name="矩形 41"/>
            <p:cNvSpPr/>
            <p:nvPr/>
          </p:nvSpPr>
          <p:spPr>
            <a:xfrm rot="5400000">
              <a:off x="6372570" y="5084889"/>
              <a:ext cx="108012" cy="2376264"/>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宋体" panose="02010600030101010101" pitchFamily="2" charset="-122"/>
                <a:cs typeface="+mn-cs"/>
              </a:endParaRPr>
            </a:p>
          </p:txBody>
        </p:sp>
      </p:grpSp>
      <p:sp>
        <p:nvSpPr>
          <p:cNvPr id="44" name="TextBox 43"/>
          <p:cNvSpPr txBox="1"/>
          <p:nvPr/>
        </p:nvSpPr>
        <p:spPr>
          <a:xfrm>
            <a:off x="3700680" y="5661734"/>
            <a:ext cx="5318869" cy="1052596"/>
          </a:xfrm>
          <a:prstGeom prst="rect">
            <a:avLst/>
          </a:prstGeom>
          <a:noFill/>
        </p:spPr>
        <p:txBody>
          <a:bodyPr wrap="square" rtlCol="0">
            <a:spAutoFit/>
          </a:bodyPr>
          <a:lstStyle/>
          <a:p>
            <a:pPr marL="0" marR="0" lvl="0" indent="0" algn="r" defTabSz="914400" eaLnBrk="1" fontAlgn="auto" latinLnBrk="0" hangingPunct="1">
              <a:lnSpc>
                <a:spcPct val="13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Click here to add your text.Click here to add your text.Click here to add your text.Click here to add your text.Click here to add your text.Click here to add your text.Click here to add your text.Click here to add your text.Click here to add your text.Click here</a:t>
            </a:r>
            <a:endParaRPr kumimoji="0" lang="zh-CN" altLang="en-US" sz="1200" b="0" i="0" u="none" strike="noStrike" kern="0" cap="none" spc="0" normalizeH="0" baseline="0" noProof="0" dirty="0" smtClean="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endParaRPr>
          </a:p>
        </p:txBody>
      </p:sp>
      <p:sp>
        <p:nvSpPr>
          <p:cNvPr id="45" name="TextBox 44"/>
          <p:cNvSpPr txBox="1"/>
          <p:nvPr/>
        </p:nvSpPr>
        <p:spPr>
          <a:xfrm>
            <a:off x="4013104" y="5300355"/>
            <a:ext cx="5008402" cy="461665"/>
          </a:xfrm>
          <a:prstGeom prst="rect">
            <a:avLst/>
          </a:prstGeom>
          <a:noFill/>
        </p:spPr>
        <p:txBody>
          <a:bodyPr wrap="square" rtlCol="0">
            <a:spAutoFit/>
          </a:bodyPr>
          <a:lstStyle/>
          <a:p>
            <a:pPr algn="r"/>
            <a:r>
              <a:rPr lang="en-US" altLang="zh-CN" sz="2400" dirty="0">
                <a:solidFill>
                  <a:srgbClr val="435258"/>
                </a:solidFill>
                <a:latin typeface="Helvetica Light" pitchFamily="50" charset="0"/>
              </a:rPr>
              <a:t>instructional strategies</a:t>
            </a:r>
            <a:endParaRPr lang="en-US" altLang="zh-CN" sz="2400" dirty="0">
              <a:solidFill>
                <a:srgbClr val="435258"/>
              </a:solidFill>
              <a:latin typeface="Helvetica Light" pitchFamily="50" charset="0"/>
            </a:endParaRPr>
          </a:p>
        </p:txBody>
      </p:sp>
      <p:pic>
        <p:nvPicPr>
          <p:cNvPr id="38" name="Picture 2" descr="E:\2016P素材\123\512个各行各业背景透明人物头像png图标素材\image53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03294" y="2924944"/>
            <a:ext cx="2882900" cy="2895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p14:prism dir="d"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nodeType="withEffect">
                                  <p:stCondLst>
                                    <p:cond delay="0"/>
                                  </p:stCondLst>
                                  <p:childTnLst>
                                    <p:anim calcmode="lin" valueType="num">
                                      <p:cBhvr additive="base">
                                        <p:cTn id="6" dur="500"/>
                                        <p:tgtEl>
                                          <p:spTgt spid="26"/>
                                        </p:tgtEl>
                                        <p:attrNameLst>
                                          <p:attrName>ppt_x</p:attrName>
                                        </p:attrNameLst>
                                      </p:cBhvr>
                                      <p:tavLst>
                                        <p:tav tm="0">
                                          <p:val>
                                            <p:strVal val="ppt_x"/>
                                          </p:val>
                                        </p:tav>
                                        <p:tav tm="100000">
                                          <p:val>
                                            <p:strVal val="ppt_x"/>
                                          </p:val>
                                        </p:tav>
                                      </p:tavLst>
                                    </p:anim>
                                    <p:anim calcmode="lin" valueType="num">
                                      <p:cBhvr additive="base">
                                        <p:cTn id="7" dur="500"/>
                                        <p:tgtEl>
                                          <p:spTgt spid="26"/>
                                        </p:tgtEl>
                                        <p:attrNameLst>
                                          <p:attrName>ppt_y</p:attrName>
                                        </p:attrNameLst>
                                      </p:cBhvr>
                                      <p:tavLst>
                                        <p:tav tm="0">
                                          <p:val>
                                            <p:strVal val="ppt_y"/>
                                          </p:val>
                                        </p:tav>
                                        <p:tav tm="100000">
                                          <p:val>
                                            <p:strVal val="0-ppt_h/2"/>
                                          </p:val>
                                        </p:tav>
                                      </p:tavLst>
                                    </p:anim>
                                    <p:set>
                                      <p:cBhvr>
                                        <p:cTn id="8" dur="1" fill="hold">
                                          <p:stCondLst>
                                            <p:cond delay="499"/>
                                          </p:stCondLst>
                                        </p:cTn>
                                        <p:tgtEl>
                                          <p:spTgt spid="26"/>
                                        </p:tgtEl>
                                        <p:attrNameLst>
                                          <p:attrName>style.visibility</p:attrName>
                                        </p:attrNameLst>
                                      </p:cBhvr>
                                      <p:to>
                                        <p:strVal val="hidden"/>
                                      </p:to>
                                    </p:set>
                                  </p:childTnLst>
                                </p:cTn>
                              </p:par>
                              <p:par>
                                <p:cTn id="9" presetID="2" presetClass="exit" presetSubtype="1" fill="hold" nodeType="withEffect">
                                  <p:stCondLst>
                                    <p:cond delay="0"/>
                                  </p:stCondLst>
                                  <p:childTnLst>
                                    <p:anim calcmode="lin" valueType="num">
                                      <p:cBhvr additive="base">
                                        <p:cTn id="10" dur="500"/>
                                        <p:tgtEl>
                                          <p:spTgt spid="3"/>
                                        </p:tgtEl>
                                        <p:attrNameLst>
                                          <p:attrName>ppt_x</p:attrName>
                                        </p:attrNameLst>
                                      </p:cBhvr>
                                      <p:tavLst>
                                        <p:tav tm="0">
                                          <p:val>
                                            <p:strVal val="ppt_x"/>
                                          </p:val>
                                        </p:tav>
                                        <p:tav tm="100000">
                                          <p:val>
                                            <p:strVal val="ppt_x"/>
                                          </p:val>
                                        </p:tav>
                                      </p:tavLst>
                                    </p:anim>
                                    <p:anim calcmode="lin" valueType="num">
                                      <p:cBhvr additive="base">
                                        <p:cTn id="11" dur="500"/>
                                        <p:tgtEl>
                                          <p:spTgt spid="3"/>
                                        </p:tgtEl>
                                        <p:attrNameLst>
                                          <p:attrName>ppt_y</p:attrName>
                                        </p:attrNameLst>
                                      </p:cBhvr>
                                      <p:tavLst>
                                        <p:tav tm="0">
                                          <p:val>
                                            <p:strVal val="ppt_y"/>
                                          </p:val>
                                        </p:tav>
                                        <p:tav tm="100000">
                                          <p:val>
                                            <p:strVal val="0-ppt_h/2"/>
                                          </p:val>
                                        </p:tav>
                                      </p:tavLst>
                                    </p:anim>
                                    <p:set>
                                      <p:cBhvr>
                                        <p:cTn id="12" dur="1" fill="hold">
                                          <p:stCondLst>
                                            <p:cond delay="499"/>
                                          </p:stCondLst>
                                        </p:cTn>
                                        <p:tgtEl>
                                          <p:spTgt spid="3"/>
                                        </p:tgtEl>
                                        <p:attrNameLst>
                                          <p:attrName>style.visibility</p:attrName>
                                        </p:attrNameLst>
                                      </p:cBhvr>
                                      <p:to>
                                        <p:strVal val="hidden"/>
                                      </p:to>
                                    </p:set>
                                  </p:childTnLst>
                                </p:cTn>
                              </p:par>
                              <p:par>
                                <p:cTn id="13" presetID="2" presetClass="exit" presetSubtype="1" fill="hold" nodeType="withEffect">
                                  <p:stCondLst>
                                    <p:cond delay="0"/>
                                  </p:stCondLst>
                                  <p:childTnLst>
                                    <p:anim calcmode="lin" valueType="num">
                                      <p:cBhvr additive="base">
                                        <p:cTn id="14" dur="500"/>
                                        <p:tgtEl>
                                          <p:spTgt spid="27"/>
                                        </p:tgtEl>
                                        <p:attrNameLst>
                                          <p:attrName>ppt_x</p:attrName>
                                        </p:attrNameLst>
                                      </p:cBhvr>
                                      <p:tavLst>
                                        <p:tav tm="0">
                                          <p:val>
                                            <p:strVal val="ppt_x"/>
                                          </p:val>
                                        </p:tav>
                                        <p:tav tm="100000">
                                          <p:val>
                                            <p:strVal val="ppt_x"/>
                                          </p:val>
                                        </p:tav>
                                      </p:tavLst>
                                    </p:anim>
                                    <p:anim calcmode="lin" valueType="num">
                                      <p:cBhvr additive="base">
                                        <p:cTn id="15" dur="500"/>
                                        <p:tgtEl>
                                          <p:spTgt spid="27"/>
                                        </p:tgtEl>
                                        <p:attrNameLst>
                                          <p:attrName>ppt_y</p:attrName>
                                        </p:attrNameLst>
                                      </p:cBhvr>
                                      <p:tavLst>
                                        <p:tav tm="0">
                                          <p:val>
                                            <p:strVal val="ppt_y"/>
                                          </p:val>
                                        </p:tav>
                                        <p:tav tm="100000">
                                          <p:val>
                                            <p:strVal val="0-ppt_h/2"/>
                                          </p:val>
                                        </p:tav>
                                      </p:tavLst>
                                    </p:anim>
                                    <p:set>
                                      <p:cBhvr>
                                        <p:cTn id="16" dur="1" fill="hold">
                                          <p:stCondLst>
                                            <p:cond delay="499"/>
                                          </p:stCondLst>
                                        </p:cTn>
                                        <p:tgtEl>
                                          <p:spTgt spid="27"/>
                                        </p:tgtEl>
                                        <p:attrNameLst>
                                          <p:attrName>style.visibility</p:attrName>
                                        </p:attrNameLst>
                                      </p:cBhvr>
                                      <p:to>
                                        <p:strVal val="hidden"/>
                                      </p:to>
                                    </p:set>
                                  </p:childTnLst>
                                </p:cTn>
                              </p:par>
                            </p:childTnLst>
                          </p:cTn>
                        </p:par>
                        <p:par>
                          <p:cTn id="17" fill="hold">
                            <p:stCondLst>
                              <p:cond delay="500"/>
                            </p:stCondLst>
                            <p:childTnLst>
                              <p:par>
                                <p:cTn id="18" presetID="2" presetClass="entr" presetSubtype="8"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additive="base">
                                        <p:cTn id="20" dur="500" fill="hold"/>
                                        <p:tgtEl>
                                          <p:spTgt spid="28"/>
                                        </p:tgtEl>
                                        <p:attrNameLst>
                                          <p:attrName>ppt_x</p:attrName>
                                        </p:attrNameLst>
                                      </p:cBhvr>
                                      <p:tavLst>
                                        <p:tav tm="0">
                                          <p:val>
                                            <p:strVal val="0-#ppt_w/2"/>
                                          </p:val>
                                        </p:tav>
                                        <p:tav tm="100000">
                                          <p:val>
                                            <p:strVal val="#ppt_x"/>
                                          </p:val>
                                        </p:tav>
                                      </p:tavLst>
                                    </p:anim>
                                    <p:anim calcmode="lin" valueType="num">
                                      <p:cBhvr additive="base">
                                        <p:cTn id="21" dur="500" fill="hold"/>
                                        <p:tgtEl>
                                          <p:spTgt spid="28"/>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55" presetClass="entr" presetSubtype="0"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p:cTn id="25" dur="500" fill="hold"/>
                                        <p:tgtEl>
                                          <p:spTgt spid="40"/>
                                        </p:tgtEl>
                                        <p:attrNameLst>
                                          <p:attrName>ppt_w</p:attrName>
                                        </p:attrNameLst>
                                      </p:cBhvr>
                                      <p:tavLst>
                                        <p:tav tm="0">
                                          <p:val>
                                            <p:strVal val="#ppt_w*0.70"/>
                                          </p:val>
                                        </p:tav>
                                        <p:tav tm="100000">
                                          <p:val>
                                            <p:strVal val="#ppt_w"/>
                                          </p:val>
                                        </p:tav>
                                      </p:tavLst>
                                    </p:anim>
                                    <p:anim calcmode="lin" valueType="num">
                                      <p:cBhvr>
                                        <p:cTn id="26" dur="500" fill="hold"/>
                                        <p:tgtEl>
                                          <p:spTgt spid="40"/>
                                        </p:tgtEl>
                                        <p:attrNameLst>
                                          <p:attrName>ppt_h</p:attrName>
                                        </p:attrNameLst>
                                      </p:cBhvr>
                                      <p:tavLst>
                                        <p:tav tm="0">
                                          <p:val>
                                            <p:strVal val="#ppt_h"/>
                                          </p:val>
                                        </p:tav>
                                        <p:tav tm="100000">
                                          <p:val>
                                            <p:strVal val="#ppt_h"/>
                                          </p:val>
                                        </p:tav>
                                      </p:tavLst>
                                    </p:anim>
                                    <p:animEffect transition="in" filter="fade">
                                      <p:cBhvr>
                                        <p:cTn id="27" dur="500"/>
                                        <p:tgtEl>
                                          <p:spTgt spid="40"/>
                                        </p:tgtEl>
                                      </p:cBhvr>
                                    </p:animEffect>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childTnLst>
                          </p:cTn>
                        </p:par>
                        <p:par>
                          <p:cTn id="32" fill="hold">
                            <p:stCondLst>
                              <p:cond delay="2000"/>
                            </p:stCondLst>
                            <p:childTnLst>
                              <p:par>
                                <p:cTn id="33" presetID="22" presetClass="entr" presetSubtype="1"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wipe(up)">
                                      <p:cBhvr>
                                        <p:cTn id="35" dur="500"/>
                                        <p:tgtEl>
                                          <p:spTgt spid="45"/>
                                        </p:tgtEl>
                                      </p:cBhvr>
                                    </p:animEffect>
                                  </p:childTnLst>
                                </p:cTn>
                              </p:par>
                            </p:childTnLst>
                          </p:cTn>
                        </p:par>
                        <p:par>
                          <p:cTn id="36" fill="hold">
                            <p:stCondLst>
                              <p:cond delay="2500"/>
                            </p:stCondLst>
                            <p:childTnLst>
                              <p:par>
                                <p:cTn id="37" presetID="22" presetClass="entr" presetSubtype="1"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wipe(up)">
                                      <p:cBhvr>
                                        <p:cTn id="39" dur="500"/>
                                        <p:tgtEl>
                                          <p:spTgt spid="44"/>
                                        </p:tgtEl>
                                      </p:cBhvr>
                                    </p:animEffect>
                                  </p:childTnLst>
                                </p:cTn>
                              </p:par>
                            </p:childTnLst>
                          </p:cTn>
                        </p:par>
                        <p:par>
                          <p:cTn id="40" fill="hold">
                            <p:stCondLst>
                              <p:cond delay="3000"/>
                            </p:stCondLst>
                            <p:childTnLst>
                              <p:par>
                                <p:cTn id="41" presetID="26" presetClass="emph" presetSubtype="0" fill="hold" nodeType="afterEffect">
                                  <p:stCondLst>
                                    <p:cond delay="0"/>
                                  </p:stCondLst>
                                  <p:childTnLst>
                                    <p:animEffect transition="out" filter="fade">
                                      <p:cBhvr>
                                        <p:cTn id="42" dur="500" tmFilter="0, 0; .2, .5; .8, .5; 1, 0"/>
                                        <p:tgtEl>
                                          <p:spTgt spid="24"/>
                                        </p:tgtEl>
                                      </p:cBhvr>
                                    </p:animEffect>
                                    <p:animScale>
                                      <p:cBhvr>
                                        <p:cTn id="43" dur="250" autoRev="1" fill="hold"/>
                                        <p:tgtEl>
                                          <p:spTgt spid="2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4" grpId="0"/>
      <p:bldP spid="4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任意多边形 1"/>
          <p:cNvSpPr/>
          <p:nvPr/>
        </p:nvSpPr>
        <p:spPr bwMode="auto">
          <a:xfrm>
            <a:off x="395536" y="3817374"/>
            <a:ext cx="2766060" cy="926183"/>
          </a:xfrm>
          <a:custGeom>
            <a:avLst/>
            <a:gdLst>
              <a:gd name="T0" fmla="*/ 994517 w 2237873"/>
              <a:gd name="T1" fmla="*/ 0 h 613611"/>
              <a:gd name="T2" fmla="*/ 1115403 w 2237873"/>
              <a:gd name="T3" fmla="*/ 318945 h 613611"/>
              <a:gd name="T4" fmla="*/ 1989034 w 2237873"/>
              <a:gd name="T5" fmla="*/ 318945 h 613611"/>
              <a:gd name="T6" fmla="*/ 1989034 w 2237873"/>
              <a:gd name="T7" fmla="*/ 813308 h 613611"/>
              <a:gd name="T8" fmla="*/ 0 w 2237873"/>
              <a:gd name="T9" fmla="*/ 813308 h 613611"/>
              <a:gd name="T10" fmla="*/ 0 w 2237873"/>
              <a:gd name="T11" fmla="*/ 318945 h 613611"/>
              <a:gd name="T12" fmla="*/ 873631 w 2237873"/>
              <a:gd name="T13" fmla="*/ 318945 h 613611"/>
              <a:gd name="T14" fmla="*/ 994517 w 2237873"/>
              <a:gd name="T15" fmla="*/ 0 h 61361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237873" h="613611">
                <a:moveTo>
                  <a:pt x="1118937" y="0"/>
                </a:moveTo>
                <a:lnTo>
                  <a:pt x="1254946" y="240632"/>
                </a:lnTo>
                <a:lnTo>
                  <a:pt x="2237873" y="240632"/>
                </a:lnTo>
                <a:lnTo>
                  <a:pt x="2237873" y="613611"/>
                </a:lnTo>
                <a:lnTo>
                  <a:pt x="0" y="613611"/>
                </a:lnTo>
                <a:lnTo>
                  <a:pt x="0" y="240632"/>
                </a:lnTo>
                <a:lnTo>
                  <a:pt x="982927" y="240632"/>
                </a:lnTo>
                <a:lnTo>
                  <a:pt x="1118937" y="0"/>
                </a:lnTo>
                <a:close/>
              </a:path>
            </a:pathLst>
          </a:custGeom>
          <a:solidFill>
            <a:schemeClr val="accent4">
              <a:alpha val="92940"/>
            </a:schemeClr>
          </a:solidFill>
          <a:ln>
            <a:noFill/>
          </a:ln>
          <a:effectLst>
            <a:outerShdw dist="38100" dir="2700000" algn="ctr" rotWithShape="0">
              <a:srgbClr val="000000">
                <a:alpha val="39000"/>
              </a:srgbClr>
            </a:outerShdw>
          </a:effectLst>
        </p:spPr>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accent4"/>
              </a:solidFill>
              <a:effectLst/>
              <a:uLnTx/>
              <a:uFillTx/>
            </a:endParaRPr>
          </a:p>
        </p:txBody>
      </p:sp>
      <p:sp>
        <p:nvSpPr>
          <p:cNvPr id="55" name="任意多边形 2"/>
          <p:cNvSpPr/>
          <p:nvPr/>
        </p:nvSpPr>
        <p:spPr bwMode="auto">
          <a:xfrm>
            <a:off x="3161596" y="3817374"/>
            <a:ext cx="2763978" cy="926183"/>
          </a:xfrm>
          <a:custGeom>
            <a:avLst/>
            <a:gdLst>
              <a:gd name="T0" fmla="*/ 993020 w 2237873"/>
              <a:gd name="T1" fmla="*/ 0 h 613611"/>
              <a:gd name="T2" fmla="*/ 1113724 w 2237873"/>
              <a:gd name="T3" fmla="*/ 318945 h 613611"/>
              <a:gd name="T4" fmla="*/ 1986041 w 2237873"/>
              <a:gd name="T5" fmla="*/ 318945 h 613611"/>
              <a:gd name="T6" fmla="*/ 1986041 w 2237873"/>
              <a:gd name="T7" fmla="*/ 813308 h 613611"/>
              <a:gd name="T8" fmla="*/ 0 w 2237873"/>
              <a:gd name="T9" fmla="*/ 813308 h 613611"/>
              <a:gd name="T10" fmla="*/ 0 w 2237873"/>
              <a:gd name="T11" fmla="*/ 318945 h 613611"/>
              <a:gd name="T12" fmla="*/ 872317 w 2237873"/>
              <a:gd name="T13" fmla="*/ 318945 h 613611"/>
              <a:gd name="T14" fmla="*/ 993020 w 2237873"/>
              <a:gd name="T15" fmla="*/ 0 h 61361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237873" h="613611">
                <a:moveTo>
                  <a:pt x="1118937" y="0"/>
                </a:moveTo>
                <a:lnTo>
                  <a:pt x="1254946" y="240632"/>
                </a:lnTo>
                <a:lnTo>
                  <a:pt x="2237873" y="240632"/>
                </a:lnTo>
                <a:lnTo>
                  <a:pt x="2237873" y="613611"/>
                </a:lnTo>
                <a:lnTo>
                  <a:pt x="0" y="613611"/>
                </a:lnTo>
                <a:lnTo>
                  <a:pt x="0" y="240632"/>
                </a:lnTo>
                <a:lnTo>
                  <a:pt x="982927" y="240632"/>
                </a:lnTo>
                <a:lnTo>
                  <a:pt x="1118937" y="0"/>
                </a:lnTo>
                <a:close/>
              </a:path>
            </a:pathLst>
          </a:custGeom>
          <a:solidFill>
            <a:schemeClr val="accent4">
              <a:alpha val="92940"/>
            </a:schemeClr>
          </a:solidFill>
          <a:ln>
            <a:noFill/>
          </a:ln>
          <a:effectLst>
            <a:outerShdw dist="38100" dir="2700000" algn="ctr" rotWithShape="0">
              <a:srgbClr val="000000">
                <a:alpha val="39000"/>
              </a:srgbClr>
            </a:outerShdw>
          </a:effectLst>
        </p:spPr>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accent4"/>
              </a:solidFill>
              <a:effectLst/>
              <a:uLnTx/>
              <a:uFillTx/>
            </a:endParaRPr>
          </a:p>
        </p:txBody>
      </p:sp>
      <p:sp>
        <p:nvSpPr>
          <p:cNvPr id="56" name="任意多边形 3"/>
          <p:cNvSpPr/>
          <p:nvPr/>
        </p:nvSpPr>
        <p:spPr bwMode="auto">
          <a:xfrm>
            <a:off x="5925574" y="3817374"/>
            <a:ext cx="2766058" cy="926183"/>
          </a:xfrm>
          <a:custGeom>
            <a:avLst/>
            <a:gdLst>
              <a:gd name="T0" fmla="*/ 994517 w 2237873"/>
              <a:gd name="T1" fmla="*/ 0 h 613611"/>
              <a:gd name="T2" fmla="*/ 1115402 w 2237873"/>
              <a:gd name="T3" fmla="*/ 318945 h 613611"/>
              <a:gd name="T4" fmla="*/ 1989032 w 2237873"/>
              <a:gd name="T5" fmla="*/ 318945 h 613611"/>
              <a:gd name="T6" fmla="*/ 1989032 w 2237873"/>
              <a:gd name="T7" fmla="*/ 813308 h 613611"/>
              <a:gd name="T8" fmla="*/ 0 w 2237873"/>
              <a:gd name="T9" fmla="*/ 813308 h 613611"/>
              <a:gd name="T10" fmla="*/ 0 w 2237873"/>
              <a:gd name="T11" fmla="*/ 318945 h 613611"/>
              <a:gd name="T12" fmla="*/ 873631 w 2237873"/>
              <a:gd name="T13" fmla="*/ 318945 h 613611"/>
              <a:gd name="T14" fmla="*/ 994517 w 2237873"/>
              <a:gd name="T15" fmla="*/ 0 h 61361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237873" h="613611">
                <a:moveTo>
                  <a:pt x="1118937" y="0"/>
                </a:moveTo>
                <a:lnTo>
                  <a:pt x="1254946" y="240632"/>
                </a:lnTo>
                <a:lnTo>
                  <a:pt x="2237873" y="240632"/>
                </a:lnTo>
                <a:lnTo>
                  <a:pt x="2237873" y="613611"/>
                </a:lnTo>
                <a:lnTo>
                  <a:pt x="0" y="613611"/>
                </a:lnTo>
                <a:lnTo>
                  <a:pt x="0" y="240632"/>
                </a:lnTo>
                <a:lnTo>
                  <a:pt x="982927" y="240632"/>
                </a:lnTo>
                <a:lnTo>
                  <a:pt x="1118937" y="0"/>
                </a:lnTo>
                <a:close/>
              </a:path>
            </a:pathLst>
          </a:custGeom>
          <a:solidFill>
            <a:schemeClr val="accent4">
              <a:alpha val="92940"/>
            </a:schemeClr>
          </a:solidFill>
          <a:ln>
            <a:noFill/>
          </a:ln>
          <a:effectLst>
            <a:outerShdw dist="38100" dir="2700000" algn="ctr" rotWithShape="0">
              <a:srgbClr val="000000">
                <a:alpha val="39000"/>
              </a:srgbClr>
            </a:outerShdw>
          </a:effectLst>
        </p:spPr>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accent4"/>
              </a:solidFill>
              <a:effectLst/>
              <a:uLnTx/>
              <a:uFillTx/>
            </a:endParaRPr>
          </a:p>
        </p:txBody>
      </p:sp>
      <p:sp>
        <p:nvSpPr>
          <p:cNvPr id="57" name="任意多边形 5"/>
          <p:cNvSpPr/>
          <p:nvPr/>
        </p:nvSpPr>
        <p:spPr bwMode="auto">
          <a:xfrm>
            <a:off x="922108" y="1779773"/>
            <a:ext cx="1739974" cy="1739974"/>
          </a:xfrm>
          <a:custGeom>
            <a:avLst/>
            <a:gdLst>
              <a:gd name="T0" fmla="*/ 762459 w 1155032"/>
              <a:gd name="T1" fmla="*/ 182673 h 1155032"/>
              <a:gd name="T2" fmla="*/ 182673 w 1155032"/>
              <a:gd name="T3" fmla="*/ 762459 h 1155032"/>
              <a:gd name="T4" fmla="*/ 762459 w 1155032"/>
              <a:gd name="T5" fmla="*/ 1342246 h 1155032"/>
              <a:gd name="T6" fmla="*/ 1342246 w 1155032"/>
              <a:gd name="T7" fmla="*/ 762459 h 1155032"/>
              <a:gd name="T8" fmla="*/ 762459 w 1155032"/>
              <a:gd name="T9" fmla="*/ 182673 h 1155032"/>
              <a:gd name="T10" fmla="*/ 762458 w 1155032"/>
              <a:gd name="T11" fmla="*/ 0 h 1155032"/>
              <a:gd name="T12" fmla="*/ 1524916 w 1155032"/>
              <a:gd name="T13" fmla="*/ 762458 h 1155032"/>
              <a:gd name="T14" fmla="*/ 762458 w 1155032"/>
              <a:gd name="T15" fmla="*/ 1524916 h 1155032"/>
              <a:gd name="T16" fmla="*/ 0 w 1155032"/>
              <a:gd name="T17" fmla="*/ 762458 h 1155032"/>
              <a:gd name="T18" fmla="*/ 762458 w 1155032"/>
              <a:gd name="T19" fmla="*/ 0 h 11550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55032" h="1155032">
                <a:moveTo>
                  <a:pt x="577517" y="138364"/>
                </a:moveTo>
                <a:cubicBezTo>
                  <a:pt x="334979" y="138364"/>
                  <a:pt x="138364" y="334979"/>
                  <a:pt x="138364" y="577517"/>
                </a:cubicBezTo>
                <a:cubicBezTo>
                  <a:pt x="138364" y="820055"/>
                  <a:pt x="334979" y="1016670"/>
                  <a:pt x="577517" y="1016670"/>
                </a:cubicBezTo>
                <a:cubicBezTo>
                  <a:pt x="820055" y="1016670"/>
                  <a:pt x="1016670" y="820055"/>
                  <a:pt x="1016670" y="577517"/>
                </a:cubicBezTo>
                <a:cubicBezTo>
                  <a:pt x="1016670" y="334979"/>
                  <a:pt x="820055" y="138364"/>
                  <a:pt x="577517" y="138364"/>
                </a:cubicBezTo>
                <a:close/>
                <a:moveTo>
                  <a:pt x="577516" y="0"/>
                </a:moveTo>
                <a:cubicBezTo>
                  <a:pt x="896469" y="0"/>
                  <a:pt x="1155032" y="258563"/>
                  <a:pt x="1155032" y="577516"/>
                </a:cubicBezTo>
                <a:cubicBezTo>
                  <a:pt x="1155032" y="896469"/>
                  <a:pt x="896469" y="1155032"/>
                  <a:pt x="577516" y="1155032"/>
                </a:cubicBezTo>
                <a:cubicBezTo>
                  <a:pt x="258563" y="1155032"/>
                  <a:pt x="0" y="896469"/>
                  <a:pt x="0" y="577516"/>
                </a:cubicBezTo>
                <a:cubicBezTo>
                  <a:pt x="0" y="258563"/>
                  <a:pt x="258563" y="0"/>
                  <a:pt x="577516" y="0"/>
                </a:cubicBezTo>
                <a:close/>
              </a:path>
            </a:pathLst>
          </a:custGeom>
        </p:spPr>
        <p:style>
          <a:lnRef idx="3">
            <a:schemeClr val="lt1"/>
          </a:lnRef>
          <a:fillRef idx="1">
            <a:schemeClr val="accent4"/>
          </a:fillRef>
          <a:effectRef idx="1">
            <a:schemeClr val="accent4"/>
          </a:effectRef>
          <a:fontRef idx="minor">
            <a:schemeClr val="lt1"/>
          </a:fontRef>
        </p:style>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accent4"/>
              </a:solidFill>
              <a:effectLst/>
              <a:uLnTx/>
              <a:uFillTx/>
            </a:endParaRPr>
          </a:p>
        </p:txBody>
      </p:sp>
      <p:sp>
        <p:nvSpPr>
          <p:cNvPr id="58" name="任意多边形 6"/>
          <p:cNvSpPr/>
          <p:nvPr/>
        </p:nvSpPr>
        <p:spPr bwMode="auto">
          <a:xfrm>
            <a:off x="3671516" y="1779773"/>
            <a:ext cx="1742056" cy="1739974"/>
          </a:xfrm>
          <a:custGeom>
            <a:avLst/>
            <a:gdLst>
              <a:gd name="T0" fmla="*/ 764285 w 1155032"/>
              <a:gd name="T1" fmla="*/ 182673 h 1155032"/>
              <a:gd name="T2" fmla="*/ 183111 w 1155032"/>
              <a:gd name="T3" fmla="*/ 762459 h 1155032"/>
              <a:gd name="T4" fmla="*/ 764285 w 1155032"/>
              <a:gd name="T5" fmla="*/ 1342246 h 1155032"/>
              <a:gd name="T6" fmla="*/ 1345460 w 1155032"/>
              <a:gd name="T7" fmla="*/ 762459 h 1155032"/>
              <a:gd name="T8" fmla="*/ 764285 w 1155032"/>
              <a:gd name="T9" fmla="*/ 182673 h 1155032"/>
              <a:gd name="T10" fmla="*/ 764284 w 1155032"/>
              <a:gd name="T11" fmla="*/ 0 h 1155032"/>
              <a:gd name="T12" fmla="*/ 1528568 w 1155032"/>
              <a:gd name="T13" fmla="*/ 762458 h 1155032"/>
              <a:gd name="T14" fmla="*/ 764284 w 1155032"/>
              <a:gd name="T15" fmla="*/ 1524916 h 1155032"/>
              <a:gd name="T16" fmla="*/ 0 w 1155032"/>
              <a:gd name="T17" fmla="*/ 762458 h 1155032"/>
              <a:gd name="T18" fmla="*/ 764284 w 1155032"/>
              <a:gd name="T19" fmla="*/ 0 h 11550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55032" h="1155032">
                <a:moveTo>
                  <a:pt x="577517" y="138364"/>
                </a:moveTo>
                <a:cubicBezTo>
                  <a:pt x="334979" y="138364"/>
                  <a:pt x="138364" y="334979"/>
                  <a:pt x="138364" y="577517"/>
                </a:cubicBezTo>
                <a:cubicBezTo>
                  <a:pt x="138364" y="820055"/>
                  <a:pt x="334979" y="1016670"/>
                  <a:pt x="577517" y="1016670"/>
                </a:cubicBezTo>
                <a:cubicBezTo>
                  <a:pt x="820055" y="1016670"/>
                  <a:pt x="1016670" y="820055"/>
                  <a:pt x="1016670" y="577517"/>
                </a:cubicBezTo>
                <a:cubicBezTo>
                  <a:pt x="1016670" y="334979"/>
                  <a:pt x="820055" y="138364"/>
                  <a:pt x="577517" y="138364"/>
                </a:cubicBezTo>
                <a:close/>
                <a:moveTo>
                  <a:pt x="577516" y="0"/>
                </a:moveTo>
                <a:cubicBezTo>
                  <a:pt x="896469" y="0"/>
                  <a:pt x="1155032" y="258563"/>
                  <a:pt x="1155032" y="577516"/>
                </a:cubicBezTo>
                <a:cubicBezTo>
                  <a:pt x="1155032" y="896469"/>
                  <a:pt x="896469" y="1155032"/>
                  <a:pt x="577516" y="1155032"/>
                </a:cubicBezTo>
                <a:cubicBezTo>
                  <a:pt x="258563" y="1155032"/>
                  <a:pt x="0" y="896469"/>
                  <a:pt x="0" y="577516"/>
                </a:cubicBezTo>
                <a:cubicBezTo>
                  <a:pt x="0" y="258563"/>
                  <a:pt x="258563" y="0"/>
                  <a:pt x="577516" y="0"/>
                </a:cubicBezTo>
                <a:close/>
              </a:path>
            </a:pathLst>
          </a:custGeom>
        </p:spPr>
        <p:style>
          <a:lnRef idx="3">
            <a:schemeClr val="lt1"/>
          </a:lnRef>
          <a:fillRef idx="1">
            <a:schemeClr val="accent4"/>
          </a:fillRef>
          <a:effectRef idx="1">
            <a:schemeClr val="accent4"/>
          </a:effectRef>
          <a:fontRef idx="minor">
            <a:schemeClr val="lt1"/>
          </a:fontRef>
        </p:style>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accent4"/>
              </a:solidFill>
              <a:effectLst/>
              <a:uLnTx/>
              <a:uFillTx/>
            </a:endParaRPr>
          </a:p>
        </p:txBody>
      </p:sp>
      <p:sp>
        <p:nvSpPr>
          <p:cNvPr id="59" name="任意多边形 7"/>
          <p:cNvSpPr/>
          <p:nvPr/>
        </p:nvSpPr>
        <p:spPr bwMode="auto">
          <a:xfrm>
            <a:off x="6423006" y="1779773"/>
            <a:ext cx="1739974" cy="1739974"/>
          </a:xfrm>
          <a:custGeom>
            <a:avLst/>
            <a:gdLst>
              <a:gd name="T0" fmla="*/ 762459 w 1155032"/>
              <a:gd name="T1" fmla="*/ 182673 h 1155032"/>
              <a:gd name="T2" fmla="*/ 182673 w 1155032"/>
              <a:gd name="T3" fmla="*/ 762459 h 1155032"/>
              <a:gd name="T4" fmla="*/ 762459 w 1155032"/>
              <a:gd name="T5" fmla="*/ 1342246 h 1155032"/>
              <a:gd name="T6" fmla="*/ 1342246 w 1155032"/>
              <a:gd name="T7" fmla="*/ 762459 h 1155032"/>
              <a:gd name="T8" fmla="*/ 762459 w 1155032"/>
              <a:gd name="T9" fmla="*/ 182673 h 1155032"/>
              <a:gd name="T10" fmla="*/ 762458 w 1155032"/>
              <a:gd name="T11" fmla="*/ 0 h 1155032"/>
              <a:gd name="T12" fmla="*/ 1524916 w 1155032"/>
              <a:gd name="T13" fmla="*/ 762458 h 1155032"/>
              <a:gd name="T14" fmla="*/ 762458 w 1155032"/>
              <a:gd name="T15" fmla="*/ 1524916 h 1155032"/>
              <a:gd name="T16" fmla="*/ 0 w 1155032"/>
              <a:gd name="T17" fmla="*/ 762458 h 1155032"/>
              <a:gd name="T18" fmla="*/ 762458 w 1155032"/>
              <a:gd name="T19" fmla="*/ 0 h 11550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55032" h="1155032">
                <a:moveTo>
                  <a:pt x="577517" y="138364"/>
                </a:moveTo>
                <a:cubicBezTo>
                  <a:pt x="334979" y="138364"/>
                  <a:pt x="138364" y="334979"/>
                  <a:pt x="138364" y="577517"/>
                </a:cubicBezTo>
                <a:cubicBezTo>
                  <a:pt x="138364" y="820055"/>
                  <a:pt x="334979" y="1016670"/>
                  <a:pt x="577517" y="1016670"/>
                </a:cubicBezTo>
                <a:cubicBezTo>
                  <a:pt x="820055" y="1016670"/>
                  <a:pt x="1016670" y="820055"/>
                  <a:pt x="1016670" y="577517"/>
                </a:cubicBezTo>
                <a:cubicBezTo>
                  <a:pt x="1016670" y="334979"/>
                  <a:pt x="820055" y="138364"/>
                  <a:pt x="577517" y="138364"/>
                </a:cubicBezTo>
                <a:close/>
                <a:moveTo>
                  <a:pt x="577516" y="0"/>
                </a:moveTo>
                <a:cubicBezTo>
                  <a:pt x="896469" y="0"/>
                  <a:pt x="1155032" y="258563"/>
                  <a:pt x="1155032" y="577516"/>
                </a:cubicBezTo>
                <a:cubicBezTo>
                  <a:pt x="1155032" y="896469"/>
                  <a:pt x="896469" y="1155032"/>
                  <a:pt x="577516" y="1155032"/>
                </a:cubicBezTo>
                <a:cubicBezTo>
                  <a:pt x="258563" y="1155032"/>
                  <a:pt x="0" y="896469"/>
                  <a:pt x="0" y="577516"/>
                </a:cubicBezTo>
                <a:cubicBezTo>
                  <a:pt x="0" y="258563"/>
                  <a:pt x="258563" y="0"/>
                  <a:pt x="577516" y="0"/>
                </a:cubicBezTo>
                <a:close/>
              </a:path>
            </a:pathLst>
          </a:custGeom>
        </p:spPr>
        <p:style>
          <a:lnRef idx="3">
            <a:schemeClr val="lt1"/>
          </a:lnRef>
          <a:fillRef idx="1">
            <a:schemeClr val="accent4"/>
          </a:fillRef>
          <a:effectRef idx="1">
            <a:schemeClr val="accent4"/>
          </a:effectRef>
          <a:fontRef idx="minor">
            <a:schemeClr val="lt1"/>
          </a:fontRef>
        </p:style>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accent4"/>
              </a:solidFill>
              <a:effectLst/>
              <a:uLnTx/>
              <a:uFillTx/>
            </a:endParaRPr>
          </a:p>
        </p:txBody>
      </p:sp>
      <p:sp>
        <p:nvSpPr>
          <p:cNvPr id="60" name="文本框 9"/>
          <p:cNvSpPr txBox="1">
            <a:spLocks noChangeArrowheads="1"/>
          </p:cNvSpPr>
          <p:nvPr/>
        </p:nvSpPr>
        <p:spPr bwMode="auto">
          <a:xfrm>
            <a:off x="6608243" y="4208660"/>
            <a:ext cx="1515193" cy="509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800">
                <a:solidFill>
                  <a:schemeClr val="tx1"/>
                </a:solidFill>
                <a:latin typeface="Arial" panose="020B0604020202020204" pitchFamily="34" charset="0"/>
                <a:ea typeface="微软雅黑" panose="020B0503020204020204" pitchFamily="34" charset="-122"/>
              </a:defRPr>
            </a:lvl1pPr>
            <a:lvl2pPr marL="742950" indent="-285750">
              <a:defRPr sz="2400">
                <a:solidFill>
                  <a:schemeClr val="tx1"/>
                </a:solidFill>
                <a:latin typeface="Arial" panose="020B0604020202020204" pitchFamily="34" charset="0"/>
                <a:ea typeface="微软雅黑" panose="020B0503020204020204" pitchFamily="34" charset="-122"/>
              </a:defRPr>
            </a:lvl2pPr>
            <a:lvl3pPr>
              <a:defRPr sz="2000">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a:defRPr>
                <a:solidFill>
                  <a:schemeClr val="tx1"/>
                </a:solidFill>
                <a:latin typeface="Arial" panose="020B0604020202020204" pitchFamily="34" charset="0"/>
                <a:ea typeface="微软雅黑" panose="020B0503020204020204" pitchFamily="34" charset="-122"/>
              </a:defRPr>
            </a:lvl6pPr>
            <a:lvl7pPr>
              <a:defRPr>
                <a:solidFill>
                  <a:schemeClr val="tx1"/>
                </a:solidFill>
                <a:latin typeface="Arial" panose="020B0604020202020204" pitchFamily="34" charset="0"/>
                <a:ea typeface="微软雅黑" panose="020B0503020204020204" pitchFamily="34" charset="-122"/>
              </a:defRPr>
            </a:lvl7pPr>
            <a:lvl8pPr>
              <a:defRPr>
                <a:solidFill>
                  <a:schemeClr val="tx1"/>
                </a:solidFill>
                <a:latin typeface="Arial" panose="020B0604020202020204" pitchFamily="34" charset="0"/>
                <a:ea typeface="微软雅黑" panose="020B0503020204020204" pitchFamily="34" charset="-122"/>
              </a:defRPr>
            </a:lvl8pPr>
            <a:lvl9pPr>
              <a:defRPr>
                <a:solidFill>
                  <a:schemeClr val="tx1"/>
                </a:solidFill>
                <a:latin typeface="Arial" panose="020B0604020202020204" pitchFamily="34" charset="0"/>
                <a:ea typeface="微软雅黑" panose="020B0503020204020204" pitchFamily="34"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smtClean="0">
                <a:ln>
                  <a:noFill/>
                </a:ln>
                <a:solidFill>
                  <a:schemeClr val="bg1"/>
                </a:solidFill>
                <a:effectLst/>
                <a:uLnTx/>
                <a:uFillTx/>
                <a:latin typeface="Arial" panose="020B0604020202020204" pitchFamily="34" charset="0"/>
                <a:ea typeface="微软雅黑" panose="020B0503020204020204" pitchFamily="34" charset="-122"/>
                <a:sym typeface="+mn-lt"/>
              </a:rPr>
              <a:t>课后提升</a:t>
            </a:r>
            <a:endParaRPr kumimoji="0" lang="zh-CN" altLang="en-US" sz="1800" b="1" i="0" u="none" strike="noStrike" kern="0" cap="none" spc="0" normalizeH="0" baseline="0" noProof="0" dirty="0" smtClean="0">
              <a:ln>
                <a:noFill/>
              </a:ln>
              <a:solidFill>
                <a:schemeClr val="bg1"/>
              </a:solidFill>
              <a:effectLst/>
              <a:uLnTx/>
              <a:uFillTx/>
              <a:latin typeface="Arial" panose="020B0604020202020204" pitchFamily="34" charset="0"/>
              <a:ea typeface="微软雅黑" panose="020B0503020204020204" pitchFamily="34" charset="-122"/>
              <a:sym typeface="+mn-lt"/>
            </a:endParaRPr>
          </a:p>
        </p:txBody>
      </p:sp>
      <p:sp>
        <p:nvSpPr>
          <p:cNvPr id="61" name="矩形 10"/>
          <p:cNvSpPr>
            <a:spLocks noChangeArrowheads="1"/>
          </p:cNvSpPr>
          <p:nvPr/>
        </p:nvSpPr>
        <p:spPr bwMode="auto">
          <a:xfrm>
            <a:off x="6252338" y="5053671"/>
            <a:ext cx="2381017" cy="1212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smtClean="0">
                <a:ln>
                  <a:noFill/>
                </a:ln>
                <a:solidFill>
                  <a:schemeClr val="accent4"/>
                </a:solidFill>
                <a:effectLst/>
                <a:uLnTx/>
                <a:uFillTx/>
                <a:sym typeface="+mn-lt"/>
              </a:rPr>
              <a:t>请在此处输入你的文本</a:t>
            </a:r>
            <a:endParaRPr kumimoji="0" lang="en-US" altLang="zh-CN" sz="1400" b="0" i="0" u="none" strike="noStrike" kern="0" cap="none" spc="0" normalizeH="0" baseline="0" noProof="0" smtClean="0">
              <a:ln>
                <a:noFill/>
              </a:ln>
              <a:solidFill>
                <a:schemeClr val="accent4"/>
              </a:solidFill>
              <a:effectLst/>
              <a:uLnTx/>
              <a:uFillTx/>
              <a:sym typeface="+mn-lt"/>
            </a:endParaRPr>
          </a:p>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smtClean="0">
                <a:ln>
                  <a:noFill/>
                </a:ln>
                <a:solidFill>
                  <a:schemeClr val="accent4"/>
                </a:solidFill>
                <a:effectLst/>
                <a:uLnTx/>
                <a:uFillTx/>
                <a:sym typeface="+mn-lt"/>
              </a:rPr>
              <a:t>请在此处输入你的文本</a:t>
            </a:r>
            <a:endParaRPr kumimoji="0" lang="zh-CN" altLang="en-US" sz="1400" b="0" i="0" u="none" strike="noStrike" kern="0" cap="none" spc="0" normalizeH="0" baseline="0" noProof="0" smtClean="0">
              <a:ln>
                <a:noFill/>
              </a:ln>
              <a:solidFill>
                <a:schemeClr val="accent4"/>
              </a:solidFill>
              <a:effectLst/>
              <a:uLnTx/>
              <a:uFillTx/>
              <a:sym typeface="+mn-lt"/>
            </a:endParaRPr>
          </a:p>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smtClean="0">
                <a:ln>
                  <a:noFill/>
                </a:ln>
                <a:solidFill>
                  <a:schemeClr val="accent4"/>
                </a:solidFill>
                <a:effectLst/>
                <a:uLnTx/>
                <a:uFillTx/>
                <a:sym typeface="+mn-lt"/>
              </a:rPr>
              <a:t>请在此处输入你的文本</a:t>
            </a:r>
            <a:endParaRPr kumimoji="0" lang="zh-CN" altLang="en-US" sz="1400" b="0" i="0" u="none" strike="noStrike" kern="0" cap="none" spc="0" normalizeH="0" baseline="0" noProof="0" smtClean="0">
              <a:ln>
                <a:noFill/>
              </a:ln>
              <a:solidFill>
                <a:schemeClr val="accent4"/>
              </a:solidFill>
              <a:effectLst/>
              <a:uLnTx/>
              <a:uFillTx/>
              <a:sym typeface="+mn-lt"/>
            </a:endParaRPr>
          </a:p>
          <a:p>
            <a:pPr marL="0" marR="0" lvl="0" indent="0" algn="ctr" defTabSz="914400" eaLnBrk="1" fontAlgn="auto" latinLnBrk="0" hangingPunct="1">
              <a:lnSpc>
                <a:spcPct val="130000"/>
              </a:lnSpc>
              <a:spcBef>
                <a:spcPts val="0"/>
              </a:spcBef>
              <a:spcAft>
                <a:spcPts val="0"/>
              </a:spcAft>
              <a:buClrTx/>
              <a:buSzTx/>
              <a:buFontTx/>
              <a:buNone/>
              <a:defRPr/>
            </a:pPr>
            <a:endParaRPr kumimoji="0" lang="en-US" altLang="zh-CN" sz="1400" b="0" i="0" u="none" strike="noStrike" kern="0" cap="none" spc="0" normalizeH="0" baseline="0" noProof="0" smtClean="0">
              <a:ln>
                <a:noFill/>
              </a:ln>
              <a:solidFill>
                <a:schemeClr val="accent4"/>
              </a:solidFill>
              <a:effectLst/>
              <a:uLnTx/>
              <a:uFillTx/>
              <a:sym typeface="+mn-lt"/>
            </a:endParaRPr>
          </a:p>
        </p:txBody>
      </p:sp>
      <p:sp>
        <p:nvSpPr>
          <p:cNvPr id="62" name="文本框 23"/>
          <p:cNvSpPr txBox="1">
            <a:spLocks noChangeArrowheads="1"/>
          </p:cNvSpPr>
          <p:nvPr/>
        </p:nvSpPr>
        <p:spPr bwMode="auto">
          <a:xfrm>
            <a:off x="3783906" y="4208660"/>
            <a:ext cx="1515193" cy="509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800">
                <a:solidFill>
                  <a:schemeClr val="tx1"/>
                </a:solidFill>
                <a:latin typeface="Arial" panose="020B0604020202020204" pitchFamily="34" charset="0"/>
                <a:ea typeface="微软雅黑" panose="020B0503020204020204" pitchFamily="34" charset="-122"/>
              </a:defRPr>
            </a:lvl1pPr>
            <a:lvl2pPr marL="742950" indent="-285750">
              <a:defRPr sz="2400">
                <a:solidFill>
                  <a:schemeClr val="tx1"/>
                </a:solidFill>
                <a:latin typeface="Arial" panose="020B0604020202020204" pitchFamily="34" charset="0"/>
                <a:ea typeface="微软雅黑" panose="020B0503020204020204" pitchFamily="34" charset="-122"/>
              </a:defRPr>
            </a:lvl2pPr>
            <a:lvl3pPr>
              <a:defRPr sz="2000">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a:defRPr>
                <a:solidFill>
                  <a:schemeClr val="tx1"/>
                </a:solidFill>
                <a:latin typeface="Arial" panose="020B0604020202020204" pitchFamily="34" charset="0"/>
                <a:ea typeface="微软雅黑" panose="020B0503020204020204" pitchFamily="34" charset="-122"/>
              </a:defRPr>
            </a:lvl6pPr>
            <a:lvl7pPr>
              <a:defRPr>
                <a:solidFill>
                  <a:schemeClr val="tx1"/>
                </a:solidFill>
                <a:latin typeface="Arial" panose="020B0604020202020204" pitchFamily="34" charset="0"/>
                <a:ea typeface="微软雅黑" panose="020B0503020204020204" pitchFamily="34" charset="-122"/>
              </a:defRPr>
            </a:lvl7pPr>
            <a:lvl8pPr>
              <a:defRPr>
                <a:solidFill>
                  <a:schemeClr val="tx1"/>
                </a:solidFill>
                <a:latin typeface="Arial" panose="020B0604020202020204" pitchFamily="34" charset="0"/>
                <a:ea typeface="微软雅黑" panose="020B0503020204020204" pitchFamily="34" charset="-122"/>
              </a:defRPr>
            </a:lvl8pPr>
            <a:lvl9pPr>
              <a:defRPr>
                <a:solidFill>
                  <a:schemeClr val="tx1"/>
                </a:solidFill>
                <a:latin typeface="Arial" panose="020B0604020202020204" pitchFamily="34" charset="0"/>
                <a:ea typeface="微软雅黑" panose="020B0503020204020204" pitchFamily="34"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1800" b="1" kern="0" dirty="0" smtClean="0">
                <a:solidFill>
                  <a:schemeClr val="bg1"/>
                </a:solidFill>
                <a:sym typeface="+mn-lt"/>
              </a:rPr>
              <a:t>课堂实施</a:t>
            </a:r>
            <a:endParaRPr kumimoji="0" lang="zh-CN" altLang="en-US" sz="1800" b="1" i="0" u="none" strike="noStrike" kern="0" cap="none" spc="0" normalizeH="0" baseline="0" noProof="0" dirty="0" smtClean="0">
              <a:ln>
                <a:noFill/>
              </a:ln>
              <a:solidFill>
                <a:schemeClr val="bg1"/>
              </a:solidFill>
              <a:effectLst/>
              <a:uLnTx/>
              <a:uFillTx/>
              <a:sym typeface="+mn-lt"/>
            </a:endParaRPr>
          </a:p>
        </p:txBody>
      </p:sp>
      <p:sp>
        <p:nvSpPr>
          <p:cNvPr id="63" name="矩形 14"/>
          <p:cNvSpPr>
            <a:spLocks noChangeArrowheads="1"/>
          </p:cNvSpPr>
          <p:nvPr/>
        </p:nvSpPr>
        <p:spPr bwMode="auto">
          <a:xfrm>
            <a:off x="3348914" y="5053671"/>
            <a:ext cx="2539196" cy="1212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smtClean="0">
                <a:ln>
                  <a:noFill/>
                </a:ln>
                <a:solidFill>
                  <a:schemeClr val="accent4"/>
                </a:solidFill>
                <a:effectLst/>
                <a:uLnTx/>
                <a:uFillTx/>
                <a:sym typeface="+mn-lt"/>
              </a:rPr>
              <a:t>请在此处输入你的文本</a:t>
            </a:r>
            <a:endParaRPr kumimoji="0" lang="en-US" altLang="zh-CN" sz="1400" b="0" i="0" u="none" strike="noStrike" kern="0" cap="none" spc="0" normalizeH="0" baseline="0" noProof="0" smtClean="0">
              <a:ln>
                <a:noFill/>
              </a:ln>
              <a:solidFill>
                <a:schemeClr val="accent4"/>
              </a:solidFill>
              <a:effectLst/>
              <a:uLnTx/>
              <a:uFillTx/>
              <a:sym typeface="+mn-lt"/>
            </a:endParaRPr>
          </a:p>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smtClean="0">
                <a:ln>
                  <a:noFill/>
                </a:ln>
                <a:solidFill>
                  <a:schemeClr val="accent4"/>
                </a:solidFill>
                <a:effectLst/>
                <a:uLnTx/>
                <a:uFillTx/>
                <a:sym typeface="+mn-lt"/>
              </a:rPr>
              <a:t>请在此处输入你的文本</a:t>
            </a:r>
            <a:endParaRPr kumimoji="0" lang="zh-CN" altLang="en-US" sz="1400" b="0" i="0" u="none" strike="noStrike" kern="0" cap="none" spc="0" normalizeH="0" baseline="0" noProof="0" smtClean="0">
              <a:ln>
                <a:noFill/>
              </a:ln>
              <a:solidFill>
                <a:schemeClr val="accent4"/>
              </a:solidFill>
              <a:effectLst/>
              <a:uLnTx/>
              <a:uFillTx/>
              <a:sym typeface="+mn-lt"/>
            </a:endParaRPr>
          </a:p>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smtClean="0">
                <a:ln>
                  <a:noFill/>
                </a:ln>
                <a:solidFill>
                  <a:schemeClr val="accent4"/>
                </a:solidFill>
                <a:effectLst/>
                <a:uLnTx/>
                <a:uFillTx/>
                <a:sym typeface="+mn-lt"/>
              </a:rPr>
              <a:t>请在此处输入你的文本</a:t>
            </a:r>
            <a:endParaRPr kumimoji="0" lang="en-US" altLang="zh-CN" sz="1400" b="0" i="0" u="none" strike="noStrike" kern="0" cap="none" spc="0" normalizeH="0" baseline="0" noProof="0" smtClean="0">
              <a:ln>
                <a:noFill/>
              </a:ln>
              <a:solidFill>
                <a:schemeClr val="accent4"/>
              </a:solidFill>
              <a:effectLst/>
              <a:uLnTx/>
              <a:uFillTx/>
              <a:sym typeface="+mn-lt"/>
            </a:endParaRPr>
          </a:p>
          <a:p>
            <a:pPr marL="0" marR="0" lvl="0" indent="0" algn="ctr" defTabSz="914400" eaLnBrk="1" fontAlgn="auto" latinLnBrk="0" hangingPunct="1">
              <a:lnSpc>
                <a:spcPct val="13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schemeClr val="accent4"/>
              </a:solidFill>
              <a:effectLst/>
              <a:uLnTx/>
              <a:uFillTx/>
              <a:sym typeface="+mn-lt"/>
            </a:endParaRPr>
          </a:p>
        </p:txBody>
      </p:sp>
      <p:sp>
        <p:nvSpPr>
          <p:cNvPr id="64" name="文本框 23"/>
          <p:cNvSpPr txBox="1">
            <a:spLocks noChangeArrowheads="1"/>
          </p:cNvSpPr>
          <p:nvPr/>
        </p:nvSpPr>
        <p:spPr bwMode="auto">
          <a:xfrm>
            <a:off x="1026173" y="4208660"/>
            <a:ext cx="1515193" cy="509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800">
                <a:solidFill>
                  <a:schemeClr val="tx1"/>
                </a:solidFill>
                <a:latin typeface="Arial" panose="020B0604020202020204" pitchFamily="34" charset="0"/>
                <a:ea typeface="微软雅黑" panose="020B0503020204020204" pitchFamily="34" charset="-122"/>
              </a:defRPr>
            </a:lvl1pPr>
            <a:lvl2pPr marL="742950" indent="-285750">
              <a:defRPr sz="2400">
                <a:solidFill>
                  <a:schemeClr val="tx1"/>
                </a:solidFill>
                <a:latin typeface="Arial" panose="020B0604020202020204" pitchFamily="34" charset="0"/>
                <a:ea typeface="微软雅黑" panose="020B0503020204020204" pitchFamily="34" charset="-122"/>
              </a:defRPr>
            </a:lvl2pPr>
            <a:lvl3pPr>
              <a:defRPr sz="2000">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a:defRPr>
                <a:solidFill>
                  <a:schemeClr val="tx1"/>
                </a:solidFill>
                <a:latin typeface="Arial" panose="020B0604020202020204" pitchFamily="34" charset="0"/>
                <a:ea typeface="微软雅黑" panose="020B0503020204020204" pitchFamily="34" charset="-122"/>
              </a:defRPr>
            </a:lvl6pPr>
            <a:lvl7pPr>
              <a:defRPr>
                <a:solidFill>
                  <a:schemeClr val="tx1"/>
                </a:solidFill>
                <a:latin typeface="Arial" panose="020B0604020202020204" pitchFamily="34" charset="0"/>
                <a:ea typeface="微软雅黑" panose="020B0503020204020204" pitchFamily="34" charset="-122"/>
              </a:defRPr>
            </a:lvl7pPr>
            <a:lvl8pPr>
              <a:defRPr>
                <a:solidFill>
                  <a:schemeClr val="tx1"/>
                </a:solidFill>
                <a:latin typeface="Arial" panose="020B0604020202020204" pitchFamily="34" charset="0"/>
                <a:ea typeface="微软雅黑" panose="020B0503020204020204" pitchFamily="34" charset="-122"/>
              </a:defRPr>
            </a:lvl8pPr>
            <a:lvl9pPr>
              <a:defRPr>
                <a:solidFill>
                  <a:schemeClr val="tx1"/>
                </a:solidFill>
                <a:latin typeface="Arial" panose="020B0604020202020204" pitchFamily="34" charset="0"/>
                <a:ea typeface="微软雅黑" panose="020B0503020204020204" pitchFamily="34"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1800" b="1" kern="0" dirty="0">
                <a:solidFill>
                  <a:schemeClr val="bg1"/>
                </a:solidFill>
                <a:sym typeface="+mn-lt"/>
              </a:rPr>
              <a:t>课</a:t>
            </a:r>
            <a:r>
              <a:rPr lang="zh-CN" altLang="en-US" sz="1800" b="1" kern="0" dirty="0" smtClean="0">
                <a:solidFill>
                  <a:schemeClr val="bg1"/>
                </a:solidFill>
                <a:sym typeface="+mn-lt"/>
              </a:rPr>
              <a:t>前准备</a:t>
            </a:r>
            <a:endParaRPr kumimoji="0" lang="zh-CN" altLang="en-US" sz="1800" b="1" i="0" u="none" strike="noStrike" kern="0" cap="none" spc="0" normalizeH="0" baseline="0" noProof="0" dirty="0" smtClean="0">
              <a:ln>
                <a:noFill/>
              </a:ln>
              <a:solidFill>
                <a:schemeClr val="bg1"/>
              </a:solidFill>
              <a:effectLst/>
              <a:uLnTx/>
              <a:uFillTx/>
              <a:sym typeface="+mn-lt"/>
            </a:endParaRPr>
          </a:p>
        </p:txBody>
      </p:sp>
      <p:sp>
        <p:nvSpPr>
          <p:cNvPr id="65" name="矩形 16"/>
          <p:cNvSpPr>
            <a:spLocks noChangeArrowheads="1"/>
          </p:cNvSpPr>
          <p:nvPr/>
        </p:nvSpPr>
        <p:spPr bwMode="auto">
          <a:xfrm>
            <a:off x="792713" y="5053671"/>
            <a:ext cx="1980030" cy="1212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smtClean="0">
                <a:ln>
                  <a:noFill/>
                </a:ln>
                <a:solidFill>
                  <a:schemeClr val="accent4"/>
                </a:solidFill>
                <a:effectLst/>
                <a:uLnTx/>
                <a:uFillTx/>
                <a:sym typeface="+mn-lt"/>
              </a:rPr>
              <a:t>请在此处输入你的文本</a:t>
            </a:r>
            <a:endParaRPr kumimoji="0" lang="en-US" altLang="zh-CN" sz="1400" b="0" i="0" u="none" strike="noStrike" kern="0" cap="none" spc="0" normalizeH="0" baseline="0" noProof="0" dirty="0" smtClean="0">
              <a:ln>
                <a:noFill/>
              </a:ln>
              <a:solidFill>
                <a:schemeClr val="accent4"/>
              </a:solidFill>
              <a:effectLst/>
              <a:uLnTx/>
              <a:uFillTx/>
              <a:sym typeface="+mn-lt"/>
            </a:endParaRPr>
          </a:p>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smtClean="0">
                <a:ln>
                  <a:noFill/>
                </a:ln>
                <a:solidFill>
                  <a:schemeClr val="accent4"/>
                </a:solidFill>
                <a:effectLst/>
                <a:uLnTx/>
                <a:uFillTx/>
                <a:sym typeface="+mn-lt"/>
              </a:rPr>
              <a:t>请在此处输入你的文本</a:t>
            </a:r>
            <a:endParaRPr kumimoji="0" lang="zh-CN" altLang="en-US" sz="1400" b="0" i="0" u="none" strike="noStrike" kern="0" cap="none" spc="0" normalizeH="0" baseline="0" noProof="0" dirty="0" smtClean="0">
              <a:ln>
                <a:noFill/>
              </a:ln>
              <a:solidFill>
                <a:schemeClr val="accent4"/>
              </a:solidFill>
              <a:effectLst/>
              <a:uLnTx/>
              <a:uFillTx/>
              <a:sym typeface="+mn-lt"/>
            </a:endParaRPr>
          </a:p>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smtClean="0">
                <a:ln>
                  <a:noFill/>
                </a:ln>
                <a:solidFill>
                  <a:schemeClr val="accent4"/>
                </a:solidFill>
                <a:effectLst/>
                <a:uLnTx/>
                <a:uFillTx/>
                <a:sym typeface="+mn-lt"/>
              </a:rPr>
              <a:t>请在此处输入你的文本</a:t>
            </a:r>
            <a:endParaRPr kumimoji="0" lang="zh-CN" altLang="en-US" sz="1400" b="0" i="0" u="none" strike="noStrike" kern="0" cap="none" spc="0" normalizeH="0" baseline="0" noProof="0" dirty="0" smtClean="0">
              <a:ln>
                <a:noFill/>
              </a:ln>
              <a:solidFill>
                <a:schemeClr val="accent4"/>
              </a:solidFill>
              <a:effectLst/>
              <a:uLnTx/>
              <a:uFillTx/>
              <a:sym typeface="+mn-lt"/>
            </a:endParaRPr>
          </a:p>
          <a:p>
            <a:pPr marL="0" marR="0" lvl="0" indent="0" algn="ctr" defTabSz="914400" eaLnBrk="1" fontAlgn="auto" latinLnBrk="0" hangingPunct="1">
              <a:lnSpc>
                <a:spcPct val="130000"/>
              </a:lnSpc>
              <a:spcBef>
                <a:spcPts val="0"/>
              </a:spcBef>
              <a:spcAft>
                <a:spcPts val="0"/>
              </a:spcAft>
              <a:buClrTx/>
              <a:buSzTx/>
              <a:buFontTx/>
              <a:buNone/>
              <a:defRPr/>
            </a:pPr>
            <a:endParaRPr kumimoji="0" lang="zh-CN" altLang="en-US" sz="1400" b="0" i="0" u="none" strike="noStrike" kern="0" cap="none" spc="0" normalizeH="0" baseline="0" noProof="0" dirty="0" smtClean="0">
              <a:ln>
                <a:noFill/>
              </a:ln>
              <a:solidFill>
                <a:schemeClr val="accent4"/>
              </a:solidFill>
              <a:effectLst/>
              <a:uLnTx/>
              <a:uFillTx/>
              <a:sym typeface="+mn-lt"/>
            </a:endParaRPr>
          </a:p>
        </p:txBody>
      </p:sp>
      <p:grpSp>
        <p:nvGrpSpPr>
          <p:cNvPr id="70" name="组合 69"/>
          <p:cNvGrpSpPr/>
          <p:nvPr/>
        </p:nvGrpSpPr>
        <p:grpSpPr>
          <a:xfrm>
            <a:off x="1496142" y="2319724"/>
            <a:ext cx="684604" cy="776274"/>
            <a:chOff x="4033839" y="1458517"/>
            <a:chExt cx="417910" cy="473869"/>
          </a:xfrm>
          <a:solidFill>
            <a:schemeClr val="accent4"/>
          </a:solidFill>
        </p:grpSpPr>
        <p:sp>
          <p:nvSpPr>
            <p:cNvPr id="71" name="Freeform 132"/>
            <p:cNvSpPr>
              <a:spLocks noEditPoints="1"/>
            </p:cNvSpPr>
            <p:nvPr/>
          </p:nvSpPr>
          <p:spPr bwMode="auto">
            <a:xfrm>
              <a:off x="4079083" y="1656161"/>
              <a:ext cx="298847" cy="276225"/>
            </a:xfrm>
            <a:custGeom>
              <a:avLst/>
              <a:gdLst>
                <a:gd name="T0" fmla="*/ 2147483647 w 126"/>
                <a:gd name="T1" fmla="*/ 2147483647 h 116"/>
                <a:gd name="T2" fmla="*/ 2147483647 w 126"/>
                <a:gd name="T3" fmla="*/ 2147483647 h 116"/>
                <a:gd name="T4" fmla="*/ 2147483647 w 126"/>
                <a:gd name="T5" fmla="*/ 0 h 116"/>
                <a:gd name="T6" fmla="*/ 2147483647 w 126"/>
                <a:gd name="T7" fmla="*/ 2147483647 h 116"/>
                <a:gd name="T8" fmla="*/ 2147483647 w 126"/>
                <a:gd name="T9" fmla="*/ 2147483647 h 116"/>
                <a:gd name="T10" fmla="*/ 2147483647 w 126"/>
                <a:gd name="T11" fmla="*/ 2147483647 h 116"/>
                <a:gd name="T12" fmla="*/ 2147483647 w 126"/>
                <a:gd name="T13" fmla="*/ 2147483647 h 116"/>
                <a:gd name="T14" fmla="*/ 2147483647 w 126"/>
                <a:gd name="T15" fmla="*/ 2147483647 h 116"/>
                <a:gd name="T16" fmla="*/ 2147483647 w 126"/>
                <a:gd name="T17" fmla="*/ 2147483647 h 116"/>
                <a:gd name="T18" fmla="*/ 2147483647 w 126"/>
                <a:gd name="T19" fmla="*/ 2147483647 h 116"/>
                <a:gd name="T20" fmla="*/ 0 w 126"/>
                <a:gd name="T21" fmla="*/ 2147483647 h 116"/>
                <a:gd name="T22" fmla="*/ 2147483647 w 126"/>
                <a:gd name="T23" fmla="*/ 2147483647 h 116"/>
                <a:gd name="T24" fmla="*/ 2147483647 w 126"/>
                <a:gd name="T25" fmla="*/ 2147483647 h 116"/>
                <a:gd name="T26" fmla="*/ 2147483647 w 126"/>
                <a:gd name="T27" fmla="*/ 2147483647 h 116"/>
                <a:gd name="T28" fmla="*/ 2147483647 w 126"/>
                <a:gd name="T29" fmla="*/ 2147483647 h 116"/>
                <a:gd name="T30" fmla="*/ 2147483647 w 126"/>
                <a:gd name="T31" fmla="*/ 2147483647 h 116"/>
                <a:gd name="T32" fmla="*/ 2147483647 w 126"/>
                <a:gd name="T33" fmla="*/ 2147483647 h 116"/>
                <a:gd name="T34" fmla="*/ 2147483647 w 126"/>
                <a:gd name="T35" fmla="*/ 2147483647 h 116"/>
                <a:gd name="T36" fmla="*/ 2147483647 w 126"/>
                <a:gd name="T37" fmla="*/ 2147483647 h 116"/>
                <a:gd name="T38" fmla="*/ 2147483647 w 126"/>
                <a:gd name="T39" fmla="*/ 2147483647 h 116"/>
                <a:gd name="T40" fmla="*/ 2147483647 w 126"/>
                <a:gd name="T41" fmla="*/ 2147483647 h 116"/>
                <a:gd name="T42" fmla="*/ 2147483647 w 126"/>
                <a:gd name="T43" fmla="*/ 2147483647 h 116"/>
                <a:gd name="T44" fmla="*/ 2147483647 w 126"/>
                <a:gd name="T45" fmla="*/ 2147483647 h 116"/>
                <a:gd name="T46" fmla="*/ 2147483647 w 126"/>
                <a:gd name="T47" fmla="*/ 2147483647 h 116"/>
                <a:gd name="T48" fmla="*/ 2147483647 w 126"/>
                <a:gd name="T49" fmla="*/ 2147483647 h 116"/>
                <a:gd name="T50" fmla="*/ 2147483647 w 126"/>
                <a:gd name="T51" fmla="*/ 2147483647 h 116"/>
                <a:gd name="T52" fmla="*/ 2147483647 w 126"/>
                <a:gd name="T53" fmla="*/ 2147483647 h 116"/>
                <a:gd name="T54" fmla="*/ 2147483647 w 126"/>
                <a:gd name="T55" fmla="*/ 2147483647 h 116"/>
                <a:gd name="T56" fmla="*/ 2147483647 w 126"/>
                <a:gd name="T57" fmla="*/ 2147483647 h 116"/>
                <a:gd name="T58" fmla="*/ 2147483647 w 126"/>
                <a:gd name="T59" fmla="*/ 2147483647 h 116"/>
                <a:gd name="T60" fmla="*/ 2147483647 w 126"/>
                <a:gd name="T61" fmla="*/ 2147483647 h 116"/>
                <a:gd name="T62" fmla="*/ 2147483647 w 126"/>
                <a:gd name="T63" fmla="*/ 2147483647 h 116"/>
                <a:gd name="T64" fmla="*/ 2147483647 w 126"/>
                <a:gd name="T65" fmla="*/ 2147483647 h 116"/>
                <a:gd name="T66" fmla="*/ 2147483647 w 126"/>
                <a:gd name="T67" fmla="*/ 2147483647 h 116"/>
                <a:gd name="T68" fmla="*/ 2147483647 w 126"/>
                <a:gd name="T69" fmla="*/ 2147483647 h 116"/>
                <a:gd name="T70" fmla="*/ 2147483647 w 126"/>
                <a:gd name="T71" fmla="*/ 2147483647 h 116"/>
                <a:gd name="T72" fmla="*/ 2147483647 w 126"/>
                <a:gd name="T73" fmla="*/ 0 h 116"/>
                <a:gd name="T74" fmla="*/ 2147483647 w 126"/>
                <a:gd name="T75" fmla="*/ 2147483647 h 116"/>
                <a:gd name="T76" fmla="*/ 2147483647 w 126"/>
                <a:gd name="T77" fmla="*/ 0 h 116"/>
                <a:gd name="T78" fmla="*/ 2147483647 w 126"/>
                <a:gd name="T79" fmla="*/ 2147483647 h 116"/>
                <a:gd name="T80" fmla="*/ 2147483647 w 126"/>
                <a:gd name="T81" fmla="*/ 2147483647 h 116"/>
                <a:gd name="T82" fmla="*/ 2147483647 w 126"/>
                <a:gd name="T83" fmla="*/ 2147483647 h 116"/>
                <a:gd name="T84" fmla="*/ 2147483647 w 126"/>
                <a:gd name="T85" fmla="*/ 2147483647 h 116"/>
                <a:gd name="T86" fmla="*/ 2147483647 w 126"/>
                <a:gd name="T87" fmla="*/ 2147483647 h 116"/>
                <a:gd name="T88" fmla="*/ 2147483647 w 126"/>
                <a:gd name="T89" fmla="*/ 2147483647 h 116"/>
                <a:gd name="T90" fmla="*/ 2147483647 w 126"/>
                <a:gd name="T91" fmla="*/ 2147483647 h 116"/>
                <a:gd name="T92" fmla="*/ 2147483647 w 126"/>
                <a:gd name="T93" fmla="*/ 2147483647 h 116"/>
                <a:gd name="T94" fmla="*/ 2147483647 w 126"/>
                <a:gd name="T95" fmla="*/ 2147483647 h 116"/>
                <a:gd name="T96" fmla="*/ 2147483647 w 126"/>
                <a:gd name="T97" fmla="*/ 2147483647 h 116"/>
                <a:gd name="T98" fmla="*/ 2147483647 w 126"/>
                <a:gd name="T99" fmla="*/ 2147483647 h 116"/>
                <a:gd name="T100" fmla="*/ 2147483647 w 126"/>
                <a:gd name="T101" fmla="*/ 2147483647 h 116"/>
                <a:gd name="T102" fmla="*/ 2147483647 w 126"/>
                <a:gd name="T103" fmla="*/ 2147483647 h 116"/>
                <a:gd name="T104" fmla="*/ 2147483647 w 126"/>
                <a:gd name="T105" fmla="*/ 2147483647 h 116"/>
                <a:gd name="T106" fmla="*/ 2147483647 w 126"/>
                <a:gd name="T107" fmla="*/ 2147483647 h 116"/>
                <a:gd name="T108" fmla="*/ 2147483647 w 126"/>
                <a:gd name="T109" fmla="*/ 2147483647 h 116"/>
                <a:gd name="T110" fmla="*/ 2147483647 w 126"/>
                <a:gd name="T111" fmla="*/ 2147483647 h 116"/>
                <a:gd name="T112" fmla="*/ 2147483647 w 126"/>
                <a:gd name="T113" fmla="*/ 2147483647 h 116"/>
                <a:gd name="T114" fmla="*/ 2147483647 w 126"/>
                <a:gd name="T115" fmla="*/ 2147483647 h 116"/>
                <a:gd name="T116" fmla="*/ 2147483647 w 126"/>
                <a:gd name="T117" fmla="*/ 2147483647 h 116"/>
                <a:gd name="T118" fmla="*/ 2147483647 w 126"/>
                <a:gd name="T119" fmla="*/ 2147483647 h 116"/>
                <a:gd name="T120" fmla="*/ 2147483647 w 126"/>
                <a:gd name="T121" fmla="*/ 2147483647 h 116"/>
                <a:gd name="T122" fmla="*/ 2147483647 w 126"/>
                <a:gd name="T123" fmla="*/ 2147483647 h 11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26" h="116">
                  <a:moveTo>
                    <a:pt x="36" y="33"/>
                  </a:moveTo>
                  <a:cubicBezTo>
                    <a:pt x="45" y="33"/>
                    <a:pt x="52" y="25"/>
                    <a:pt x="52" y="16"/>
                  </a:cubicBezTo>
                  <a:cubicBezTo>
                    <a:pt x="52" y="7"/>
                    <a:pt x="45" y="0"/>
                    <a:pt x="36" y="0"/>
                  </a:cubicBezTo>
                  <a:cubicBezTo>
                    <a:pt x="27" y="0"/>
                    <a:pt x="20" y="7"/>
                    <a:pt x="20" y="16"/>
                  </a:cubicBezTo>
                  <a:cubicBezTo>
                    <a:pt x="20" y="25"/>
                    <a:pt x="27" y="33"/>
                    <a:pt x="36" y="33"/>
                  </a:cubicBezTo>
                  <a:close/>
                  <a:moveTo>
                    <a:pt x="63" y="87"/>
                  </a:moveTo>
                  <a:cubicBezTo>
                    <a:pt x="63" y="77"/>
                    <a:pt x="64" y="68"/>
                    <a:pt x="68" y="60"/>
                  </a:cubicBezTo>
                  <a:cubicBezTo>
                    <a:pt x="64" y="48"/>
                    <a:pt x="57" y="38"/>
                    <a:pt x="48" y="34"/>
                  </a:cubicBezTo>
                  <a:cubicBezTo>
                    <a:pt x="45" y="36"/>
                    <a:pt x="41" y="38"/>
                    <a:pt x="36" y="38"/>
                  </a:cubicBezTo>
                  <a:cubicBezTo>
                    <a:pt x="31" y="38"/>
                    <a:pt x="27" y="36"/>
                    <a:pt x="24" y="34"/>
                  </a:cubicBezTo>
                  <a:cubicBezTo>
                    <a:pt x="10" y="41"/>
                    <a:pt x="0" y="62"/>
                    <a:pt x="0" y="85"/>
                  </a:cubicBezTo>
                  <a:cubicBezTo>
                    <a:pt x="0" y="116"/>
                    <a:pt x="16" y="87"/>
                    <a:pt x="36" y="87"/>
                  </a:cubicBezTo>
                  <a:cubicBezTo>
                    <a:pt x="49" y="87"/>
                    <a:pt x="61" y="99"/>
                    <a:pt x="67" y="99"/>
                  </a:cubicBezTo>
                  <a:cubicBezTo>
                    <a:pt x="64" y="99"/>
                    <a:pt x="63" y="96"/>
                    <a:pt x="63" y="87"/>
                  </a:cubicBezTo>
                  <a:close/>
                  <a:moveTo>
                    <a:pt x="24" y="37"/>
                  </a:moveTo>
                  <a:cubicBezTo>
                    <a:pt x="24" y="37"/>
                    <a:pt x="27" y="41"/>
                    <a:pt x="34" y="41"/>
                  </a:cubicBezTo>
                  <a:cubicBezTo>
                    <a:pt x="29" y="45"/>
                    <a:pt x="29" y="55"/>
                    <a:pt x="29" y="55"/>
                  </a:cubicBezTo>
                  <a:lnTo>
                    <a:pt x="24" y="37"/>
                  </a:lnTo>
                  <a:close/>
                  <a:moveTo>
                    <a:pt x="36" y="83"/>
                  </a:moveTo>
                  <a:cubicBezTo>
                    <a:pt x="31" y="79"/>
                    <a:pt x="31" y="79"/>
                    <a:pt x="31" y="79"/>
                  </a:cubicBezTo>
                  <a:cubicBezTo>
                    <a:pt x="34" y="56"/>
                    <a:pt x="34" y="56"/>
                    <a:pt x="34" y="56"/>
                  </a:cubicBezTo>
                  <a:cubicBezTo>
                    <a:pt x="34" y="55"/>
                    <a:pt x="34" y="55"/>
                    <a:pt x="34" y="55"/>
                  </a:cubicBezTo>
                  <a:cubicBezTo>
                    <a:pt x="33" y="54"/>
                    <a:pt x="32" y="52"/>
                    <a:pt x="32" y="50"/>
                  </a:cubicBezTo>
                  <a:cubicBezTo>
                    <a:pt x="32" y="46"/>
                    <a:pt x="34" y="43"/>
                    <a:pt x="36" y="43"/>
                  </a:cubicBezTo>
                  <a:cubicBezTo>
                    <a:pt x="39" y="43"/>
                    <a:pt x="41" y="46"/>
                    <a:pt x="41" y="50"/>
                  </a:cubicBezTo>
                  <a:cubicBezTo>
                    <a:pt x="41" y="53"/>
                    <a:pt x="40" y="55"/>
                    <a:pt x="39" y="56"/>
                  </a:cubicBezTo>
                  <a:cubicBezTo>
                    <a:pt x="42" y="79"/>
                    <a:pt x="42" y="79"/>
                    <a:pt x="42" y="79"/>
                  </a:cubicBezTo>
                  <a:lnTo>
                    <a:pt x="36" y="83"/>
                  </a:lnTo>
                  <a:close/>
                  <a:moveTo>
                    <a:pt x="43" y="55"/>
                  </a:moveTo>
                  <a:cubicBezTo>
                    <a:pt x="43" y="55"/>
                    <a:pt x="43" y="45"/>
                    <a:pt x="38" y="41"/>
                  </a:cubicBezTo>
                  <a:cubicBezTo>
                    <a:pt x="45" y="41"/>
                    <a:pt x="49" y="37"/>
                    <a:pt x="49" y="37"/>
                  </a:cubicBezTo>
                  <a:lnTo>
                    <a:pt x="43" y="55"/>
                  </a:lnTo>
                  <a:close/>
                  <a:moveTo>
                    <a:pt x="83" y="35"/>
                  </a:moveTo>
                  <a:cubicBezTo>
                    <a:pt x="86" y="38"/>
                    <a:pt x="90" y="40"/>
                    <a:pt x="94" y="40"/>
                  </a:cubicBezTo>
                  <a:cubicBezTo>
                    <a:pt x="99" y="40"/>
                    <a:pt x="103" y="38"/>
                    <a:pt x="105" y="35"/>
                  </a:cubicBezTo>
                  <a:cubicBezTo>
                    <a:pt x="118" y="33"/>
                    <a:pt x="116" y="26"/>
                    <a:pt x="115" y="18"/>
                  </a:cubicBezTo>
                  <a:cubicBezTo>
                    <a:pt x="113" y="10"/>
                    <a:pt x="107" y="1"/>
                    <a:pt x="102" y="0"/>
                  </a:cubicBezTo>
                  <a:cubicBezTo>
                    <a:pt x="99" y="0"/>
                    <a:pt x="96" y="1"/>
                    <a:pt x="94" y="3"/>
                  </a:cubicBezTo>
                  <a:cubicBezTo>
                    <a:pt x="92" y="1"/>
                    <a:pt x="89" y="0"/>
                    <a:pt x="86" y="0"/>
                  </a:cubicBezTo>
                  <a:cubicBezTo>
                    <a:pt x="81" y="1"/>
                    <a:pt x="75" y="10"/>
                    <a:pt x="73" y="18"/>
                  </a:cubicBezTo>
                  <a:cubicBezTo>
                    <a:pt x="72" y="26"/>
                    <a:pt x="70" y="33"/>
                    <a:pt x="83" y="35"/>
                  </a:cubicBezTo>
                  <a:close/>
                  <a:moveTo>
                    <a:pt x="94" y="6"/>
                  </a:moveTo>
                  <a:cubicBezTo>
                    <a:pt x="102" y="6"/>
                    <a:pt x="109" y="13"/>
                    <a:pt x="109" y="21"/>
                  </a:cubicBezTo>
                  <a:cubicBezTo>
                    <a:pt x="109" y="22"/>
                    <a:pt x="109" y="24"/>
                    <a:pt x="108" y="25"/>
                  </a:cubicBezTo>
                  <a:cubicBezTo>
                    <a:pt x="108" y="17"/>
                    <a:pt x="102" y="11"/>
                    <a:pt x="94" y="11"/>
                  </a:cubicBezTo>
                  <a:cubicBezTo>
                    <a:pt x="86" y="11"/>
                    <a:pt x="80" y="17"/>
                    <a:pt x="80" y="25"/>
                  </a:cubicBezTo>
                  <a:cubicBezTo>
                    <a:pt x="79" y="24"/>
                    <a:pt x="79" y="22"/>
                    <a:pt x="79" y="21"/>
                  </a:cubicBezTo>
                  <a:cubicBezTo>
                    <a:pt x="79" y="13"/>
                    <a:pt x="86" y="6"/>
                    <a:pt x="94" y="6"/>
                  </a:cubicBezTo>
                  <a:close/>
                  <a:moveTo>
                    <a:pt x="105" y="41"/>
                  </a:moveTo>
                  <a:cubicBezTo>
                    <a:pt x="102" y="44"/>
                    <a:pt x="98" y="45"/>
                    <a:pt x="94" y="45"/>
                  </a:cubicBezTo>
                  <a:cubicBezTo>
                    <a:pt x="90" y="45"/>
                    <a:pt x="86" y="44"/>
                    <a:pt x="83" y="41"/>
                  </a:cubicBezTo>
                  <a:cubicBezTo>
                    <a:pt x="77" y="45"/>
                    <a:pt x="72" y="51"/>
                    <a:pt x="68" y="60"/>
                  </a:cubicBezTo>
                  <a:cubicBezTo>
                    <a:pt x="70" y="68"/>
                    <a:pt x="72" y="76"/>
                    <a:pt x="72" y="85"/>
                  </a:cubicBezTo>
                  <a:cubicBezTo>
                    <a:pt x="72" y="96"/>
                    <a:pt x="70" y="99"/>
                    <a:pt x="67" y="99"/>
                  </a:cubicBezTo>
                  <a:cubicBezTo>
                    <a:pt x="72" y="100"/>
                    <a:pt x="83" y="88"/>
                    <a:pt x="94" y="88"/>
                  </a:cubicBezTo>
                  <a:cubicBezTo>
                    <a:pt x="112" y="88"/>
                    <a:pt x="126" y="114"/>
                    <a:pt x="126" y="87"/>
                  </a:cubicBezTo>
                  <a:cubicBezTo>
                    <a:pt x="126" y="66"/>
                    <a:pt x="117" y="48"/>
                    <a:pt x="105" y="41"/>
                  </a:cubicBezTo>
                  <a:close/>
                  <a:moveTo>
                    <a:pt x="94" y="64"/>
                  </a:moveTo>
                  <a:cubicBezTo>
                    <a:pt x="94" y="64"/>
                    <a:pt x="82" y="57"/>
                    <a:pt x="82" y="48"/>
                  </a:cubicBezTo>
                  <a:cubicBezTo>
                    <a:pt x="83" y="42"/>
                    <a:pt x="87" y="49"/>
                    <a:pt x="94" y="49"/>
                  </a:cubicBezTo>
                  <a:cubicBezTo>
                    <a:pt x="101" y="49"/>
                    <a:pt x="105" y="42"/>
                    <a:pt x="107" y="48"/>
                  </a:cubicBezTo>
                  <a:cubicBezTo>
                    <a:pt x="107" y="57"/>
                    <a:pt x="94" y="64"/>
                    <a:pt x="94"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sp>
          <p:nvSpPr>
            <p:cNvPr id="72" name="Freeform 133"/>
            <p:cNvSpPr/>
            <p:nvPr/>
          </p:nvSpPr>
          <p:spPr bwMode="auto">
            <a:xfrm>
              <a:off x="4126708" y="1565672"/>
              <a:ext cx="198835" cy="9525"/>
            </a:xfrm>
            <a:custGeom>
              <a:avLst/>
              <a:gdLst>
                <a:gd name="T0" fmla="*/ 2147483647 w 84"/>
                <a:gd name="T1" fmla="*/ 2147483647 h 4"/>
                <a:gd name="T2" fmla="*/ 2147483647 w 84"/>
                <a:gd name="T3" fmla="*/ 2147483647 h 4"/>
                <a:gd name="T4" fmla="*/ 0 w 84"/>
                <a:gd name="T5" fmla="*/ 2147483647 h 4"/>
                <a:gd name="T6" fmla="*/ 2147483647 w 84"/>
                <a:gd name="T7" fmla="*/ 0 h 4"/>
                <a:gd name="T8" fmla="*/ 2147483647 w 84"/>
                <a:gd name="T9" fmla="*/ 0 h 4"/>
                <a:gd name="T10" fmla="*/ 2147483647 w 84"/>
                <a:gd name="T11" fmla="*/ 2147483647 h 4"/>
                <a:gd name="T12" fmla="*/ 2147483647 w 84"/>
                <a:gd name="T13" fmla="*/ 2147483647 h 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4" h="4">
                  <a:moveTo>
                    <a:pt x="82" y="4"/>
                  </a:moveTo>
                  <a:cubicBezTo>
                    <a:pt x="2" y="4"/>
                    <a:pt x="2" y="4"/>
                    <a:pt x="2" y="4"/>
                  </a:cubicBezTo>
                  <a:cubicBezTo>
                    <a:pt x="1" y="4"/>
                    <a:pt x="0" y="3"/>
                    <a:pt x="0" y="2"/>
                  </a:cubicBezTo>
                  <a:cubicBezTo>
                    <a:pt x="0" y="1"/>
                    <a:pt x="1" y="0"/>
                    <a:pt x="2" y="0"/>
                  </a:cubicBezTo>
                  <a:cubicBezTo>
                    <a:pt x="82" y="0"/>
                    <a:pt x="82" y="0"/>
                    <a:pt x="82" y="0"/>
                  </a:cubicBezTo>
                  <a:cubicBezTo>
                    <a:pt x="83" y="0"/>
                    <a:pt x="84" y="1"/>
                    <a:pt x="84" y="2"/>
                  </a:cubicBezTo>
                  <a:cubicBezTo>
                    <a:pt x="84" y="3"/>
                    <a:pt x="83" y="4"/>
                    <a:pt x="8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sp>
          <p:nvSpPr>
            <p:cNvPr id="73" name="Freeform 134"/>
            <p:cNvSpPr>
              <a:spLocks noEditPoints="1"/>
            </p:cNvSpPr>
            <p:nvPr/>
          </p:nvSpPr>
          <p:spPr bwMode="auto">
            <a:xfrm>
              <a:off x="4062413" y="1458517"/>
              <a:ext cx="344091" cy="164306"/>
            </a:xfrm>
            <a:custGeom>
              <a:avLst/>
              <a:gdLst>
                <a:gd name="T0" fmla="*/ 2147483647 w 145"/>
                <a:gd name="T1" fmla="*/ 2147483647 h 69"/>
                <a:gd name="T2" fmla="*/ 2147483647 w 145"/>
                <a:gd name="T3" fmla="*/ 0 h 69"/>
                <a:gd name="T4" fmla="*/ 2147483647 w 145"/>
                <a:gd name="T5" fmla="*/ 2147483647 h 69"/>
                <a:gd name="T6" fmla="*/ 2147483647 w 145"/>
                <a:gd name="T7" fmla="*/ 2147483647 h 69"/>
                <a:gd name="T8" fmla="*/ 0 w 145"/>
                <a:gd name="T9" fmla="*/ 2147483647 h 69"/>
                <a:gd name="T10" fmla="*/ 2147483647 w 145"/>
                <a:gd name="T11" fmla="*/ 2147483647 h 69"/>
                <a:gd name="T12" fmla="*/ 2147483647 w 145"/>
                <a:gd name="T13" fmla="*/ 2147483647 h 69"/>
                <a:gd name="T14" fmla="*/ 2147483647 w 145"/>
                <a:gd name="T15" fmla="*/ 2147483647 h 69"/>
                <a:gd name="T16" fmla="*/ 2147483647 w 145"/>
                <a:gd name="T17" fmla="*/ 2147483647 h 69"/>
                <a:gd name="T18" fmla="*/ 2147483647 w 145"/>
                <a:gd name="T19" fmla="*/ 2147483647 h 69"/>
                <a:gd name="T20" fmla="*/ 2147483647 w 145"/>
                <a:gd name="T21" fmla="*/ 2147483647 h 69"/>
                <a:gd name="T22" fmla="*/ 2147483647 w 145"/>
                <a:gd name="T23" fmla="*/ 2147483647 h 69"/>
                <a:gd name="T24" fmla="*/ 2147483647 w 145"/>
                <a:gd name="T25" fmla="*/ 2147483647 h 69"/>
                <a:gd name="T26" fmla="*/ 2147483647 w 145"/>
                <a:gd name="T27" fmla="*/ 2147483647 h 69"/>
                <a:gd name="T28" fmla="*/ 2147483647 w 145"/>
                <a:gd name="T29" fmla="*/ 2147483647 h 69"/>
                <a:gd name="T30" fmla="*/ 2147483647 w 145"/>
                <a:gd name="T31" fmla="*/ 2147483647 h 69"/>
                <a:gd name="T32" fmla="*/ 2147483647 w 145"/>
                <a:gd name="T33" fmla="*/ 2147483647 h 69"/>
                <a:gd name="T34" fmla="*/ 2147483647 w 145"/>
                <a:gd name="T35" fmla="*/ 2147483647 h 69"/>
                <a:gd name="T36" fmla="*/ 2147483647 w 145"/>
                <a:gd name="T37" fmla="*/ 2147483647 h 69"/>
                <a:gd name="T38" fmla="*/ 2147483647 w 145"/>
                <a:gd name="T39" fmla="*/ 2147483647 h 69"/>
                <a:gd name="T40" fmla="*/ 2147483647 w 145"/>
                <a:gd name="T41" fmla="*/ 2147483647 h 69"/>
                <a:gd name="T42" fmla="*/ 2147483647 w 145"/>
                <a:gd name="T43" fmla="*/ 2147483647 h 69"/>
                <a:gd name="T44" fmla="*/ 2147483647 w 145"/>
                <a:gd name="T45" fmla="*/ 2147483647 h 69"/>
                <a:gd name="T46" fmla="*/ 2147483647 w 145"/>
                <a:gd name="T47" fmla="*/ 2147483647 h 69"/>
                <a:gd name="T48" fmla="*/ 2147483647 w 145"/>
                <a:gd name="T49" fmla="*/ 2147483647 h 69"/>
                <a:gd name="T50" fmla="*/ 2147483647 w 145"/>
                <a:gd name="T51" fmla="*/ 2147483647 h 69"/>
                <a:gd name="T52" fmla="*/ 2147483647 w 145"/>
                <a:gd name="T53" fmla="*/ 2147483647 h 69"/>
                <a:gd name="T54" fmla="*/ 2147483647 w 145"/>
                <a:gd name="T55" fmla="*/ 2147483647 h 69"/>
                <a:gd name="T56" fmla="*/ 2147483647 w 145"/>
                <a:gd name="T57" fmla="*/ 2147483647 h 69"/>
                <a:gd name="T58" fmla="*/ 2147483647 w 145"/>
                <a:gd name="T59" fmla="*/ 2147483647 h 69"/>
                <a:gd name="T60" fmla="*/ 2147483647 w 145"/>
                <a:gd name="T61" fmla="*/ 2147483647 h 69"/>
                <a:gd name="T62" fmla="*/ 2147483647 w 145"/>
                <a:gd name="T63" fmla="*/ 2147483647 h 69"/>
                <a:gd name="T64" fmla="*/ 2147483647 w 145"/>
                <a:gd name="T65" fmla="*/ 2147483647 h 69"/>
                <a:gd name="T66" fmla="*/ 2147483647 w 145"/>
                <a:gd name="T67" fmla="*/ 2147483647 h 69"/>
                <a:gd name="T68" fmla="*/ 2147483647 w 145"/>
                <a:gd name="T69" fmla="*/ 2147483647 h 69"/>
                <a:gd name="T70" fmla="*/ 2147483647 w 145"/>
                <a:gd name="T71" fmla="*/ 2147483647 h 69"/>
                <a:gd name="T72" fmla="*/ 2147483647 w 145"/>
                <a:gd name="T73" fmla="*/ 2147483647 h 69"/>
                <a:gd name="T74" fmla="*/ 2147483647 w 145"/>
                <a:gd name="T75" fmla="*/ 2147483647 h 6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45" h="69">
                  <a:moveTo>
                    <a:pt x="104" y="8"/>
                  </a:moveTo>
                  <a:cubicBezTo>
                    <a:pt x="95" y="3"/>
                    <a:pt x="80" y="0"/>
                    <a:pt x="63" y="0"/>
                  </a:cubicBezTo>
                  <a:cubicBezTo>
                    <a:pt x="36" y="0"/>
                    <a:pt x="14" y="8"/>
                    <a:pt x="14" y="18"/>
                  </a:cubicBezTo>
                  <a:cubicBezTo>
                    <a:pt x="14" y="18"/>
                    <a:pt x="14" y="19"/>
                    <a:pt x="15" y="20"/>
                  </a:cubicBezTo>
                  <a:cubicBezTo>
                    <a:pt x="6" y="25"/>
                    <a:pt x="0" y="33"/>
                    <a:pt x="0" y="41"/>
                  </a:cubicBezTo>
                  <a:cubicBezTo>
                    <a:pt x="0" y="57"/>
                    <a:pt x="21" y="69"/>
                    <a:pt x="46" y="69"/>
                  </a:cubicBezTo>
                  <a:cubicBezTo>
                    <a:pt x="55" y="69"/>
                    <a:pt x="63" y="68"/>
                    <a:pt x="70" y="66"/>
                  </a:cubicBezTo>
                  <a:cubicBezTo>
                    <a:pt x="77" y="68"/>
                    <a:pt x="85" y="69"/>
                    <a:pt x="94" y="69"/>
                  </a:cubicBezTo>
                  <a:cubicBezTo>
                    <a:pt x="122" y="69"/>
                    <a:pt x="145" y="55"/>
                    <a:pt x="145" y="38"/>
                  </a:cubicBezTo>
                  <a:cubicBezTo>
                    <a:pt x="145" y="23"/>
                    <a:pt x="128" y="11"/>
                    <a:pt x="104" y="8"/>
                  </a:cubicBezTo>
                  <a:close/>
                  <a:moveTo>
                    <a:pt x="27" y="20"/>
                  </a:moveTo>
                  <a:cubicBezTo>
                    <a:pt x="50" y="20"/>
                    <a:pt x="50" y="20"/>
                    <a:pt x="50" y="20"/>
                  </a:cubicBezTo>
                  <a:cubicBezTo>
                    <a:pt x="50" y="20"/>
                    <a:pt x="50" y="21"/>
                    <a:pt x="50" y="22"/>
                  </a:cubicBezTo>
                  <a:cubicBezTo>
                    <a:pt x="50" y="23"/>
                    <a:pt x="50" y="23"/>
                    <a:pt x="50" y="23"/>
                  </a:cubicBezTo>
                  <a:cubicBezTo>
                    <a:pt x="27" y="23"/>
                    <a:pt x="27" y="23"/>
                    <a:pt x="27" y="23"/>
                  </a:cubicBezTo>
                  <a:cubicBezTo>
                    <a:pt x="27" y="23"/>
                    <a:pt x="27" y="23"/>
                    <a:pt x="27" y="22"/>
                  </a:cubicBezTo>
                  <a:cubicBezTo>
                    <a:pt x="27" y="21"/>
                    <a:pt x="27" y="20"/>
                    <a:pt x="27" y="20"/>
                  </a:cubicBezTo>
                  <a:close/>
                  <a:moveTo>
                    <a:pt x="109" y="42"/>
                  </a:moveTo>
                  <a:cubicBezTo>
                    <a:pt x="29" y="42"/>
                    <a:pt x="29" y="42"/>
                    <a:pt x="29" y="42"/>
                  </a:cubicBezTo>
                  <a:cubicBezTo>
                    <a:pt x="28" y="42"/>
                    <a:pt x="27" y="42"/>
                    <a:pt x="27" y="41"/>
                  </a:cubicBezTo>
                  <a:cubicBezTo>
                    <a:pt x="27" y="40"/>
                    <a:pt x="28" y="39"/>
                    <a:pt x="29" y="39"/>
                  </a:cubicBezTo>
                  <a:cubicBezTo>
                    <a:pt x="109" y="39"/>
                    <a:pt x="109" y="39"/>
                    <a:pt x="109" y="39"/>
                  </a:cubicBezTo>
                  <a:cubicBezTo>
                    <a:pt x="110" y="39"/>
                    <a:pt x="111" y="40"/>
                    <a:pt x="111" y="41"/>
                  </a:cubicBezTo>
                  <a:cubicBezTo>
                    <a:pt x="111" y="42"/>
                    <a:pt x="110" y="42"/>
                    <a:pt x="109" y="42"/>
                  </a:cubicBezTo>
                  <a:close/>
                  <a:moveTo>
                    <a:pt x="109" y="36"/>
                  </a:moveTo>
                  <a:cubicBezTo>
                    <a:pt x="29" y="36"/>
                    <a:pt x="29" y="36"/>
                    <a:pt x="29" y="36"/>
                  </a:cubicBezTo>
                  <a:cubicBezTo>
                    <a:pt x="28" y="36"/>
                    <a:pt x="27" y="35"/>
                    <a:pt x="27" y="35"/>
                  </a:cubicBezTo>
                  <a:cubicBezTo>
                    <a:pt x="27" y="34"/>
                    <a:pt x="28" y="33"/>
                    <a:pt x="29" y="33"/>
                  </a:cubicBezTo>
                  <a:cubicBezTo>
                    <a:pt x="109" y="33"/>
                    <a:pt x="109" y="33"/>
                    <a:pt x="109" y="33"/>
                  </a:cubicBezTo>
                  <a:cubicBezTo>
                    <a:pt x="110" y="33"/>
                    <a:pt x="111" y="34"/>
                    <a:pt x="111" y="35"/>
                  </a:cubicBezTo>
                  <a:cubicBezTo>
                    <a:pt x="111" y="35"/>
                    <a:pt x="110" y="36"/>
                    <a:pt x="109" y="36"/>
                  </a:cubicBezTo>
                  <a:close/>
                  <a:moveTo>
                    <a:pt x="109" y="30"/>
                  </a:moveTo>
                  <a:cubicBezTo>
                    <a:pt x="29" y="30"/>
                    <a:pt x="29" y="30"/>
                    <a:pt x="29" y="30"/>
                  </a:cubicBezTo>
                  <a:cubicBezTo>
                    <a:pt x="28" y="30"/>
                    <a:pt x="27" y="29"/>
                    <a:pt x="27" y="28"/>
                  </a:cubicBezTo>
                  <a:cubicBezTo>
                    <a:pt x="27" y="27"/>
                    <a:pt x="28" y="27"/>
                    <a:pt x="29" y="27"/>
                  </a:cubicBezTo>
                  <a:cubicBezTo>
                    <a:pt x="109" y="27"/>
                    <a:pt x="109" y="27"/>
                    <a:pt x="109" y="27"/>
                  </a:cubicBezTo>
                  <a:cubicBezTo>
                    <a:pt x="110" y="27"/>
                    <a:pt x="111" y="27"/>
                    <a:pt x="111" y="28"/>
                  </a:cubicBezTo>
                  <a:cubicBezTo>
                    <a:pt x="111" y="29"/>
                    <a:pt x="110" y="30"/>
                    <a:pt x="10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sp>
          <p:nvSpPr>
            <p:cNvPr id="74" name="Oval 135"/>
            <p:cNvSpPr>
              <a:spLocks noChangeArrowheads="1"/>
            </p:cNvSpPr>
            <p:nvPr/>
          </p:nvSpPr>
          <p:spPr bwMode="auto">
            <a:xfrm>
              <a:off x="4074319" y="1670448"/>
              <a:ext cx="38100" cy="238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sym typeface="+mn-lt"/>
              </a:endParaRPr>
            </a:p>
          </p:txBody>
        </p:sp>
        <p:sp>
          <p:nvSpPr>
            <p:cNvPr id="75" name="Oval 136"/>
            <p:cNvSpPr>
              <a:spLocks noChangeArrowheads="1"/>
            </p:cNvSpPr>
            <p:nvPr/>
          </p:nvSpPr>
          <p:spPr bwMode="auto">
            <a:xfrm>
              <a:off x="4033839" y="1610917"/>
              <a:ext cx="78581" cy="428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sym typeface="+mn-lt"/>
              </a:endParaRPr>
            </a:p>
          </p:txBody>
        </p:sp>
        <p:sp>
          <p:nvSpPr>
            <p:cNvPr id="76" name="Oval 137"/>
            <p:cNvSpPr>
              <a:spLocks noChangeArrowheads="1"/>
            </p:cNvSpPr>
            <p:nvPr/>
          </p:nvSpPr>
          <p:spPr bwMode="auto">
            <a:xfrm>
              <a:off x="4373166" y="1670448"/>
              <a:ext cx="38100" cy="238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sym typeface="+mn-lt"/>
              </a:endParaRPr>
            </a:p>
          </p:txBody>
        </p:sp>
        <p:sp>
          <p:nvSpPr>
            <p:cNvPr id="77" name="Oval 138"/>
            <p:cNvSpPr>
              <a:spLocks noChangeArrowheads="1"/>
            </p:cNvSpPr>
            <p:nvPr/>
          </p:nvSpPr>
          <p:spPr bwMode="auto">
            <a:xfrm>
              <a:off x="4373168" y="1610917"/>
              <a:ext cx="78581" cy="428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sym typeface="+mn-lt"/>
              </a:endParaRPr>
            </a:p>
          </p:txBody>
        </p:sp>
      </p:grpSp>
      <p:sp>
        <p:nvSpPr>
          <p:cNvPr id="78" name="Freeform 5"/>
          <p:cNvSpPr>
            <a:spLocks noEditPoints="1"/>
          </p:cNvSpPr>
          <p:nvPr/>
        </p:nvSpPr>
        <p:spPr bwMode="auto">
          <a:xfrm>
            <a:off x="6998246" y="2371947"/>
            <a:ext cx="620713" cy="555625"/>
          </a:xfrm>
          <a:custGeom>
            <a:avLst/>
            <a:gdLst>
              <a:gd name="T0" fmla="*/ 0 w 94"/>
              <a:gd name="T1" fmla="*/ 2147483647 h 84"/>
              <a:gd name="T2" fmla="*/ 1046495705 w 94"/>
              <a:gd name="T3" fmla="*/ 2147483647 h 84"/>
              <a:gd name="T4" fmla="*/ 1046495705 w 94"/>
              <a:gd name="T5" fmla="*/ 2147483647 h 84"/>
              <a:gd name="T6" fmla="*/ 0 w 94"/>
              <a:gd name="T7" fmla="*/ 2147483647 h 84"/>
              <a:gd name="T8" fmla="*/ 0 w 94"/>
              <a:gd name="T9" fmla="*/ 2147483647 h 84"/>
              <a:gd name="T10" fmla="*/ 2147483647 w 94"/>
              <a:gd name="T11" fmla="*/ 306268438 h 84"/>
              <a:gd name="T12" fmla="*/ 2147483647 w 94"/>
              <a:gd name="T13" fmla="*/ 875056458 h 84"/>
              <a:gd name="T14" fmla="*/ 2092991409 w 94"/>
              <a:gd name="T15" fmla="*/ 1400089010 h 84"/>
              <a:gd name="T16" fmla="*/ 1874969270 w 94"/>
              <a:gd name="T17" fmla="*/ 1050065104 h 84"/>
              <a:gd name="T18" fmla="*/ 261623926 w 94"/>
              <a:gd name="T19" fmla="*/ 2012625885 h 84"/>
              <a:gd name="T20" fmla="*/ 43601787 w 94"/>
              <a:gd name="T21" fmla="*/ 1662601979 h 84"/>
              <a:gd name="T22" fmla="*/ 1656953734 w 94"/>
              <a:gd name="T23" fmla="*/ 700041198 h 84"/>
              <a:gd name="T24" fmla="*/ 1438931594 w 94"/>
              <a:gd name="T25" fmla="*/ 350023906 h 84"/>
              <a:gd name="T26" fmla="*/ 2049389623 w 94"/>
              <a:gd name="T27" fmla="*/ 350023906 h 84"/>
              <a:gd name="T28" fmla="*/ 2147483647 w 94"/>
              <a:gd name="T29" fmla="*/ 306268438 h 84"/>
              <a:gd name="T30" fmla="*/ 2147483647 w 94"/>
              <a:gd name="T31" fmla="*/ 0 h 84"/>
              <a:gd name="T32" fmla="*/ 2147483647 w 94"/>
              <a:gd name="T33" fmla="*/ 393772760 h 84"/>
              <a:gd name="T34" fmla="*/ 2147483647 w 94"/>
              <a:gd name="T35" fmla="*/ 831300990 h 84"/>
              <a:gd name="T36" fmla="*/ 2147483647 w 94"/>
              <a:gd name="T37" fmla="*/ 393772760 h 84"/>
              <a:gd name="T38" fmla="*/ 2147483647 w 94"/>
              <a:gd name="T39" fmla="*/ 0 h 84"/>
              <a:gd name="T40" fmla="*/ 2147483647 w 94"/>
              <a:gd name="T41" fmla="*/ 2012625885 h 84"/>
              <a:gd name="T42" fmla="*/ 2147483647 w 94"/>
              <a:gd name="T43" fmla="*/ 2147483647 h 84"/>
              <a:gd name="T44" fmla="*/ 2147483647 w 94"/>
              <a:gd name="T45" fmla="*/ 2147483647 h 84"/>
              <a:gd name="T46" fmla="*/ 2147483647 w 94"/>
              <a:gd name="T47" fmla="*/ 2147483647 h 84"/>
              <a:gd name="T48" fmla="*/ 2147483647 w 94"/>
              <a:gd name="T49" fmla="*/ 2147483647 h 84"/>
              <a:gd name="T50" fmla="*/ 2147483647 w 94"/>
              <a:gd name="T51" fmla="*/ 2147483647 h 84"/>
              <a:gd name="T52" fmla="*/ 2147483647 w 94"/>
              <a:gd name="T53" fmla="*/ 2147483647 h 84"/>
              <a:gd name="T54" fmla="*/ 2147483647 w 94"/>
              <a:gd name="T55" fmla="*/ 2147483647 h 84"/>
              <a:gd name="T56" fmla="*/ 2147483647 w 94"/>
              <a:gd name="T57" fmla="*/ 2147483647 h 84"/>
              <a:gd name="T58" fmla="*/ 2147483647 w 94"/>
              <a:gd name="T59" fmla="*/ 2012625885 h 84"/>
              <a:gd name="T60" fmla="*/ 2147483647 w 94"/>
              <a:gd name="T61" fmla="*/ 918805313 h 84"/>
              <a:gd name="T62" fmla="*/ 2147483647 w 94"/>
              <a:gd name="T63" fmla="*/ 918805313 h 84"/>
              <a:gd name="T64" fmla="*/ 2147483647 w 94"/>
              <a:gd name="T65" fmla="*/ 2012625885 h 84"/>
              <a:gd name="T66" fmla="*/ 1395329807 w 94"/>
              <a:gd name="T67" fmla="*/ 1925121563 h 84"/>
              <a:gd name="T68" fmla="*/ 1395329807 w 94"/>
              <a:gd name="T69" fmla="*/ 2147483647 h 84"/>
              <a:gd name="T70" fmla="*/ 2147483647 w 94"/>
              <a:gd name="T71" fmla="*/ 2147483647 h 84"/>
              <a:gd name="T72" fmla="*/ 2147483647 w 94"/>
              <a:gd name="T73" fmla="*/ 1925121563 h 84"/>
              <a:gd name="T74" fmla="*/ 1395329807 w 94"/>
              <a:gd name="T75" fmla="*/ 1925121563 h 8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94" h="84">
                <a:moveTo>
                  <a:pt x="0" y="58"/>
                </a:moveTo>
                <a:cubicBezTo>
                  <a:pt x="24" y="58"/>
                  <a:pt x="24" y="58"/>
                  <a:pt x="24" y="58"/>
                </a:cubicBezTo>
                <a:cubicBezTo>
                  <a:pt x="24" y="84"/>
                  <a:pt x="24" y="84"/>
                  <a:pt x="24" y="84"/>
                </a:cubicBezTo>
                <a:cubicBezTo>
                  <a:pt x="0" y="84"/>
                  <a:pt x="0" y="84"/>
                  <a:pt x="0" y="84"/>
                </a:cubicBezTo>
                <a:cubicBezTo>
                  <a:pt x="0" y="58"/>
                  <a:pt x="0" y="58"/>
                  <a:pt x="0" y="58"/>
                </a:cubicBezTo>
                <a:close/>
                <a:moveTo>
                  <a:pt x="62" y="7"/>
                </a:moveTo>
                <a:cubicBezTo>
                  <a:pt x="55" y="20"/>
                  <a:pt x="55" y="20"/>
                  <a:pt x="55" y="20"/>
                </a:cubicBezTo>
                <a:cubicBezTo>
                  <a:pt x="48" y="32"/>
                  <a:pt x="48" y="32"/>
                  <a:pt x="48" y="32"/>
                </a:cubicBezTo>
                <a:cubicBezTo>
                  <a:pt x="43" y="24"/>
                  <a:pt x="43" y="24"/>
                  <a:pt x="43" y="24"/>
                </a:cubicBezTo>
                <a:cubicBezTo>
                  <a:pt x="6" y="46"/>
                  <a:pt x="6" y="46"/>
                  <a:pt x="6" y="46"/>
                </a:cubicBezTo>
                <a:cubicBezTo>
                  <a:pt x="1" y="38"/>
                  <a:pt x="1" y="38"/>
                  <a:pt x="1" y="38"/>
                </a:cubicBezTo>
                <a:cubicBezTo>
                  <a:pt x="38" y="16"/>
                  <a:pt x="38" y="16"/>
                  <a:pt x="38" y="16"/>
                </a:cubicBezTo>
                <a:cubicBezTo>
                  <a:pt x="33" y="8"/>
                  <a:pt x="33" y="8"/>
                  <a:pt x="33" y="8"/>
                </a:cubicBezTo>
                <a:cubicBezTo>
                  <a:pt x="47" y="8"/>
                  <a:pt x="47" y="8"/>
                  <a:pt x="47" y="8"/>
                </a:cubicBezTo>
                <a:cubicBezTo>
                  <a:pt x="62" y="7"/>
                  <a:pt x="62" y="7"/>
                  <a:pt x="62" y="7"/>
                </a:cubicBezTo>
                <a:close/>
                <a:moveTo>
                  <a:pt x="78" y="0"/>
                </a:moveTo>
                <a:cubicBezTo>
                  <a:pt x="72" y="0"/>
                  <a:pt x="68" y="4"/>
                  <a:pt x="68" y="9"/>
                </a:cubicBezTo>
                <a:cubicBezTo>
                  <a:pt x="68" y="14"/>
                  <a:pt x="72" y="19"/>
                  <a:pt x="78" y="19"/>
                </a:cubicBezTo>
                <a:cubicBezTo>
                  <a:pt x="83" y="19"/>
                  <a:pt x="87" y="14"/>
                  <a:pt x="87" y="9"/>
                </a:cubicBezTo>
                <a:cubicBezTo>
                  <a:pt x="87" y="4"/>
                  <a:pt x="83" y="0"/>
                  <a:pt x="78" y="0"/>
                </a:cubicBezTo>
                <a:close/>
                <a:moveTo>
                  <a:pt x="61" y="46"/>
                </a:moveTo>
                <a:cubicBezTo>
                  <a:pt x="63" y="47"/>
                  <a:pt x="65" y="49"/>
                  <a:pt x="67" y="50"/>
                </a:cubicBezTo>
                <a:cubicBezTo>
                  <a:pt x="66" y="84"/>
                  <a:pt x="66" y="84"/>
                  <a:pt x="66" y="84"/>
                </a:cubicBezTo>
                <a:cubicBezTo>
                  <a:pt x="74" y="84"/>
                  <a:pt x="74" y="84"/>
                  <a:pt x="74" y="84"/>
                </a:cubicBezTo>
                <a:cubicBezTo>
                  <a:pt x="76" y="55"/>
                  <a:pt x="76" y="55"/>
                  <a:pt x="76" y="55"/>
                </a:cubicBezTo>
                <a:cubicBezTo>
                  <a:pt x="79" y="55"/>
                  <a:pt x="79" y="55"/>
                  <a:pt x="79" y="55"/>
                </a:cubicBezTo>
                <a:cubicBezTo>
                  <a:pt x="81" y="84"/>
                  <a:pt x="81" y="84"/>
                  <a:pt x="81" y="84"/>
                </a:cubicBezTo>
                <a:cubicBezTo>
                  <a:pt x="89" y="84"/>
                  <a:pt x="89" y="84"/>
                  <a:pt x="89" y="84"/>
                </a:cubicBezTo>
                <a:cubicBezTo>
                  <a:pt x="88" y="50"/>
                  <a:pt x="88" y="50"/>
                  <a:pt x="88" y="50"/>
                </a:cubicBezTo>
                <a:cubicBezTo>
                  <a:pt x="94" y="46"/>
                  <a:pt x="94" y="46"/>
                  <a:pt x="94" y="46"/>
                </a:cubicBezTo>
                <a:cubicBezTo>
                  <a:pt x="89" y="21"/>
                  <a:pt x="89" y="21"/>
                  <a:pt x="89" y="21"/>
                </a:cubicBezTo>
                <a:cubicBezTo>
                  <a:pt x="64" y="21"/>
                  <a:pt x="91" y="21"/>
                  <a:pt x="66" y="21"/>
                </a:cubicBezTo>
                <a:cubicBezTo>
                  <a:pt x="61" y="46"/>
                  <a:pt x="61" y="46"/>
                  <a:pt x="61" y="46"/>
                </a:cubicBezTo>
                <a:close/>
                <a:moveTo>
                  <a:pt x="32" y="44"/>
                </a:moveTo>
                <a:cubicBezTo>
                  <a:pt x="32" y="84"/>
                  <a:pt x="32" y="84"/>
                  <a:pt x="32" y="84"/>
                </a:cubicBezTo>
                <a:cubicBezTo>
                  <a:pt x="55" y="84"/>
                  <a:pt x="55" y="84"/>
                  <a:pt x="55" y="84"/>
                </a:cubicBezTo>
                <a:cubicBezTo>
                  <a:pt x="55" y="44"/>
                  <a:pt x="55" y="44"/>
                  <a:pt x="55" y="44"/>
                </a:cubicBezTo>
                <a:lnTo>
                  <a:pt x="32" y="44"/>
                </a:lnTo>
                <a:close/>
              </a:path>
            </a:pathLst>
          </a:custGeom>
          <a:solidFill>
            <a:schemeClr val="accent4"/>
          </a:solidFill>
          <a:ln>
            <a:noFill/>
          </a:ln>
          <a:effectLst/>
        </p:spPr>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79" name="Freeform 22"/>
          <p:cNvSpPr>
            <a:spLocks noEditPoints="1"/>
          </p:cNvSpPr>
          <p:nvPr/>
        </p:nvSpPr>
        <p:spPr bwMode="auto">
          <a:xfrm>
            <a:off x="4244341" y="2389088"/>
            <a:ext cx="598488" cy="592137"/>
          </a:xfrm>
          <a:custGeom>
            <a:avLst/>
            <a:gdLst>
              <a:gd name="T0" fmla="*/ 947587000 w 378"/>
              <a:gd name="T1" fmla="*/ 0 h 374"/>
              <a:gd name="T2" fmla="*/ 902464488 w 378"/>
              <a:gd name="T3" fmla="*/ 90240729 h 374"/>
              <a:gd name="T4" fmla="*/ 947587000 w 378"/>
              <a:gd name="T5" fmla="*/ 576538781 h 374"/>
              <a:gd name="T6" fmla="*/ 518916012 w 378"/>
              <a:gd name="T7" fmla="*/ 666781094 h 374"/>
              <a:gd name="T8" fmla="*/ 711944225 w 378"/>
              <a:gd name="T9" fmla="*/ 847262551 h 374"/>
              <a:gd name="T10" fmla="*/ 238150725 w 378"/>
              <a:gd name="T11" fmla="*/ 937503280 h 374"/>
              <a:gd name="T12" fmla="*/ 428670988 w 378"/>
              <a:gd name="T13" fmla="*/ 847262551 h 374"/>
              <a:gd name="T14" fmla="*/ 0 w 378"/>
              <a:gd name="T15" fmla="*/ 666781094 h 374"/>
              <a:gd name="T16" fmla="*/ 35095463 w 378"/>
              <a:gd name="T17" fmla="*/ 576538781 h 374"/>
              <a:gd name="T18" fmla="*/ 0 w 378"/>
              <a:gd name="T19" fmla="*/ 90240729 h 374"/>
              <a:gd name="T20" fmla="*/ 0 w 378"/>
              <a:gd name="T21" fmla="*/ 0 h 374"/>
              <a:gd name="T22" fmla="*/ 676847179 w 378"/>
              <a:gd name="T23" fmla="*/ 225602614 h 374"/>
              <a:gd name="T24" fmla="*/ 644259666 w 378"/>
              <a:gd name="T25" fmla="*/ 248162400 h 374"/>
              <a:gd name="T26" fmla="*/ 418642356 w 378"/>
              <a:gd name="T27" fmla="*/ 293283556 h 374"/>
              <a:gd name="T28" fmla="*/ 406108941 w 378"/>
              <a:gd name="T29" fmla="*/ 283256809 h 374"/>
              <a:gd name="T30" fmla="*/ 283273237 w 378"/>
              <a:gd name="T31" fmla="*/ 373497537 h 374"/>
              <a:gd name="T32" fmla="*/ 473793500 w 378"/>
              <a:gd name="T33" fmla="*/ 360964499 h 374"/>
              <a:gd name="T34" fmla="*/ 496355548 w 378"/>
              <a:gd name="T35" fmla="*/ 373497537 h 374"/>
              <a:gd name="T36" fmla="*/ 666820130 w 378"/>
              <a:gd name="T37" fmla="*/ 293283556 h 374"/>
              <a:gd name="T38" fmla="*/ 711944225 w 378"/>
              <a:gd name="T39" fmla="*/ 225602614 h 374"/>
              <a:gd name="T40" fmla="*/ 631724667 w 378"/>
              <a:gd name="T41" fmla="*/ 328376381 h 374"/>
              <a:gd name="T42" fmla="*/ 676847179 w 378"/>
              <a:gd name="T43" fmla="*/ 473765014 h 374"/>
              <a:gd name="T44" fmla="*/ 631724667 w 378"/>
              <a:gd name="T45" fmla="*/ 328376381 h 374"/>
              <a:gd name="T46" fmla="*/ 564040107 w 378"/>
              <a:gd name="T47" fmla="*/ 373497537 h 374"/>
              <a:gd name="T48" fmla="*/ 609162619 w 378"/>
              <a:gd name="T49" fmla="*/ 473765014 h 374"/>
              <a:gd name="T50" fmla="*/ 564040107 w 378"/>
              <a:gd name="T51" fmla="*/ 373497537 h 374"/>
              <a:gd name="T52" fmla="*/ 486328499 w 378"/>
              <a:gd name="T53" fmla="*/ 428643858 h 374"/>
              <a:gd name="T54" fmla="*/ 531451011 w 378"/>
              <a:gd name="T55" fmla="*/ 473765014 h 374"/>
              <a:gd name="T56" fmla="*/ 486328499 w 378"/>
              <a:gd name="T57" fmla="*/ 428643858 h 374"/>
              <a:gd name="T58" fmla="*/ 418642356 w 378"/>
              <a:gd name="T59" fmla="*/ 383524285 h 374"/>
              <a:gd name="T60" fmla="*/ 463766451 w 378"/>
              <a:gd name="T61" fmla="*/ 473765014 h 374"/>
              <a:gd name="T62" fmla="*/ 418642356 w 378"/>
              <a:gd name="T63" fmla="*/ 383524285 h 374"/>
              <a:gd name="T64" fmla="*/ 350957796 w 378"/>
              <a:gd name="T65" fmla="*/ 383524285 h 374"/>
              <a:gd name="T66" fmla="*/ 396081892 w 378"/>
              <a:gd name="T67" fmla="*/ 473765014 h 374"/>
              <a:gd name="T68" fmla="*/ 350957796 w 378"/>
              <a:gd name="T69" fmla="*/ 383524285 h 374"/>
              <a:gd name="T70" fmla="*/ 270739822 w 378"/>
              <a:gd name="T71" fmla="*/ 406084071 h 374"/>
              <a:gd name="T72" fmla="*/ 315862333 w 378"/>
              <a:gd name="T73" fmla="*/ 473765014 h 374"/>
              <a:gd name="T74" fmla="*/ 270739822 w 378"/>
              <a:gd name="T75" fmla="*/ 406084071 h 374"/>
              <a:gd name="T76" fmla="*/ 812217881 w 378"/>
              <a:gd name="T77" fmla="*/ 102773768 h 374"/>
              <a:gd name="T78" fmla="*/ 135369119 w 378"/>
              <a:gd name="T79" fmla="*/ 564005743 h 374"/>
              <a:gd name="T80" fmla="*/ 812217881 w 378"/>
              <a:gd name="T81" fmla="*/ 102773768 h 37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78" h="374">
                <a:moveTo>
                  <a:pt x="0" y="0"/>
                </a:moveTo>
                <a:lnTo>
                  <a:pt x="378" y="0"/>
                </a:lnTo>
                <a:lnTo>
                  <a:pt x="378" y="36"/>
                </a:lnTo>
                <a:lnTo>
                  <a:pt x="360" y="36"/>
                </a:lnTo>
                <a:lnTo>
                  <a:pt x="360" y="230"/>
                </a:lnTo>
                <a:lnTo>
                  <a:pt x="378" y="230"/>
                </a:lnTo>
                <a:lnTo>
                  <a:pt x="378" y="266"/>
                </a:lnTo>
                <a:lnTo>
                  <a:pt x="207" y="266"/>
                </a:lnTo>
                <a:lnTo>
                  <a:pt x="207" y="338"/>
                </a:lnTo>
                <a:lnTo>
                  <a:pt x="284" y="338"/>
                </a:lnTo>
                <a:lnTo>
                  <a:pt x="284" y="374"/>
                </a:lnTo>
                <a:lnTo>
                  <a:pt x="95" y="374"/>
                </a:lnTo>
                <a:lnTo>
                  <a:pt x="95" y="338"/>
                </a:lnTo>
                <a:lnTo>
                  <a:pt x="171" y="338"/>
                </a:lnTo>
                <a:lnTo>
                  <a:pt x="171" y="266"/>
                </a:lnTo>
                <a:lnTo>
                  <a:pt x="0" y="266"/>
                </a:lnTo>
                <a:lnTo>
                  <a:pt x="0" y="230"/>
                </a:lnTo>
                <a:lnTo>
                  <a:pt x="14" y="230"/>
                </a:lnTo>
                <a:lnTo>
                  <a:pt x="14" y="36"/>
                </a:lnTo>
                <a:lnTo>
                  <a:pt x="0" y="36"/>
                </a:lnTo>
                <a:lnTo>
                  <a:pt x="0" y="0"/>
                </a:lnTo>
                <a:close/>
                <a:moveTo>
                  <a:pt x="284" y="90"/>
                </a:moveTo>
                <a:lnTo>
                  <a:pt x="270" y="90"/>
                </a:lnTo>
                <a:lnTo>
                  <a:pt x="252" y="90"/>
                </a:lnTo>
                <a:lnTo>
                  <a:pt x="257" y="99"/>
                </a:lnTo>
                <a:lnTo>
                  <a:pt x="194" y="135"/>
                </a:lnTo>
                <a:lnTo>
                  <a:pt x="167" y="117"/>
                </a:lnTo>
                <a:lnTo>
                  <a:pt x="167" y="113"/>
                </a:lnTo>
                <a:lnTo>
                  <a:pt x="162" y="113"/>
                </a:lnTo>
                <a:lnTo>
                  <a:pt x="108" y="135"/>
                </a:lnTo>
                <a:lnTo>
                  <a:pt x="113" y="149"/>
                </a:lnTo>
                <a:lnTo>
                  <a:pt x="162" y="126"/>
                </a:lnTo>
                <a:lnTo>
                  <a:pt x="189" y="144"/>
                </a:lnTo>
                <a:lnTo>
                  <a:pt x="194" y="149"/>
                </a:lnTo>
                <a:lnTo>
                  <a:pt x="198" y="149"/>
                </a:lnTo>
                <a:lnTo>
                  <a:pt x="261" y="108"/>
                </a:lnTo>
                <a:lnTo>
                  <a:pt x="266" y="117"/>
                </a:lnTo>
                <a:lnTo>
                  <a:pt x="275" y="104"/>
                </a:lnTo>
                <a:lnTo>
                  <a:pt x="284" y="90"/>
                </a:lnTo>
                <a:close/>
                <a:moveTo>
                  <a:pt x="252" y="131"/>
                </a:moveTo>
                <a:lnTo>
                  <a:pt x="252" y="189"/>
                </a:lnTo>
                <a:lnTo>
                  <a:pt x="270" y="189"/>
                </a:lnTo>
                <a:lnTo>
                  <a:pt x="270" y="131"/>
                </a:lnTo>
                <a:lnTo>
                  <a:pt x="252" y="131"/>
                </a:lnTo>
                <a:close/>
                <a:moveTo>
                  <a:pt x="225" y="149"/>
                </a:moveTo>
                <a:lnTo>
                  <a:pt x="225" y="189"/>
                </a:lnTo>
                <a:lnTo>
                  <a:pt x="243" y="189"/>
                </a:lnTo>
                <a:lnTo>
                  <a:pt x="243" y="149"/>
                </a:lnTo>
                <a:lnTo>
                  <a:pt x="225" y="149"/>
                </a:lnTo>
                <a:close/>
                <a:moveTo>
                  <a:pt x="194" y="171"/>
                </a:moveTo>
                <a:lnTo>
                  <a:pt x="194" y="189"/>
                </a:lnTo>
                <a:lnTo>
                  <a:pt x="212" y="189"/>
                </a:lnTo>
                <a:lnTo>
                  <a:pt x="212" y="171"/>
                </a:lnTo>
                <a:lnTo>
                  <a:pt x="194" y="171"/>
                </a:lnTo>
                <a:close/>
                <a:moveTo>
                  <a:pt x="167" y="153"/>
                </a:moveTo>
                <a:lnTo>
                  <a:pt x="167" y="189"/>
                </a:lnTo>
                <a:lnTo>
                  <a:pt x="185" y="189"/>
                </a:lnTo>
                <a:lnTo>
                  <a:pt x="185" y="153"/>
                </a:lnTo>
                <a:lnTo>
                  <a:pt x="167" y="153"/>
                </a:lnTo>
                <a:close/>
                <a:moveTo>
                  <a:pt x="140" y="153"/>
                </a:moveTo>
                <a:lnTo>
                  <a:pt x="140" y="189"/>
                </a:lnTo>
                <a:lnTo>
                  <a:pt x="158" y="189"/>
                </a:lnTo>
                <a:lnTo>
                  <a:pt x="158" y="153"/>
                </a:lnTo>
                <a:lnTo>
                  <a:pt x="140" y="153"/>
                </a:lnTo>
                <a:close/>
                <a:moveTo>
                  <a:pt x="108" y="162"/>
                </a:moveTo>
                <a:lnTo>
                  <a:pt x="108" y="189"/>
                </a:lnTo>
                <a:lnTo>
                  <a:pt x="126" y="189"/>
                </a:lnTo>
                <a:lnTo>
                  <a:pt x="126" y="162"/>
                </a:lnTo>
                <a:lnTo>
                  <a:pt x="108" y="162"/>
                </a:lnTo>
                <a:close/>
                <a:moveTo>
                  <a:pt x="324" y="41"/>
                </a:moveTo>
                <a:lnTo>
                  <a:pt x="54" y="41"/>
                </a:lnTo>
                <a:lnTo>
                  <a:pt x="54" y="225"/>
                </a:lnTo>
                <a:lnTo>
                  <a:pt x="324" y="225"/>
                </a:lnTo>
                <a:lnTo>
                  <a:pt x="324" y="41"/>
                </a:lnTo>
                <a:close/>
              </a:path>
            </a:pathLst>
          </a:custGeom>
          <a:solidFill>
            <a:schemeClr val="accent4"/>
          </a:solidFill>
          <a:ln>
            <a:noFill/>
          </a:ln>
          <a:effectLst/>
        </p:spPr>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circle(in)">
                                      <p:cBhvr>
                                        <p:cTn id="7" dur="1500"/>
                                        <p:tgtEl>
                                          <p:spTgt spid="58"/>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circle(in)">
                                      <p:cBhvr>
                                        <p:cTn id="10" dur="1500"/>
                                        <p:tgtEl>
                                          <p:spTgt spid="57"/>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59"/>
                                        </p:tgtEl>
                                        <p:attrNameLst>
                                          <p:attrName>style.visibility</p:attrName>
                                        </p:attrNameLst>
                                      </p:cBhvr>
                                      <p:to>
                                        <p:strVal val="visible"/>
                                      </p:to>
                                    </p:set>
                                    <p:animEffect transition="in" filter="circle(in)">
                                      <p:cBhvr>
                                        <p:cTn id="13" dur="1500"/>
                                        <p:tgtEl>
                                          <p:spTgt spid="59"/>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70"/>
                                        </p:tgtEl>
                                        <p:attrNameLst>
                                          <p:attrName>style.visibility</p:attrName>
                                        </p:attrNameLst>
                                      </p:cBhvr>
                                      <p:to>
                                        <p:strVal val="visible"/>
                                      </p:to>
                                    </p:set>
                                    <p:anim calcmode="lin" valueType="num">
                                      <p:cBhvr>
                                        <p:cTn id="17" dur="250" fill="hold"/>
                                        <p:tgtEl>
                                          <p:spTgt spid="70"/>
                                        </p:tgtEl>
                                        <p:attrNameLst>
                                          <p:attrName>ppt_w</p:attrName>
                                        </p:attrNameLst>
                                      </p:cBhvr>
                                      <p:tavLst>
                                        <p:tav tm="0">
                                          <p:val>
                                            <p:fltVal val="0"/>
                                          </p:val>
                                        </p:tav>
                                        <p:tav tm="100000">
                                          <p:val>
                                            <p:strVal val="#ppt_w"/>
                                          </p:val>
                                        </p:tav>
                                      </p:tavLst>
                                    </p:anim>
                                    <p:anim calcmode="lin" valueType="num">
                                      <p:cBhvr>
                                        <p:cTn id="18" dur="250" fill="hold"/>
                                        <p:tgtEl>
                                          <p:spTgt spid="70"/>
                                        </p:tgtEl>
                                        <p:attrNameLst>
                                          <p:attrName>ppt_h</p:attrName>
                                        </p:attrNameLst>
                                      </p:cBhvr>
                                      <p:tavLst>
                                        <p:tav tm="0">
                                          <p:val>
                                            <p:fltVal val="0"/>
                                          </p:val>
                                        </p:tav>
                                        <p:tav tm="100000">
                                          <p:val>
                                            <p:strVal val="#ppt_h"/>
                                          </p:val>
                                        </p:tav>
                                      </p:tavLst>
                                    </p:anim>
                                    <p:animEffect transition="in" filter="fade">
                                      <p:cBhvr>
                                        <p:cTn id="19" dur="250"/>
                                        <p:tgtEl>
                                          <p:spTgt spid="70"/>
                                        </p:tgtEl>
                                      </p:cBhvr>
                                    </p:animEffect>
                                  </p:childTnLst>
                                </p:cTn>
                              </p:par>
                            </p:childTnLst>
                          </p:cTn>
                        </p:par>
                        <p:par>
                          <p:cTn id="20" fill="hold">
                            <p:stCondLst>
                              <p:cond delay="2000"/>
                            </p:stCondLst>
                            <p:childTnLst>
                              <p:par>
                                <p:cTn id="21" presetID="47" presetClass="entr" presetSubtype="0" fill="hold" grpId="0"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500"/>
                                        <p:tgtEl>
                                          <p:spTgt spid="54"/>
                                        </p:tgtEl>
                                      </p:cBhvr>
                                    </p:animEffect>
                                    <p:anim calcmode="lin" valueType="num">
                                      <p:cBhvr>
                                        <p:cTn id="24" dur="500" fill="hold"/>
                                        <p:tgtEl>
                                          <p:spTgt spid="54"/>
                                        </p:tgtEl>
                                        <p:attrNameLst>
                                          <p:attrName>ppt_x</p:attrName>
                                        </p:attrNameLst>
                                      </p:cBhvr>
                                      <p:tavLst>
                                        <p:tav tm="0">
                                          <p:val>
                                            <p:strVal val="#ppt_x"/>
                                          </p:val>
                                        </p:tav>
                                        <p:tav tm="100000">
                                          <p:val>
                                            <p:strVal val="#ppt_x"/>
                                          </p:val>
                                        </p:tav>
                                      </p:tavLst>
                                    </p:anim>
                                    <p:anim calcmode="lin" valueType="num">
                                      <p:cBhvr>
                                        <p:cTn id="25" dur="500" fill="hold"/>
                                        <p:tgtEl>
                                          <p:spTgt spid="54"/>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64"/>
                                        </p:tgtEl>
                                        <p:attrNameLst>
                                          <p:attrName>style.visibility</p:attrName>
                                        </p:attrNameLst>
                                      </p:cBhvr>
                                      <p:to>
                                        <p:strVal val="visible"/>
                                      </p:to>
                                    </p:set>
                                    <p:animEffect transition="in" filter="fade">
                                      <p:cBhvr>
                                        <p:cTn id="29" dur="500"/>
                                        <p:tgtEl>
                                          <p:spTgt spid="64"/>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65"/>
                                        </p:tgtEl>
                                        <p:attrNameLst>
                                          <p:attrName>style.visibility</p:attrName>
                                        </p:attrNameLst>
                                      </p:cBhvr>
                                      <p:to>
                                        <p:strVal val="visible"/>
                                      </p:to>
                                    </p:set>
                                    <p:animEffect transition="in" filter="randombar(horizontal)">
                                      <p:cBhvr>
                                        <p:cTn id="33" dur="500"/>
                                        <p:tgtEl>
                                          <p:spTgt spid="65"/>
                                        </p:tgtEl>
                                      </p:cBhvr>
                                    </p:animEffect>
                                  </p:childTnLst>
                                </p:cTn>
                              </p:par>
                            </p:childTnLst>
                          </p:cTn>
                        </p:par>
                        <p:par>
                          <p:cTn id="34" fill="hold">
                            <p:stCondLst>
                              <p:cond delay="3500"/>
                            </p:stCondLst>
                            <p:childTnLst>
                              <p:par>
                                <p:cTn id="35" presetID="53" presetClass="entr" presetSubtype="16" fill="hold" grpId="0" nodeType="afterEffect">
                                  <p:stCondLst>
                                    <p:cond delay="0"/>
                                  </p:stCondLst>
                                  <p:childTnLst>
                                    <p:set>
                                      <p:cBhvr>
                                        <p:cTn id="36" dur="1" fill="hold">
                                          <p:stCondLst>
                                            <p:cond delay="0"/>
                                          </p:stCondLst>
                                        </p:cTn>
                                        <p:tgtEl>
                                          <p:spTgt spid="79"/>
                                        </p:tgtEl>
                                        <p:attrNameLst>
                                          <p:attrName>style.visibility</p:attrName>
                                        </p:attrNameLst>
                                      </p:cBhvr>
                                      <p:to>
                                        <p:strVal val="visible"/>
                                      </p:to>
                                    </p:set>
                                    <p:anim calcmode="lin" valueType="num">
                                      <p:cBhvr>
                                        <p:cTn id="37" dur="250" fill="hold"/>
                                        <p:tgtEl>
                                          <p:spTgt spid="79"/>
                                        </p:tgtEl>
                                        <p:attrNameLst>
                                          <p:attrName>ppt_w</p:attrName>
                                        </p:attrNameLst>
                                      </p:cBhvr>
                                      <p:tavLst>
                                        <p:tav tm="0">
                                          <p:val>
                                            <p:fltVal val="0"/>
                                          </p:val>
                                        </p:tav>
                                        <p:tav tm="100000">
                                          <p:val>
                                            <p:strVal val="#ppt_w"/>
                                          </p:val>
                                        </p:tav>
                                      </p:tavLst>
                                    </p:anim>
                                    <p:anim calcmode="lin" valueType="num">
                                      <p:cBhvr>
                                        <p:cTn id="38" dur="250" fill="hold"/>
                                        <p:tgtEl>
                                          <p:spTgt spid="79"/>
                                        </p:tgtEl>
                                        <p:attrNameLst>
                                          <p:attrName>ppt_h</p:attrName>
                                        </p:attrNameLst>
                                      </p:cBhvr>
                                      <p:tavLst>
                                        <p:tav tm="0">
                                          <p:val>
                                            <p:fltVal val="0"/>
                                          </p:val>
                                        </p:tav>
                                        <p:tav tm="100000">
                                          <p:val>
                                            <p:strVal val="#ppt_h"/>
                                          </p:val>
                                        </p:tav>
                                      </p:tavLst>
                                    </p:anim>
                                    <p:animEffect transition="in" filter="fade">
                                      <p:cBhvr>
                                        <p:cTn id="39" dur="250"/>
                                        <p:tgtEl>
                                          <p:spTgt spid="79"/>
                                        </p:tgtEl>
                                      </p:cBhvr>
                                    </p:animEffect>
                                  </p:childTnLst>
                                </p:cTn>
                              </p:par>
                            </p:childTnLst>
                          </p:cTn>
                        </p:par>
                        <p:par>
                          <p:cTn id="40" fill="hold">
                            <p:stCondLst>
                              <p:cond delay="4000"/>
                            </p:stCondLst>
                            <p:childTnLst>
                              <p:par>
                                <p:cTn id="41" presetID="47" presetClass="entr" presetSubtype="0" fill="hold" grpId="0" nodeType="afterEffect">
                                  <p:stCondLst>
                                    <p:cond delay="0"/>
                                  </p:stCondLst>
                                  <p:childTnLst>
                                    <p:set>
                                      <p:cBhvr>
                                        <p:cTn id="42" dur="1" fill="hold">
                                          <p:stCondLst>
                                            <p:cond delay="0"/>
                                          </p:stCondLst>
                                        </p:cTn>
                                        <p:tgtEl>
                                          <p:spTgt spid="55"/>
                                        </p:tgtEl>
                                        <p:attrNameLst>
                                          <p:attrName>style.visibility</p:attrName>
                                        </p:attrNameLst>
                                      </p:cBhvr>
                                      <p:to>
                                        <p:strVal val="visible"/>
                                      </p:to>
                                    </p:set>
                                    <p:animEffect transition="in" filter="fade">
                                      <p:cBhvr>
                                        <p:cTn id="43" dur="500"/>
                                        <p:tgtEl>
                                          <p:spTgt spid="55"/>
                                        </p:tgtEl>
                                      </p:cBhvr>
                                    </p:animEffect>
                                    <p:anim calcmode="lin" valueType="num">
                                      <p:cBhvr>
                                        <p:cTn id="44" dur="500" fill="hold"/>
                                        <p:tgtEl>
                                          <p:spTgt spid="55"/>
                                        </p:tgtEl>
                                        <p:attrNameLst>
                                          <p:attrName>ppt_x</p:attrName>
                                        </p:attrNameLst>
                                      </p:cBhvr>
                                      <p:tavLst>
                                        <p:tav tm="0">
                                          <p:val>
                                            <p:strVal val="#ppt_x"/>
                                          </p:val>
                                        </p:tav>
                                        <p:tav tm="100000">
                                          <p:val>
                                            <p:strVal val="#ppt_x"/>
                                          </p:val>
                                        </p:tav>
                                      </p:tavLst>
                                    </p:anim>
                                    <p:anim calcmode="lin" valueType="num">
                                      <p:cBhvr>
                                        <p:cTn id="45" dur="500" fill="hold"/>
                                        <p:tgtEl>
                                          <p:spTgt spid="55"/>
                                        </p:tgtEl>
                                        <p:attrNameLst>
                                          <p:attrName>ppt_y</p:attrName>
                                        </p:attrNameLst>
                                      </p:cBhvr>
                                      <p:tavLst>
                                        <p:tav tm="0">
                                          <p:val>
                                            <p:strVal val="#ppt_y-.1"/>
                                          </p:val>
                                        </p:tav>
                                        <p:tav tm="100000">
                                          <p:val>
                                            <p:strVal val="#ppt_y"/>
                                          </p:val>
                                        </p:tav>
                                      </p:tavLst>
                                    </p:anim>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62"/>
                                        </p:tgtEl>
                                        <p:attrNameLst>
                                          <p:attrName>style.visibility</p:attrName>
                                        </p:attrNameLst>
                                      </p:cBhvr>
                                      <p:to>
                                        <p:strVal val="visible"/>
                                      </p:to>
                                    </p:set>
                                    <p:animEffect transition="in" filter="fade">
                                      <p:cBhvr>
                                        <p:cTn id="49" dur="500"/>
                                        <p:tgtEl>
                                          <p:spTgt spid="62"/>
                                        </p:tgtEl>
                                      </p:cBhvr>
                                    </p:animEffect>
                                  </p:childTnLst>
                                </p:cTn>
                              </p:par>
                            </p:childTnLst>
                          </p:cTn>
                        </p:par>
                        <p:par>
                          <p:cTn id="50" fill="hold">
                            <p:stCondLst>
                              <p:cond delay="5000"/>
                            </p:stCondLst>
                            <p:childTnLst>
                              <p:par>
                                <p:cTn id="51" presetID="14" presetClass="entr" presetSubtype="10" fill="hold" grpId="0" nodeType="afterEffect">
                                  <p:stCondLst>
                                    <p:cond delay="0"/>
                                  </p:stCondLst>
                                  <p:childTnLst>
                                    <p:set>
                                      <p:cBhvr>
                                        <p:cTn id="52" dur="1" fill="hold">
                                          <p:stCondLst>
                                            <p:cond delay="0"/>
                                          </p:stCondLst>
                                        </p:cTn>
                                        <p:tgtEl>
                                          <p:spTgt spid="63"/>
                                        </p:tgtEl>
                                        <p:attrNameLst>
                                          <p:attrName>style.visibility</p:attrName>
                                        </p:attrNameLst>
                                      </p:cBhvr>
                                      <p:to>
                                        <p:strVal val="visible"/>
                                      </p:to>
                                    </p:set>
                                    <p:animEffect transition="in" filter="randombar(horizontal)">
                                      <p:cBhvr>
                                        <p:cTn id="53" dur="500"/>
                                        <p:tgtEl>
                                          <p:spTgt spid="63"/>
                                        </p:tgtEl>
                                      </p:cBhvr>
                                    </p:animEffect>
                                  </p:childTnLst>
                                </p:cTn>
                              </p:par>
                            </p:childTnLst>
                          </p:cTn>
                        </p:par>
                        <p:par>
                          <p:cTn id="54" fill="hold">
                            <p:stCondLst>
                              <p:cond delay="5500"/>
                            </p:stCondLst>
                            <p:childTnLst>
                              <p:par>
                                <p:cTn id="55" presetID="53" presetClass="entr" presetSubtype="16" fill="hold" grpId="0" nodeType="afterEffect">
                                  <p:stCondLst>
                                    <p:cond delay="0"/>
                                  </p:stCondLst>
                                  <p:childTnLst>
                                    <p:set>
                                      <p:cBhvr>
                                        <p:cTn id="56" dur="1" fill="hold">
                                          <p:stCondLst>
                                            <p:cond delay="0"/>
                                          </p:stCondLst>
                                        </p:cTn>
                                        <p:tgtEl>
                                          <p:spTgt spid="78"/>
                                        </p:tgtEl>
                                        <p:attrNameLst>
                                          <p:attrName>style.visibility</p:attrName>
                                        </p:attrNameLst>
                                      </p:cBhvr>
                                      <p:to>
                                        <p:strVal val="visible"/>
                                      </p:to>
                                    </p:set>
                                    <p:anim calcmode="lin" valueType="num">
                                      <p:cBhvr>
                                        <p:cTn id="57" dur="250" fill="hold"/>
                                        <p:tgtEl>
                                          <p:spTgt spid="78"/>
                                        </p:tgtEl>
                                        <p:attrNameLst>
                                          <p:attrName>ppt_w</p:attrName>
                                        </p:attrNameLst>
                                      </p:cBhvr>
                                      <p:tavLst>
                                        <p:tav tm="0">
                                          <p:val>
                                            <p:fltVal val="0"/>
                                          </p:val>
                                        </p:tav>
                                        <p:tav tm="100000">
                                          <p:val>
                                            <p:strVal val="#ppt_w"/>
                                          </p:val>
                                        </p:tav>
                                      </p:tavLst>
                                    </p:anim>
                                    <p:anim calcmode="lin" valueType="num">
                                      <p:cBhvr>
                                        <p:cTn id="58" dur="250" fill="hold"/>
                                        <p:tgtEl>
                                          <p:spTgt spid="78"/>
                                        </p:tgtEl>
                                        <p:attrNameLst>
                                          <p:attrName>ppt_h</p:attrName>
                                        </p:attrNameLst>
                                      </p:cBhvr>
                                      <p:tavLst>
                                        <p:tav tm="0">
                                          <p:val>
                                            <p:fltVal val="0"/>
                                          </p:val>
                                        </p:tav>
                                        <p:tav tm="100000">
                                          <p:val>
                                            <p:strVal val="#ppt_h"/>
                                          </p:val>
                                        </p:tav>
                                      </p:tavLst>
                                    </p:anim>
                                    <p:animEffect transition="in" filter="fade">
                                      <p:cBhvr>
                                        <p:cTn id="59" dur="250"/>
                                        <p:tgtEl>
                                          <p:spTgt spid="78"/>
                                        </p:tgtEl>
                                      </p:cBhvr>
                                    </p:animEffect>
                                  </p:childTnLst>
                                </p:cTn>
                              </p:par>
                            </p:childTnLst>
                          </p:cTn>
                        </p:par>
                        <p:par>
                          <p:cTn id="60" fill="hold">
                            <p:stCondLst>
                              <p:cond delay="6000"/>
                            </p:stCondLst>
                            <p:childTnLst>
                              <p:par>
                                <p:cTn id="61" presetID="47" presetClass="entr" presetSubtype="0" fill="hold" grpId="0" nodeType="after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fade">
                                      <p:cBhvr>
                                        <p:cTn id="63" dur="500"/>
                                        <p:tgtEl>
                                          <p:spTgt spid="56"/>
                                        </p:tgtEl>
                                      </p:cBhvr>
                                    </p:animEffect>
                                    <p:anim calcmode="lin" valueType="num">
                                      <p:cBhvr>
                                        <p:cTn id="64" dur="500" fill="hold"/>
                                        <p:tgtEl>
                                          <p:spTgt spid="56"/>
                                        </p:tgtEl>
                                        <p:attrNameLst>
                                          <p:attrName>ppt_x</p:attrName>
                                        </p:attrNameLst>
                                      </p:cBhvr>
                                      <p:tavLst>
                                        <p:tav tm="0">
                                          <p:val>
                                            <p:strVal val="#ppt_x"/>
                                          </p:val>
                                        </p:tav>
                                        <p:tav tm="100000">
                                          <p:val>
                                            <p:strVal val="#ppt_x"/>
                                          </p:val>
                                        </p:tav>
                                      </p:tavLst>
                                    </p:anim>
                                    <p:anim calcmode="lin" valueType="num">
                                      <p:cBhvr>
                                        <p:cTn id="65" dur="500" fill="hold"/>
                                        <p:tgtEl>
                                          <p:spTgt spid="56"/>
                                        </p:tgtEl>
                                        <p:attrNameLst>
                                          <p:attrName>ppt_y</p:attrName>
                                        </p:attrNameLst>
                                      </p:cBhvr>
                                      <p:tavLst>
                                        <p:tav tm="0">
                                          <p:val>
                                            <p:strVal val="#ppt_y-.1"/>
                                          </p:val>
                                        </p:tav>
                                        <p:tav tm="100000">
                                          <p:val>
                                            <p:strVal val="#ppt_y"/>
                                          </p:val>
                                        </p:tav>
                                      </p:tavLst>
                                    </p:anim>
                                  </p:childTnLst>
                                </p:cTn>
                              </p:par>
                            </p:childTnLst>
                          </p:cTn>
                        </p:par>
                        <p:par>
                          <p:cTn id="66" fill="hold">
                            <p:stCondLst>
                              <p:cond delay="6500"/>
                            </p:stCondLst>
                            <p:childTnLst>
                              <p:par>
                                <p:cTn id="67" presetID="10" presetClass="entr" presetSubtype="0" fill="hold" grpId="0" nodeType="afterEffect">
                                  <p:stCondLst>
                                    <p:cond delay="0"/>
                                  </p:stCondLst>
                                  <p:childTnLst>
                                    <p:set>
                                      <p:cBhvr>
                                        <p:cTn id="68" dur="1" fill="hold">
                                          <p:stCondLst>
                                            <p:cond delay="0"/>
                                          </p:stCondLst>
                                        </p:cTn>
                                        <p:tgtEl>
                                          <p:spTgt spid="60"/>
                                        </p:tgtEl>
                                        <p:attrNameLst>
                                          <p:attrName>style.visibility</p:attrName>
                                        </p:attrNameLst>
                                      </p:cBhvr>
                                      <p:to>
                                        <p:strVal val="visible"/>
                                      </p:to>
                                    </p:set>
                                    <p:animEffect transition="in" filter="fade">
                                      <p:cBhvr>
                                        <p:cTn id="69" dur="500"/>
                                        <p:tgtEl>
                                          <p:spTgt spid="60"/>
                                        </p:tgtEl>
                                      </p:cBhvr>
                                    </p:animEffect>
                                  </p:childTnLst>
                                </p:cTn>
                              </p:par>
                            </p:childTnLst>
                          </p:cTn>
                        </p:par>
                        <p:par>
                          <p:cTn id="70" fill="hold">
                            <p:stCondLst>
                              <p:cond delay="7000"/>
                            </p:stCondLst>
                            <p:childTnLst>
                              <p:par>
                                <p:cTn id="71" presetID="14" presetClass="entr" presetSubtype="10" fill="hold" grpId="0" nodeType="after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randombar(horizontal)">
                                      <p:cBhvr>
                                        <p:cTn id="73"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P spid="56" grpId="0" animBg="1"/>
      <p:bldP spid="57" grpId="0" animBg="1"/>
      <p:bldP spid="58" grpId="0" animBg="1"/>
      <p:bldP spid="59" grpId="0" animBg="1"/>
      <p:bldP spid="60" grpId="0"/>
      <p:bldP spid="61" grpId="0"/>
      <p:bldP spid="62" grpId="0"/>
      <p:bldP spid="63" grpId="0"/>
      <p:bldP spid="64" grpId="0"/>
      <p:bldP spid="65" grpId="0"/>
      <p:bldP spid="78" grpId="0" animBg="1"/>
      <p:bldP spid="7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4"/>
          <p:cNvGrpSpPr/>
          <p:nvPr/>
        </p:nvGrpSpPr>
        <p:grpSpPr bwMode="auto">
          <a:xfrm>
            <a:off x="3355446" y="1419549"/>
            <a:ext cx="2425700" cy="5059362"/>
            <a:chOff x="0" y="0"/>
            <a:chExt cx="1528" cy="3187"/>
          </a:xfrm>
        </p:grpSpPr>
        <p:sp>
          <p:nvSpPr>
            <p:cNvPr id="13" name="Freeform 5"/>
            <p:cNvSpPr>
              <a:spLocks noEditPoints="1" noChangeArrowheads="1"/>
            </p:cNvSpPr>
            <p:nvPr/>
          </p:nvSpPr>
          <p:spPr bwMode="auto">
            <a:xfrm>
              <a:off x="0" y="0"/>
              <a:ext cx="1528" cy="3187"/>
            </a:xfrm>
            <a:custGeom>
              <a:avLst/>
              <a:gdLst>
                <a:gd name="T0" fmla="*/ 1294 w 1546"/>
                <a:gd name="T1" fmla="*/ 26 h 3226"/>
                <a:gd name="T2" fmla="*/ 1289 w 1546"/>
                <a:gd name="T3" fmla="*/ 8 h 3226"/>
                <a:gd name="T4" fmla="*/ 1274 w 1546"/>
                <a:gd name="T5" fmla="*/ 0 h 3226"/>
                <a:gd name="T6" fmla="*/ 1042 w 1546"/>
                <a:gd name="T7" fmla="*/ 1 h 3226"/>
                <a:gd name="T8" fmla="*/ 1026 w 1546"/>
                <a:gd name="T9" fmla="*/ 18 h 3226"/>
                <a:gd name="T10" fmla="*/ 90 w 1546"/>
                <a:gd name="T11" fmla="*/ 94 h 3226"/>
                <a:gd name="T12" fmla="*/ 18 w 1546"/>
                <a:gd name="T13" fmla="*/ 460 h 3226"/>
                <a:gd name="T14" fmla="*/ 3 w 1546"/>
                <a:gd name="T15" fmla="*/ 469 h 3226"/>
                <a:gd name="T16" fmla="*/ 0 w 1546"/>
                <a:gd name="T17" fmla="*/ 612 h 3226"/>
                <a:gd name="T18" fmla="*/ 9 w 1546"/>
                <a:gd name="T19" fmla="*/ 626 h 3226"/>
                <a:gd name="T20" fmla="*/ 22 w 1546"/>
                <a:gd name="T21" fmla="*/ 630 h 3226"/>
                <a:gd name="T22" fmla="*/ 13 w 1546"/>
                <a:gd name="T23" fmla="*/ 762 h 3226"/>
                <a:gd name="T24" fmla="*/ 0 w 1546"/>
                <a:gd name="T25" fmla="*/ 775 h 3226"/>
                <a:gd name="T26" fmla="*/ 0 w 1546"/>
                <a:gd name="T27" fmla="*/ 885 h 3226"/>
                <a:gd name="T28" fmla="*/ 13 w 1546"/>
                <a:gd name="T29" fmla="*/ 898 h 3226"/>
                <a:gd name="T30" fmla="*/ 22 w 1546"/>
                <a:gd name="T31" fmla="*/ 1028 h 3226"/>
                <a:gd name="T32" fmla="*/ 9 w 1546"/>
                <a:gd name="T33" fmla="*/ 1031 h 3226"/>
                <a:gd name="T34" fmla="*/ 0 w 1546"/>
                <a:gd name="T35" fmla="*/ 1046 h 3226"/>
                <a:gd name="T36" fmla="*/ 3 w 1546"/>
                <a:gd name="T37" fmla="*/ 1154 h 3226"/>
                <a:gd name="T38" fmla="*/ 18 w 1546"/>
                <a:gd name="T39" fmla="*/ 1164 h 3226"/>
                <a:gd name="T40" fmla="*/ 90 w 1546"/>
                <a:gd name="T41" fmla="*/ 3158 h 3226"/>
                <a:gd name="T42" fmla="*/ 1478 w 1546"/>
                <a:gd name="T43" fmla="*/ 3158 h 3226"/>
                <a:gd name="T44" fmla="*/ 1478 w 1546"/>
                <a:gd name="T45" fmla="*/ 94 h 3226"/>
                <a:gd name="T46" fmla="*/ 1274 w 1546"/>
                <a:gd name="T47" fmla="*/ 12 h 3226"/>
                <a:gd name="T48" fmla="*/ 1038 w 1546"/>
                <a:gd name="T49" fmla="*/ 26 h 3226"/>
                <a:gd name="T50" fmla="*/ 254 w 1546"/>
                <a:gd name="T51" fmla="*/ 42 h 3226"/>
                <a:gd name="T52" fmla="*/ 1530 w 1546"/>
                <a:gd name="T53" fmla="*/ 258 h 3226"/>
                <a:gd name="T54" fmla="*/ 1514 w 1546"/>
                <a:gd name="T55" fmla="*/ 258 h 3226"/>
                <a:gd name="T56" fmla="*/ 54 w 1546"/>
                <a:gd name="T57" fmla="*/ 258 h 3226"/>
                <a:gd name="T58" fmla="*/ 38 w 1546"/>
                <a:gd name="T59" fmla="*/ 258 h 3226"/>
                <a:gd name="T60" fmla="*/ 1530 w 1546"/>
                <a:gd name="T61" fmla="*/ 2922 h 3226"/>
                <a:gd name="T62" fmla="*/ 1530 w 1546"/>
                <a:gd name="T63" fmla="*/ 332 h 3226"/>
                <a:gd name="T64" fmla="*/ 1313 w 1546"/>
                <a:gd name="T65" fmla="*/ 3178 h 3226"/>
                <a:gd name="T66" fmla="*/ 70 w 1546"/>
                <a:gd name="T67" fmla="*/ 258 h 3226"/>
                <a:gd name="T68" fmla="*/ 1498 w 1546"/>
                <a:gd name="T69" fmla="*/ 258 h 3226"/>
                <a:gd name="T70" fmla="*/ 38 w 1546"/>
                <a:gd name="T71" fmla="*/ 1040 h 3226"/>
                <a:gd name="T72" fmla="*/ 38 w 1546"/>
                <a:gd name="T73" fmla="*/ 886 h 3226"/>
                <a:gd name="T74" fmla="*/ 38 w 1546"/>
                <a:gd name="T75" fmla="*/ 630 h 3226"/>
                <a:gd name="T76" fmla="*/ 38 w 1546"/>
                <a:gd name="T77" fmla="*/ 460 h 3226"/>
                <a:gd name="T78" fmla="*/ 54 w 1546"/>
                <a:gd name="T79" fmla="*/ 2922 h 3226"/>
                <a:gd name="T80" fmla="*/ 18 w 1546"/>
                <a:gd name="T81" fmla="*/ 618 h 3226"/>
                <a:gd name="T82" fmla="*/ 18 w 1546"/>
                <a:gd name="T83" fmla="*/ 472 h 3226"/>
                <a:gd name="T84" fmla="*/ 18 w 1546"/>
                <a:gd name="T85" fmla="*/ 618 h 3226"/>
                <a:gd name="T86" fmla="*/ 12 w 1546"/>
                <a:gd name="T87" fmla="*/ 780 h 3226"/>
                <a:gd name="T88" fmla="*/ 22 w 1546"/>
                <a:gd name="T89" fmla="*/ 886 h 3226"/>
                <a:gd name="T90" fmla="*/ 12 w 1546"/>
                <a:gd name="T91" fmla="*/ 1146 h 3226"/>
                <a:gd name="T92" fmla="*/ 22 w 1546"/>
                <a:gd name="T93" fmla="*/ 1040 h 3226"/>
                <a:gd name="T94" fmla="*/ 1466 w 1546"/>
                <a:gd name="T95" fmla="*/ 3147 h 3226"/>
                <a:gd name="T96" fmla="*/ 101 w 1546"/>
                <a:gd name="T97" fmla="*/ 3147 h 3226"/>
                <a:gd name="T98" fmla="*/ 54 w 1546"/>
                <a:gd name="T99" fmla="*/ 2946 h 3226"/>
                <a:gd name="T100" fmla="*/ 1313 w 1546"/>
                <a:gd name="T101" fmla="*/ 3194 h 3226"/>
                <a:gd name="T102" fmla="*/ 1530 w 1546"/>
                <a:gd name="T103" fmla="*/ 2946 h 322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546"/>
                <a:gd name="T157" fmla="*/ 0 h 3226"/>
                <a:gd name="T158" fmla="*/ 1546 w 1546"/>
                <a:gd name="T159" fmla="*/ 3226 h 322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546" h="3226">
                  <a:moveTo>
                    <a:pt x="1478" y="94"/>
                  </a:moveTo>
                  <a:cubicBezTo>
                    <a:pt x="1434" y="50"/>
                    <a:pt x="1375" y="26"/>
                    <a:pt x="1313" y="26"/>
                  </a:cubicBezTo>
                  <a:cubicBezTo>
                    <a:pt x="1294" y="26"/>
                    <a:pt x="1294" y="26"/>
                    <a:pt x="1294" y="26"/>
                  </a:cubicBezTo>
                  <a:cubicBezTo>
                    <a:pt x="1294" y="18"/>
                    <a:pt x="1294" y="18"/>
                    <a:pt x="1294" y="18"/>
                  </a:cubicBezTo>
                  <a:cubicBezTo>
                    <a:pt x="1294" y="12"/>
                    <a:pt x="1294" y="12"/>
                    <a:pt x="1294" y="12"/>
                  </a:cubicBezTo>
                  <a:cubicBezTo>
                    <a:pt x="1289" y="8"/>
                    <a:pt x="1289" y="8"/>
                    <a:pt x="1289" y="8"/>
                  </a:cubicBezTo>
                  <a:cubicBezTo>
                    <a:pt x="1281" y="2"/>
                    <a:pt x="1281" y="2"/>
                    <a:pt x="1281" y="2"/>
                  </a:cubicBezTo>
                  <a:cubicBezTo>
                    <a:pt x="1278" y="0"/>
                    <a:pt x="1278" y="0"/>
                    <a:pt x="1278" y="0"/>
                  </a:cubicBezTo>
                  <a:cubicBezTo>
                    <a:pt x="1274" y="0"/>
                    <a:pt x="1274" y="0"/>
                    <a:pt x="1274" y="0"/>
                  </a:cubicBezTo>
                  <a:cubicBezTo>
                    <a:pt x="1048" y="0"/>
                    <a:pt x="1048" y="0"/>
                    <a:pt x="1048" y="0"/>
                  </a:cubicBezTo>
                  <a:cubicBezTo>
                    <a:pt x="1045" y="0"/>
                    <a:pt x="1045" y="0"/>
                    <a:pt x="1045" y="0"/>
                  </a:cubicBezTo>
                  <a:cubicBezTo>
                    <a:pt x="1042" y="1"/>
                    <a:pt x="1042" y="1"/>
                    <a:pt x="1042" y="1"/>
                  </a:cubicBezTo>
                  <a:cubicBezTo>
                    <a:pt x="1032" y="7"/>
                    <a:pt x="1032" y="7"/>
                    <a:pt x="1032" y="7"/>
                  </a:cubicBezTo>
                  <a:cubicBezTo>
                    <a:pt x="1026" y="11"/>
                    <a:pt x="1026" y="11"/>
                    <a:pt x="1026" y="11"/>
                  </a:cubicBezTo>
                  <a:cubicBezTo>
                    <a:pt x="1026" y="18"/>
                    <a:pt x="1026" y="18"/>
                    <a:pt x="1026" y="18"/>
                  </a:cubicBezTo>
                  <a:cubicBezTo>
                    <a:pt x="1026" y="26"/>
                    <a:pt x="1026" y="26"/>
                    <a:pt x="1026" y="26"/>
                  </a:cubicBezTo>
                  <a:cubicBezTo>
                    <a:pt x="254" y="26"/>
                    <a:pt x="254" y="26"/>
                    <a:pt x="254" y="26"/>
                  </a:cubicBezTo>
                  <a:cubicBezTo>
                    <a:pt x="192" y="26"/>
                    <a:pt x="134" y="50"/>
                    <a:pt x="90" y="94"/>
                  </a:cubicBezTo>
                  <a:cubicBezTo>
                    <a:pt x="46" y="138"/>
                    <a:pt x="22" y="196"/>
                    <a:pt x="22" y="258"/>
                  </a:cubicBezTo>
                  <a:cubicBezTo>
                    <a:pt x="22" y="460"/>
                    <a:pt x="22" y="460"/>
                    <a:pt x="22" y="460"/>
                  </a:cubicBezTo>
                  <a:cubicBezTo>
                    <a:pt x="18" y="460"/>
                    <a:pt x="18" y="460"/>
                    <a:pt x="18" y="460"/>
                  </a:cubicBezTo>
                  <a:cubicBezTo>
                    <a:pt x="13" y="460"/>
                    <a:pt x="13" y="460"/>
                    <a:pt x="13" y="460"/>
                  </a:cubicBezTo>
                  <a:cubicBezTo>
                    <a:pt x="9" y="463"/>
                    <a:pt x="9" y="463"/>
                    <a:pt x="9" y="463"/>
                  </a:cubicBezTo>
                  <a:cubicBezTo>
                    <a:pt x="3" y="469"/>
                    <a:pt x="3" y="469"/>
                    <a:pt x="3" y="469"/>
                  </a:cubicBezTo>
                  <a:cubicBezTo>
                    <a:pt x="0" y="473"/>
                    <a:pt x="0" y="473"/>
                    <a:pt x="0" y="473"/>
                  </a:cubicBezTo>
                  <a:cubicBezTo>
                    <a:pt x="0" y="478"/>
                    <a:pt x="0" y="478"/>
                    <a:pt x="0" y="478"/>
                  </a:cubicBezTo>
                  <a:cubicBezTo>
                    <a:pt x="0" y="612"/>
                    <a:pt x="0" y="612"/>
                    <a:pt x="0" y="612"/>
                  </a:cubicBezTo>
                  <a:cubicBezTo>
                    <a:pt x="0" y="617"/>
                    <a:pt x="0" y="617"/>
                    <a:pt x="0" y="617"/>
                  </a:cubicBezTo>
                  <a:cubicBezTo>
                    <a:pt x="3" y="620"/>
                    <a:pt x="3" y="620"/>
                    <a:pt x="3" y="620"/>
                  </a:cubicBezTo>
                  <a:cubicBezTo>
                    <a:pt x="9" y="626"/>
                    <a:pt x="9" y="626"/>
                    <a:pt x="9" y="626"/>
                  </a:cubicBezTo>
                  <a:cubicBezTo>
                    <a:pt x="13" y="630"/>
                    <a:pt x="13" y="630"/>
                    <a:pt x="13" y="630"/>
                  </a:cubicBezTo>
                  <a:cubicBezTo>
                    <a:pt x="18" y="630"/>
                    <a:pt x="18" y="630"/>
                    <a:pt x="18" y="630"/>
                  </a:cubicBezTo>
                  <a:cubicBezTo>
                    <a:pt x="22" y="630"/>
                    <a:pt x="22" y="630"/>
                    <a:pt x="22" y="630"/>
                  </a:cubicBezTo>
                  <a:cubicBezTo>
                    <a:pt x="22" y="762"/>
                    <a:pt x="22" y="762"/>
                    <a:pt x="22" y="762"/>
                  </a:cubicBezTo>
                  <a:cubicBezTo>
                    <a:pt x="18" y="762"/>
                    <a:pt x="18" y="762"/>
                    <a:pt x="18" y="762"/>
                  </a:cubicBezTo>
                  <a:cubicBezTo>
                    <a:pt x="13" y="762"/>
                    <a:pt x="13" y="762"/>
                    <a:pt x="13" y="762"/>
                  </a:cubicBezTo>
                  <a:cubicBezTo>
                    <a:pt x="9" y="765"/>
                    <a:pt x="9" y="765"/>
                    <a:pt x="9" y="765"/>
                  </a:cubicBezTo>
                  <a:cubicBezTo>
                    <a:pt x="3" y="771"/>
                    <a:pt x="3" y="771"/>
                    <a:pt x="3" y="771"/>
                  </a:cubicBezTo>
                  <a:cubicBezTo>
                    <a:pt x="0" y="775"/>
                    <a:pt x="0" y="775"/>
                    <a:pt x="0" y="775"/>
                  </a:cubicBezTo>
                  <a:cubicBezTo>
                    <a:pt x="0" y="780"/>
                    <a:pt x="0" y="780"/>
                    <a:pt x="0" y="780"/>
                  </a:cubicBezTo>
                  <a:cubicBezTo>
                    <a:pt x="0" y="880"/>
                    <a:pt x="0" y="880"/>
                    <a:pt x="0" y="880"/>
                  </a:cubicBezTo>
                  <a:cubicBezTo>
                    <a:pt x="0" y="885"/>
                    <a:pt x="0" y="885"/>
                    <a:pt x="0" y="885"/>
                  </a:cubicBezTo>
                  <a:cubicBezTo>
                    <a:pt x="3" y="888"/>
                    <a:pt x="3" y="888"/>
                    <a:pt x="3" y="888"/>
                  </a:cubicBezTo>
                  <a:cubicBezTo>
                    <a:pt x="9" y="894"/>
                    <a:pt x="9" y="894"/>
                    <a:pt x="9" y="894"/>
                  </a:cubicBezTo>
                  <a:cubicBezTo>
                    <a:pt x="13" y="898"/>
                    <a:pt x="13" y="898"/>
                    <a:pt x="13" y="898"/>
                  </a:cubicBezTo>
                  <a:cubicBezTo>
                    <a:pt x="18" y="898"/>
                    <a:pt x="18" y="898"/>
                    <a:pt x="18" y="898"/>
                  </a:cubicBezTo>
                  <a:cubicBezTo>
                    <a:pt x="22" y="898"/>
                    <a:pt x="22" y="898"/>
                    <a:pt x="22" y="898"/>
                  </a:cubicBezTo>
                  <a:cubicBezTo>
                    <a:pt x="22" y="1028"/>
                    <a:pt x="22" y="1028"/>
                    <a:pt x="22" y="1028"/>
                  </a:cubicBezTo>
                  <a:cubicBezTo>
                    <a:pt x="18" y="1028"/>
                    <a:pt x="18" y="1028"/>
                    <a:pt x="18" y="1028"/>
                  </a:cubicBezTo>
                  <a:cubicBezTo>
                    <a:pt x="13" y="1028"/>
                    <a:pt x="13" y="1028"/>
                    <a:pt x="13" y="1028"/>
                  </a:cubicBezTo>
                  <a:cubicBezTo>
                    <a:pt x="9" y="1031"/>
                    <a:pt x="9" y="1031"/>
                    <a:pt x="9" y="1031"/>
                  </a:cubicBezTo>
                  <a:cubicBezTo>
                    <a:pt x="3" y="1037"/>
                    <a:pt x="3" y="1037"/>
                    <a:pt x="3" y="1037"/>
                  </a:cubicBezTo>
                  <a:cubicBezTo>
                    <a:pt x="0" y="1041"/>
                    <a:pt x="0" y="1041"/>
                    <a:pt x="0" y="1041"/>
                  </a:cubicBezTo>
                  <a:cubicBezTo>
                    <a:pt x="0" y="1046"/>
                    <a:pt x="0" y="1046"/>
                    <a:pt x="0" y="1046"/>
                  </a:cubicBezTo>
                  <a:cubicBezTo>
                    <a:pt x="0" y="1146"/>
                    <a:pt x="0" y="1146"/>
                    <a:pt x="0" y="1146"/>
                  </a:cubicBezTo>
                  <a:cubicBezTo>
                    <a:pt x="0" y="1151"/>
                    <a:pt x="0" y="1151"/>
                    <a:pt x="0" y="1151"/>
                  </a:cubicBezTo>
                  <a:cubicBezTo>
                    <a:pt x="3" y="1154"/>
                    <a:pt x="3" y="1154"/>
                    <a:pt x="3" y="1154"/>
                  </a:cubicBezTo>
                  <a:cubicBezTo>
                    <a:pt x="9" y="1160"/>
                    <a:pt x="9" y="1160"/>
                    <a:pt x="9" y="1160"/>
                  </a:cubicBezTo>
                  <a:cubicBezTo>
                    <a:pt x="13" y="1164"/>
                    <a:pt x="13" y="1164"/>
                    <a:pt x="13" y="1164"/>
                  </a:cubicBezTo>
                  <a:cubicBezTo>
                    <a:pt x="18" y="1164"/>
                    <a:pt x="18" y="1164"/>
                    <a:pt x="18" y="1164"/>
                  </a:cubicBezTo>
                  <a:cubicBezTo>
                    <a:pt x="22" y="1164"/>
                    <a:pt x="22" y="1164"/>
                    <a:pt x="22" y="1164"/>
                  </a:cubicBezTo>
                  <a:cubicBezTo>
                    <a:pt x="22" y="2994"/>
                    <a:pt x="22" y="2994"/>
                    <a:pt x="22" y="2994"/>
                  </a:cubicBezTo>
                  <a:cubicBezTo>
                    <a:pt x="22" y="3056"/>
                    <a:pt x="46" y="3114"/>
                    <a:pt x="90" y="3158"/>
                  </a:cubicBezTo>
                  <a:cubicBezTo>
                    <a:pt x="134" y="3202"/>
                    <a:pt x="192" y="3226"/>
                    <a:pt x="254" y="3226"/>
                  </a:cubicBezTo>
                  <a:cubicBezTo>
                    <a:pt x="1313" y="3226"/>
                    <a:pt x="1313" y="3226"/>
                    <a:pt x="1313" y="3226"/>
                  </a:cubicBezTo>
                  <a:cubicBezTo>
                    <a:pt x="1375" y="3226"/>
                    <a:pt x="1434" y="3202"/>
                    <a:pt x="1478" y="3158"/>
                  </a:cubicBezTo>
                  <a:cubicBezTo>
                    <a:pt x="1521" y="3114"/>
                    <a:pt x="1546" y="3056"/>
                    <a:pt x="1546" y="2994"/>
                  </a:cubicBezTo>
                  <a:cubicBezTo>
                    <a:pt x="1546" y="258"/>
                    <a:pt x="1546" y="258"/>
                    <a:pt x="1546" y="258"/>
                  </a:cubicBezTo>
                  <a:cubicBezTo>
                    <a:pt x="1546" y="196"/>
                    <a:pt x="1521" y="138"/>
                    <a:pt x="1478" y="94"/>
                  </a:cubicBezTo>
                  <a:close/>
                  <a:moveTo>
                    <a:pt x="1038" y="18"/>
                  </a:moveTo>
                  <a:cubicBezTo>
                    <a:pt x="1048" y="12"/>
                    <a:pt x="1048" y="12"/>
                    <a:pt x="1048" y="12"/>
                  </a:cubicBezTo>
                  <a:cubicBezTo>
                    <a:pt x="1274" y="12"/>
                    <a:pt x="1274" y="12"/>
                    <a:pt x="1274" y="12"/>
                  </a:cubicBezTo>
                  <a:cubicBezTo>
                    <a:pt x="1282" y="18"/>
                    <a:pt x="1282" y="18"/>
                    <a:pt x="1282" y="18"/>
                  </a:cubicBezTo>
                  <a:cubicBezTo>
                    <a:pt x="1282" y="26"/>
                    <a:pt x="1282" y="26"/>
                    <a:pt x="1282" y="26"/>
                  </a:cubicBezTo>
                  <a:cubicBezTo>
                    <a:pt x="1038" y="26"/>
                    <a:pt x="1038" y="26"/>
                    <a:pt x="1038" y="26"/>
                  </a:cubicBezTo>
                  <a:lnTo>
                    <a:pt x="1038" y="18"/>
                  </a:lnTo>
                  <a:close/>
                  <a:moveTo>
                    <a:pt x="101" y="105"/>
                  </a:moveTo>
                  <a:cubicBezTo>
                    <a:pt x="142" y="64"/>
                    <a:pt x="196" y="42"/>
                    <a:pt x="254" y="42"/>
                  </a:cubicBezTo>
                  <a:cubicBezTo>
                    <a:pt x="1313" y="42"/>
                    <a:pt x="1313" y="42"/>
                    <a:pt x="1313" y="42"/>
                  </a:cubicBezTo>
                  <a:cubicBezTo>
                    <a:pt x="1371" y="42"/>
                    <a:pt x="1425" y="64"/>
                    <a:pt x="1466" y="105"/>
                  </a:cubicBezTo>
                  <a:cubicBezTo>
                    <a:pt x="1507" y="146"/>
                    <a:pt x="1530" y="200"/>
                    <a:pt x="1530" y="258"/>
                  </a:cubicBezTo>
                  <a:cubicBezTo>
                    <a:pt x="1530" y="308"/>
                    <a:pt x="1530" y="308"/>
                    <a:pt x="1530" y="308"/>
                  </a:cubicBezTo>
                  <a:cubicBezTo>
                    <a:pt x="1514" y="308"/>
                    <a:pt x="1514" y="308"/>
                    <a:pt x="1514" y="308"/>
                  </a:cubicBezTo>
                  <a:cubicBezTo>
                    <a:pt x="1514" y="258"/>
                    <a:pt x="1514" y="258"/>
                    <a:pt x="1514" y="258"/>
                  </a:cubicBezTo>
                  <a:cubicBezTo>
                    <a:pt x="1514" y="147"/>
                    <a:pt x="1424" y="58"/>
                    <a:pt x="1313" y="58"/>
                  </a:cubicBezTo>
                  <a:cubicBezTo>
                    <a:pt x="254" y="58"/>
                    <a:pt x="254" y="58"/>
                    <a:pt x="254" y="58"/>
                  </a:cubicBezTo>
                  <a:cubicBezTo>
                    <a:pt x="143" y="58"/>
                    <a:pt x="54" y="147"/>
                    <a:pt x="54" y="258"/>
                  </a:cubicBezTo>
                  <a:cubicBezTo>
                    <a:pt x="54" y="308"/>
                    <a:pt x="54" y="308"/>
                    <a:pt x="54" y="308"/>
                  </a:cubicBezTo>
                  <a:cubicBezTo>
                    <a:pt x="38" y="308"/>
                    <a:pt x="38" y="308"/>
                    <a:pt x="38" y="308"/>
                  </a:cubicBezTo>
                  <a:cubicBezTo>
                    <a:pt x="38" y="258"/>
                    <a:pt x="38" y="258"/>
                    <a:pt x="38" y="258"/>
                  </a:cubicBezTo>
                  <a:cubicBezTo>
                    <a:pt x="38" y="200"/>
                    <a:pt x="60" y="146"/>
                    <a:pt x="101" y="105"/>
                  </a:cubicBezTo>
                  <a:close/>
                  <a:moveTo>
                    <a:pt x="1530" y="332"/>
                  </a:moveTo>
                  <a:cubicBezTo>
                    <a:pt x="1530" y="2922"/>
                    <a:pt x="1530" y="2922"/>
                    <a:pt x="1530" y="2922"/>
                  </a:cubicBezTo>
                  <a:cubicBezTo>
                    <a:pt x="1514" y="2922"/>
                    <a:pt x="1514" y="2922"/>
                    <a:pt x="1514" y="2922"/>
                  </a:cubicBezTo>
                  <a:cubicBezTo>
                    <a:pt x="1514" y="332"/>
                    <a:pt x="1514" y="332"/>
                    <a:pt x="1514" y="332"/>
                  </a:cubicBezTo>
                  <a:lnTo>
                    <a:pt x="1530" y="332"/>
                  </a:lnTo>
                  <a:close/>
                  <a:moveTo>
                    <a:pt x="1498" y="258"/>
                  </a:moveTo>
                  <a:cubicBezTo>
                    <a:pt x="1498" y="2994"/>
                    <a:pt x="1498" y="2994"/>
                    <a:pt x="1498" y="2994"/>
                  </a:cubicBezTo>
                  <a:cubicBezTo>
                    <a:pt x="1498" y="3095"/>
                    <a:pt x="1415" y="3178"/>
                    <a:pt x="1313" y="3178"/>
                  </a:cubicBezTo>
                  <a:cubicBezTo>
                    <a:pt x="254" y="3178"/>
                    <a:pt x="254" y="3178"/>
                    <a:pt x="254" y="3178"/>
                  </a:cubicBezTo>
                  <a:cubicBezTo>
                    <a:pt x="152" y="3178"/>
                    <a:pt x="70" y="3095"/>
                    <a:pt x="70" y="2994"/>
                  </a:cubicBezTo>
                  <a:cubicBezTo>
                    <a:pt x="70" y="258"/>
                    <a:pt x="70" y="258"/>
                    <a:pt x="70" y="258"/>
                  </a:cubicBezTo>
                  <a:cubicBezTo>
                    <a:pt x="70" y="156"/>
                    <a:pt x="152" y="74"/>
                    <a:pt x="254" y="74"/>
                  </a:cubicBezTo>
                  <a:cubicBezTo>
                    <a:pt x="1313" y="74"/>
                    <a:pt x="1313" y="74"/>
                    <a:pt x="1313" y="74"/>
                  </a:cubicBezTo>
                  <a:cubicBezTo>
                    <a:pt x="1415" y="74"/>
                    <a:pt x="1498" y="156"/>
                    <a:pt x="1498" y="258"/>
                  </a:cubicBezTo>
                  <a:close/>
                  <a:moveTo>
                    <a:pt x="38" y="1164"/>
                  </a:moveTo>
                  <a:cubicBezTo>
                    <a:pt x="38" y="1152"/>
                    <a:pt x="38" y="1152"/>
                    <a:pt x="38" y="1152"/>
                  </a:cubicBezTo>
                  <a:cubicBezTo>
                    <a:pt x="38" y="1040"/>
                    <a:pt x="38" y="1040"/>
                    <a:pt x="38" y="1040"/>
                  </a:cubicBezTo>
                  <a:cubicBezTo>
                    <a:pt x="38" y="1028"/>
                    <a:pt x="38" y="1028"/>
                    <a:pt x="38" y="1028"/>
                  </a:cubicBezTo>
                  <a:cubicBezTo>
                    <a:pt x="38" y="898"/>
                    <a:pt x="38" y="898"/>
                    <a:pt x="38" y="898"/>
                  </a:cubicBezTo>
                  <a:cubicBezTo>
                    <a:pt x="38" y="886"/>
                    <a:pt x="38" y="886"/>
                    <a:pt x="38" y="886"/>
                  </a:cubicBezTo>
                  <a:cubicBezTo>
                    <a:pt x="38" y="774"/>
                    <a:pt x="38" y="774"/>
                    <a:pt x="38" y="774"/>
                  </a:cubicBezTo>
                  <a:cubicBezTo>
                    <a:pt x="38" y="762"/>
                    <a:pt x="38" y="762"/>
                    <a:pt x="38" y="762"/>
                  </a:cubicBezTo>
                  <a:cubicBezTo>
                    <a:pt x="38" y="630"/>
                    <a:pt x="38" y="630"/>
                    <a:pt x="38" y="630"/>
                  </a:cubicBezTo>
                  <a:cubicBezTo>
                    <a:pt x="38" y="618"/>
                    <a:pt x="38" y="618"/>
                    <a:pt x="38" y="618"/>
                  </a:cubicBezTo>
                  <a:cubicBezTo>
                    <a:pt x="38" y="472"/>
                    <a:pt x="38" y="472"/>
                    <a:pt x="38" y="472"/>
                  </a:cubicBezTo>
                  <a:cubicBezTo>
                    <a:pt x="38" y="460"/>
                    <a:pt x="38" y="460"/>
                    <a:pt x="38" y="460"/>
                  </a:cubicBezTo>
                  <a:cubicBezTo>
                    <a:pt x="38" y="332"/>
                    <a:pt x="38" y="332"/>
                    <a:pt x="38" y="332"/>
                  </a:cubicBezTo>
                  <a:cubicBezTo>
                    <a:pt x="54" y="332"/>
                    <a:pt x="54" y="332"/>
                    <a:pt x="54" y="332"/>
                  </a:cubicBezTo>
                  <a:cubicBezTo>
                    <a:pt x="54" y="2922"/>
                    <a:pt x="54" y="2922"/>
                    <a:pt x="54" y="2922"/>
                  </a:cubicBezTo>
                  <a:cubicBezTo>
                    <a:pt x="38" y="2922"/>
                    <a:pt x="38" y="2922"/>
                    <a:pt x="38" y="2922"/>
                  </a:cubicBezTo>
                  <a:lnTo>
                    <a:pt x="38" y="1164"/>
                  </a:lnTo>
                  <a:close/>
                  <a:moveTo>
                    <a:pt x="18" y="618"/>
                  </a:moveTo>
                  <a:cubicBezTo>
                    <a:pt x="12" y="612"/>
                    <a:pt x="12" y="612"/>
                    <a:pt x="12" y="612"/>
                  </a:cubicBezTo>
                  <a:cubicBezTo>
                    <a:pt x="12" y="478"/>
                    <a:pt x="12" y="478"/>
                    <a:pt x="12" y="478"/>
                  </a:cubicBezTo>
                  <a:cubicBezTo>
                    <a:pt x="13" y="476"/>
                    <a:pt x="15" y="474"/>
                    <a:pt x="18" y="472"/>
                  </a:cubicBezTo>
                  <a:cubicBezTo>
                    <a:pt x="22" y="472"/>
                    <a:pt x="22" y="472"/>
                    <a:pt x="22" y="472"/>
                  </a:cubicBezTo>
                  <a:cubicBezTo>
                    <a:pt x="22" y="618"/>
                    <a:pt x="22" y="618"/>
                    <a:pt x="22" y="618"/>
                  </a:cubicBezTo>
                  <a:lnTo>
                    <a:pt x="18" y="618"/>
                  </a:lnTo>
                  <a:close/>
                  <a:moveTo>
                    <a:pt x="18" y="886"/>
                  </a:moveTo>
                  <a:cubicBezTo>
                    <a:pt x="12" y="880"/>
                    <a:pt x="12" y="880"/>
                    <a:pt x="12" y="880"/>
                  </a:cubicBezTo>
                  <a:cubicBezTo>
                    <a:pt x="12" y="780"/>
                    <a:pt x="12" y="780"/>
                    <a:pt x="12" y="780"/>
                  </a:cubicBezTo>
                  <a:cubicBezTo>
                    <a:pt x="13" y="778"/>
                    <a:pt x="15" y="776"/>
                    <a:pt x="18" y="774"/>
                  </a:cubicBezTo>
                  <a:cubicBezTo>
                    <a:pt x="22" y="774"/>
                    <a:pt x="22" y="774"/>
                    <a:pt x="22" y="774"/>
                  </a:cubicBezTo>
                  <a:cubicBezTo>
                    <a:pt x="22" y="886"/>
                    <a:pt x="22" y="886"/>
                    <a:pt x="22" y="886"/>
                  </a:cubicBezTo>
                  <a:lnTo>
                    <a:pt x="18" y="886"/>
                  </a:lnTo>
                  <a:close/>
                  <a:moveTo>
                    <a:pt x="18" y="1152"/>
                  </a:moveTo>
                  <a:cubicBezTo>
                    <a:pt x="12" y="1146"/>
                    <a:pt x="12" y="1146"/>
                    <a:pt x="12" y="1146"/>
                  </a:cubicBezTo>
                  <a:cubicBezTo>
                    <a:pt x="12" y="1046"/>
                    <a:pt x="12" y="1046"/>
                    <a:pt x="12" y="1046"/>
                  </a:cubicBezTo>
                  <a:cubicBezTo>
                    <a:pt x="13" y="1044"/>
                    <a:pt x="15" y="1042"/>
                    <a:pt x="18" y="1040"/>
                  </a:cubicBezTo>
                  <a:cubicBezTo>
                    <a:pt x="22" y="1040"/>
                    <a:pt x="22" y="1040"/>
                    <a:pt x="22" y="1040"/>
                  </a:cubicBezTo>
                  <a:cubicBezTo>
                    <a:pt x="22" y="1152"/>
                    <a:pt x="22" y="1152"/>
                    <a:pt x="22" y="1152"/>
                  </a:cubicBezTo>
                  <a:lnTo>
                    <a:pt x="18" y="1152"/>
                  </a:lnTo>
                  <a:close/>
                  <a:moveTo>
                    <a:pt x="1466" y="3147"/>
                  </a:moveTo>
                  <a:cubicBezTo>
                    <a:pt x="1425" y="3187"/>
                    <a:pt x="1371" y="3210"/>
                    <a:pt x="1313" y="3210"/>
                  </a:cubicBezTo>
                  <a:cubicBezTo>
                    <a:pt x="254" y="3210"/>
                    <a:pt x="254" y="3210"/>
                    <a:pt x="254" y="3210"/>
                  </a:cubicBezTo>
                  <a:cubicBezTo>
                    <a:pt x="196" y="3210"/>
                    <a:pt x="142" y="3187"/>
                    <a:pt x="101" y="3147"/>
                  </a:cubicBezTo>
                  <a:cubicBezTo>
                    <a:pt x="60" y="3106"/>
                    <a:pt x="38" y="3051"/>
                    <a:pt x="38" y="2994"/>
                  </a:cubicBezTo>
                  <a:cubicBezTo>
                    <a:pt x="38" y="2946"/>
                    <a:pt x="38" y="2946"/>
                    <a:pt x="38" y="2946"/>
                  </a:cubicBezTo>
                  <a:cubicBezTo>
                    <a:pt x="54" y="2946"/>
                    <a:pt x="54" y="2946"/>
                    <a:pt x="54" y="2946"/>
                  </a:cubicBezTo>
                  <a:cubicBezTo>
                    <a:pt x="54" y="2994"/>
                    <a:pt x="54" y="2994"/>
                    <a:pt x="54" y="2994"/>
                  </a:cubicBezTo>
                  <a:cubicBezTo>
                    <a:pt x="54" y="3104"/>
                    <a:pt x="143" y="3194"/>
                    <a:pt x="254" y="3194"/>
                  </a:cubicBezTo>
                  <a:cubicBezTo>
                    <a:pt x="1313" y="3194"/>
                    <a:pt x="1313" y="3194"/>
                    <a:pt x="1313" y="3194"/>
                  </a:cubicBezTo>
                  <a:cubicBezTo>
                    <a:pt x="1424" y="3194"/>
                    <a:pt x="1514" y="3104"/>
                    <a:pt x="1514" y="2994"/>
                  </a:cubicBezTo>
                  <a:cubicBezTo>
                    <a:pt x="1514" y="2946"/>
                    <a:pt x="1514" y="2946"/>
                    <a:pt x="1514" y="2946"/>
                  </a:cubicBezTo>
                  <a:cubicBezTo>
                    <a:pt x="1530" y="2946"/>
                    <a:pt x="1530" y="2946"/>
                    <a:pt x="1530" y="2946"/>
                  </a:cubicBezTo>
                  <a:cubicBezTo>
                    <a:pt x="1530" y="2994"/>
                    <a:pt x="1530" y="2994"/>
                    <a:pt x="1530" y="2994"/>
                  </a:cubicBezTo>
                  <a:cubicBezTo>
                    <a:pt x="1530" y="3051"/>
                    <a:pt x="1507" y="3106"/>
                    <a:pt x="1466" y="3147"/>
                  </a:cubicBezTo>
                  <a:close/>
                </a:path>
              </a:pathLst>
            </a:custGeom>
            <a:solidFill>
              <a:srgbClr val="BFBFB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4" name="Freeform 6"/>
            <p:cNvSpPr>
              <a:spLocks noEditPoints="1" noChangeArrowheads="1"/>
            </p:cNvSpPr>
            <p:nvPr/>
          </p:nvSpPr>
          <p:spPr bwMode="auto">
            <a:xfrm>
              <a:off x="633" y="277"/>
              <a:ext cx="276" cy="59"/>
            </a:xfrm>
            <a:custGeom>
              <a:avLst/>
              <a:gdLst>
                <a:gd name="T0" fmla="*/ 30 w 280"/>
                <a:gd name="T1" fmla="*/ 60 h 60"/>
                <a:gd name="T2" fmla="*/ 250 w 280"/>
                <a:gd name="T3" fmla="*/ 60 h 60"/>
                <a:gd name="T4" fmla="*/ 280 w 280"/>
                <a:gd name="T5" fmla="*/ 30 h 60"/>
                <a:gd name="T6" fmla="*/ 250 w 280"/>
                <a:gd name="T7" fmla="*/ 0 h 60"/>
                <a:gd name="T8" fmla="*/ 30 w 280"/>
                <a:gd name="T9" fmla="*/ 0 h 60"/>
                <a:gd name="T10" fmla="*/ 0 w 280"/>
                <a:gd name="T11" fmla="*/ 30 h 60"/>
                <a:gd name="T12" fmla="*/ 30 w 280"/>
                <a:gd name="T13" fmla="*/ 60 h 60"/>
                <a:gd name="T14" fmla="*/ 30 w 280"/>
                <a:gd name="T15" fmla="*/ 16 h 60"/>
                <a:gd name="T16" fmla="*/ 250 w 280"/>
                <a:gd name="T17" fmla="*/ 16 h 60"/>
                <a:gd name="T18" fmla="*/ 264 w 280"/>
                <a:gd name="T19" fmla="*/ 30 h 60"/>
                <a:gd name="T20" fmla="*/ 250 w 280"/>
                <a:gd name="T21" fmla="*/ 44 h 60"/>
                <a:gd name="T22" fmla="*/ 30 w 280"/>
                <a:gd name="T23" fmla="*/ 44 h 60"/>
                <a:gd name="T24" fmla="*/ 16 w 280"/>
                <a:gd name="T25" fmla="*/ 30 h 60"/>
                <a:gd name="T26" fmla="*/ 30 w 280"/>
                <a:gd name="T27" fmla="*/ 16 h 6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0"/>
                <a:gd name="T43" fmla="*/ 0 h 60"/>
                <a:gd name="T44" fmla="*/ 280 w 280"/>
                <a:gd name="T45" fmla="*/ 60 h 6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0" h="60">
                  <a:moveTo>
                    <a:pt x="30" y="60"/>
                  </a:moveTo>
                  <a:cubicBezTo>
                    <a:pt x="250" y="60"/>
                    <a:pt x="250" y="60"/>
                    <a:pt x="250" y="60"/>
                  </a:cubicBezTo>
                  <a:cubicBezTo>
                    <a:pt x="266" y="60"/>
                    <a:pt x="280" y="46"/>
                    <a:pt x="280" y="30"/>
                  </a:cubicBezTo>
                  <a:cubicBezTo>
                    <a:pt x="280" y="13"/>
                    <a:pt x="266" y="0"/>
                    <a:pt x="250" y="0"/>
                  </a:cubicBezTo>
                  <a:cubicBezTo>
                    <a:pt x="30" y="0"/>
                    <a:pt x="30" y="0"/>
                    <a:pt x="30" y="0"/>
                  </a:cubicBezTo>
                  <a:cubicBezTo>
                    <a:pt x="13" y="0"/>
                    <a:pt x="0" y="13"/>
                    <a:pt x="0" y="30"/>
                  </a:cubicBezTo>
                  <a:cubicBezTo>
                    <a:pt x="0" y="46"/>
                    <a:pt x="13" y="60"/>
                    <a:pt x="30" y="60"/>
                  </a:cubicBezTo>
                  <a:close/>
                  <a:moveTo>
                    <a:pt x="30" y="16"/>
                  </a:moveTo>
                  <a:cubicBezTo>
                    <a:pt x="250" y="16"/>
                    <a:pt x="250" y="16"/>
                    <a:pt x="250" y="16"/>
                  </a:cubicBezTo>
                  <a:cubicBezTo>
                    <a:pt x="257" y="16"/>
                    <a:pt x="264" y="22"/>
                    <a:pt x="264" y="30"/>
                  </a:cubicBezTo>
                  <a:cubicBezTo>
                    <a:pt x="264" y="38"/>
                    <a:pt x="257" y="44"/>
                    <a:pt x="250" y="44"/>
                  </a:cubicBezTo>
                  <a:cubicBezTo>
                    <a:pt x="30" y="44"/>
                    <a:pt x="30" y="44"/>
                    <a:pt x="30" y="44"/>
                  </a:cubicBezTo>
                  <a:cubicBezTo>
                    <a:pt x="22" y="44"/>
                    <a:pt x="16" y="38"/>
                    <a:pt x="16" y="30"/>
                  </a:cubicBezTo>
                  <a:cubicBezTo>
                    <a:pt x="16" y="22"/>
                    <a:pt x="22" y="16"/>
                    <a:pt x="30" y="16"/>
                  </a:cubicBezTo>
                  <a:close/>
                </a:path>
              </a:pathLst>
            </a:custGeom>
            <a:solidFill>
              <a:srgbClr val="BFBFB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5" name="Freeform 7"/>
            <p:cNvSpPr>
              <a:spLocks noEditPoints="1" noChangeArrowheads="1"/>
            </p:cNvSpPr>
            <p:nvPr/>
          </p:nvSpPr>
          <p:spPr bwMode="auto">
            <a:xfrm>
              <a:off x="125" y="468"/>
              <a:ext cx="1296" cy="2276"/>
            </a:xfrm>
            <a:custGeom>
              <a:avLst/>
              <a:gdLst>
                <a:gd name="T0" fmla="*/ 1296 w 1312"/>
                <a:gd name="T1" fmla="*/ 0 h 2304"/>
                <a:gd name="T2" fmla="*/ 16 w 1312"/>
                <a:gd name="T3" fmla="*/ 0 h 2304"/>
                <a:gd name="T4" fmla="*/ 0 w 1312"/>
                <a:gd name="T5" fmla="*/ 16 h 2304"/>
                <a:gd name="T6" fmla="*/ 0 w 1312"/>
                <a:gd name="T7" fmla="*/ 2288 h 2304"/>
                <a:gd name="T8" fmla="*/ 16 w 1312"/>
                <a:gd name="T9" fmla="*/ 2304 h 2304"/>
                <a:gd name="T10" fmla="*/ 1296 w 1312"/>
                <a:gd name="T11" fmla="*/ 2304 h 2304"/>
                <a:gd name="T12" fmla="*/ 1312 w 1312"/>
                <a:gd name="T13" fmla="*/ 2288 h 2304"/>
                <a:gd name="T14" fmla="*/ 1312 w 1312"/>
                <a:gd name="T15" fmla="*/ 16 h 2304"/>
                <a:gd name="T16" fmla="*/ 1296 w 1312"/>
                <a:gd name="T17" fmla="*/ 0 h 2304"/>
                <a:gd name="T18" fmla="*/ 1296 w 1312"/>
                <a:gd name="T19" fmla="*/ 2288 h 2304"/>
                <a:gd name="T20" fmla="*/ 16 w 1312"/>
                <a:gd name="T21" fmla="*/ 2288 h 2304"/>
                <a:gd name="T22" fmla="*/ 16 w 1312"/>
                <a:gd name="T23" fmla="*/ 16 h 2304"/>
                <a:gd name="T24" fmla="*/ 1296 w 1312"/>
                <a:gd name="T25" fmla="*/ 16 h 2304"/>
                <a:gd name="T26" fmla="*/ 1296 w 1312"/>
                <a:gd name="T27" fmla="*/ 2288 h 230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12"/>
                <a:gd name="T43" fmla="*/ 0 h 2304"/>
                <a:gd name="T44" fmla="*/ 1312 w 1312"/>
                <a:gd name="T45" fmla="*/ 2304 h 230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12" h="2304">
                  <a:moveTo>
                    <a:pt x="1296" y="0"/>
                  </a:moveTo>
                  <a:cubicBezTo>
                    <a:pt x="16" y="0"/>
                    <a:pt x="16" y="0"/>
                    <a:pt x="16" y="0"/>
                  </a:cubicBezTo>
                  <a:cubicBezTo>
                    <a:pt x="7" y="0"/>
                    <a:pt x="0" y="7"/>
                    <a:pt x="0" y="16"/>
                  </a:cubicBezTo>
                  <a:cubicBezTo>
                    <a:pt x="0" y="2288"/>
                    <a:pt x="0" y="2288"/>
                    <a:pt x="0" y="2288"/>
                  </a:cubicBezTo>
                  <a:cubicBezTo>
                    <a:pt x="0" y="2297"/>
                    <a:pt x="7" y="2304"/>
                    <a:pt x="16" y="2304"/>
                  </a:cubicBezTo>
                  <a:cubicBezTo>
                    <a:pt x="1296" y="2304"/>
                    <a:pt x="1296" y="2304"/>
                    <a:pt x="1296" y="2304"/>
                  </a:cubicBezTo>
                  <a:cubicBezTo>
                    <a:pt x="1304" y="2304"/>
                    <a:pt x="1312" y="2297"/>
                    <a:pt x="1312" y="2288"/>
                  </a:cubicBezTo>
                  <a:cubicBezTo>
                    <a:pt x="1312" y="16"/>
                    <a:pt x="1312" y="16"/>
                    <a:pt x="1312" y="16"/>
                  </a:cubicBezTo>
                  <a:cubicBezTo>
                    <a:pt x="1312" y="7"/>
                    <a:pt x="1304" y="0"/>
                    <a:pt x="1296" y="0"/>
                  </a:cubicBezTo>
                  <a:moveTo>
                    <a:pt x="1296" y="2288"/>
                  </a:moveTo>
                  <a:cubicBezTo>
                    <a:pt x="16" y="2288"/>
                    <a:pt x="16" y="2288"/>
                    <a:pt x="16" y="2288"/>
                  </a:cubicBezTo>
                  <a:cubicBezTo>
                    <a:pt x="16" y="16"/>
                    <a:pt x="16" y="16"/>
                    <a:pt x="16" y="16"/>
                  </a:cubicBezTo>
                  <a:cubicBezTo>
                    <a:pt x="1296" y="16"/>
                    <a:pt x="1296" y="16"/>
                    <a:pt x="1296" y="16"/>
                  </a:cubicBezTo>
                  <a:cubicBezTo>
                    <a:pt x="1296" y="2288"/>
                    <a:pt x="1296" y="2288"/>
                    <a:pt x="1296" y="2288"/>
                  </a:cubicBezTo>
                </a:path>
              </a:pathLst>
            </a:custGeom>
            <a:solidFill>
              <a:srgbClr val="BFBFB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6" name="Freeform 8"/>
            <p:cNvSpPr>
              <a:spLocks noEditPoints="1" noChangeArrowheads="1"/>
            </p:cNvSpPr>
            <p:nvPr/>
          </p:nvSpPr>
          <p:spPr bwMode="auto">
            <a:xfrm>
              <a:off x="641" y="2816"/>
              <a:ext cx="266" cy="266"/>
            </a:xfrm>
            <a:custGeom>
              <a:avLst/>
              <a:gdLst>
                <a:gd name="T0" fmla="*/ 135 w 270"/>
                <a:gd name="T1" fmla="*/ 0 h 270"/>
                <a:gd name="T2" fmla="*/ 0 w 270"/>
                <a:gd name="T3" fmla="*/ 135 h 270"/>
                <a:gd name="T4" fmla="*/ 135 w 270"/>
                <a:gd name="T5" fmla="*/ 270 h 270"/>
                <a:gd name="T6" fmla="*/ 270 w 270"/>
                <a:gd name="T7" fmla="*/ 135 h 270"/>
                <a:gd name="T8" fmla="*/ 135 w 270"/>
                <a:gd name="T9" fmla="*/ 0 h 270"/>
                <a:gd name="T10" fmla="*/ 135 w 270"/>
                <a:gd name="T11" fmla="*/ 254 h 270"/>
                <a:gd name="T12" fmla="*/ 16 w 270"/>
                <a:gd name="T13" fmla="*/ 135 h 270"/>
                <a:gd name="T14" fmla="*/ 135 w 270"/>
                <a:gd name="T15" fmla="*/ 16 h 270"/>
                <a:gd name="T16" fmla="*/ 254 w 270"/>
                <a:gd name="T17" fmla="*/ 135 h 270"/>
                <a:gd name="T18" fmla="*/ 135 w 270"/>
                <a:gd name="T19" fmla="*/ 254 h 27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70"/>
                <a:gd name="T31" fmla="*/ 0 h 270"/>
                <a:gd name="T32" fmla="*/ 270 w 270"/>
                <a:gd name="T33" fmla="*/ 270 h 27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70" h="270">
                  <a:moveTo>
                    <a:pt x="135" y="0"/>
                  </a:moveTo>
                  <a:cubicBezTo>
                    <a:pt x="60" y="0"/>
                    <a:pt x="0" y="60"/>
                    <a:pt x="0" y="135"/>
                  </a:cubicBezTo>
                  <a:cubicBezTo>
                    <a:pt x="0" y="209"/>
                    <a:pt x="60" y="270"/>
                    <a:pt x="135" y="270"/>
                  </a:cubicBezTo>
                  <a:cubicBezTo>
                    <a:pt x="209" y="270"/>
                    <a:pt x="270" y="209"/>
                    <a:pt x="270" y="135"/>
                  </a:cubicBezTo>
                  <a:cubicBezTo>
                    <a:pt x="270" y="60"/>
                    <a:pt x="209" y="0"/>
                    <a:pt x="135" y="0"/>
                  </a:cubicBezTo>
                  <a:close/>
                  <a:moveTo>
                    <a:pt x="135" y="254"/>
                  </a:moveTo>
                  <a:cubicBezTo>
                    <a:pt x="69" y="254"/>
                    <a:pt x="16" y="200"/>
                    <a:pt x="16" y="135"/>
                  </a:cubicBezTo>
                  <a:cubicBezTo>
                    <a:pt x="16" y="69"/>
                    <a:pt x="69" y="16"/>
                    <a:pt x="135" y="16"/>
                  </a:cubicBezTo>
                  <a:cubicBezTo>
                    <a:pt x="200" y="16"/>
                    <a:pt x="254" y="69"/>
                    <a:pt x="254" y="135"/>
                  </a:cubicBezTo>
                  <a:cubicBezTo>
                    <a:pt x="254" y="200"/>
                    <a:pt x="200" y="254"/>
                    <a:pt x="135" y="254"/>
                  </a:cubicBezTo>
                  <a:close/>
                </a:path>
              </a:pathLst>
            </a:custGeom>
            <a:solidFill>
              <a:srgbClr val="BFBFB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7" name="Freeform 9"/>
            <p:cNvSpPr>
              <a:spLocks noEditPoints="1" noChangeArrowheads="1"/>
            </p:cNvSpPr>
            <p:nvPr/>
          </p:nvSpPr>
          <p:spPr bwMode="auto">
            <a:xfrm>
              <a:off x="739" y="153"/>
              <a:ext cx="68" cy="67"/>
            </a:xfrm>
            <a:custGeom>
              <a:avLst/>
              <a:gdLst>
                <a:gd name="T0" fmla="*/ 34 w 68"/>
                <a:gd name="T1" fmla="*/ 68 h 68"/>
                <a:gd name="T2" fmla="*/ 68 w 68"/>
                <a:gd name="T3" fmla="*/ 34 h 68"/>
                <a:gd name="T4" fmla="*/ 34 w 68"/>
                <a:gd name="T5" fmla="*/ 0 h 68"/>
                <a:gd name="T6" fmla="*/ 0 w 68"/>
                <a:gd name="T7" fmla="*/ 34 h 68"/>
                <a:gd name="T8" fmla="*/ 34 w 68"/>
                <a:gd name="T9" fmla="*/ 68 h 68"/>
                <a:gd name="T10" fmla="*/ 34 w 68"/>
                <a:gd name="T11" fmla="*/ 12 h 68"/>
                <a:gd name="T12" fmla="*/ 56 w 68"/>
                <a:gd name="T13" fmla="*/ 34 h 68"/>
                <a:gd name="T14" fmla="*/ 34 w 68"/>
                <a:gd name="T15" fmla="*/ 56 h 68"/>
                <a:gd name="T16" fmla="*/ 12 w 68"/>
                <a:gd name="T17" fmla="*/ 34 h 68"/>
                <a:gd name="T18" fmla="*/ 34 w 68"/>
                <a:gd name="T19" fmla="*/ 12 h 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8"/>
                <a:gd name="T31" fmla="*/ 0 h 68"/>
                <a:gd name="T32" fmla="*/ 68 w 68"/>
                <a:gd name="T33" fmla="*/ 68 h 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8" h="68">
                  <a:moveTo>
                    <a:pt x="34" y="68"/>
                  </a:moveTo>
                  <a:cubicBezTo>
                    <a:pt x="52" y="68"/>
                    <a:pt x="68" y="53"/>
                    <a:pt x="68" y="34"/>
                  </a:cubicBezTo>
                  <a:cubicBezTo>
                    <a:pt x="68" y="15"/>
                    <a:pt x="52" y="0"/>
                    <a:pt x="34" y="0"/>
                  </a:cubicBezTo>
                  <a:cubicBezTo>
                    <a:pt x="15" y="0"/>
                    <a:pt x="0" y="15"/>
                    <a:pt x="0" y="34"/>
                  </a:cubicBezTo>
                  <a:cubicBezTo>
                    <a:pt x="0" y="53"/>
                    <a:pt x="15" y="68"/>
                    <a:pt x="34" y="68"/>
                  </a:cubicBezTo>
                  <a:close/>
                  <a:moveTo>
                    <a:pt x="34" y="12"/>
                  </a:moveTo>
                  <a:cubicBezTo>
                    <a:pt x="46" y="12"/>
                    <a:pt x="56" y="22"/>
                    <a:pt x="56" y="34"/>
                  </a:cubicBezTo>
                  <a:cubicBezTo>
                    <a:pt x="56" y="46"/>
                    <a:pt x="46" y="56"/>
                    <a:pt x="34" y="56"/>
                  </a:cubicBezTo>
                  <a:cubicBezTo>
                    <a:pt x="22" y="56"/>
                    <a:pt x="12" y="46"/>
                    <a:pt x="12" y="34"/>
                  </a:cubicBezTo>
                  <a:cubicBezTo>
                    <a:pt x="12" y="22"/>
                    <a:pt x="22" y="12"/>
                    <a:pt x="34" y="12"/>
                  </a:cubicBezTo>
                  <a:close/>
                </a:path>
              </a:pathLst>
            </a:custGeom>
            <a:solidFill>
              <a:srgbClr val="BFBFB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8" name="Oval 10"/>
            <p:cNvSpPr>
              <a:spLocks noChangeArrowheads="1"/>
            </p:cNvSpPr>
            <p:nvPr/>
          </p:nvSpPr>
          <p:spPr bwMode="auto">
            <a:xfrm>
              <a:off x="761" y="175"/>
              <a:ext cx="24" cy="24"/>
            </a:xfrm>
            <a:prstGeom prst="ellipse">
              <a:avLst/>
            </a:prstGeom>
            <a:solidFill>
              <a:srgbClr val="BFBFB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9" name="Rectangle 11"/>
            <p:cNvSpPr>
              <a:spLocks noChangeArrowheads="1"/>
            </p:cNvSpPr>
            <p:nvPr/>
          </p:nvSpPr>
          <p:spPr bwMode="auto">
            <a:xfrm>
              <a:off x="140" y="484"/>
              <a:ext cx="1266" cy="2245"/>
            </a:xfrm>
            <a:prstGeom prst="rect">
              <a:avLst/>
            </a:prstGeom>
            <a:solidFill>
              <a:srgbClr val="BFBFB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0" name="Rectangle 12"/>
            <p:cNvSpPr>
              <a:spLocks noChangeArrowheads="1"/>
            </p:cNvSpPr>
            <p:nvPr/>
          </p:nvSpPr>
          <p:spPr bwMode="auto">
            <a:xfrm>
              <a:off x="140" y="484"/>
              <a:ext cx="1266" cy="2245"/>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1" name="Freeform 13"/>
            <p:cNvSpPr>
              <a:spLocks noChangeArrowheads="1"/>
            </p:cNvSpPr>
            <p:nvPr/>
          </p:nvSpPr>
          <p:spPr bwMode="auto">
            <a:xfrm>
              <a:off x="140" y="484"/>
              <a:ext cx="1266" cy="2245"/>
            </a:xfrm>
            <a:custGeom>
              <a:avLst/>
              <a:gdLst>
                <a:gd name="T0" fmla="*/ 1266 w 1266"/>
                <a:gd name="T1" fmla="*/ 0 h 2245"/>
                <a:gd name="T2" fmla="*/ 1266 w 1266"/>
                <a:gd name="T3" fmla="*/ 0 h 2245"/>
                <a:gd name="T4" fmla="*/ 1266 w 1266"/>
                <a:gd name="T5" fmla="*/ 2245 h 2245"/>
                <a:gd name="T6" fmla="*/ 0 w 1266"/>
                <a:gd name="T7" fmla="*/ 2245 h 2245"/>
                <a:gd name="T8" fmla="*/ 0 w 1266"/>
                <a:gd name="T9" fmla="*/ 2245 h 2245"/>
                <a:gd name="T10" fmla="*/ 1266 w 1266"/>
                <a:gd name="T11" fmla="*/ 2245 h 2245"/>
                <a:gd name="T12" fmla="*/ 1266 w 1266"/>
                <a:gd name="T13" fmla="*/ 0 h 2245"/>
                <a:gd name="T14" fmla="*/ 0 60000 65536"/>
                <a:gd name="T15" fmla="*/ 0 60000 65536"/>
                <a:gd name="T16" fmla="*/ 0 60000 65536"/>
                <a:gd name="T17" fmla="*/ 0 60000 65536"/>
                <a:gd name="T18" fmla="*/ 0 60000 65536"/>
                <a:gd name="T19" fmla="*/ 0 60000 65536"/>
                <a:gd name="T20" fmla="*/ 0 60000 65536"/>
                <a:gd name="T21" fmla="*/ 0 w 1266"/>
                <a:gd name="T22" fmla="*/ 0 h 2245"/>
                <a:gd name="T23" fmla="*/ 1266 w 1266"/>
                <a:gd name="T24" fmla="*/ 2245 h 224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6" h="2245">
                  <a:moveTo>
                    <a:pt x="1266" y="0"/>
                  </a:moveTo>
                  <a:lnTo>
                    <a:pt x="1266" y="0"/>
                  </a:lnTo>
                  <a:lnTo>
                    <a:pt x="1266" y="2245"/>
                  </a:lnTo>
                  <a:lnTo>
                    <a:pt x="0" y="2245"/>
                  </a:lnTo>
                  <a:lnTo>
                    <a:pt x="0" y="2245"/>
                  </a:lnTo>
                  <a:lnTo>
                    <a:pt x="1266" y="2245"/>
                  </a:lnTo>
                  <a:lnTo>
                    <a:pt x="1266" y="0"/>
                  </a:lnTo>
                  <a:close/>
                </a:path>
              </a:pathLst>
            </a:custGeom>
            <a:solidFill>
              <a:srgbClr val="BFBFB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2" name="Freeform 14"/>
            <p:cNvSpPr>
              <a:spLocks noChangeArrowheads="1"/>
            </p:cNvSpPr>
            <p:nvPr/>
          </p:nvSpPr>
          <p:spPr bwMode="auto">
            <a:xfrm>
              <a:off x="140" y="484"/>
              <a:ext cx="1266" cy="2245"/>
            </a:xfrm>
            <a:custGeom>
              <a:avLst/>
              <a:gdLst>
                <a:gd name="T0" fmla="*/ 1266 w 1266"/>
                <a:gd name="T1" fmla="*/ 0 h 2245"/>
                <a:gd name="T2" fmla="*/ 1266 w 1266"/>
                <a:gd name="T3" fmla="*/ 0 h 2245"/>
                <a:gd name="T4" fmla="*/ 1266 w 1266"/>
                <a:gd name="T5" fmla="*/ 2245 h 2245"/>
                <a:gd name="T6" fmla="*/ 0 w 1266"/>
                <a:gd name="T7" fmla="*/ 2245 h 2245"/>
                <a:gd name="T8" fmla="*/ 0 w 1266"/>
                <a:gd name="T9" fmla="*/ 2245 h 2245"/>
                <a:gd name="T10" fmla="*/ 1266 w 1266"/>
                <a:gd name="T11" fmla="*/ 2245 h 2245"/>
                <a:gd name="T12" fmla="*/ 1266 w 1266"/>
                <a:gd name="T13" fmla="*/ 0 h 2245"/>
                <a:gd name="T14" fmla="*/ 0 60000 65536"/>
                <a:gd name="T15" fmla="*/ 0 60000 65536"/>
                <a:gd name="T16" fmla="*/ 0 60000 65536"/>
                <a:gd name="T17" fmla="*/ 0 60000 65536"/>
                <a:gd name="T18" fmla="*/ 0 60000 65536"/>
                <a:gd name="T19" fmla="*/ 0 60000 65536"/>
                <a:gd name="T20" fmla="*/ 0 60000 65536"/>
                <a:gd name="T21" fmla="*/ 0 w 1266"/>
                <a:gd name="T22" fmla="*/ 0 h 2245"/>
                <a:gd name="T23" fmla="*/ 1266 w 1266"/>
                <a:gd name="T24" fmla="*/ 2245 h 224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6" h="2245">
                  <a:moveTo>
                    <a:pt x="1266" y="0"/>
                  </a:moveTo>
                  <a:lnTo>
                    <a:pt x="1266" y="0"/>
                  </a:lnTo>
                  <a:lnTo>
                    <a:pt x="1266" y="2245"/>
                  </a:lnTo>
                  <a:lnTo>
                    <a:pt x="0" y="2245"/>
                  </a:lnTo>
                  <a:lnTo>
                    <a:pt x="0" y="2245"/>
                  </a:lnTo>
                  <a:lnTo>
                    <a:pt x="1266" y="2245"/>
                  </a:lnTo>
                  <a:lnTo>
                    <a:pt x="1266" y="0"/>
                  </a:lnTo>
                </a:path>
              </a:pathLst>
            </a:custGeom>
            <a:solidFill>
              <a:srgbClr val="BFBFB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sp>
        <p:nvSpPr>
          <p:cNvPr id="23" name="任意多边形 73"/>
          <p:cNvSpPr>
            <a:spLocks noChangeArrowheads="1"/>
          </p:cNvSpPr>
          <p:nvPr/>
        </p:nvSpPr>
        <p:spPr bwMode="auto">
          <a:xfrm>
            <a:off x="234421" y="2573661"/>
            <a:ext cx="3213100" cy="936625"/>
          </a:xfrm>
          <a:custGeom>
            <a:avLst/>
            <a:gdLst>
              <a:gd name="T0" fmla="*/ 467895 w 3793537"/>
              <a:gd name="T1" fmla="*/ 0 h 935790"/>
              <a:gd name="T2" fmla="*/ 3703051 w 3793537"/>
              <a:gd name="T3" fmla="*/ 0 h 935790"/>
              <a:gd name="T4" fmla="*/ 3793537 w 3793537"/>
              <a:gd name="T5" fmla="*/ 9122 h 935790"/>
              <a:gd name="T6" fmla="*/ 3793537 w 3793537"/>
              <a:gd name="T7" fmla="*/ 926668 h 935790"/>
              <a:gd name="T8" fmla="*/ 3703051 w 3793537"/>
              <a:gd name="T9" fmla="*/ 935790 h 935790"/>
              <a:gd name="T10" fmla="*/ 467895 w 3793537"/>
              <a:gd name="T11" fmla="*/ 935790 h 935790"/>
              <a:gd name="T12" fmla="*/ 0 w 3793537"/>
              <a:gd name="T13" fmla="*/ 467895 h 935790"/>
              <a:gd name="T14" fmla="*/ 467895 w 3793537"/>
              <a:gd name="T15" fmla="*/ 0 h 935790"/>
              <a:gd name="T16" fmla="*/ 0 60000 65536"/>
              <a:gd name="T17" fmla="*/ 0 60000 65536"/>
              <a:gd name="T18" fmla="*/ 0 60000 65536"/>
              <a:gd name="T19" fmla="*/ 0 60000 65536"/>
              <a:gd name="T20" fmla="*/ 0 60000 65536"/>
              <a:gd name="T21" fmla="*/ 0 60000 65536"/>
              <a:gd name="T22" fmla="*/ 0 60000 65536"/>
              <a:gd name="T23" fmla="*/ 0 60000 65536"/>
              <a:gd name="T24" fmla="*/ 0 w 3793537"/>
              <a:gd name="T25" fmla="*/ 0 h 935790"/>
              <a:gd name="T26" fmla="*/ 3793537 w 3793537"/>
              <a:gd name="T27" fmla="*/ 935790 h 93579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93537" h="935790">
                <a:moveTo>
                  <a:pt x="467895" y="0"/>
                </a:moveTo>
                <a:lnTo>
                  <a:pt x="3703051" y="0"/>
                </a:lnTo>
                <a:lnTo>
                  <a:pt x="3793537" y="9122"/>
                </a:lnTo>
                <a:lnTo>
                  <a:pt x="3793537" y="926668"/>
                </a:lnTo>
                <a:lnTo>
                  <a:pt x="3703051" y="935790"/>
                </a:lnTo>
                <a:lnTo>
                  <a:pt x="467895" y="935790"/>
                </a:lnTo>
                <a:cubicBezTo>
                  <a:pt x="209484" y="935790"/>
                  <a:pt x="0" y="726306"/>
                  <a:pt x="0" y="467895"/>
                </a:cubicBezTo>
                <a:cubicBezTo>
                  <a:pt x="0" y="209484"/>
                  <a:pt x="209484" y="0"/>
                  <a:pt x="467895" y="0"/>
                </a:cubicBezTo>
                <a:close/>
              </a:path>
            </a:pathLst>
          </a:custGeom>
          <a:solidFill>
            <a:schemeClr val="accent4"/>
          </a:solidFill>
          <a:ln>
            <a:noFill/>
          </a:ln>
        </p:spPr>
        <p:txBody>
          <a:bodyPr anchor="ctr"/>
          <a:lstStyle/>
          <a:p>
            <a:pPr algn="ctr"/>
            <a:endParaRPr lang="zh-CN" altLang="zh-CN">
              <a:solidFill>
                <a:schemeClr val="bg1"/>
              </a:solidFill>
              <a:latin typeface="宋体" panose="02010600030101010101" pitchFamily="2" charset="-122"/>
              <a:sym typeface="宋体" panose="02010600030101010101" pitchFamily="2" charset="-122"/>
            </a:endParaRPr>
          </a:p>
        </p:txBody>
      </p:sp>
      <p:sp>
        <p:nvSpPr>
          <p:cNvPr id="24" name="等腰三角形 3"/>
          <p:cNvSpPr>
            <a:spLocks noChangeArrowheads="1"/>
          </p:cNvSpPr>
          <p:nvPr/>
        </p:nvSpPr>
        <p:spPr bwMode="auto">
          <a:xfrm rot="5400000">
            <a:off x="3272896" y="2748286"/>
            <a:ext cx="1470025" cy="1120775"/>
          </a:xfrm>
          <a:custGeom>
            <a:avLst/>
            <a:gdLst>
              <a:gd name="T0" fmla="*/ 0 w 1470182"/>
              <a:gd name="T1" fmla="*/ 1120693 h 1120693"/>
              <a:gd name="T2" fmla="*/ 1470182 w 1470182"/>
              <a:gd name="T3" fmla="*/ 0 h 1120693"/>
              <a:gd name="T4" fmla="*/ 935791 w 1470182"/>
              <a:gd name="T5" fmla="*/ 1120693 h 1120693"/>
              <a:gd name="T6" fmla="*/ 0 w 1470182"/>
              <a:gd name="T7" fmla="*/ 1120693 h 1120693"/>
              <a:gd name="T8" fmla="*/ 0 60000 65536"/>
              <a:gd name="T9" fmla="*/ 0 60000 65536"/>
              <a:gd name="T10" fmla="*/ 0 60000 65536"/>
              <a:gd name="T11" fmla="*/ 0 60000 65536"/>
              <a:gd name="T12" fmla="*/ 0 w 1470182"/>
              <a:gd name="T13" fmla="*/ 0 h 1120693"/>
              <a:gd name="T14" fmla="*/ 1470182 w 1470182"/>
              <a:gd name="T15" fmla="*/ 1120693 h 1120693"/>
            </a:gdLst>
            <a:ahLst/>
            <a:cxnLst>
              <a:cxn ang="T8">
                <a:pos x="T0" y="T1"/>
              </a:cxn>
              <a:cxn ang="T9">
                <a:pos x="T2" y="T3"/>
              </a:cxn>
              <a:cxn ang="T10">
                <a:pos x="T4" y="T5"/>
              </a:cxn>
              <a:cxn ang="T11">
                <a:pos x="T6" y="T7"/>
              </a:cxn>
            </a:cxnLst>
            <a:rect l="T12" t="T13" r="T14" b="T15"/>
            <a:pathLst>
              <a:path w="1470182" h="1120693">
                <a:moveTo>
                  <a:pt x="0" y="1120693"/>
                </a:moveTo>
                <a:lnTo>
                  <a:pt x="1470182" y="0"/>
                </a:lnTo>
                <a:lnTo>
                  <a:pt x="935791" y="1120693"/>
                </a:lnTo>
                <a:lnTo>
                  <a:pt x="0" y="1120693"/>
                </a:lnTo>
                <a:close/>
              </a:path>
            </a:pathLst>
          </a:custGeom>
          <a:solidFill>
            <a:schemeClr val="accent4">
              <a:alpha val="68999"/>
            </a:schemeClr>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5" name="等腰三角形 3"/>
          <p:cNvSpPr>
            <a:spLocks noChangeArrowheads="1"/>
          </p:cNvSpPr>
          <p:nvPr/>
        </p:nvSpPr>
        <p:spPr bwMode="auto">
          <a:xfrm rot="16200000" flipV="1">
            <a:off x="3272896" y="4256411"/>
            <a:ext cx="1470025" cy="1120775"/>
          </a:xfrm>
          <a:custGeom>
            <a:avLst/>
            <a:gdLst>
              <a:gd name="T0" fmla="*/ 0 w 1470182"/>
              <a:gd name="T1" fmla="*/ 1120693 h 1120693"/>
              <a:gd name="T2" fmla="*/ 1470182 w 1470182"/>
              <a:gd name="T3" fmla="*/ 0 h 1120693"/>
              <a:gd name="T4" fmla="*/ 935791 w 1470182"/>
              <a:gd name="T5" fmla="*/ 1120693 h 1120693"/>
              <a:gd name="T6" fmla="*/ 0 w 1470182"/>
              <a:gd name="T7" fmla="*/ 1120693 h 1120693"/>
              <a:gd name="T8" fmla="*/ 0 60000 65536"/>
              <a:gd name="T9" fmla="*/ 0 60000 65536"/>
              <a:gd name="T10" fmla="*/ 0 60000 65536"/>
              <a:gd name="T11" fmla="*/ 0 60000 65536"/>
              <a:gd name="T12" fmla="*/ 0 w 1470182"/>
              <a:gd name="T13" fmla="*/ 0 h 1120693"/>
              <a:gd name="T14" fmla="*/ 1470182 w 1470182"/>
              <a:gd name="T15" fmla="*/ 1120693 h 1120693"/>
            </a:gdLst>
            <a:ahLst/>
            <a:cxnLst>
              <a:cxn ang="T8">
                <a:pos x="T0" y="T1"/>
              </a:cxn>
              <a:cxn ang="T9">
                <a:pos x="T2" y="T3"/>
              </a:cxn>
              <a:cxn ang="T10">
                <a:pos x="T4" y="T5"/>
              </a:cxn>
              <a:cxn ang="T11">
                <a:pos x="T6" y="T7"/>
              </a:cxn>
            </a:cxnLst>
            <a:rect l="T12" t="T13" r="T14" b="T15"/>
            <a:pathLst>
              <a:path w="1470182" h="1120693">
                <a:moveTo>
                  <a:pt x="0" y="1120693"/>
                </a:moveTo>
                <a:lnTo>
                  <a:pt x="1470182" y="0"/>
                </a:lnTo>
                <a:lnTo>
                  <a:pt x="935791" y="1120693"/>
                </a:lnTo>
                <a:lnTo>
                  <a:pt x="0" y="1120693"/>
                </a:lnTo>
                <a:close/>
              </a:path>
            </a:pathLst>
          </a:custGeom>
          <a:solidFill>
            <a:schemeClr val="accent4">
              <a:alpha val="68999"/>
            </a:schemeClr>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6" name="任意多边形 76"/>
          <p:cNvSpPr>
            <a:spLocks noChangeArrowheads="1"/>
          </p:cNvSpPr>
          <p:nvPr/>
        </p:nvSpPr>
        <p:spPr bwMode="auto">
          <a:xfrm>
            <a:off x="234421" y="4616774"/>
            <a:ext cx="3213100" cy="935037"/>
          </a:xfrm>
          <a:custGeom>
            <a:avLst/>
            <a:gdLst>
              <a:gd name="T0" fmla="*/ 467895 w 3793537"/>
              <a:gd name="T1" fmla="*/ 0 h 935790"/>
              <a:gd name="T2" fmla="*/ 3703051 w 3793537"/>
              <a:gd name="T3" fmla="*/ 0 h 935790"/>
              <a:gd name="T4" fmla="*/ 3793537 w 3793537"/>
              <a:gd name="T5" fmla="*/ 9122 h 935790"/>
              <a:gd name="T6" fmla="*/ 3793537 w 3793537"/>
              <a:gd name="T7" fmla="*/ 926668 h 935790"/>
              <a:gd name="T8" fmla="*/ 3703051 w 3793537"/>
              <a:gd name="T9" fmla="*/ 935790 h 935790"/>
              <a:gd name="T10" fmla="*/ 467895 w 3793537"/>
              <a:gd name="T11" fmla="*/ 935790 h 935790"/>
              <a:gd name="T12" fmla="*/ 0 w 3793537"/>
              <a:gd name="T13" fmla="*/ 467895 h 935790"/>
              <a:gd name="T14" fmla="*/ 467895 w 3793537"/>
              <a:gd name="T15" fmla="*/ 0 h 935790"/>
              <a:gd name="T16" fmla="*/ 0 60000 65536"/>
              <a:gd name="T17" fmla="*/ 0 60000 65536"/>
              <a:gd name="T18" fmla="*/ 0 60000 65536"/>
              <a:gd name="T19" fmla="*/ 0 60000 65536"/>
              <a:gd name="T20" fmla="*/ 0 60000 65536"/>
              <a:gd name="T21" fmla="*/ 0 60000 65536"/>
              <a:gd name="T22" fmla="*/ 0 60000 65536"/>
              <a:gd name="T23" fmla="*/ 0 60000 65536"/>
              <a:gd name="T24" fmla="*/ 0 w 3793537"/>
              <a:gd name="T25" fmla="*/ 0 h 935790"/>
              <a:gd name="T26" fmla="*/ 3793537 w 3793537"/>
              <a:gd name="T27" fmla="*/ 935790 h 93579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93537" h="935790">
                <a:moveTo>
                  <a:pt x="467895" y="0"/>
                </a:moveTo>
                <a:lnTo>
                  <a:pt x="3703051" y="0"/>
                </a:lnTo>
                <a:lnTo>
                  <a:pt x="3793537" y="9122"/>
                </a:lnTo>
                <a:lnTo>
                  <a:pt x="3793537" y="926668"/>
                </a:lnTo>
                <a:lnTo>
                  <a:pt x="3703051" y="935790"/>
                </a:lnTo>
                <a:lnTo>
                  <a:pt x="467895" y="935790"/>
                </a:lnTo>
                <a:cubicBezTo>
                  <a:pt x="209484" y="935790"/>
                  <a:pt x="0" y="726306"/>
                  <a:pt x="0" y="467895"/>
                </a:cubicBezTo>
                <a:cubicBezTo>
                  <a:pt x="0" y="209484"/>
                  <a:pt x="209484" y="0"/>
                  <a:pt x="467895" y="0"/>
                </a:cubicBezTo>
                <a:close/>
              </a:path>
            </a:pathLst>
          </a:custGeom>
          <a:solidFill>
            <a:schemeClr val="accent4"/>
          </a:solidFill>
          <a:ln>
            <a:noFill/>
          </a:ln>
        </p:spPr>
        <p:txBody>
          <a:bodyPr anchor="ctr"/>
          <a:lstStyle/>
          <a:p>
            <a:pPr algn="ctr"/>
            <a:endParaRPr lang="zh-CN" altLang="zh-CN">
              <a:solidFill>
                <a:schemeClr val="bg1"/>
              </a:solidFill>
              <a:latin typeface="宋体" panose="02010600030101010101" pitchFamily="2" charset="-122"/>
              <a:sym typeface="宋体" panose="02010600030101010101" pitchFamily="2" charset="-122"/>
            </a:endParaRPr>
          </a:p>
        </p:txBody>
      </p:sp>
      <p:sp>
        <p:nvSpPr>
          <p:cNvPr id="27" name="等腰三角形 3"/>
          <p:cNvSpPr>
            <a:spLocks noChangeArrowheads="1"/>
          </p:cNvSpPr>
          <p:nvPr/>
        </p:nvSpPr>
        <p:spPr bwMode="auto">
          <a:xfrm rot="16200000" flipH="1">
            <a:off x="4393671" y="2748286"/>
            <a:ext cx="1470025" cy="1120775"/>
          </a:xfrm>
          <a:custGeom>
            <a:avLst/>
            <a:gdLst>
              <a:gd name="T0" fmla="*/ 0 w 1470182"/>
              <a:gd name="T1" fmla="*/ 1120693 h 1120693"/>
              <a:gd name="T2" fmla="*/ 1470182 w 1470182"/>
              <a:gd name="T3" fmla="*/ 0 h 1120693"/>
              <a:gd name="T4" fmla="*/ 935791 w 1470182"/>
              <a:gd name="T5" fmla="*/ 1120693 h 1120693"/>
              <a:gd name="T6" fmla="*/ 0 w 1470182"/>
              <a:gd name="T7" fmla="*/ 1120693 h 1120693"/>
              <a:gd name="T8" fmla="*/ 0 60000 65536"/>
              <a:gd name="T9" fmla="*/ 0 60000 65536"/>
              <a:gd name="T10" fmla="*/ 0 60000 65536"/>
              <a:gd name="T11" fmla="*/ 0 60000 65536"/>
              <a:gd name="T12" fmla="*/ 0 w 1470182"/>
              <a:gd name="T13" fmla="*/ 0 h 1120693"/>
              <a:gd name="T14" fmla="*/ 1470182 w 1470182"/>
              <a:gd name="T15" fmla="*/ 1120693 h 1120693"/>
            </a:gdLst>
            <a:ahLst/>
            <a:cxnLst>
              <a:cxn ang="T8">
                <a:pos x="T0" y="T1"/>
              </a:cxn>
              <a:cxn ang="T9">
                <a:pos x="T2" y="T3"/>
              </a:cxn>
              <a:cxn ang="T10">
                <a:pos x="T4" y="T5"/>
              </a:cxn>
              <a:cxn ang="T11">
                <a:pos x="T6" y="T7"/>
              </a:cxn>
            </a:cxnLst>
            <a:rect l="T12" t="T13" r="T14" b="T15"/>
            <a:pathLst>
              <a:path w="1470182" h="1120693">
                <a:moveTo>
                  <a:pt x="0" y="1120693"/>
                </a:moveTo>
                <a:lnTo>
                  <a:pt x="1470182" y="0"/>
                </a:lnTo>
                <a:lnTo>
                  <a:pt x="935791" y="1120693"/>
                </a:lnTo>
                <a:lnTo>
                  <a:pt x="0" y="1120693"/>
                </a:lnTo>
                <a:close/>
              </a:path>
            </a:pathLst>
          </a:custGeom>
          <a:solidFill>
            <a:schemeClr val="accent4">
              <a:alpha val="68999"/>
            </a:schemeClr>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8" name="等腰三角形 3"/>
          <p:cNvSpPr>
            <a:spLocks noChangeArrowheads="1"/>
          </p:cNvSpPr>
          <p:nvPr/>
        </p:nvSpPr>
        <p:spPr bwMode="auto">
          <a:xfrm rot="5400000" flipH="1" flipV="1">
            <a:off x="4393671" y="4256411"/>
            <a:ext cx="1470025" cy="1120775"/>
          </a:xfrm>
          <a:custGeom>
            <a:avLst/>
            <a:gdLst>
              <a:gd name="T0" fmla="*/ 0 w 1470182"/>
              <a:gd name="T1" fmla="*/ 1120693 h 1120693"/>
              <a:gd name="T2" fmla="*/ 1470182 w 1470182"/>
              <a:gd name="T3" fmla="*/ 0 h 1120693"/>
              <a:gd name="T4" fmla="*/ 935791 w 1470182"/>
              <a:gd name="T5" fmla="*/ 1120693 h 1120693"/>
              <a:gd name="T6" fmla="*/ 0 w 1470182"/>
              <a:gd name="T7" fmla="*/ 1120693 h 1120693"/>
              <a:gd name="T8" fmla="*/ 0 60000 65536"/>
              <a:gd name="T9" fmla="*/ 0 60000 65536"/>
              <a:gd name="T10" fmla="*/ 0 60000 65536"/>
              <a:gd name="T11" fmla="*/ 0 60000 65536"/>
              <a:gd name="T12" fmla="*/ 0 w 1470182"/>
              <a:gd name="T13" fmla="*/ 0 h 1120693"/>
              <a:gd name="T14" fmla="*/ 1470182 w 1470182"/>
              <a:gd name="T15" fmla="*/ 1120693 h 1120693"/>
            </a:gdLst>
            <a:ahLst/>
            <a:cxnLst>
              <a:cxn ang="T8">
                <a:pos x="T0" y="T1"/>
              </a:cxn>
              <a:cxn ang="T9">
                <a:pos x="T2" y="T3"/>
              </a:cxn>
              <a:cxn ang="T10">
                <a:pos x="T4" y="T5"/>
              </a:cxn>
              <a:cxn ang="T11">
                <a:pos x="T6" y="T7"/>
              </a:cxn>
            </a:cxnLst>
            <a:rect l="T12" t="T13" r="T14" b="T15"/>
            <a:pathLst>
              <a:path w="1470182" h="1120693">
                <a:moveTo>
                  <a:pt x="0" y="1120693"/>
                </a:moveTo>
                <a:lnTo>
                  <a:pt x="1470182" y="0"/>
                </a:lnTo>
                <a:lnTo>
                  <a:pt x="935791" y="1120693"/>
                </a:lnTo>
                <a:lnTo>
                  <a:pt x="0" y="1120693"/>
                </a:lnTo>
                <a:close/>
              </a:path>
            </a:pathLst>
          </a:custGeom>
          <a:solidFill>
            <a:schemeClr val="accent4">
              <a:alpha val="68999"/>
            </a:schemeClr>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9" name="任意多边形 79"/>
          <p:cNvSpPr>
            <a:spLocks noChangeArrowheads="1"/>
          </p:cNvSpPr>
          <p:nvPr/>
        </p:nvSpPr>
        <p:spPr bwMode="auto">
          <a:xfrm flipH="1">
            <a:off x="5678315" y="2573661"/>
            <a:ext cx="3213100" cy="936625"/>
          </a:xfrm>
          <a:custGeom>
            <a:avLst/>
            <a:gdLst>
              <a:gd name="T0" fmla="*/ 467895 w 3793537"/>
              <a:gd name="T1" fmla="*/ 0 h 935790"/>
              <a:gd name="T2" fmla="*/ 3703051 w 3793537"/>
              <a:gd name="T3" fmla="*/ 0 h 935790"/>
              <a:gd name="T4" fmla="*/ 3793537 w 3793537"/>
              <a:gd name="T5" fmla="*/ 9122 h 935790"/>
              <a:gd name="T6" fmla="*/ 3793537 w 3793537"/>
              <a:gd name="T7" fmla="*/ 926668 h 935790"/>
              <a:gd name="T8" fmla="*/ 3703051 w 3793537"/>
              <a:gd name="T9" fmla="*/ 935790 h 935790"/>
              <a:gd name="T10" fmla="*/ 467895 w 3793537"/>
              <a:gd name="T11" fmla="*/ 935790 h 935790"/>
              <a:gd name="T12" fmla="*/ 0 w 3793537"/>
              <a:gd name="T13" fmla="*/ 467895 h 935790"/>
              <a:gd name="T14" fmla="*/ 467895 w 3793537"/>
              <a:gd name="T15" fmla="*/ 0 h 935790"/>
              <a:gd name="T16" fmla="*/ 0 60000 65536"/>
              <a:gd name="T17" fmla="*/ 0 60000 65536"/>
              <a:gd name="T18" fmla="*/ 0 60000 65536"/>
              <a:gd name="T19" fmla="*/ 0 60000 65536"/>
              <a:gd name="T20" fmla="*/ 0 60000 65536"/>
              <a:gd name="T21" fmla="*/ 0 60000 65536"/>
              <a:gd name="T22" fmla="*/ 0 60000 65536"/>
              <a:gd name="T23" fmla="*/ 0 60000 65536"/>
              <a:gd name="T24" fmla="*/ 0 w 3793537"/>
              <a:gd name="T25" fmla="*/ 0 h 935790"/>
              <a:gd name="T26" fmla="*/ 3793537 w 3793537"/>
              <a:gd name="T27" fmla="*/ 935790 h 93579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93537" h="935790">
                <a:moveTo>
                  <a:pt x="467895" y="0"/>
                </a:moveTo>
                <a:lnTo>
                  <a:pt x="3703051" y="0"/>
                </a:lnTo>
                <a:lnTo>
                  <a:pt x="3793537" y="9122"/>
                </a:lnTo>
                <a:lnTo>
                  <a:pt x="3793537" y="926668"/>
                </a:lnTo>
                <a:lnTo>
                  <a:pt x="3703051" y="935790"/>
                </a:lnTo>
                <a:lnTo>
                  <a:pt x="467895" y="935790"/>
                </a:lnTo>
                <a:cubicBezTo>
                  <a:pt x="209484" y="935790"/>
                  <a:pt x="0" y="726306"/>
                  <a:pt x="0" y="467895"/>
                </a:cubicBezTo>
                <a:cubicBezTo>
                  <a:pt x="0" y="209484"/>
                  <a:pt x="209484" y="0"/>
                  <a:pt x="467895" y="0"/>
                </a:cubicBezTo>
                <a:close/>
              </a:path>
            </a:pathLst>
          </a:custGeom>
          <a:solidFill>
            <a:schemeClr val="accent4"/>
          </a:solidFill>
          <a:ln>
            <a:noFill/>
          </a:ln>
        </p:spPr>
        <p:txBody>
          <a:bodyPr anchor="ctr"/>
          <a:lstStyle/>
          <a:p>
            <a:pPr algn="ctr"/>
            <a:endParaRPr lang="zh-CN" altLang="zh-CN">
              <a:solidFill>
                <a:schemeClr val="bg1"/>
              </a:solidFill>
              <a:latin typeface="宋体" panose="02010600030101010101" pitchFamily="2" charset="-122"/>
              <a:sym typeface="宋体" panose="02010600030101010101" pitchFamily="2" charset="-122"/>
            </a:endParaRPr>
          </a:p>
        </p:txBody>
      </p:sp>
      <p:sp>
        <p:nvSpPr>
          <p:cNvPr id="30" name="任意多边形 80"/>
          <p:cNvSpPr>
            <a:spLocks noChangeArrowheads="1"/>
          </p:cNvSpPr>
          <p:nvPr/>
        </p:nvSpPr>
        <p:spPr bwMode="auto">
          <a:xfrm flipH="1">
            <a:off x="5678315" y="4616774"/>
            <a:ext cx="3213100" cy="935037"/>
          </a:xfrm>
          <a:custGeom>
            <a:avLst/>
            <a:gdLst>
              <a:gd name="T0" fmla="*/ 467895 w 3793537"/>
              <a:gd name="T1" fmla="*/ 0 h 935790"/>
              <a:gd name="T2" fmla="*/ 3703051 w 3793537"/>
              <a:gd name="T3" fmla="*/ 0 h 935790"/>
              <a:gd name="T4" fmla="*/ 3793537 w 3793537"/>
              <a:gd name="T5" fmla="*/ 9122 h 935790"/>
              <a:gd name="T6" fmla="*/ 3793537 w 3793537"/>
              <a:gd name="T7" fmla="*/ 926668 h 935790"/>
              <a:gd name="T8" fmla="*/ 3703051 w 3793537"/>
              <a:gd name="T9" fmla="*/ 935790 h 935790"/>
              <a:gd name="T10" fmla="*/ 467895 w 3793537"/>
              <a:gd name="T11" fmla="*/ 935790 h 935790"/>
              <a:gd name="T12" fmla="*/ 0 w 3793537"/>
              <a:gd name="T13" fmla="*/ 467895 h 935790"/>
              <a:gd name="T14" fmla="*/ 467895 w 3793537"/>
              <a:gd name="T15" fmla="*/ 0 h 935790"/>
              <a:gd name="T16" fmla="*/ 0 60000 65536"/>
              <a:gd name="T17" fmla="*/ 0 60000 65536"/>
              <a:gd name="T18" fmla="*/ 0 60000 65536"/>
              <a:gd name="T19" fmla="*/ 0 60000 65536"/>
              <a:gd name="T20" fmla="*/ 0 60000 65536"/>
              <a:gd name="T21" fmla="*/ 0 60000 65536"/>
              <a:gd name="T22" fmla="*/ 0 60000 65536"/>
              <a:gd name="T23" fmla="*/ 0 60000 65536"/>
              <a:gd name="T24" fmla="*/ 0 w 3793537"/>
              <a:gd name="T25" fmla="*/ 0 h 935790"/>
              <a:gd name="T26" fmla="*/ 3793537 w 3793537"/>
              <a:gd name="T27" fmla="*/ 935790 h 93579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93537" h="935790">
                <a:moveTo>
                  <a:pt x="467895" y="0"/>
                </a:moveTo>
                <a:lnTo>
                  <a:pt x="3703051" y="0"/>
                </a:lnTo>
                <a:lnTo>
                  <a:pt x="3793537" y="9122"/>
                </a:lnTo>
                <a:lnTo>
                  <a:pt x="3793537" y="926668"/>
                </a:lnTo>
                <a:lnTo>
                  <a:pt x="3703051" y="935790"/>
                </a:lnTo>
                <a:lnTo>
                  <a:pt x="467895" y="935790"/>
                </a:lnTo>
                <a:cubicBezTo>
                  <a:pt x="209484" y="935790"/>
                  <a:pt x="0" y="726306"/>
                  <a:pt x="0" y="467895"/>
                </a:cubicBezTo>
                <a:cubicBezTo>
                  <a:pt x="0" y="209484"/>
                  <a:pt x="209484" y="0"/>
                  <a:pt x="467895" y="0"/>
                </a:cubicBezTo>
                <a:close/>
              </a:path>
            </a:pathLst>
          </a:custGeom>
          <a:solidFill>
            <a:schemeClr val="accent4"/>
          </a:solidFill>
          <a:ln>
            <a:noFill/>
          </a:ln>
        </p:spPr>
        <p:txBody>
          <a:bodyPr anchor="ctr"/>
          <a:lstStyle/>
          <a:p>
            <a:pPr algn="ctr"/>
            <a:endParaRPr lang="zh-CN" altLang="zh-CN">
              <a:solidFill>
                <a:schemeClr val="bg1"/>
              </a:solidFill>
              <a:latin typeface="宋体" panose="02010600030101010101" pitchFamily="2" charset="-122"/>
              <a:sym typeface="宋体" panose="02010600030101010101" pitchFamily="2" charset="-122"/>
            </a:endParaRPr>
          </a:p>
        </p:txBody>
      </p:sp>
      <p:grpSp>
        <p:nvGrpSpPr>
          <p:cNvPr id="31" name="组合 30"/>
          <p:cNvGrpSpPr/>
          <p:nvPr/>
        </p:nvGrpSpPr>
        <p:grpSpPr>
          <a:xfrm>
            <a:off x="998009" y="2630811"/>
            <a:ext cx="1927225" cy="879475"/>
            <a:chOff x="998009" y="2630811"/>
            <a:chExt cx="1927225" cy="879475"/>
          </a:xfrm>
        </p:grpSpPr>
        <p:sp>
          <p:nvSpPr>
            <p:cNvPr id="32" name="矩形 2"/>
            <p:cNvSpPr>
              <a:spLocks noChangeArrowheads="1"/>
            </p:cNvSpPr>
            <p:nvPr/>
          </p:nvSpPr>
          <p:spPr bwMode="auto">
            <a:xfrm>
              <a:off x="998009" y="2864174"/>
              <a:ext cx="19272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矩形 97"/>
            <p:cNvSpPr>
              <a:spLocks noChangeArrowheads="1"/>
            </p:cNvSpPr>
            <p:nvPr/>
          </p:nvSpPr>
          <p:spPr bwMode="auto">
            <a:xfrm>
              <a:off x="1231371" y="2630811"/>
              <a:ext cx="14160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zh-CN" altLang="en-US" sz="1600" b="1" dirty="0">
                <a:solidFill>
                  <a:schemeClr val="bg1"/>
                </a:solidFill>
                <a:latin typeface="Calibri" panose="020F0502020204030204" pitchFamily="34" charset="0"/>
                <a:sym typeface="宋体" panose="02010600030101010101" pitchFamily="2" charset="-122"/>
              </a:endParaRPr>
            </a:p>
          </p:txBody>
        </p:sp>
      </p:grpSp>
      <p:grpSp>
        <p:nvGrpSpPr>
          <p:cNvPr id="34" name="组合 33"/>
          <p:cNvGrpSpPr/>
          <p:nvPr/>
        </p:nvGrpSpPr>
        <p:grpSpPr>
          <a:xfrm>
            <a:off x="5957143" y="2605411"/>
            <a:ext cx="1927225" cy="879475"/>
            <a:chOff x="5957143" y="2605411"/>
            <a:chExt cx="1927225" cy="879475"/>
          </a:xfrm>
        </p:grpSpPr>
        <p:sp>
          <p:nvSpPr>
            <p:cNvPr id="35" name="矩形 98"/>
            <p:cNvSpPr>
              <a:spLocks noChangeArrowheads="1"/>
            </p:cNvSpPr>
            <p:nvPr/>
          </p:nvSpPr>
          <p:spPr bwMode="auto">
            <a:xfrm>
              <a:off x="5957143" y="2837186"/>
              <a:ext cx="19272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矩形 99"/>
            <p:cNvSpPr>
              <a:spLocks noChangeArrowheads="1"/>
            </p:cNvSpPr>
            <p:nvPr/>
          </p:nvSpPr>
          <p:spPr bwMode="auto">
            <a:xfrm>
              <a:off x="6190506" y="2605411"/>
              <a:ext cx="141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zh-CN" altLang="en-US" sz="1600" b="1" dirty="0">
                <a:solidFill>
                  <a:schemeClr val="bg1"/>
                </a:solidFill>
                <a:latin typeface="Calibri" panose="020F0502020204030204" pitchFamily="34" charset="0"/>
                <a:sym typeface="宋体" panose="02010600030101010101" pitchFamily="2" charset="-122"/>
              </a:endParaRPr>
            </a:p>
          </p:txBody>
        </p:sp>
      </p:grpSp>
      <p:grpSp>
        <p:nvGrpSpPr>
          <p:cNvPr id="37" name="组合 36"/>
          <p:cNvGrpSpPr/>
          <p:nvPr/>
        </p:nvGrpSpPr>
        <p:grpSpPr>
          <a:xfrm>
            <a:off x="998009" y="4667574"/>
            <a:ext cx="1927225" cy="879475"/>
            <a:chOff x="998009" y="4667574"/>
            <a:chExt cx="1927225" cy="879475"/>
          </a:xfrm>
        </p:grpSpPr>
        <p:sp>
          <p:nvSpPr>
            <p:cNvPr id="38" name="矩形 100"/>
            <p:cNvSpPr>
              <a:spLocks noChangeArrowheads="1"/>
            </p:cNvSpPr>
            <p:nvPr/>
          </p:nvSpPr>
          <p:spPr bwMode="auto">
            <a:xfrm>
              <a:off x="998009" y="4900936"/>
              <a:ext cx="19272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矩形 101"/>
            <p:cNvSpPr>
              <a:spLocks noChangeArrowheads="1"/>
            </p:cNvSpPr>
            <p:nvPr/>
          </p:nvSpPr>
          <p:spPr bwMode="auto">
            <a:xfrm>
              <a:off x="1231371" y="4667574"/>
              <a:ext cx="14160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zh-CN" altLang="en-US" sz="1600" b="1" dirty="0">
                <a:solidFill>
                  <a:schemeClr val="bg1"/>
                </a:solidFill>
                <a:latin typeface="Calibri" panose="020F0502020204030204" pitchFamily="34" charset="0"/>
                <a:sym typeface="宋体" panose="02010600030101010101" pitchFamily="2" charset="-122"/>
              </a:endParaRPr>
            </a:p>
          </p:txBody>
        </p:sp>
      </p:grpSp>
      <p:grpSp>
        <p:nvGrpSpPr>
          <p:cNvPr id="40" name="组合 39"/>
          <p:cNvGrpSpPr/>
          <p:nvPr/>
        </p:nvGrpSpPr>
        <p:grpSpPr>
          <a:xfrm>
            <a:off x="5957143" y="4665986"/>
            <a:ext cx="1927225" cy="879475"/>
            <a:chOff x="5957143" y="4665986"/>
            <a:chExt cx="1927225" cy="879475"/>
          </a:xfrm>
        </p:grpSpPr>
        <p:sp>
          <p:nvSpPr>
            <p:cNvPr id="41" name="矩形 102"/>
            <p:cNvSpPr>
              <a:spLocks noChangeArrowheads="1"/>
            </p:cNvSpPr>
            <p:nvPr/>
          </p:nvSpPr>
          <p:spPr bwMode="auto">
            <a:xfrm>
              <a:off x="5957143" y="4899349"/>
              <a:ext cx="19272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 name="矩形 103"/>
            <p:cNvSpPr>
              <a:spLocks noChangeArrowheads="1"/>
            </p:cNvSpPr>
            <p:nvPr/>
          </p:nvSpPr>
          <p:spPr bwMode="auto">
            <a:xfrm>
              <a:off x="6190506" y="4665986"/>
              <a:ext cx="141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zh-CN" altLang="en-US" sz="1600" b="1" dirty="0">
                <a:solidFill>
                  <a:schemeClr val="bg1"/>
                </a:solidFill>
                <a:latin typeface="Calibri" panose="020F0502020204030204" pitchFamily="34" charset="0"/>
                <a:sym typeface="宋体" panose="02010600030101010101" pitchFamily="2" charset="-122"/>
              </a:endParaRPr>
            </a:p>
          </p:txBody>
        </p:sp>
      </p:grpSp>
      <p:grpSp>
        <p:nvGrpSpPr>
          <p:cNvPr id="43" name="组合 42"/>
          <p:cNvGrpSpPr/>
          <p:nvPr/>
        </p:nvGrpSpPr>
        <p:grpSpPr>
          <a:xfrm>
            <a:off x="3987271" y="3469011"/>
            <a:ext cx="1160463" cy="1160463"/>
            <a:chOff x="3987271" y="3469011"/>
            <a:chExt cx="1160463" cy="1160463"/>
          </a:xfrm>
        </p:grpSpPr>
        <p:sp>
          <p:nvSpPr>
            <p:cNvPr id="44" name="椭圆 94"/>
            <p:cNvSpPr>
              <a:spLocks noChangeArrowheads="1"/>
            </p:cNvSpPr>
            <p:nvPr/>
          </p:nvSpPr>
          <p:spPr bwMode="auto">
            <a:xfrm>
              <a:off x="3987271" y="3469011"/>
              <a:ext cx="1160463" cy="1160463"/>
            </a:xfrm>
            <a:prstGeom prst="ellipse">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5" name="Freeform 93"/>
            <p:cNvSpPr>
              <a:spLocks noEditPoints="1"/>
            </p:cNvSpPr>
            <p:nvPr/>
          </p:nvSpPr>
          <p:spPr bwMode="auto">
            <a:xfrm>
              <a:off x="4078580" y="3728420"/>
              <a:ext cx="1001657" cy="564676"/>
            </a:xfrm>
            <a:custGeom>
              <a:avLst/>
              <a:gdLst>
                <a:gd name="T0" fmla="*/ 56 w 112"/>
                <a:gd name="T1" fmla="*/ 20 h 77"/>
                <a:gd name="T2" fmla="*/ 15 w 112"/>
                <a:gd name="T3" fmla="*/ 49 h 77"/>
                <a:gd name="T4" fmla="*/ 10 w 112"/>
                <a:gd name="T5" fmla="*/ 52 h 77"/>
                <a:gd name="T6" fmla="*/ 4 w 112"/>
                <a:gd name="T7" fmla="*/ 66 h 77"/>
                <a:gd name="T8" fmla="*/ 4 w 112"/>
                <a:gd name="T9" fmla="*/ 37 h 77"/>
                <a:gd name="T10" fmla="*/ 0 w 112"/>
                <a:gd name="T11" fmla="*/ 46 h 77"/>
                <a:gd name="T12" fmla="*/ 13 w 112"/>
                <a:gd name="T13" fmla="*/ 29 h 77"/>
                <a:gd name="T14" fmla="*/ 15 w 112"/>
                <a:gd name="T15" fmla="*/ 49 h 77"/>
                <a:gd name="T16" fmla="*/ 15 w 112"/>
                <a:gd name="T17" fmla="*/ 25 h 77"/>
                <a:gd name="T18" fmla="*/ 3 w 112"/>
                <a:gd name="T19" fmla="*/ 22 h 77"/>
                <a:gd name="T20" fmla="*/ 96 w 112"/>
                <a:gd name="T21" fmla="*/ 66 h 77"/>
                <a:gd name="T22" fmla="*/ 102 w 112"/>
                <a:gd name="T23" fmla="*/ 52 h 77"/>
                <a:gd name="T24" fmla="*/ 107 w 112"/>
                <a:gd name="T25" fmla="*/ 49 h 77"/>
                <a:gd name="T26" fmla="*/ 107 w 112"/>
                <a:gd name="T27" fmla="*/ 37 h 77"/>
                <a:gd name="T28" fmla="*/ 112 w 112"/>
                <a:gd name="T29" fmla="*/ 33 h 77"/>
                <a:gd name="T30" fmla="*/ 98 w 112"/>
                <a:gd name="T31" fmla="*/ 31 h 77"/>
                <a:gd name="T32" fmla="*/ 101 w 112"/>
                <a:gd name="T33" fmla="*/ 15 h 77"/>
                <a:gd name="T34" fmla="*/ 97 w 112"/>
                <a:gd name="T35" fmla="*/ 26 h 77"/>
                <a:gd name="T36" fmla="*/ 101 w 112"/>
                <a:gd name="T37" fmla="*/ 15 h 77"/>
                <a:gd name="T38" fmla="*/ 80 w 112"/>
                <a:gd name="T39" fmla="*/ 72 h 77"/>
                <a:gd name="T40" fmla="*/ 82 w 112"/>
                <a:gd name="T41" fmla="*/ 72 h 77"/>
                <a:gd name="T42" fmla="*/ 87 w 112"/>
                <a:gd name="T43" fmla="*/ 47 h 77"/>
                <a:gd name="T44" fmla="*/ 88 w 112"/>
                <a:gd name="T45" fmla="*/ 47 h 77"/>
                <a:gd name="T46" fmla="*/ 88 w 112"/>
                <a:gd name="T47" fmla="*/ 26 h 77"/>
                <a:gd name="T48" fmla="*/ 77 w 112"/>
                <a:gd name="T49" fmla="*/ 51 h 77"/>
                <a:gd name="T50" fmla="*/ 65 w 112"/>
                <a:gd name="T51" fmla="*/ 32 h 77"/>
                <a:gd name="T52" fmla="*/ 64 w 112"/>
                <a:gd name="T53" fmla="*/ 50 h 77"/>
                <a:gd name="T54" fmla="*/ 57 w 112"/>
                <a:gd name="T55" fmla="*/ 55 h 77"/>
                <a:gd name="T56" fmla="*/ 48 w 112"/>
                <a:gd name="T57" fmla="*/ 77 h 77"/>
                <a:gd name="T58" fmla="*/ 48 w 112"/>
                <a:gd name="T59" fmla="*/ 32 h 77"/>
                <a:gd name="T60" fmla="*/ 41 w 112"/>
                <a:gd name="T61" fmla="*/ 47 h 77"/>
                <a:gd name="T62" fmla="*/ 65 w 112"/>
                <a:gd name="T63" fmla="*/ 21 h 77"/>
                <a:gd name="T64" fmla="*/ 65 w 112"/>
                <a:gd name="T65" fmla="*/ 47 h 77"/>
                <a:gd name="T66" fmla="*/ 31 w 112"/>
                <a:gd name="T67" fmla="*/ 72 h 77"/>
                <a:gd name="T68" fmla="*/ 30 w 112"/>
                <a:gd name="T69" fmla="*/ 72 h 77"/>
                <a:gd name="T70" fmla="*/ 24 w 112"/>
                <a:gd name="T71" fmla="*/ 47 h 77"/>
                <a:gd name="T72" fmla="*/ 23 w 112"/>
                <a:gd name="T73" fmla="*/ 47 h 77"/>
                <a:gd name="T74" fmla="*/ 23 w 112"/>
                <a:gd name="T75" fmla="*/ 26 h 77"/>
                <a:gd name="T76" fmla="*/ 35 w 112"/>
                <a:gd name="T77" fmla="*/ 51 h 77"/>
                <a:gd name="T78" fmla="*/ 39 w 112"/>
                <a:gd name="T79" fmla="*/ 17 h 77"/>
                <a:gd name="T80" fmla="*/ 31 w 112"/>
                <a:gd name="T81" fmla="*/ 25 h 77"/>
                <a:gd name="T82" fmla="*/ 81 w 112"/>
                <a:gd name="T83" fmla="*/ 9 h 77"/>
                <a:gd name="T84" fmla="*/ 75 w 112"/>
                <a:gd name="T85" fmla="*/ 23 h 77"/>
                <a:gd name="T86" fmla="*/ 81 w 112"/>
                <a:gd name="T87" fmla="*/ 9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accent4"/>
            </a:solidFill>
            <a:ln>
              <a:noFill/>
            </a:ln>
          </p:spPr>
          <p:txBody>
            <a:bodyPr lIns="91436" tIns="45718" rIns="91436" bIns="45718"/>
            <a:lstStyle/>
            <a:p>
              <a:pPr defTabSz="685165" fontAlgn="base">
                <a:spcBef>
                  <a:spcPct val="0"/>
                </a:spcBef>
                <a:spcAft>
                  <a:spcPct val="0"/>
                </a:spcAft>
              </a:pPr>
              <a:endParaRPr lang="zh-CN" altLang="en-US">
                <a:solidFill>
                  <a:srgbClr val="000000"/>
                </a:solidFill>
                <a:latin typeface="Arial" panose="020B0604020202020204" pitchFamily="34" charset="0"/>
              </a:endParaRPr>
            </a:p>
          </p:txBody>
        </p:sp>
      </p:grpSp>
      <p:grpSp>
        <p:nvGrpSpPr>
          <p:cNvPr id="46" name="Group 9"/>
          <p:cNvGrpSpPr/>
          <p:nvPr/>
        </p:nvGrpSpPr>
        <p:grpSpPr>
          <a:xfrm>
            <a:off x="367336" y="2768078"/>
            <a:ext cx="647523" cy="480154"/>
            <a:chOff x="4572000" y="3414713"/>
            <a:chExt cx="374651" cy="277813"/>
          </a:xfrm>
          <a:solidFill>
            <a:schemeClr val="bg1"/>
          </a:solidFill>
        </p:grpSpPr>
        <p:sp>
          <p:nvSpPr>
            <p:cNvPr id="47"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Franklin Gothic Book"/>
                <a:cs typeface="+mn-cs"/>
              </a:endParaRPr>
            </a:p>
          </p:txBody>
        </p:sp>
        <p:sp>
          <p:nvSpPr>
            <p:cNvPr id="48"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Franklin Gothic Book"/>
                <a:cs typeface="+mn-cs"/>
              </a:endParaRPr>
            </a:p>
          </p:txBody>
        </p:sp>
      </p:grpSp>
      <p:sp>
        <p:nvSpPr>
          <p:cNvPr id="49" name="Freeform 179"/>
          <p:cNvSpPr>
            <a:spLocks noEditPoints="1"/>
          </p:cNvSpPr>
          <p:nvPr/>
        </p:nvSpPr>
        <p:spPr bwMode="auto">
          <a:xfrm>
            <a:off x="7952184" y="2765938"/>
            <a:ext cx="724272" cy="540595"/>
          </a:xfrm>
          <a:custGeom>
            <a:avLst/>
            <a:gdLst>
              <a:gd name="T0" fmla="*/ 2147483647 w 174"/>
              <a:gd name="T1" fmla="*/ 2147483647 h 130"/>
              <a:gd name="T2" fmla="*/ 2147483647 w 174"/>
              <a:gd name="T3" fmla="*/ 2147483647 h 130"/>
              <a:gd name="T4" fmla="*/ 2147483647 w 174"/>
              <a:gd name="T5" fmla="*/ 2147483647 h 130"/>
              <a:gd name="T6" fmla="*/ 2147483647 w 174"/>
              <a:gd name="T7" fmla="*/ 2147483647 h 130"/>
              <a:gd name="T8" fmla="*/ 2147483647 w 174"/>
              <a:gd name="T9" fmla="*/ 2147483647 h 130"/>
              <a:gd name="T10" fmla="*/ 2147483647 w 174"/>
              <a:gd name="T11" fmla="*/ 2147483647 h 130"/>
              <a:gd name="T12" fmla="*/ 2147483647 w 174"/>
              <a:gd name="T13" fmla="*/ 2147483647 h 130"/>
              <a:gd name="T14" fmla="*/ 2147483647 w 174"/>
              <a:gd name="T15" fmla="*/ 2147483647 h 130"/>
              <a:gd name="T16" fmla="*/ 2147483647 w 174"/>
              <a:gd name="T17" fmla="*/ 2147483647 h 130"/>
              <a:gd name="T18" fmla="*/ 2147483647 w 174"/>
              <a:gd name="T19" fmla="*/ 2147483647 h 130"/>
              <a:gd name="T20" fmla="*/ 2147483647 w 174"/>
              <a:gd name="T21" fmla="*/ 2147483647 h 130"/>
              <a:gd name="T22" fmla="*/ 2147483647 w 174"/>
              <a:gd name="T23" fmla="*/ 2147483647 h 130"/>
              <a:gd name="T24" fmla="*/ 2147483647 w 174"/>
              <a:gd name="T25" fmla="*/ 2147483647 h 130"/>
              <a:gd name="T26" fmla="*/ 2147483647 w 174"/>
              <a:gd name="T27" fmla="*/ 2147483647 h 130"/>
              <a:gd name="T28" fmla="*/ 2147483647 w 174"/>
              <a:gd name="T29" fmla="*/ 0 h 130"/>
              <a:gd name="T30" fmla="*/ 2147483647 w 174"/>
              <a:gd name="T31" fmla="*/ 0 h 130"/>
              <a:gd name="T32" fmla="*/ 2147483647 w 174"/>
              <a:gd name="T33" fmla="*/ 2147483647 h 130"/>
              <a:gd name="T34" fmla="*/ 2147483647 w 174"/>
              <a:gd name="T35" fmla="*/ 2147483647 h 130"/>
              <a:gd name="T36" fmla="*/ 2147483647 w 174"/>
              <a:gd name="T37" fmla="*/ 2147483647 h 130"/>
              <a:gd name="T38" fmla="*/ 2147483647 w 174"/>
              <a:gd name="T39" fmla="*/ 2147483647 h 130"/>
              <a:gd name="T40" fmla="*/ 2147483647 w 174"/>
              <a:gd name="T41" fmla="*/ 2147483647 h 130"/>
              <a:gd name="T42" fmla="*/ 2147483647 w 174"/>
              <a:gd name="T43" fmla="*/ 2147483647 h 130"/>
              <a:gd name="T44" fmla="*/ 2147483647 w 174"/>
              <a:gd name="T45" fmla="*/ 2147483647 h 130"/>
              <a:gd name="T46" fmla="*/ 2147483647 w 174"/>
              <a:gd name="T47" fmla="*/ 2147483647 h 130"/>
              <a:gd name="T48" fmla="*/ 2147483647 w 174"/>
              <a:gd name="T49" fmla="*/ 2147483647 h 130"/>
              <a:gd name="T50" fmla="*/ 2147483647 w 174"/>
              <a:gd name="T51" fmla="*/ 2147483647 h 130"/>
              <a:gd name="T52" fmla="*/ 2147483647 w 174"/>
              <a:gd name="T53" fmla="*/ 2147483647 h 130"/>
              <a:gd name="T54" fmla="*/ 2147483647 w 174"/>
              <a:gd name="T55" fmla="*/ 2147483647 h 130"/>
              <a:gd name="T56" fmla="*/ 2147483647 w 174"/>
              <a:gd name="T57" fmla="*/ 2147483647 h 130"/>
              <a:gd name="T58" fmla="*/ 2147483647 w 174"/>
              <a:gd name="T59" fmla="*/ 2147483647 h 130"/>
              <a:gd name="T60" fmla="*/ 0 w 174"/>
              <a:gd name="T61" fmla="*/ 2147483647 h 130"/>
              <a:gd name="T62" fmla="*/ 2147483647 w 174"/>
              <a:gd name="T63" fmla="*/ 2147483647 h 130"/>
              <a:gd name="T64" fmla="*/ 2147483647 w 174"/>
              <a:gd name="T65" fmla="*/ 2147483647 h 130"/>
              <a:gd name="T66" fmla="*/ 2147483647 w 174"/>
              <a:gd name="T67" fmla="*/ 2147483647 h 130"/>
              <a:gd name="T68" fmla="*/ 2147483647 w 174"/>
              <a:gd name="T69" fmla="*/ 2147483647 h 13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74" h="130">
                <a:moveTo>
                  <a:pt x="160" y="97"/>
                </a:moveTo>
                <a:cubicBezTo>
                  <a:pt x="14" y="97"/>
                  <a:pt x="14" y="97"/>
                  <a:pt x="14" y="97"/>
                </a:cubicBezTo>
                <a:cubicBezTo>
                  <a:pt x="3" y="118"/>
                  <a:pt x="3" y="118"/>
                  <a:pt x="3" y="118"/>
                </a:cubicBezTo>
                <a:cubicBezTo>
                  <a:pt x="171" y="118"/>
                  <a:pt x="171" y="118"/>
                  <a:pt x="171" y="118"/>
                </a:cubicBezTo>
                <a:lnTo>
                  <a:pt x="160" y="97"/>
                </a:lnTo>
                <a:close/>
                <a:moveTo>
                  <a:pt x="69" y="113"/>
                </a:moveTo>
                <a:cubicBezTo>
                  <a:pt x="73" y="105"/>
                  <a:pt x="73" y="105"/>
                  <a:pt x="73" y="105"/>
                </a:cubicBezTo>
                <a:cubicBezTo>
                  <a:pt x="101" y="105"/>
                  <a:pt x="101" y="105"/>
                  <a:pt x="101" y="105"/>
                </a:cubicBezTo>
                <a:cubicBezTo>
                  <a:pt x="105" y="113"/>
                  <a:pt x="105" y="113"/>
                  <a:pt x="105" y="113"/>
                </a:cubicBezTo>
                <a:lnTo>
                  <a:pt x="69" y="113"/>
                </a:lnTo>
                <a:close/>
                <a:moveTo>
                  <a:pt x="157" y="92"/>
                </a:moveTo>
                <a:cubicBezTo>
                  <a:pt x="157" y="92"/>
                  <a:pt x="157" y="92"/>
                  <a:pt x="157" y="92"/>
                </a:cubicBezTo>
                <a:cubicBezTo>
                  <a:pt x="157" y="92"/>
                  <a:pt x="157" y="92"/>
                  <a:pt x="157" y="91"/>
                </a:cubicBezTo>
                <a:cubicBezTo>
                  <a:pt x="157" y="4"/>
                  <a:pt x="157" y="4"/>
                  <a:pt x="157" y="4"/>
                </a:cubicBezTo>
                <a:cubicBezTo>
                  <a:pt x="157" y="2"/>
                  <a:pt x="156" y="0"/>
                  <a:pt x="153" y="0"/>
                </a:cubicBezTo>
                <a:cubicBezTo>
                  <a:pt x="21" y="0"/>
                  <a:pt x="21" y="0"/>
                  <a:pt x="21" y="0"/>
                </a:cubicBezTo>
                <a:cubicBezTo>
                  <a:pt x="18" y="0"/>
                  <a:pt x="17" y="2"/>
                  <a:pt x="17" y="4"/>
                </a:cubicBezTo>
                <a:cubicBezTo>
                  <a:pt x="17" y="91"/>
                  <a:pt x="17" y="91"/>
                  <a:pt x="17" y="91"/>
                </a:cubicBezTo>
                <a:cubicBezTo>
                  <a:pt x="17" y="92"/>
                  <a:pt x="17" y="92"/>
                  <a:pt x="17" y="92"/>
                </a:cubicBezTo>
                <a:cubicBezTo>
                  <a:pt x="17" y="92"/>
                  <a:pt x="17" y="92"/>
                  <a:pt x="17" y="92"/>
                </a:cubicBezTo>
                <a:cubicBezTo>
                  <a:pt x="16" y="92"/>
                  <a:pt x="16" y="92"/>
                  <a:pt x="16" y="92"/>
                </a:cubicBezTo>
                <a:cubicBezTo>
                  <a:pt x="158" y="92"/>
                  <a:pt x="158" y="92"/>
                  <a:pt x="158" y="92"/>
                </a:cubicBezTo>
                <a:lnTo>
                  <a:pt x="157" y="92"/>
                </a:lnTo>
                <a:close/>
                <a:moveTo>
                  <a:pt x="147" y="85"/>
                </a:moveTo>
                <a:cubicBezTo>
                  <a:pt x="27" y="85"/>
                  <a:pt x="27" y="85"/>
                  <a:pt x="27" y="85"/>
                </a:cubicBezTo>
                <a:cubicBezTo>
                  <a:pt x="27" y="10"/>
                  <a:pt x="27" y="10"/>
                  <a:pt x="27" y="10"/>
                </a:cubicBezTo>
                <a:cubicBezTo>
                  <a:pt x="147" y="10"/>
                  <a:pt x="147" y="10"/>
                  <a:pt x="147" y="10"/>
                </a:cubicBezTo>
                <a:lnTo>
                  <a:pt x="147" y="85"/>
                </a:lnTo>
                <a:close/>
                <a:moveTo>
                  <a:pt x="173" y="123"/>
                </a:moveTo>
                <a:cubicBezTo>
                  <a:pt x="1" y="123"/>
                  <a:pt x="1" y="123"/>
                  <a:pt x="1" y="123"/>
                </a:cubicBezTo>
                <a:cubicBezTo>
                  <a:pt x="0" y="124"/>
                  <a:pt x="0" y="124"/>
                  <a:pt x="0" y="124"/>
                </a:cubicBezTo>
                <a:cubicBezTo>
                  <a:pt x="0" y="126"/>
                  <a:pt x="2" y="130"/>
                  <a:pt x="4" y="130"/>
                </a:cubicBezTo>
                <a:cubicBezTo>
                  <a:pt x="170" y="130"/>
                  <a:pt x="170" y="130"/>
                  <a:pt x="170" y="130"/>
                </a:cubicBezTo>
                <a:cubicBezTo>
                  <a:pt x="172" y="130"/>
                  <a:pt x="174" y="126"/>
                  <a:pt x="174" y="124"/>
                </a:cubicBezTo>
                <a:lnTo>
                  <a:pt x="173" y="12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grpSp>
        <p:nvGrpSpPr>
          <p:cNvPr id="50" name="组合 49"/>
          <p:cNvGrpSpPr/>
          <p:nvPr/>
        </p:nvGrpSpPr>
        <p:grpSpPr>
          <a:xfrm>
            <a:off x="476713" y="4807530"/>
            <a:ext cx="504000" cy="504000"/>
            <a:chOff x="3300412" y="346473"/>
            <a:chExt cx="403624" cy="403622"/>
          </a:xfrm>
        </p:grpSpPr>
        <p:sp>
          <p:nvSpPr>
            <p:cNvPr id="51" name="Oval 9"/>
            <p:cNvSpPr>
              <a:spLocks noChangeArrowheads="1"/>
            </p:cNvSpPr>
            <p:nvPr/>
          </p:nvSpPr>
          <p:spPr bwMode="auto">
            <a:xfrm>
              <a:off x="3300412" y="640557"/>
              <a:ext cx="109538" cy="10953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sym typeface="+mn-lt"/>
              </a:endParaRPr>
            </a:p>
          </p:txBody>
        </p:sp>
        <p:sp>
          <p:nvSpPr>
            <p:cNvPr id="52" name="Freeform 10"/>
            <p:cNvSpPr/>
            <p:nvPr/>
          </p:nvSpPr>
          <p:spPr bwMode="auto">
            <a:xfrm>
              <a:off x="3300413" y="482205"/>
              <a:ext cx="267891" cy="267890"/>
            </a:xfrm>
            <a:custGeom>
              <a:avLst/>
              <a:gdLst>
                <a:gd name="T0" fmla="*/ 2147483647 w 105"/>
                <a:gd name="T1" fmla="*/ 2147483647 h 105"/>
                <a:gd name="T2" fmla="*/ 2147483647 w 105"/>
                <a:gd name="T3" fmla="*/ 2147483647 h 105"/>
                <a:gd name="T4" fmla="*/ 0 w 105"/>
                <a:gd name="T5" fmla="*/ 2147483647 h 105"/>
                <a:gd name="T6" fmla="*/ 0 w 105"/>
                <a:gd name="T7" fmla="*/ 2147483647 h 105"/>
                <a:gd name="T8" fmla="*/ 0 w 105"/>
                <a:gd name="T9" fmla="*/ 0 h 105"/>
                <a:gd name="T10" fmla="*/ 2147483647 w 105"/>
                <a:gd name="T11" fmla="*/ 2147483647 h 10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5" h="105">
                  <a:moveTo>
                    <a:pt x="105" y="105"/>
                  </a:moveTo>
                  <a:cubicBezTo>
                    <a:pt x="74" y="105"/>
                    <a:pt x="74" y="105"/>
                    <a:pt x="74" y="105"/>
                  </a:cubicBezTo>
                  <a:cubicBezTo>
                    <a:pt x="74" y="64"/>
                    <a:pt x="41" y="31"/>
                    <a:pt x="0" y="31"/>
                  </a:cubicBezTo>
                  <a:cubicBezTo>
                    <a:pt x="0" y="31"/>
                    <a:pt x="0" y="31"/>
                    <a:pt x="0" y="31"/>
                  </a:cubicBezTo>
                  <a:cubicBezTo>
                    <a:pt x="0" y="0"/>
                    <a:pt x="0" y="0"/>
                    <a:pt x="0" y="0"/>
                  </a:cubicBezTo>
                  <a:cubicBezTo>
                    <a:pt x="58" y="0"/>
                    <a:pt x="105" y="47"/>
                    <a:pt x="105" y="10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sp>
          <p:nvSpPr>
            <p:cNvPr id="53" name="Freeform 11"/>
            <p:cNvSpPr/>
            <p:nvPr/>
          </p:nvSpPr>
          <p:spPr bwMode="auto">
            <a:xfrm>
              <a:off x="3300414" y="346473"/>
              <a:ext cx="403622" cy="403622"/>
            </a:xfrm>
            <a:custGeom>
              <a:avLst/>
              <a:gdLst>
                <a:gd name="T0" fmla="*/ 2147483647 w 158"/>
                <a:gd name="T1" fmla="*/ 2147483647 h 158"/>
                <a:gd name="T2" fmla="*/ 0 w 158"/>
                <a:gd name="T3" fmla="*/ 2147483647 h 158"/>
                <a:gd name="T4" fmla="*/ 0 w 158"/>
                <a:gd name="T5" fmla="*/ 0 h 158"/>
                <a:gd name="T6" fmla="*/ 2147483647 w 158"/>
                <a:gd name="T7" fmla="*/ 2147483647 h 158"/>
                <a:gd name="T8" fmla="*/ 2147483647 w 158"/>
                <a:gd name="T9" fmla="*/ 2147483647 h 1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 h="158">
                  <a:moveTo>
                    <a:pt x="126" y="158"/>
                  </a:moveTo>
                  <a:cubicBezTo>
                    <a:pt x="126" y="88"/>
                    <a:pt x="70" y="32"/>
                    <a:pt x="0" y="32"/>
                  </a:cubicBezTo>
                  <a:cubicBezTo>
                    <a:pt x="0" y="0"/>
                    <a:pt x="0" y="0"/>
                    <a:pt x="0" y="0"/>
                  </a:cubicBezTo>
                  <a:cubicBezTo>
                    <a:pt x="87" y="0"/>
                    <a:pt x="158" y="71"/>
                    <a:pt x="158" y="158"/>
                  </a:cubicBezTo>
                  <a:lnTo>
                    <a:pt x="126" y="15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grpSp>
      <p:grpSp>
        <p:nvGrpSpPr>
          <p:cNvPr id="54" name="组合 53"/>
          <p:cNvGrpSpPr/>
          <p:nvPr/>
        </p:nvGrpSpPr>
        <p:grpSpPr>
          <a:xfrm>
            <a:off x="8009333" y="4848788"/>
            <a:ext cx="665514" cy="596436"/>
            <a:chOff x="8339137" y="4408885"/>
            <a:chExt cx="470298" cy="421483"/>
          </a:xfrm>
        </p:grpSpPr>
        <p:sp>
          <p:nvSpPr>
            <p:cNvPr id="55" name="Freeform 191"/>
            <p:cNvSpPr/>
            <p:nvPr/>
          </p:nvSpPr>
          <p:spPr bwMode="auto">
            <a:xfrm>
              <a:off x="8339137" y="4408885"/>
              <a:ext cx="280988" cy="242888"/>
            </a:xfrm>
            <a:custGeom>
              <a:avLst/>
              <a:gdLst>
                <a:gd name="T0" fmla="*/ 2147483647 w 110"/>
                <a:gd name="T1" fmla="*/ 2147483647 h 95"/>
                <a:gd name="T2" fmla="*/ 2147483647 w 110"/>
                <a:gd name="T3" fmla="*/ 2147483647 h 95"/>
                <a:gd name="T4" fmla="*/ 2147483647 w 110"/>
                <a:gd name="T5" fmla="*/ 2147483647 h 95"/>
                <a:gd name="T6" fmla="*/ 2147483647 w 110"/>
                <a:gd name="T7" fmla="*/ 0 h 95"/>
                <a:gd name="T8" fmla="*/ 2147483647 w 110"/>
                <a:gd name="T9" fmla="*/ 0 h 95"/>
                <a:gd name="T10" fmla="*/ 2147483647 w 110"/>
                <a:gd name="T11" fmla="*/ 2147483647 h 95"/>
                <a:gd name="T12" fmla="*/ 0 w 110"/>
                <a:gd name="T13" fmla="*/ 2147483647 h 95"/>
                <a:gd name="T14" fmla="*/ 2147483647 w 110"/>
                <a:gd name="T15" fmla="*/ 2147483647 h 95"/>
                <a:gd name="T16" fmla="*/ 2147483647 w 110"/>
                <a:gd name="T17" fmla="*/ 2147483647 h 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0" h="95">
                  <a:moveTo>
                    <a:pt x="92" y="29"/>
                  </a:moveTo>
                  <a:cubicBezTo>
                    <a:pt x="98" y="23"/>
                    <a:pt x="104" y="19"/>
                    <a:pt x="110" y="17"/>
                  </a:cubicBezTo>
                  <a:cubicBezTo>
                    <a:pt x="66" y="17"/>
                    <a:pt x="66" y="17"/>
                    <a:pt x="66" y="17"/>
                  </a:cubicBezTo>
                  <a:cubicBezTo>
                    <a:pt x="53" y="0"/>
                    <a:pt x="53" y="0"/>
                    <a:pt x="53" y="0"/>
                  </a:cubicBezTo>
                  <a:cubicBezTo>
                    <a:pt x="53" y="0"/>
                    <a:pt x="35" y="0"/>
                    <a:pt x="21" y="0"/>
                  </a:cubicBezTo>
                  <a:cubicBezTo>
                    <a:pt x="7" y="0"/>
                    <a:pt x="1" y="3"/>
                    <a:pt x="1" y="20"/>
                  </a:cubicBezTo>
                  <a:cubicBezTo>
                    <a:pt x="1" y="38"/>
                    <a:pt x="0" y="95"/>
                    <a:pt x="0" y="95"/>
                  </a:cubicBezTo>
                  <a:cubicBezTo>
                    <a:pt x="82" y="95"/>
                    <a:pt x="82" y="95"/>
                    <a:pt x="82" y="95"/>
                  </a:cubicBezTo>
                  <a:cubicBezTo>
                    <a:pt x="70" y="74"/>
                    <a:pt x="74" y="47"/>
                    <a:pt x="92" y="2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sp>
          <p:nvSpPr>
            <p:cNvPr id="56" name="Freeform 192"/>
            <p:cNvSpPr>
              <a:spLocks noEditPoints="1"/>
            </p:cNvSpPr>
            <p:nvPr/>
          </p:nvSpPr>
          <p:spPr bwMode="auto">
            <a:xfrm>
              <a:off x="8551069" y="4457701"/>
              <a:ext cx="258366" cy="252413"/>
            </a:xfrm>
            <a:custGeom>
              <a:avLst/>
              <a:gdLst>
                <a:gd name="T0" fmla="*/ 2147483647 w 101"/>
                <a:gd name="T1" fmla="*/ 2147483647 h 99"/>
                <a:gd name="T2" fmla="*/ 2147483647 w 101"/>
                <a:gd name="T3" fmla="*/ 2147483647 h 99"/>
                <a:gd name="T4" fmla="*/ 2147483647 w 101"/>
                <a:gd name="T5" fmla="*/ 2147483647 h 99"/>
                <a:gd name="T6" fmla="*/ 2147483647 w 101"/>
                <a:gd name="T7" fmla="*/ 2147483647 h 99"/>
                <a:gd name="T8" fmla="*/ 2147483647 w 101"/>
                <a:gd name="T9" fmla="*/ 2147483647 h 99"/>
                <a:gd name="T10" fmla="*/ 2147483647 w 101"/>
                <a:gd name="T11" fmla="*/ 2147483647 h 99"/>
                <a:gd name="T12" fmla="*/ 2147483647 w 101"/>
                <a:gd name="T13" fmla="*/ 2147483647 h 99"/>
                <a:gd name="T14" fmla="*/ 2147483647 w 101"/>
                <a:gd name="T15" fmla="*/ 2147483647 h 99"/>
                <a:gd name="T16" fmla="*/ 2147483647 w 101"/>
                <a:gd name="T17" fmla="*/ 2147483647 h 99"/>
                <a:gd name="T18" fmla="*/ 2147483647 w 101"/>
                <a:gd name="T19" fmla="*/ 2147483647 h 9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1" h="99">
                  <a:moveTo>
                    <a:pt x="83" y="18"/>
                  </a:moveTo>
                  <a:cubicBezTo>
                    <a:pt x="65" y="0"/>
                    <a:pt x="36" y="0"/>
                    <a:pt x="18" y="18"/>
                  </a:cubicBezTo>
                  <a:cubicBezTo>
                    <a:pt x="0" y="35"/>
                    <a:pt x="0" y="63"/>
                    <a:pt x="18" y="81"/>
                  </a:cubicBezTo>
                  <a:cubicBezTo>
                    <a:pt x="36" y="99"/>
                    <a:pt x="65" y="99"/>
                    <a:pt x="83" y="81"/>
                  </a:cubicBezTo>
                  <a:cubicBezTo>
                    <a:pt x="101" y="63"/>
                    <a:pt x="101" y="35"/>
                    <a:pt x="83" y="18"/>
                  </a:cubicBezTo>
                  <a:close/>
                  <a:moveTo>
                    <a:pt x="28" y="71"/>
                  </a:moveTo>
                  <a:cubicBezTo>
                    <a:pt x="16" y="59"/>
                    <a:pt x="16" y="39"/>
                    <a:pt x="28" y="27"/>
                  </a:cubicBezTo>
                  <a:cubicBezTo>
                    <a:pt x="41" y="15"/>
                    <a:pt x="61" y="15"/>
                    <a:pt x="73" y="27"/>
                  </a:cubicBezTo>
                  <a:cubicBezTo>
                    <a:pt x="86" y="39"/>
                    <a:pt x="86" y="59"/>
                    <a:pt x="73" y="71"/>
                  </a:cubicBezTo>
                  <a:cubicBezTo>
                    <a:pt x="61" y="84"/>
                    <a:pt x="41" y="84"/>
                    <a:pt x="28"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sp>
          <p:nvSpPr>
            <p:cNvPr id="57" name="Freeform 193"/>
            <p:cNvSpPr>
              <a:spLocks noEditPoints="1"/>
            </p:cNvSpPr>
            <p:nvPr/>
          </p:nvSpPr>
          <p:spPr bwMode="auto">
            <a:xfrm>
              <a:off x="8426053" y="4669633"/>
              <a:ext cx="166688" cy="160735"/>
            </a:xfrm>
            <a:custGeom>
              <a:avLst/>
              <a:gdLst>
                <a:gd name="T0" fmla="*/ 2147483647 w 65"/>
                <a:gd name="T1" fmla="*/ 2147483647 h 63"/>
                <a:gd name="T2" fmla="*/ 2147483647 w 65"/>
                <a:gd name="T3" fmla="*/ 2147483647 h 63"/>
                <a:gd name="T4" fmla="*/ 2147483647 w 65"/>
                <a:gd name="T5" fmla="*/ 2147483647 h 63"/>
                <a:gd name="T6" fmla="*/ 2147483647 w 65"/>
                <a:gd name="T7" fmla="*/ 2147483647 h 63"/>
                <a:gd name="T8" fmla="*/ 2147483647 w 65"/>
                <a:gd name="T9" fmla="*/ 2147483647 h 63"/>
                <a:gd name="T10" fmla="*/ 2147483647 w 65"/>
                <a:gd name="T11" fmla="*/ 2147483647 h 63"/>
                <a:gd name="T12" fmla="*/ 2147483647 w 65"/>
                <a:gd name="T13" fmla="*/ 2147483647 h 63"/>
                <a:gd name="T14" fmla="*/ 2147483647 w 65"/>
                <a:gd name="T15" fmla="*/ 2147483647 h 63"/>
                <a:gd name="T16" fmla="*/ 2147483647 w 65"/>
                <a:gd name="T17" fmla="*/ 2147483647 h 63"/>
                <a:gd name="T18" fmla="*/ 2147483647 w 65"/>
                <a:gd name="T19" fmla="*/ 2147483647 h 63"/>
                <a:gd name="T20" fmla="*/ 2147483647 w 65"/>
                <a:gd name="T21" fmla="*/ 2147483647 h 63"/>
                <a:gd name="T22" fmla="*/ 2147483647 w 65"/>
                <a:gd name="T23" fmla="*/ 2147483647 h 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5" h="63">
                  <a:moveTo>
                    <a:pt x="61" y="3"/>
                  </a:moveTo>
                  <a:cubicBezTo>
                    <a:pt x="58" y="0"/>
                    <a:pt x="52" y="0"/>
                    <a:pt x="48" y="3"/>
                  </a:cubicBezTo>
                  <a:cubicBezTo>
                    <a:pt x="47" y="4"/>
                    <a:pt x="47" y="4"/>
                    <a:pt x="47" y="4"/>
                  </a:cubicBezTo>
                  <a:cubicBezTo>
                    <a:pt x="61" y="17"/>
                    <a:pt x="61" y="17"/>
                    <a:pt x="61" y="17"/>
                  </a:cubicBezTo>
                  <a:cubicBezTo>
                    <a:pt x="61" y="16"/>
                    <a:pt x="61" y="16"/>
                    <a:pt x="61" y="16"/>
                  </a:cubicBezTo>
                  <a:cubicBezTo>
                    <a:pt x="65" y="13"/>
                    <a:pt x="65" y="7"/>
                    <a:pt x="61" y="3"/>
                  </a:cubicBezTo>
                  <a:close/>
                  <a:moveTo>
                    <a:pt x="4" y="46"/>
                  </a:moveTo>
                  <a:cubicBezTo>
                    <a:pt x="0" y="50"/>
                    <a:pt x="0" y="55"/>
                    <a:pt x="4" y="59"/>
                  </a:cubicBezTo>
                  <a:cubicBezTo>
                    <a:pt x="8" y="63"/>
                    <a:pt x="14" y="63"/>
                    <a:pt x="17" y="59"/>
                  </a:cubicBezTo>
                  <a:cubicBezTo>
                    <a:pt x="56" y="21"/>
                    <a:pt x="56" y="21"/>
                    <a:pt x="56" y="21"/>
                  </a:cubicBezTo>
                  <a:cubicBezTo>
                    <a:pt x="43" y="8"/>
                    <a:pt x="43" y="8"/>
                    <a:pt x="43" y="8"/>
                  </a:cubicBezTo>
                  <a:lnTo>
                    <a:pt x="4" y="4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p:cBhvr>
                                        <p:cTn id="9" dur="500"/>
                                        <p:tgtEl>
                                          <p:spTgt spid="12"/>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right)">
                                      <p:cBhvr>
                                        <p:cTn id="17" dur="500"/>
                                        <p:tgtEl>
                                          <p:spTgt spid="24"/>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right)">
                                      <p:cBhvr>
                                        <p:cTn id="20" dur="500"/>
                                        <p:tgtEl>
                                          <p:spTgt spid="25"/>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left)">
                                      <p:cBhvr>
                                        <p:cTn id="23" dur="500"/>
                                        <p:tgtEl>
                                          <p:spTgt spid="27"/>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wipe(left)">
                                      <p:cBhvr>
                                        <p:cTn id="26" dur="500"/>
                                        <p:tgtEl>
                                          <p:spTgt spid="28"/>
                                        </p:tgtEl>
                                      </p:cBhvr>
                                    </p:animEffect>
                                  </p:childTnLst>
                                </p:cTn>
                              </p:par>
                            </p:childTnLst>
                          </p:cTn>
                        </p:par>
                        <p:par>
                          <p:cTn id="27" fill="hold">
                            <p:stCondLst>
                              <p:cond delay="1500"/>
                            </p:stCondLst>
                            <p:childTnLst>
                              <p:par>
                                <p:cTn id="28" presetID="22" presetClass="entr" presetSubtype="8"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left)">
                                      <p:cBhvr>
                                        <p:cTn id="30" dur="500"/>
                                        <p:tgtEl>
                                          <p:spTgt spid="2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wipe(left)">
                                      <p:cBhvr>
                                        <p:cTn id="33" dur="500"/>
                                        <p:tgtEl>
                                          <p:spTgt spid="30"/>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wipe(right)">
                                      <p:cBhvr>
                                        <p:cTn id="36" dur="500"/>
                                        <p:tgtEl>
                                          <p:spTgt spid="26"/>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right)">
                                      <p:cBhvr>
                                        <p:cTn id="39" dur="500"/>
                                        <p:tgtEl>
                                          <p:spTgt spid="23"/>
                                        </p:tgtEl>
                                      </p:cBhvr>
                                    </p:animEffect>
                                  </p:childTnLst>
                                </p:cTn>
                              </p:par>
                            </p:childTnLst>
                          </p:cTn>
                        </p:par>
                        <p:par>
                          <p:cTn id="40" fill="hold">
                            <p:stCondLst>
                              <p:cond delay="2000"/>
                            </p:stCondLst>
                            <p:childTnLst>
                              <p:par>
                                <p:cTn id="41" presetID="10" presetClass="entr" presetSubtype="0" fill="hold" nodeType="after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500"/>
                                        <p:tgtEl>
                                          <p:spTgt spid="46"/>
                                        </p:tgtEl>
                                      </p:cBhvr>
                                    </p:animEffect>
                                  </p:childTnLst>
                                </p:cTn>
                              </p:par>
                              <p:par>
                                <p:cTn id="44" presetID="10" presetClass="entr" presetSubtype="0" fill="hold" nodeType="with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fade">
                                      <p:cBhvr>
                                        <p:cTn id="46" dur="500"/>
                                        <p:tgtEl>
                                          <p:spTgt spid="31"/>
                                        </p:tgtEl>
                                      </p:cBhvr>
                                    </p:animEffect>
                                  </p:childTnLst>
                                </p:cTn>
                              </p:par>
                              <p:par>
                                <p:cTn id="47" presetID="10" presetClass="entr" presetSubtype="0" fill="hold" nodeType="with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fade">
                                      <p:cBhvr>
                                        <p:cTn id="49" dur="500"/>
                                        <p:tgtEl>
                                          <p:spTgt spid="34"/>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fade">
                                      <p:cBhvr>
                                        <p:cTn id="52" dur="500"/>
                                        <p:tgtEl>
                                          <p:spTgt spid="49"/>
                                        </p:tgtEl>
                                      </p:cBhvr>
                                    </p:animEffect>
                                  </p:childTnLst>
                                </p:cTn>
                              </p:par>
                              <p:par>
                                <p:cTn id="53" presetID="10" presetClass="entr" presetSubtype="0" fill="hold" nodeType="withEffect">
                                  <p:stCondLst>
                                    <p:cond delay="0"/>
                                  </p:stCondLst>
                                  <p:childTnLst>
                                    <p:set>
                                      <p:cBhvr>
                                        <p:cTn id="54" dur="1" fill="hold">
                                          <p:stCondLst>
                                            <p:cond delay="0"/>
                                          </p:stCondLst>
                                        </p:cTn>
                                        <p:tgtEl>
                                          <p:spTgt spid="50"/>
                                        </p:tgtEl>
                                        <p:attrNameLst>
                                          <p:attrName>style.visibility</p:attrName>
                                        </p:attrNameLst>
                                      </p:cBhvr>
                                      <p:to>
                                        <p:strVal val="visible"/>
                                      </p:to>
                                    </p:set>
                                    <p:animEffect transition="in" filter="fade">
                                      <p:cBhvr>
                                        <p:cTn id="55" dur="500"/>
                                        <p:tgtEl>
                                          <p:spTgt spid="50"/>
                                        </p:tgtEl>
                                      </p:cBhvr>
                                    </p:animEffect>
                                  </p:childTnLst>
                                </p:cTn>
                              </p:par>
                              <p:par>
                                <p:cTn id="56" presetID="10" presetClass="entr" presetSubtype="0" fill="hold" nodeType="withEffect">
                                  <p:stCondLst>
                                    <p:cond delay="0"/>
                                  </p:stCondLst>
                                  <p:childTnLst>
                                    <p:set>
                                      <p:cBhvr>
                                        <p:cTn id="57" dur="1" fill="hold">
                                          <p:stCondLst>
                                            <p:cond delay="0"/>
                                          </p:stCondLst>
                                        </p:cTn>
                                        <p:tgtEl>
                                          <p:spTgt spid="37"/>
                                        </p:tgtEl>
                                        <p:attrNameLst>
                                          <p:attrName>style.visibility</p:attrName>
                                        </p:attrNameLst>
                                      </p:cBhvr>
                                      <p:to>
                                        <p:strVal val="visible"/>
                                      </p:to>
                                    </p:set>
                                    <p:animEffect transition="in" filter="fade">
                                      <p:cBhvr>
                                        <p:cTn id="58" dur="500"/>
                                        <p:tgtEl>
                                          <p:spTgt spid="37"/>
                                        </p:tgtEl>
                                      </p:cBhvr>
                                    </p:animEffect>
                                  </p:childTnLst>
                                </p:cTn>
                              </p:par>
                              <p:par>
                                <p:cTn id="59" presetID="10" presetClass="entr" presetSubtype="0" fill="hold" nodeType="with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fade">
                                      <p:cBhvr>
                                        <p:cTn id="61" dur="500"/>
                                        <p:tgtEl>
                                          <p:spTgt spid="40"/>
                                        </p:tgtEl>
                                      </p:cBhvr>
                                    </p:animEffect>
                                  </p:childTnLst>
                                </p:cTn>
                              </p:par>
                              <p:par>
                                <p:cTn id="62" presetID="10" presetClass="entr" presetSubtype="0" fill="hold" nodeType="with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fade">
                                      <p:cBhvr>
                                        <p:cTn id="64"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autoUpdateAnimBg="0"/>
      <p:bldP spid="24" grpId="0" bldLvl="0" animBg="1" autoUpdateAnimBg="0"/>
      <p:bldP spid="25" grpId="0" bldLvl="0" animBg="1" autoUpdateAnimBg="0"/>
      <p:bldP spid="26" grpId="0" bldLvl="0" animBg="1" autoUpdateAnimBg="0"/>
      <p:bldP spid="27" grpId="0" bldLvl="0" animBg="1" autoUpdateAnimBg="0"/>
      <p:bldP spid="28" grpId="0" bldLvl="0" animBg="1" autoUpdateAnimBg="0"/>
      <p:bldP spid="29" grpId="0" bldLvl="0" animBg="1" autoUpdateAnimBg="0"/>
      <p:bldP spid="30" grpId="0" bldLvl="0" animBg="1" autoUpdateAnimBg="0"/>
      <p:bldP spid="4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椭圆 5"/>
          <p:cNvSpPr>
            <a:spLocks noChangeArrowheads="1"/>
          </p:cNvSpPr>
          <p:nvPr/>
        </p:nvSpPr>
        <p:spPr bwMode="auto">
          <a:xfrm>
            <a:off x="323528" y="2153592"/>
            <a:ext cx="1993900" cy="1995488"/>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a:solidFill>
              <a:schemeClr val="accent4"/>
            </a:solidFill>
          </a:ln>
          <a:effectLst>
            <a:outerShdw dist="38100" dir="2700000" algn="ctr" rotWithShape="0">
              <a:srgbClr val="000000">
                <a:alpha val="39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effectLst/>
              <a:uLnTx/>
              <a:uFillTx/>
              <a:sym typeface="+mn-lt"/>
            </a:endParaRPr>
          </a:p>
        </p:txBody>
      </p:sp>
      <p:sp>
        <p:nvSpPr>
          <p:cNvPr id="60" name="椭圆 9"/>
          <p:cNvSpPr>
            <a:spLocks noChangeArrowheads="1"/>
          </p:cNvSpPr>
          <p:nvPr/>
        </p:nvSpPr>
        <p:spPr bwMode="auto">
          <a:xfrm>
            <a:off x="2411760" y="3197821"/>
            <a:ext cx="1993900" cy="1993900"/>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solidFill>
              <a:schemeClr val="accent4"/>
            </a:solidFill>
          </a:ln>
          <a:effectLst>
            <a:outerShdw dist="38100" dir="2700000" algn="ctr" rotWithShape="0">
              <a:srgbClr val="000000">
                <a:alpha val="39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effectLst/>
              <a:uLnTx/>
              <a:uFillTx/>
              <a:sym typeface="+mn-lt"/>
            </a:endParaRPr>
          </a:p>
        </p:txBody>
      </p:sp>
      <p:sp>
        <p:nvSpPr>
          <p:cNvPr id="63" name="椭圆 13"/>
          <p:cNvSpPr>
            <a:spLocks noChangeArrowheads="1"/>
          </p:cNvSpPr>
          <p:nvPr/>
        </p:nvSpPr>
        <p:spPr bwMode="auto">
          <a:xfrm>
            <a:off x="4716016" y="2394546"/>
            <a:ext cx="1993900" cy="1993900"/>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accent4"/>
            </a:solidFill>
          </a:ln>
          <a:effectLst>
            <a:outerShdw dist="38100" dir="2700000" algn="ctr" rotWithShape="0">
              <a:srgbClr val="000000">
                <a:alpha val="39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effectLst/>
              <a:uLnTx/>
              <a:uFillTx/>
              <a:sym typeface="+mn-lt"/>
            </a:endParaRPr>
          </a:p>
        </p:txBody>
      </p:sp>
      <p:sp>
        <p:nvSpPr>
          <p:cNvPr id="66" name="椭圆 17"/>
          <p:cNvSpPr>
            <a:spLocks noChangeArrowheads="1"/>
          </p:cNvSpPr>
          <p:nvPr/>
        </p:nvSpPr>
        <p:spPr bwMode="auto">
          <a:xfrm>
            <a:off x="6824985" y="3419154"/>
            <a:ext cx="1995487" cy="1995487"/>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solidFill>
              <a:schemeClr val="accent4"/>
            </a:solidFill>
          </a:ln>
          <a:effectLst>
            <a:outerShdw dist="38100" dir="2700000" algn="ctr" rotWithShape="0">
              <a:srgbClr val="000000">
                <a:alpha val="39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effectLst/>
              <a:uLnTx/>
              <a:uFillTx/>
              <a:sym typeface="+mn-lt"/>
            </a:endParaRPr>
          </a:p>
        </p:txBody>
      </p:sp>
      <p:grpSp>
        <p:nvGrpSpPr>
          <p:cNvPr id="69" name="组合 20"/>
          <p:cNvGrpSpPr/>
          <p:nvPr/>
        </p:nvGrpSpPr>
        <p:grpSpPr bwMode="auto">
          <a:xfrm>
            <a:off x="7027456" y="5573391"/>
            <a:ext cx="1595309" cy="591913"/>
            <a:chOff x="-865" y="0"/>
            <a:chExt cx="1892246" cy="699767"/>
          </a:xfrm>
        </p:grpSpPr>
        <p:sp>
          <p:nvSpPr>
            <p:cNvPr id="70" name="文本框 23"/>
            <p:cNvSpPr txBox="1">
              <a:spLocks noChangeArrowheads="1"/>
            </p:cNvSpPr>
            <p:nvPr/>
          </p:nvSpPr>
          <p:spPr bwMode="auto">
            <a:xfrm>
              <a:off x="284330" y="0"/>
              <a:ext cx="1321854" cy="437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chemeClr val="tx1"/>
                  </a:solidFill>
                  <a:latin typeface="Arial" panose="020B0604020202020204" pitchFamily="34" charset="0"/>
                  <a:ea typeface="微软雅黑" panose="020B0503020204020204" pitchFamily="34" charset="-122"/>
                </a:defRPr>
              </a:lvl1pPr>
              <a:lvl2pPr marL="742950" indent="-285750">
                <a:defRPr sz="2400">
                  <a:solidFill>
                    <a:schemeClr val="tx1"/>
                  </a:solidFill>
                  <a:latin typeface="Arial" panose="020B0604020202020204" pitchFamily="34" charset="0"/>
                  <a:ea typeface="微软雅黑" panose="020B0503020204020204" pitchFamily="34" charset="-122"/>
                </a:defRPr>
              </a:lvl2pPr>
              <a:lvl3pPr>
                <a:defRPr sz="2000">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a:defRPr>
                  <a:solidFill>
                    <a:schemeClr val="tx1"/>
                  </a:solidFill>
                  <a:latin typeface="Arial" panose="020B0604020202020204" pitchFamily="34" charset="0"/>
                  <a:ea typeface="微软雅黑" panose="020B0503020204020204" pitchFamily="34" charset="-122"/>
                </a:defRPr>
              </a:lvl6pPr>
              <a:lvl7pPr>
                <a:defRPr>
                  <a:solidFill>
                    <a:schemeClr val="tx1"/>
                  </a:solidFill>
                  <a:latin typeface="Arial" panose="020B0604020202020204" pitchFamily="34" charset="0"/>
                  <a:ea typeface="微软雅黑" panose="020B0503020204020204" pitchFamily="34" charset="-122"/>
                </a:defRPr>
              </a:lvl7pPr>
              <a:lvl8pPr>
                <a:defRPr>
                  <a:solidFill>
                    <a:schemeClr val="tx1"/>
                  </a:solidFill>
                  <a:latin typeface="Arial" panose="020B0604020202020204" pitchFamily="34" charset="0"/>
                  <a:ea typeface="微软雅黑" panose="020B0503020204020204" pitchFamily="34" charset="-122"/>
                </a:defRPr>
              </a:lvl8pPr>
              <a:lvl9pPr>
                <a:defRPr>
                  <a:solidFill>
                    <a:schemeClr val="tx1"/>
                  </a:solidFill>
                  <a:latin typeface="Arial" panose="020B0604020202020204" pitchFamily="34" charset="0"/>
                  <a:ea typeface="微软雅黑" panose="020B0503020204020204" pitchFamily="34"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zh-CN" sz="1800" b="1" i="0" u="none" strike="noStrike" kern="0" cap="none" spc="0" normalizeH="0" baseline="0" noProof="0" dirty="0" smtClean="0">
                  <a:ln>
                    <a:noFill/>
                  </a:ln>
                  <a:solidFill>
                    <a:schemeClr val="accent4"/>
                  </a:solidFill>
                  <a:effectLst/>
                  <a:uLnTx/>
                  <a:uFillTx/>
                  <a:latin typeface="Arial" panose="020B0604020202020204" pitchFamily="34" charset="0"/>
                  <a:ea typeface="微软雅黑" panose="020B0503020204020204" pitchFamily="34" charset="-122"/>
                  <a:sym typeface="+mn-lt"/>
                </a:rPr>
                <a:t>输入标题</a:t>
              </a:r>
              <a:endParaRPr kumimoji="0" lang="zh-CN" altLang="zh-CN" sz="1800" b="1" i="0" u="none" strike="noStrike" kern="0" cap="none" spc="0" normalizeH="0" baseline="0" noProof="0" dirty="0" smtClean="0">
                <a:ln>
                  <a:noFill/>
                </a:ln>
                <a:solidFill>
                  <a:schemeClr val="accent4"/>
                </a:solidFill>
                <a:effectLst/>
                <a:uLnTx/>
                <a:uFillTx/>
                <a:latin typeface="Arial" panose="020B0604020202020204" pitchFamily="34" charset="0"/>
                <a:ea typeface="微软雅黑" panose="020B0503020204020204" pitchFamily="34" charset="-122"/>
                <a:sym typeface="+mn-lt"/>
              </a:endParaRPr>
            </a:p>
          </p:txBody>
        </p:sp>
        <p:sp>
          <p:nvSpPr>
            <p:cNvPr id="71" name="矩形 22"/>
            <p:cNvSpPr>
              <a:spLocks noChangeArrowheads="1"/>
            </p:cNvSpPr>
            <p:nvPr/>
          </p:nvSpPr>
          <p:spPr bwMode="auto">
            <a:xfrm>
              <a:off x="-865" y="354709"/>
              <a:ext cx="1892246" cy="345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100" b="0" i="0" u="none" strike="noStrike" kern="0" cap="none" spc="0" normalizeH="0" baseline="0" noProof="0" dirty="0" smtClean="0">
                  <a:ln>
                    <a:noFill/>
                  </a:ln>
                  <a:solidFill>
                    <a:schemeClr val="accent4"/>
                  </a:solidFill>
                  <a:effectLst/>
                  <a:uLnTx/>
                  <a:uFillTx/>
                  <a:sym typeface="+mn-lt"/>
                </a:rPr>
                <a:t>请在此处输入你的文本</a:t>
              </a:r>
              <a:endParaRPr kumimoji="0" lang="zh-CN" altLang="en-US" sz="1100" b="0" i="0" u="none" strike="noStrike" kern="0" cap="none" spc="0" normalizeH="0" baseline="0" noProof="0" dirty="0" smtClean="0">
                <a:ln>
                  <a:noFill/>
                </a:ln>
                <a:solidFill>
                  <a:schemeClr val="accent4"/>
                </a:solidFill>
                <a:effectLst/>
                <a:uLnTx/>
                <a:uFillTx/>
                <a:sym typeface="+mn-lt"/>
              </a:endParaRPr>
            </a:p>
          </p:txBody>
        </p:sp>
      </p:grpSp>
      <p:grpSp>
        <p:nvGrpSpPr>
          <p:cNvPr id="72" name="组合 23"/>
          <p:cNvGrpSpPr/>
          <p:nvPr/>
        </p:nvGrpSpPr>
        <p:grpSpPr bwMode="auto">
          <a:xfrm>
            <a:off x="1374517" y="1556692"/>
            <a:ext cx="1595309" cy="612431"/>
            <a:chOff x="76" y="0"/>
            <a:chExt cx="1888134" cy="726129"/>
          </a:xfrm>
        </p:grpSpPr>
        <p:sp>
          <p:nvSpPr>
            <p:cNvPr id="73" name="文本框 23"/>
            <p:cNvSpPr txBox="1">
              <a:spLocks noChangeArrowheads="1"/>
            </p:cNvSpPr>
            <p:nvPr/>
          </p:nvSpPr>
          <p:spPr bwMode="auto">
            <a:xfrm>
              <a:off x="283713" y="0"/>
              <a:ext cx="1320860" cy="438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chemeClr val="tx1"/>
                  </a:solidFill>
                  <a:latin typeface="Arial" panose="020B0604020202020204" pitchFamily="34" charset="0"/>
                  <a:ea typeface="微软雅黑" panose="020B0503020204020204" pitchFamily="34" charset="-122"/>
                </a:defRPr>
              </a:lvl1pPr>
              <a:lvl2pPr marL="742950" indent="-285750">
                <a:defRPr sz="2400">
                  <a:solidFill>
                    <a:schemeClr val="tx1"/>
                  </a:solidFill>
                  <a:latin typeface="Arial" panose="020B0604020202020204" pitchFamily="34" charset="0"/>
                  <a:ea typeface="微软雅黑" panose="020B0503020204020204" pitchFamily="34" charset="-122"/>
                </a:defRPr>
              </a:lvl2pPr>
              <a:lvl3pPr>
                <a:defRPr sz="2000">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a:defRPr>
                  <a:solidFill>
                    <a:schemeClr val="tx1"/>
                  </a:solidFill>
                  <a:latin typeface="Arial" panose="020B0604020202020204" pitchFamily="34" charset="0"/>
                  <a:ea typeface="微软雅黑" panose="020B0503020204020204" pitchFamily="34" charset="-122"/>
                </a:defRPr>
              </a:lvl6pPr>
              <a:lvl7pPr>
                <a:defRPr>
                  <a:solidFill>
                    <a:schemeClr val="tx1"/>
                  </a:solidFill>
                  <a:latin typeface="Arial" panose="020B0604020202020204" pitchFamily="34" charset="0"/>
                  <a:ea typeface="微软雅黑" panose="020B0503020204020204" pitchFamily="34" charset="-122"/>
                </a:defRPr>
              </a:lvl7pPr>
              <a:lvl8pPr>
                <a:defRPr>
                  <a:solidFill>
                    <a:schemeClr val="tx1"/>
                  </a:solidFill>
                  <a:latin typeface="Arial" panose="020B0604020202020204" pitchFamily="34" charset="0"/>
                  <a:ea typeface="微软雅黑" panose="020B0503020204020204" pitchFamily="34" charset="-122"/>
                </a:defRPr>
              </a:lvl8pPr>
              <a:lvl9pPr>
                <a:defRPr>
                  <a:solidFill>
                    <a:schemeClr val="tx1"/>
                  </a:solidFill>
                  <a:latin typeface="Arial" panose="020B0604020202020204" pitchFamily="34" charset="0"/>
                  <a:ea typeface="微软雅黑" panose="020B0503020204020204" pitchFamily="34"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zh-CN" sz="1800" b="1" i="0" u="none" strike="noStrike" kern="0" cap="none" spc="0" normalizeH="0" baseline="0" noProof="0" smtClean="0">
                  <a:ln>
                    <a:noFill/>
                  </a:ln>
                  <a:solidFill>
                    <a:schemeClr val="accent4"/>
                  </a:solidFill>
                  <a:effectLst/>
                  <a:uLnTx/>
                  <a:uFillTx/>
                  <a:latin typeface="Arial" panose="020B0604020202020204" pitchFamily="34" charset="0"/>
                  <a:ea typeface="微软雅黑" panose="020B0503020204020204" pitchFamily="34" charset="-122"/>
                  <a:sym typeface="+mn-lt"/>
                </a:rPr>
                <a:t>输入标题</a:t>
              </a:r>
              <a:endParaRPr kumimoji="0" lang="zh-CN" altLang="zh-CN" sz="1800" b="1" i="0" u="none" strike="noStrike" kern="0" cap="none" spc="0" normalizeH="0" baseline="0" noProof="0" smtClean="0">
                <a:ln>
                  <a:noFill/>
                </a:ln>
                <a:solidFill>
                  <a:schemeClr val="accent4"/>
                </a:solidFill>
                <a:effectLst/>
                <a:uLnTx/>
                <a:uFillTx/>
                <a:latin typeface="Arial" panose="020B0604020202020204" pitchFamily="34" charset="0"/>
                <a:ea typeface="微软雅黑" panose="020B0503020204020204" pitchFamily="34" charset="-122"/>
                <a:sym typeface="+mn-lt"/>
              </a:endParaRPr>
            </a:p>
          </p:txBody>
        </p:sp>
        <p:sp>
          <p:nvSpPr>
            <p:cNvPr id="74" name="矩形 25"/>
            <p:cNvSpPr>
              <a:spLocks noChangeArrowheads="1"/>
            </p:cNvSpPr>
            <p:nvPr/>
          </p:nvSpPr>
          <p:spPr bwMode="auto">
            <a:xfrm>
              <a:off x="76" y="355740"/>
              <a:ext cx="1888134" cy="370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100" b="0" i="0" u="none" strike="noStrike" kern="0" cap="none" spc="0" normalizeH="0" baseline="0" noProof="0" dirty="0" smtClean="0">
                  <a:ln>
                    <a:noFill/>
                  </a:ln>
                  <a:solidFill>
                    <a:schemeClr val="accent4"/>
                  </a:solidFill>
                  <a:effectLst/>
                  <a:uLnTx/>
                  <a:uFillTx/>
                  <a:sym typeface="+mn-lt"/>
                </a:rPr>
                <a:t>请在此处输入你的文本</a:t>
              </a:r>
              <a:endParaRPr kumimoji="0" lang="zh-CN" altLang="en-US" sz="1100" b="0" i="0" u="none" strike="noStrike" kern="0" cap="none" spc="0" normalizeH="0" baseline="0" noProof="0" dirty="0" smtClean="0">
                <a:ln>
                  <a:noFill/>
                </a:ln>
                <a:solidFill>
                  <a:schemeClr val="accent4"/>
                </a:solidFill>
                <a:effectLst/>
                <a:uLnTx/>
                <a:uFillTx/>
                <a:sym typeface="+mn-lt"/>
              </a:endParaRPr>
            </a:p>
          </p:txBody>
        </p:sp>
      </p:grpSp>
      <p:grpSp>
        <p:nvGrpSpPr>
          <p:cNvPr id="75" name="组合 26"/>
          <p:cNvGrpSpPr/>
          <p:nvPr/>
        </p:nvGrpSpPr>
        <p:grpSpPr bwMode="auto">
          <a:xfrm>
            <a:off x="2657822" y="5367933"/>
            <a:ext cx="1893888" cy="591913"/>
            <a:chOff x="0" y="0"/>
            <a:chExt cx="2242743" cy="701057"/>
          </a:xfrm>
        </p:grpSpPr>
        <p:sp>
          <p:nvSpPr>
            <p:cNvPr id="76" name="文本框 27"/>
            <p:cNvSpPr txBox="1">
              <a:spLocks noChangeArrowheads="1"/>
            </p:cNvSpPr>
            <p:nvPr/>
          </p:nvSpPr>
          <p:spPr bwMode="auto">
            <a:xfrm>
              <a:off x="236870" y="0"/>
              <a:ext cx="1319703" cy="438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chemeClr val="tx1"/>
                  </a:solidFill>
                  <a:latin typeface="Arial" panose="020B0604020202020204" pitchFamily="34" charset="0"/>
                  <a:ea typeface="微软雅黑" panose="020B0503020204020204" pitchFamily="34" charset="-122"/>
                </a:defRPr>
              </a:lvl1pPr>
              <a:lvl2pPr marL="742950" indent="-285750">
                <a:defRPr sz="2400">
                  <a:solidFill>
                    <a:schemeClr val="tx1"/>
                  </a:solidFill>
                  <a:latin typeface="Arial" panose="020B0604020202020204" pitchFamily="34" charset="0"/>
                  <a:ea typeface="微软雅黑" panose="020B0503020204020204" pitchFamily="34" charset="-122"/>
                </a:defRPr>
              </a:lvl2pPr>
              <a:lvl3pPr>
                <a:defRPr sz="2000">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a:defRPr>
                  <a:solidFill>
                    <a:schemeClr val="tx1"/>
                  </a:solidFill>
                  <a:latin typeface="Arial" panose="020B0604020202020204" pitchFamily="34" charset="0"/>
                  <a:ea typeface="微软雅黑" panose="020B0503020204020204" pitchFamily="34" charset="-122"/>
                </a:defRPr>
              </a:lvl6pPr>
              <a:lvl7pPr>
                <a:defRPr>
                  <a:solidFill>
                    <a:schemeClr val="tx1"/>
                  </a:solidFill>
                  <a:latin typeface="Arial" panose="020B0604020202020204" pitchFamily="34" charset="0"/>
                  <a:ea typeface="微软雅黑" panose="020B0503020204020204" pitchFamily="34" charset="-122"/>
                </a:defRPr>
              </a:lvl7pPr>
              <a:lvl8pPr>
                <a:defRPr>
                  <a:solidFill>
                    <a:schemeClr val="tx1"/>
                  </a:solidFill>
                  <a:latin typeface="Arial" panose="020B0604020202020204" pitchFamily="34" charset="0"/>
                  <a:ea typeface="微软雅黑" panose="020B0503020204020204" pitchFamily="34" charset="-122"/>
                </a:defRPr>
              </a:lvl8pPr>
              <a:lvl9pPr>
                <a:defRPr>
                  <a:solidFill>
                    <a:schemeClr val="tx1"/>
                  </a:solidFill>
                  <a:latin typeface="Arial" panose="020B0604020202020204" pitchFamily="34" charset="0"/>
                  <a:ea typeface="微软雅黑" panose="020B0503020204020204" pitchFamily="34"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zh-CN" sz="1800" b="1" i="0" u="none" strike="noStrike" kern="0" cap="none" spc="0" normalizeH="0" baseline="0" noProof="0" smtClean="0">
                  <a:ln>
                    <a:noFill/>
                  </a:ln>
                  <a:solidFill>
                    <a:schemeClr val="accent4"/>
                  </a:solidFill>
                  <a:effectLst/>
                  <a:uLnTx/>
                  <a:uFillTx/>
                  <a:latin typeface="Arial" panose="020B0604020202020204" pitchFamily="34" charset="0"/>
                  <a:ea typeface="微软雅黑" panose="020B0503020204020204" pitchFamily="34" charset="-122"/>
                  <a:sym typeface="+mn-lt"/>
                </a:rPr>
                <a:t>输入标题</a:t>
              </a:r>
              <a:endParaRPr kumimoji="0" lang="zh-CN" altLang="zh-CN" sz="1800" b="1" i="0" u="none" strike="noStrike" kern="0" cap="none" spc="0" normalizeH="0" baseline="0" noProof="0" smtClean="0">
                <a:ln>
                  <a:noFill/>
                </a:ln>
                <a:solidFill>
                  <a:schemeClr val="accent4"/>
                </a:solidFill>
                <a:effectLst/>
                <a:uLnTx/>
                <a:uFillTx/>
                <a:latin typeface="Arial" panose="020B0604020202020204" pitchFamily="34" charset="0"/>
                <a:ea typeface="微软雅黑" panose="020B0503020204020204" pitchFamily="34" charset="-122"/>
                <a:sym typeface="+mn-lt"/>
              </a:endParaRPr>
            </a:p>
          </p:txBody>
        </p:sp>
        <p:sp>
          <p:nvSpPr>
            <p:cNvPr id="77" name="矩形 28"/>
            <p:cNvSpPr>
              <a:spLocks noChangeArrowheads="1"/>
            </p:cNvSpPr>
            <p:nvPr/>
          </p:nvSpPr>
          <p:spPr bwMode="auto">
            <a:xfrm>
              <a:off x="0" y="355363"/>
              <a:ext cx="2242743" cy="345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100" b="0" i="0" u="none" strike="noStrike" kern="0" cap="none" spc="0" normalizeH="0" baseline="0" noProof="0" smtClean="0">
                  <a:ln>
                    <a:noFill/>
                  </a:ln>
                  <a:solidFill>
                    <a:schemeClr val="accent4"/>
                  </a:solidFill>
                  <a:effectLst/>
                  <a:uLnTx/>
                  <a:uFillTx/>
                  <a:sym typeface="+mn-lt"/>
                </a:rPr>
                <a:t>请在此处输入你的文本</a:t>
              </a:r>
              <a:endParaRPr kumimoji="0" lang="zh-CN" altLang="en-US" sz="1100" b="0" i="0" u="none" strike="noStrike" kern="0" cap="none" spc="0" normalizeH="0" baseline="0" noProof="0" smtClean="0">
                <a:ln>
                  <a:noFill/>
                </a:ln>
                <a:solidFill>
                  <a:schemeClr val="accent4"/>
                </a:solidFill>
                <a:effectLst/>
                <a:uLnTx/>
                <a:uFillTx/>
                <a:sym typeface="+mn-lt"/>
              </a:endParaRPr>
            </a:p>
          </p:txBody>
        </p:sp>
      </p:grpSp>
      <p:grpSp>
        <p:nvGrpSpPr>
          <p:cNvPr id="78" name="组合 29"/>
          <p:cNvGrpSpPr/>
          <p:nvPr/>
        </p:nvGrpSpPr>
        <p:grpSpPr bwMode="auto">
          <a:xfrm>
            <a:off x="6071741" y="1808758"/>
            <a:ext cx="1617662" cy="591912"/>
            <a:chOff x="0" y="0"/>
            <a:chExt cx="1916813" cy="702875"/>
          </a:xfrm>
        </p:grpSpPr>
        <p:sp>
          <p:nvSpPr>
            <p:cNvPr id="79" name="文本框 30"/>
            <p:cNvSpPr txBox="1">
              <a:spLocks noChangeArrowheads="1"/>
            </p:cNvSpPr>
            <p:nvPr/>
          </p:nvSpPr>
          <p:spPr bwMode="auto">
            <a:xfrm>
              <a:off x="287804" y="0"/>
              <a:ext cx="1320513" cy="439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chemeClr val="tx1"/>
                  </a:solidFill>
                  <a:latin typeface="Arial" panose="020B0604020202020204" pitchFamily="34" charset="0"/>
                  <a:ea typeface="微软雅黑" panose="020B0503020204020204" pitchFamily="34" charset="-122"/>
                </a:defRPr>
              </a:lvl1pPr>
              <a:lvl2pPr marL="742950" indent="-285750">
                <a:defRPr sz="2400">
                  <a:solidFill>
                    <a:schemeClr val="tx1"/>
                  </a:solidFill>
                  <a:latin typeface="Arial" panose="020B0604020202020204" pitchFamily="34" charset="0"/>
                  <a:ea typeface="微软雅黑" panose="020B0503020204020204" pitchFamily="34" charset="-122"/>
                </a:defRPr>
              </a:lvl2pPr>
              <a:lvl3pPr>
                <a:defRPr sz="2000">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a:defRPr>
                  <a:solidFill>
                    <a:schemeClr val="tx1"/>
                  </a:solidFill>
                  <a:latin typeface="Arial" panose="020B0604020202020204" pitchFamily="34" charset="0"/>
                  <a:ea typeface="微软雅黑" panose="020B0503020204020204" pitchFamily="34" charset="-122"/>
                </a:defRPr>
              </a:lvl6pPr>
              <a:lvl7pPr>
                <a:defRPr>
                  <a:solidFill>
                    <a:schemeClr val="tx1"/>
                  </a:solidFill>
                  <a:latin typeface="Arial" panose="020B0604020202020204" pitchFamily="34" charset="0"/>
                  <a:ea typeface="微软雅黑" panose="020B0503020204020204" pitchFamily="34" charset="-122"/>
                </a:defRPr>
              </a:lvl7pPr>
              <a:lvl8pPr>
                <a:defRPr>
                  <a:solidFill>
                    <a:schemeClr val="tx1"/>
                  </a:solidFill>
                  <a:latin typeface="Arial" panose="020B0604020202020204" pitchFamily="34" charset="0"/>
                  <a:ea typeface="微软雅黑" panose="020B0503020204020204" pitchFamily="34" charset="-122"/>
                </a:defRPr>
              </a:lvl8pPr>
              <a:lvl9pPr>
                <a:defRPr>
                  <a:solidFill>
                    <a:schemeClr val="tx1"/>
                  </a:solidFill>
                  <a:latin typeface="Arial" panose="020B0604020202020204" pitchFamily="34" charset="0"/>
                  <a:ea typeface="微软雅黑" panose="020B0503020204020204" pitchFamily="34"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zh-CN" sz="1800" b="1" i="0" u="none" strike="noStrike" kern="0" cap="none" spc="0" normalizeH="0" baseline="0" noProof="0" smtClean="0">
                  <a:ln>
                    <a:noFill/>
                  </a:ln>
                  <a:solidFill>
                    <a:schemeClr val="accent4"/>
                  </a:solidFill>
                  <a:effectLst/>
                  <a:uLnTx/>
                  <a:uFillTx/>
                  <a:latin typeface="Arial" panose="020B0604020202020204" pitchFamily="34" charset="0"/>
                  <a:ea typeface="微软雅黑" panose="020B0503020204020204" pitchFamily="34" charset="-122"/>
                  <a:sym typeface="+mn-lt"/>
                </a:rPr>
                <a:t>输入标题</a:t>
              </a:r>
              <a:endParaRPr kumimoji="0" lang="zh-CN" altLang="zh-CN" sz="1800" b="1" i="0" u="none" strike="noStrike" kern="0" cap="none" spc="0" normalizeH="0" baseline="0" noProof="0" smtClean="0">
                <a:ln>
                  <a:noFill/>
                </a:ln>
                <a:solidFill>
                  <a:schemeClr val="accent4"/>
                </a:solidFill>
                <a:effectLst/>
                <a:uLnTx/>
                <a:uFillTx/>
                <a:latin typeface="Arial" panose="020B0604020202020204" pitchFamily="34" charset="0"/>
                <a:ea typeface="微软雅黑" panose="020B0503020204020204" pitchFamily="34" charset="-122"/>
                <a:sym typeface="+mn-lt"/>
              </a:endParaRPr>
            </a:p>
          </p:txBody>
        </p:sp>
        <p:sp>
          <p:nvSpPr>
            <p:cNvPr id="80" name="矩形 31"/>
            <p:cNvSpPr>
              <a:spLocks noChangeArrowheads="1"/>
            </p:cNvSpPr>
            <p:nvPr/>
          </p:nvSpPr>
          <p:spPr bwMode="auto">
            <a:xfrm>
              <a:off x="0" y="356284"/>
              <a:ext cx="1916813" cy="346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100" b="0" i="0" u="none" strike="noStrike" kern="0" cap="none" spc="0" normalizeH="0" baseline="0" noProof="0" smtClean="0">
                  <a:ln>
                    <a:noFill/>
                  </a:ln>
                  <a:solidFill>
                    <a:schemeClr val="accent4"/>
                  </a:solidFill>
                  <a:effectLst/>
                  <a:uLnTx/>
                  <a:uFillTx/>
                  <a:sym typeface="+mn-lt"/>
                </a:rPr>
                <a:t>请在此处输入你的文本</a:t>
              </a:r>
              <a:endParaRPr kumimoji="0" lang="zh-CN" altLang="en-US" sz="1100" b="0" i="0" u="none" strike="noStrike" kern="0" cap="none" spc="0" normalizeH="0" baseline="0" noProof="0" smtClean="0">
                <a:ln>
                  <a:noFill/>
                </a:ln>
                <a:solidFill>
                  <a:schemeClr val="accent4"/>
                </a:solidFill>
                <a:effectLst/>
                <a:uLnTx/>
                <a:uFillTx/>
                <a:sym typeface="+mn-lt"/>
              </a:endParaRPr>
            </a:p>
          </p:txBody>
        </p:sp>
      </p:grpSp>
      <p:sp>
        <p:nvSpPr>
          <p:cNvPr id="56" name="KSO_Shape"/>
          <p:cNvSpPr/>
          <p:nvPr/>
        </p:nvSpPr>
        <p:spPr bwMode="auto">
          <a:xfrm flipV="1">
            <a:off x="4045719" y="2797771"/>
            <a:ext cx="882650" cy="769937"/>
          </a:xfrm>
          <a:custGeom>
            <a:avLst/>
            <a:gdLst>
              <a:gd name="T0" fmla="*/ 0 w 2890708"/>
              <a:gd name="T1" fmla="*/ 0 h 2518788"/>
              <a:gd name="T2" fmla="*/ 1710 w 2890708"/>
              <a:gd name="T3" fmla="*/ 0 h 2518788"/>
              <a:gd name="T4" fmla="*/ 1674 w 2890708"/>
              <a:gd name="T5" fmla="*/ 162 h 2518788"/>
              <a:gd name="T6" fmla="*/ 202132 w 2890708"/>
              <a:gd name="T7" fmla="*/ 162384 h 2518788"/>
              <a:gd name="T8" fmla="*/ 202132 w 2890708"/>
              <a:gd name="T9" fmla="*/ 129998 h 2518788"/>
              <a:gd name="T10" fmla="*/ 269509 w 2890708"/>
              <a:gd name="T11" fmla="*/ 188646 h 2518788"/>
              <a:gd name="T12" fmla="*/ 202132 w 2890708"/>
              <a:gd name="T13" fmla="*/ 235352 h 2518788"/>
              <a:gd name="T14" fmla="*/ 202132 w 2890708"/>
              <a:gd name="T15" fmla="*/ 202967 h 2518788"/>
              <a:gd name="T16" fmla="*/ 0 w 2890708"/>
              <a:gd name="T17" fmla="*/ 20898 h 2518788"/>
              <a:gd name="T18" fmla="*/ 0 w 2890708"/>
              <a:gd name="T19" fmla="*/ 0 h 25187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90708" h="2518788">
                <a:moveTo>
                  <a:pt x="0" y="0"/>
                </a:moveTo>
                <a:lnTo>
                  <a:pt x="18342" y="0"/>
                </a:lnTo>
                <a:cubicBezTo>
                  <a:pt x="18135" y="564"/>
                  <a:pt x="18042" y="1147"/>
                  <a:pt x="17949" y="1729"/>
                </a:cubicBezTo>
                <a:cubicBezTo>
                  <a:pt x="141647" y="828705"/>
                  <a:pt x="991418" y="1526365"/>
                  <a:pt x="2168031" y="1737864"/>
                </a:cubicBezTo>
                <a:lnTo>
                  <a:pt x="2168031" y="1391267"/>
                </a:lnTo>
                <a:lnTo>
                  <a:pt x="2890708" y="2018931"/>
                </a:lnTo>
                <a:lnTo>
                  <a:pt x="2168031" y="2518788"/>
                </a:lnTo>
                <a:lnTo>
                  <a:pt x="2168031" y="2172192"/>
                </a:lnTo>
                <a:cubicBezTo>
                  <a:pt x="891730" y="1942775"/>
                  <a:pt x="0" y="1141325"/>
                  <a:pt x="0" y="223656"/>
                </a:cubicBezTo>
                <a:lnTo>
                  <a:pt x="0" y="0"/>
                </a:lnTo>
                <a:close/>
              </a:path>
            </a:pathLst>
          </a:custGeom>
        </p:spPr>
        <p:style>
          <a:lnRef idx="1">
            <a:schemeClr val="accent4"/>
          </a:lnRef>
          <a:fillRef idx="3">
            <a:schemeClr val="accent4"/>
          </a:fillRef>
          <a:effectRef idx="2">
            <a:schemeClr val="accent4"/>
          </a:effectRef>
          <a:fontRef idx="minor">
            <a:schemeClr val="lt1"/>
          </a:fontRef>
        </p:style>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effectLst/>
              <a:uLnTx/>
              <a:uFillTx/>
            </a:endParaRPr>
          </a:p>
        </p:txBody>
      </p:sp>
      <p:sp>
        <p:nvSpPr>
          <p:cNvPr id="55" name="KSO_Shape"/>
          <p:cNvSpPr/>
          <p:nvPr/>
        </p:nvSpPr>
        <p:spPr bwMode="auto">
          <a:xfrm rot="21073528">
            <a:off x="1726257" y="4116983"/>
            <a:ext cx="882650" cy="769938"/>
          </a:xfrm>
          <a:custGeom>
            <a:avLst/>
            <a:gdLst>
              <a:gd name="T0" fmla="*/ 0 w 2890708"/>
              <a:gd name="T1" fmla="*/ 0 h 2518788"/>
              <a:gd name="T2" fmla="*/ 1710 w 2890708"/>
              <a:gd name="T3" fmla="*/ 0 h 2518788"/>
              <a:gd name="T4" fmla="*/ 1674 w 2890708"/>
              <a:gd name="T5" fmla="*/ 162 h 2518788"/>
              <a:gd name="T6" fmla="*/ 202132 w 2890708"/>
              <a:gd name="T7" fmla="*/ 162384 h 2518788"/>
              <a:gd name="T8" fmla="*/ 202132 w 2890708"/>
              <a:gd name="T9" fmla="*/ 129999 h 2518788"/>
              <a:gd name="T10" fmla="*/ 269509 w 2890708"/>
              <a:gd name="T11" fmla="*/ 188647 h 2518788"/>
              <a:gd name="T12" fmla="*/ 202132 w 2890708"/>
              <a:gd name="T13" fmla="*/ 235353 h 2518788"/>
              <a:gd name="T14" fmla="*/ 202132 w 2890708"/>
              <a:gd name="T15" fmla="*/ 202967 h 2518788"/>
              <a:gd name="T16" fmla="*/ 0 w 2890708"/>
              <a:gd name="T17" fmla="*/ 20898 h 2518788"/>
              <a:gd name="T18" fmla="*/ 0 w 2890708"/>
              <a:gd name="T19" fmla="*/ 0 h 25187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90708" h="2518788">
                <a:moveTo>
                  <a:pt x="0" y="0"/>
                </a:moveTo>
                <a:lnTo>
                  <a:pt x="18342" y="0"/>
                </a:lnTo>
                <a:cubicBezTo>
                  <a:pt x="18135" y="564"/>
                  <a:pt x="18042" y="1147"/>
                  <a:pt x="17949" y="1729"/>
                </a:cubicBezTo>
                <a:cubicBezTo>
                  <a:pt x="141647" y="828705"/>
                  <a:pt x="991418" y="1526365"/>
                  <a:pt x="2168031" y="1737864"/>
                </a:cubicBezTo>
                <a:lnTo>
                  <a:pt x="2168031" y="1391267"/>
                </a:lnTo>
                <a:lnTo>
                  <a:pt x="2890708" y="2018931"/>
                </a:lnTo>
                <a:lnTo>
                  <a:pt x="2168031" y="2518788"/>
                </a:lnTo>
                <a:lnTo>
                  <a:pt x="2168031" y="2172192"/>
                </a:lnTo>
                <a:cubicBezTo>
                  <a:pt x="891730" y="1942775"/>
                  <a:pt x="0" y="1141325"/>
                  <a:pt x="0" y="223656"/>
                </a:cubicBezTo>
                <a:lnTo>
                  <a:pt x="0" y="0"/>
                </a:lnTo>
                <a:close/>
              </a:path>
            </a:pathLst>
          </a:custGeom>
        </p:spPr>
        <p:style>
          <a:lnRef idx="1">
            <a:schemeClr val="accent4"/>
          </a:lnRef>
          <a:fillRef idx="3">
            <a:schemeClr val="accent4"/>
          </a:fillRef>
          <a:effectRef idx="2">
            <a:schemeClr val="accent4"/>
          </a:effectRef>
          <a:fontRef idx="minor">
            <a:schemeClr val="lt1"/>
          </a:fontRef>
        </p:style>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effectLst/>
              <a:uLnTx/>
              <a:uFillTx/>
            </a:endParaRPr>
          </a:p>
        </p:txBody>
      </p:sp>
      <p:sp>
        <p:nvSpPr>
          <p:cNvPr id="54" name="KSO_Shape"/>
          <p:cNvSpPr/>
          <p:nvPr/>
        </p:nvSpPr>
        <p:spPr bwMode="auto">
          <a:xfrm rot="741744">
            <a:off x="6209621" y="4328121"/>
            <a:ext cx="882650" cy="768350"/>
          </a:xfrm>
          <a:custGeom>
            <a:avLst/>
            <a:gdLst>
              <a:gd name="T0" fmla="*/ 0 w 2890708"/>
              <a:gd name="T1" fmla="*/ 0 h 2518788"/>
              <a:gd name="T2" fmla="*/ 1710 w 2890708"/>
              <a:gd name="T3" fmla="*/ 0 h 2518788"/>
              <a:gd name="T4" fmla="*/ 1674 w 2890708"/>
              <a:gd name="T5" fmla="*/ 161 h 2518788"/>
              <a:gd name="T6" fmla="*/ 202132 w 2890708"/>
              <a:gd name="T7" fmla="*/ 161715 h 2518788"/>
              <a:gd name="T8" fmla="*/ 202132 w 2890708"/>
              <a:gd name="T9" fmla="*/ 129463 h 2518788"/>
              <a:gd name="T10" fmla="*/ 269509 w 2890708"/>
              <a:gd name="T11" fmla="*/ 187870 h 2518788"/>
              <a:gd name="T12" fmla="*/ 202132 w 2890708"/>
              <a:gd name="T13" fmla="*/ 234383 h 2518788"/>
              <a:gd name="T14" fmla="*/ 202132 w 2890708"/>
              <a:gd name="T15" fmla="*/ 202131 h 2518788"/>
              <a:gd name="T16" fmla="*/ 0 w 2890708"/>
              <a:gd name="T17" fmla="*/ 20812 h 2518788"/>
              <a:gd name="T18" fmla="*/ 0 w 2890708"/>
              <a:gd name="T19" fmla="*/ 0 h 25187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90708" h="2518788">
                <a:moveTo>
                  <a:pt x="0" y="0"/>
                </a:moveTo>
                <a:lnTo>
                  <a:pt x="18342" y="0"/>
                </a:lnTo>
                <a:cubicBezTo>
                  <a:pt x="18135" y="564"/>
                  <a:pt x="18042" y="1147"/>
                  <a:pt x="17949" y="1729"/>
                </a:cubicBezTo>
                <a:cubicBezTo>
                  <a:pt x="141647" y="828705"/>
                  <a:pt x="991418" y="1526365"/>
                  <a:pt x="2168031" y="1737864"/>
                </a:cubicBezTo>
                <a:lnTo>
                  <a:pt x="2168031" y="1391267"/>
                </a:lnTo>
                <a:lnTo>
                  <a:pt x="2890708" y="2018931"/>
                </a:lnTo>
                <a:lnTo>
                  <a:pt x="2168031" y="2518788"/>
                </a:lnTo>
                <a:lnTo>
                  <a:pt x="2168031" y="2172192"/>
                </a:lnTo>
                <a:cubicBezTo>
                  <a:pt x="891730" y="1942775"/>
                  <a:pt x="0" y="1141325"/>
                  <a:pt x="0" y="223656"/>
                </a:cubicBezTo>
                <a:lnTo>
                  <a:pt x="0" y="0"/>
                </a:lnTo>
                <a:close/>
              </a:path>
            </a:pathLst>
          </a:custGeom>
        </p:spPr>
        <p:style>
          <a:lnRef idx="1">
            <a:schemeClr val="accent4"/>
          </a:lnRef>
          <a:fillRef idx="3">
            <a:schemeClr val="accent4"/>
          </a:fillRef>
          <a:effectRef idx="2">
            <a:schemeClr val="accent4"/>
          </a:effectRef>
          <a:fontRef idx="minor">
            <a:schemeClr val="lt1"/>
          </a:fontRef>
        </p:style>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750"/>
                                        <p:tgtEl>
                                          <p:spTgt spid="57"/>
                                        </p:tgtEl>
                                      </p:cBhvr>
                                    </p:animEffect>
                                    <p:anim calcmode="lin" valueType="num">
                                      <p:cBhvr>
                                        <p:cTn id="8" dur="750" fill="hold"/>
                                        <p:tgtEl>
                                          <p:spTgt spid="57"/>
                                        </p:tgtEl>
                                        <p:attrNameLst>
                                          <p:attrName>ppt_x</p:attrName>
                                        </p:attrNameLst>
                                      </p:cBhvr>
                                      <p:tavLst>
                                        <p:tav tm="0">
                                          <p:val>
                                            <p:strVal val="#ppt_x"/>
                                          </p:val>
                                        </p:tav>
                                        <p:tav tm="100000">
                                          <p:val>
                                            <p:strVal val="#ppt_x"/>
                                          </p:val>
                                        </p:tav>
                                      </p:tavLst>
                                    </p:anim>
                                    <p:anim calcmode="lin" valueType="num">
                                      <p:cBhvr>
                                        <p:cTn id="9" dur="750" fill="hold"/>
                                        <p:tgtEl>
                                          <p:spTgt spid="5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2"/>
                                        </p:tgtEl>
                                        <p:attrNameLst>
                                          <p:attrName>style.visibility</p:attrName>
                                        </p:attrNameLst>
                                      </p:cBhvr>
                                      <p:to>
                                        <p:strVal val="visible"/>
                                      </p:to>
                                    </p:set>
                                    <p:animEffect transition="in" filter="fade">
                                      <p:cBhvr>
                                        <p:cTn id="12" dur="750"/>
                                        <p:tgtEl>
                                          <p:spTgt spid="72"/>
                                        </p:tgtEl>
                                      </p:cBhvr>
                                    </p:animEffect>
                                    <p:anim calcmode="lin" valueType="num">
                                      <p:cBhvr>
                                        <p:cTn id="13" dur="750" fill="hold"/>
                                        <p:tgtEl>
                                          <p:spTgt spid="72"/>
                                        </p:tgtEl>
                                        <p:attrNameLst>
                                          <p:attrName>ppt_x</p:attrName>
                                        </p:attrNameLst>
                                      </p:cBhvr>
                                      <p:tavLst>
                                        <p:tav tm="0">
                                          <p:val>
                                            <p:strVal val="#ppt_x"/>
                                          </p:val>
                                        </p:tav>
                                        <p:tav tm="100000">
                                          <p:val>
                                            <p:strVal val="#ppt_x"/>
                                          </p:val>
                                        </p:tav>
                                      </p:tavLst>
                                    </p:anim>
                                    <p:anim calcmode="lin" valueType="num">
                                      <p:cBhvr>
                                        <p:cTn id="14" dur="750" fill="hold"/>
                                        <p:tgtEl>
                                          <p:spTgt spid="7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55"/>
                                        </p:tgtEl>
                                        <p:attrNameLst>
                                          <p:attrName>style.visibility</p:attrName>
                                        </p:attrNameLst>
                                      </p:cBhvr>
                                      <p:to>
                                        <p:strVal val="visible"/>
                                      </p:to>
                                    </p:set>
                                    <p:animEffect transition="in" filter="wipe(left)">
                                      <p:cBhvr>
                                        <p:cTn id="18" dur="500"/>
                                        <p:tgtEl>
                                          <p:spTgt spid="55"/>
                                        </p:tgtEl>
                                      </p:cBhvr>
                                    </p:animEffect>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60"/>
                                        </p:tgtEl>
                                        <p:attrNameLst>
                                          <p:attrName>style.visibility</p:attrName>
                                        </p:attrNameLst>
                                      </p:cBhvr>
                                      <p:to>
                                        <p:strVal val="visible"/>
                                      </p:to>
                                    </p:set>
                                    <p:animEffect transition="in" filter="fade">
                                      <p:cBhvr>
                                        <p:cTn id="22" dur="600"/>
                                        <p:tgtEl>
                                          <p:spTgt spid="60"/>
                                        </p:tgtEl>
                                      </p:cBhvr>
                                    </p:animEffect>
                                    <p:anim calcmode="lin" valueType="num">
                                      <p:cBhvr>
                                        <p:cTn id="23" dur="600" fill="hold"/>
                                        <p:tgtEl>
                                          <p:spTgt spid="60"/>
                                        </p:tgtEl>
                                        <p:attrNameLst>
                                          <p:attrName>ppt_x</p:attrName>
                                        </p:attrNameLst>
                                      </p:cBhvr>
                                      <p:tavLst>
                                        <p:tav tm="0">
                                          <p:val>
                                            <p:strVal val="#ppt_x"/>
                                          </p:val>
                                        </p:tav>
                                        <p:tav tm="100000">
                                          <p:val>
                                            <p:strVal val="#ppt_x"/>
                                          </p:val>
                                        </p:tav>
                                      </p:tavLst>
                                    </p:anim>
                                    <p:anim calcmode="lin" valueType="num">
                                      <p:cBhvr>
                                        <p:cTn id="24" dur="600" fill="hold"/>
                                        <p:tgtEl>
                                          <p:spTgt spid="60"/>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75"/>
                                        </p:tgtEl>
                                        <p:attrNameLst>
                                          <p:attrName>style.visibility</p:attrName>
                                        </p:attrNameLst>
                                      </p:cBhvr>
                                      <p:to>
                                        <p:strVal val="visible"/>
                                      </p:to>
                                    </p:set>
                                    <p:animEffect transition="in" filter="fade">
                                      <p:cBhvr>
                                        <p:cTn id="27" dur="600"/>
                                        <p:tgtEl>
                                          <p:spTgt spid="75"/>
                                        </p:tgtEl>
                                      </p:cBhvr>
                                    </p:animEffect>
                                    <p:anim calcmode="lin" valueType="num">
                                      <p:cBhvr>
                                        <p:cTn id="28" dur="600" fill="hold"/>
                                        <p:tgtEl>
                                          <p:spTgt spid="75"/>
                                        </p:tgtEl>
                                        <p:attrNameLst>
                                          <p:attrName>ppt_x</p:attrName>
                                        </p:attrNameLst>
                                      </p:cBhvr>
                                      <p:tavLst>
                                        <p:tav tm="0">
                                          <p:val>
                                            <p:strVal val="#ppt_x"/>
                                          </p:val>
                                        </p:tav>
                                        <p:tav tm="100000">
                                          <p:val>
                                            <p:strVal val="#ppt_x"/>
                                          </p:val>
                                        </p:tav>
                                      </p:tavLst>
                                    </p:anim>
                                    <p:anim calcmode="lin" valueType="num">
                                      <p:cBhvr>
                                        <p:cTn id="29" dur="600" fill="hold"/>
                                        <p:tgtEl>
                                          <p:spTgt spid="75"/>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56"/>
                                        </p:tgtEl>
                                        <p:attrNameLst>
                                          <p:attrName>style.visibility</p:attrName>
                                        </p:attrNameLst>
                                      </p:cBhvr>
                                      <p:to>
                                        <p:strVal val="visible"/>
                                      </p:to>
                                    </p:set>
                                    <p:animEffect transition="in" filter="wipe(left)">
                                      <p:cBhvr>
                                        <p:cTn id="33" dur="500"/>
                                        <p:tgtEl>
                                          <p:spTgt spid="56"/>
                                        </p:tgtEl>
                                      </p:cBhvr>
                                    </p:animEffect>
                                  </p:childTnLst>
                                </p:cTn>
                              </p:par>
                            </p:childTnLst>
                          </p:cTn>
                        </p:par>
                        <p:par>
                          <p:cTn id="34" fill="hold">
                            <p:stCondLst>
                              <p:cond delay="3000"/>
                            </p:stCondLst>
                            <p:childTnLst>
                              <p:par>
                                <p:cTn id="35" presetID="47" presetClass="entr" presetSubtype="0" fill="hold" grpId="0" nodeType="afterEffect">
                                  <p:stCondLst>
                                    <p:cond delay="0"/>
                                  </p:stCondLst>
                                  <p:childTnLst>
                                    <p:set>
                                      <p:cBhvr>
                                        <p:cTn id="36" dur="1" fill="hold">
                                          <p:stCondLst>
                                            <p:cond delay="0"/>
                                          </p:stCondLst>
                                        </p:cTn>
                                        <p:tgtEl>
                                          <p:spTgt spid="63"/>
                                        </p:tgtEl>
                                        <p:attrNameLst>
                                          <p:attrName>style.visibility</p:attrName>
                                        </p:attrNameLst>
                                      </p:cBhvr>
                                      <p:to>
                                        <p:strVal val="visible"/>
                                      </p:to>
                                    </p:set>
                                    <p:animEffect transition="in" filter="fade">
                                      <p:cBhvr>
                                        <p:cTn id="37" dur="600"/>
                                        <p:tgtEl>
                                          <p:spTgt spid="63"/>
                                        </p:tgtEl>
                                      </p:cBhvr>
                                    </p:animEffect>
                                    <p:anim calcmode="lin" valueType="num">
                                      <p:cBhvr>
                                        <p:cTn id="38" dur="600" fill="hold"/>
                                        <p:tgtEl>
                                          <p:spTgt spid="63"/>
                                        </p:tgtEl>
                                        <p:attrNameLst>
                                          <p:attrName>ppt_x</p:attrName>
                                        </p:attrNameLst>
                                      </p:cBhvr>
                                      <p:tavLst>
                                        <p:tav tm="0">
                                          <p:val>
                                            <p:strVal val="#ppt_x"/>
                                          </p:val>
                                        </p:tav>
                                        <p:tav tm="100000">
                                          <p:val>
                                            <p:strVal val="#ppt_x"/>
                                          </p:val>
                                        </p:tav>
                                      </p:tavLst>
                                    </p:anim>
                                    <p:anim calcmode="lin" valueType="num">
                                      <p:cBhvr>
                                        <p:cTn id="39" dur="600" fill="hold"/>
                                        <p:tgtEl>
                                          <p:spTgt spid="63"/>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78"/>
                                        </p:tgtEl>
                                        <p:attrNameLst>
                                          <p:attrName>style.visibility</p:attrName>
                                        </p:attrNameLst>
                                      </p:cBhvr>
                                      <p:to>
                                        <p:strVal val="visible"/>
                                      </p:to>
                                    </p:set>
                                    <p:animEffect transition="in" filter="fade">
                                      <p:cBhvr>
                                        <p:cTn id="42" dur="600"/>
                                        <p:tgtEl>
                                          <p:spTgt spid="78"/>
                                        </p:tgtEl>
                                      </p:cBhvr>
                                    </p:animEffect>
                                    <p:anim calcmode="lin" valueType="num">
                                      <p:cBhvr>
                                        <p:cTn id="43" dur="600" fill="hold"/>
                                        <p:tgtEl>
                                          <p:spTgt spid="78"/>
                                        </p:tgtEl>
                                        <p:attrNameLst>
                                          <p:attrName>ppt_x</p:attrName>
                                        </p:attrNameLst>
                                      </p:cBhvr>
                                      <p:tavLst>
                                        <p:tav tm="0">
                                          <p:val>
                                            <p:strVal val="#ppt_x"/>
                                          </p:val>
                                        </p:tav>
                                        <p:tav tm="100000">
                                          <p:val>
                                            <p:strVal val="#ppt_x"/>
                                          </p:val>
                                        </p:tav>
                                      </p:tavLst>
                                    </p:anim>
                                    <p:anim calcmode="lin" valueType="num">
                                      <p:cBhvr>
                                        <p:cTn id="44" dur="600" fill="hold"/>
                                        <p:tgtEl>
                                          <p:spTgt spid="78"/>
                                        </p:tgtEl>
                                        <p:attrNameLst>
                                          <p:attrName>ppt_y</p:attrName>
                                        </p:attrNameLst>
                                      </p:cBhvr>
                                      <p:tavLst>
                                        <p:tav tm="0">
                                          <p:val>
                                            <p:strVal val="#ppt_y+.1"/>
                                          </p:val>
                                        </p:tav>
                                        <p:tav tm="100000">
                                          <p:val>
                                            <p:strVal val="#ppt_y"/>
                                          </p:val>
                                        </p:tav>
                                      </p:tavLst>
                                    </p:anim>
                                  </p:childTnLst>
                                </p:cTn>
                              </p:par>
                            </p:childTnLst>
                          </p:cTn>
                        </p:par>
                        <p:par>
                          <p:cTn id="45" fill="hold">
                            <p:stCondLst>
                              <p:cond delay="4000"/>
                            </p:stCondLst>
                            <p:childTnLst>
                              <p:par>
                                <p:cTn id="46" presetID="22" presetClass="entr" presetSubtype="8" fill="hold" grpId="0" nodeType="afterEffect">
                                  <p:stCondLst>
                                    <p:cond delay="0"/>
                                  </p:stCondLst>
                                  <p:childTnLst>
                                    <p:set>
                                      <p:cBhvr>
                                        <p:cTn id="47" dur="1" fill="hold">
                                          <p:stCondLst>
                                            <p:cond delay="0"/>
                                          </p:stCondLst>
                                        </p:cTn>
                                        <p:tgtEl>
                                          <p:spTgt spid="54"/>
                                        </p:tgtEl>
                                        <p:attrNameLst>
                                          <p:attrName>style.visibility</p:attrName>
                                        </p:attrNameLst>
                                      </p:cBhvr>
                                      <p:to>
                                        <p:strVal val="visible"/>
                                      </p:to>
                                    </p:set>
                                    <p:animEffect transition="in" filter="wipe(left)">
                                      <p:cBhvr>
                                        <p:cTn id="48" dur="500"/>
                                        <p:tgtEl>
                                          <p:spTgt spid="54"/>
                                        </p:tgtEl>
                                      </p:cBhvr>
                                    </p:animEffect>
                                  </p:childTnLst>
                                </p:cTn>
                              </p:par>
                            </p:childTnLst>
                          </p:cTn>
                        </p:par>
                        <p:par>
                          <p:cTn id="49" fill="hold">
                            <p:stCondLst>
                              <p:cond delay="4500"/>
                            </p:stCondLst>
                            <p:childTnLst>
                              <p:par>
                                <p:cTn id="50" presetID="42" presetClass="entr" presetSubtype="0" fill="hold" grpId="0" nodeType="afterEffect">
                                  <p:stCondLst>
                                    <p:cond delay="0"/>
                                  </p:stCondLst>
                                  <p:childTnLst>
                                    <p:set>
                                      <p:cBhvr>
                                        <p:cTn id="51" dur="1" fill="hold">
                                          <p:stCondLst>
                                            <p:cond delay="0"/>
                                          </p:stCondLst>
                                        </p:cTn>
                                        <p:tgtEl>
                                          <p:spTgt spid="66"/>
                                        </p:tgtEl>
                                        <p:attrNameLst>
                                          <p:attrName>style.visibility</p:attrName>
                                        </p:attrNameLst>
                                      </p:cBhvr>
                                      <p:to>
                                        <p:strVal val="visible"/>
                                      </p:to>
                                    </p:set>
                                    <p:animEffect transition="in" filter="fade">
                                      <p:cBhvr>
                                        <p:cTn id="52" dur="600"/>
                                        <p:tgtEl>
                                          <p:spTgt spid="66"/>
                                        </p:tgtEl>
                                      </p:cBhvr>
                                    </p:animEffect>
                                    <p:anim calcmode="lin" valueType="num">
                                      <p:cBhvr>
                                        <p:cTn id="53" dur="600" fill="hold"/>
                                        <p:tgtEl>
                                          <p:spTgt spid="66"/>
                                        </p:tgtEl>
                                        <p:attrNameLst>
                                          <p:attrName>ppt_x</p:attrName>
                                        </p:attrNameLst>
                                      </p:cBhvr>
                                      <p:tavLst>
                                        <p:tav tm="0">
                                          <p:val>
                                            <p:strVal val="#ppt_x"/>
                                          </p:val>
                                        </p:tav>
                                        <p:tav tm="100000">
                                          <p:val>
                                            <p:strVal val="#ppt_x"/>
                                          </p:val>
                                        </p:tav>
                                      </p:tavLst>
                                    </p:anim>
                                    <p:anim calcmode="lin" valueType="num">
                                      <p:cBhvr>
                                        <p:cTn id="54" dur="600" fill="hold"/>
                                        <p:tgtEl>
                                          <p:spTgt spid="66"/>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0"/>
                                  </p:stCondLst>
                                  <p:childTnLst>
                                    <p:set>
                                      <p:cBhvr>
                                        <p:cTn id="56" dur="1" fill="hold">
                                          <p:stCondLst>
                                            <p:cond delay="0"/>
                                          </p:stCondLst>
                                        </p:cTn>
                                        <p:tgtEl>
                                          <p:spTgt spid="69"/>
                                        </p:tgtEl>
                                        <p:attrNameLst>
                                          <p:attrName>style.visibility</p:attrName>
                                        </p:attrNameLst>
                                      </p:cBhvr>
                                      <p:to>
                                        <p:strVal val="visible"/>
                                      </p:to>
                                    </p:set>
                                    <p:animEffect transition="in" filter="fade">
                                      <p:cBhvr>
                                        <p:cTn id="57" dur="600"/>
                                        <p:tgtEl>
                                          <p:spTgt spid="69"/>
                                        </p:tgtEl>
                                      </p:cBhvr>
                                    </p:animEffect>
                                    <p:anim calcmode="lin" valueType="num">
                                      <p:cBhvr>
                                        <p:cTn id="58" dur="600" fill="hold"/>
                                        <p:tgtEl>
                                          <p:spTgt spid="69"/>
                                        </p:tgtEl>
                                        <p:attrNameLst>
                                          <p:attrName>ppt_x</p:attrName>
                                        </p:attrNameLst>
                                      </p:cBhvr>
                                      <p:tavLst>
                                        <p:tav tm="0">
                                          <p:val>
                                            <p:strVal val="#ppt_x"/>
                                          </p:val>
                                        </p:tav>
                                        <p:tav tm="100000">
                                          <p:val>
                                            <p:strVal val="#ppt_x"/>
                                          </p:val>
                                        </p:tav>
                                      </p:tavLst>
                                    </p:anim>
                                    <p:anim calcmode="lin" valueType="num">
                                      <p:cBhvr>
                                        <p:cTn id="59" dur="6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60" grpId="0" animBg="1"/>
      <p:bldP spid="63" grpId="0" animBg="1"/>
      <p:bldP spid="66" grpId="0" animBg="1"/>
      <p:bldP spid="56" grpId="0" animBg="1"/>
      <p:bldP spid="55" grpId="0" animBg="1"/>
      <p:bldP spid="5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ChangeArrowheads="1"/>
          </p:cNvSpPr>
          <p:nvPr/>
        </p:nvSpPr>
        <p:spPr bwMode="auto">
          <a:xfrm>
            <a:off x="77425" y="3920882"/>
            <a:ext cx="9066000" cy="1100947"/>
          </a:xfrm>
          <a:custGeom>
            <a:avLst/>
            <a:gdLst>
              <a:gd name="T0" fmla="*/ 0 w 5760"/>
              <a:gd name="T1" fmla="*/ 0 h 700"/>
              <a:gd name="T2" fmla="*/ 72 w 5760"/>
              <a:gd name="T3" fmla="*/ 38 h 700"/>
              <a:gd name="T4" fmla="*/ 197 w 5760"/>
              <a:gd name="T5" fmla="*/ 96 h 700"/>
              <a:gd name="T6" fmla="*/ 378 w 5760"/>
              <a:gd name="T7" fmla="*/ 175 h 700"/>
              <a:gd name="T8" fmla="*/ 613 w 5760"/>
              <a:gd name="T9" fmla="*/ 266 h 700"/>
              <a:gd name="T10" fmla="*/ 748 w 5760"/>
              <a:gd name="T11" fmla="*/ 314 h 700"/>
              <a:gd name="T12" fmla="*/ 895 w 5760"/>
              <a:gd name="T13" fmla="*/ 363 h 700"/>
              <a:gd name="T14" fmla="*/ 1053 w 5760"/>
              <a:gd name="T15" fmla="*/ 412 h 700"/>
              <a:gd name="T16" fmla="*/ 1221 w 5760"/>
              <a:gd name="T17" fmla="*/ 458 h 700"/>
              <a:gd name="T18" fmla="*/ 1400 w 5760"/>
              <a:gd name="T19" fmla="*/ 504 h 700"/>
              <a:gd name="T20" fmla="*/ 1588 w 5760"/>
              <a:gd name="T21" fmla="*/ 547 h 700"/>
              <a:gd name="T22" fmla="*/ 1786 w 5760"/>
              <a:gd name="T23" fmla="*/ 586 h 700"/>
              <a:gd name="T24" fmla="*/ 1991 w 5760"/>
              <a:gd name="T25" fmla="*/ 621 h 700"/>
              <a:gd name="T26" fmla="*/ 2206 w 5760"/>
              <a:gd name="T27" fmla="*/ 651 h 700"/>
              <a:gd name="T28" fmla="*/ 2427 w 5760"/>
              <a:gd name="T29" fmla="*/ 674 h 700"/>
              <a:gd name="T30" fmla="*/ 2656 w 5760"/>
              <a:gd name="T31" fmla="*/ 691 h 700"/>
              <a:gd name="T32" fmla="*/ 2890 w 5760"/>
              <a:gd name="T33" fmla="*/ 699 h 700"/>
              <a:gd name="T34" fmla="*/ 3132 w 5760"/>
              <a:gd name="T35" fmla="*/ 699 h 700"/>
              <a:gd name="T36" fmla="*/ 3378 w 5760"/>
              <a:gd name="T37" fmla="*/ 690 h 700"/>
              <a:gd name="T38" fmla="*/ 3630 w 5760"/>
              <a:gd name="T39" fmla="*/ 670 h 700"/>
              <a:gd name="T40" fmla="*/ 3821 w 5760"/>
              <a:gd name="T41" fmla="*/ 648 h 700"/>
              <a:gd name="T42" fmla="*/ 3950 w 5760"/>
              <a:gd name="T43" fmla="*/ 629 h 700"/>
              <a:gd name="T44" fmla="*/ 4080 w 5760"/>
              <a:gd name="T45" fmla="*/ 608 h 700"/>
              <a:gd name="T46" fmla="*/ 4211 w 5760"/>
              <a:gd name="T47" fmla="*/ 583 h 700"/>
              <a:gd name="T48" fmla="*/ 4343 w 5760"/>
              <a:gd name="T49" fmla="*/ 555 h 700"/>
              <a:gd name="T50" fmla="*/ 4475 w 5760"/>
              <a:gd name="T51" fmla="*/ 523 h 700"/>
              <a:gd name="T52" fmla="*/ 4608 w 5760"/>
              <a:gd name="T53" fmla="*/ 489 h 700"/>
              <a:gd name="T54" fmla="*/ 4742 w 5760"/>
              <a:gd name="T55" fmla="*/ 450 h 700"/>
              <a:gd name="T56" fmla="*/ 4876 w 5760"/>
              <a:gd name="T57" fmla="*/ 408 h 700"/>
              <a:gd name="T58" fmla="*/ 5012 w 5760"/>
              <a:gd name="T59" fmla="*/ 363 h 700"/>
              <a:gd name="T60" fmla="*/ 5146 w 5760"/>
              <a:gd name="T61" fmla="*/ 313 h 700"/>
              <a:gd name="T62" fmla="*/ 5283 w 5760"/>
              <a:gd name="T63" fmla="*/ 259 h 700"/>
              <a:gd name="T64" fmla="*/ 5418 w 5760"/>
              <a:gd name="T65" fmla="*/ 201 h 700"/>
              <a:gd name="T66" fmla="*/ 5555 w 5760"/>
              <a:gd name="T67" fmla="*/ 138 h 700"/>
              <a:gd name="T68" fmla="*/ 5692 w 5760"/>
              <a:gd name="T69" fmla="*/ 72 h 700"/>
              <a:gd name="T70" fmla="*/ 5760 w 5760"/>
              <a:gd name="T71" fmla="*/ 37 h 700"/>
              <a:gd name="T72" fmla="*/ 5623 w 5760"/>
              <a:gd name="T73" fmla="*/ 63 h 700"/>
              <a:gd name="T74" fmla="*/ 5460 w 5760"/>
              <a:gd name="T75" fmla="*/ 92 h 700"/>
              <a:gd name="T76" fmla="*/ 5242 w 5760"/>
              <a:gd name="T77" fmla="*/ 127 h 700"/>
              <a:gd name="T78" fmla="*/ 4971 w 5760"/>
              <a:gd name="T79" fmla="*/ 164 h 700"/>
              <a:gd name="T80" fmla="*/ 4653 w 5760"/>
              <a:gd name="T81" fmla="*/ 203 h 700"/>
              <a:gd name="T82" fmla="*/ 4294 w 5760"/>
              <a:gd name="T83" fmla="*/ 241 h 700"/>
              <a:gd name="T84" fmla="*/ 3898 w 5760"/>
              <a:gd name="T85" fmla="*/ 272 h 700"/>
              <a:gd name="T86" fmla="*/ 3579 w 5760"/>
              <a:gd name="T87" fmla="*/ 291 h 700"/>
              <a:gd name="T88" fmla="*/ 3358 w 5760"/>
              <a:gd name="T89" fmla="*/ 300 h 700"/>
              <a:gd name="T90" fmla="*/ 3132 w 5760"/>
              <a:gd name="T91" fmla="*/ 307 h 700"/>
              <a:gd name="T92" fmla="*/ 2898 w 5760"/>
              <a:gd name="T93" fmla="*/ 310 h 700"/>
              <a:gd name="T94" fmla="*/ 2660 w 5760"/>
              <a:gd name="T95" fmla="*/ 309 h 700"/>
              <a:gd name="T96" fmla="*/ 2417 w 5760"/>
              <a:gd name="T97" fmla="*/ 306 h 700"/>
              <a:gd name="T98" fmla="*/ 2170 w 5760"/>
              <a:gd name="T99" fmla="*/ 297 h 700"/>
              <a:gd name="T100" fmla="*/ 1920 w 5760"/>
              <a:gd name="T101" fmla="*/ 284 h 700"/>
              <a:gd name="T102" fmla="*/ 1667 w 5760"/>
              <a:gd name="T103" fmla="*/ 266 h 700"/>
              <a:gd name="T104" fmla="*/ 1412 w 5760"/>
              <a:gd name="T105" fmla="*/ 242 h 700"/>
              <a:gd name="T106" fmla="*/ 1155 w 5760"/>
              <a:gd name="T107" fmla="*/ 212 h 700"/>
              <a:gd name="T108" fmla="*/ 898 w 5760"/>
              <a:gd name="T109" fmla="*/ 177 h 700"/>
              <a:gd name="T110" fmla="*/ 640 w 5760"/>
              <a:gd name="T111" fmla="*/ 136 h 700"/>
              <a:gd name="T112" fmla="*/ 383 w 5760"/>
              <a:gd name="T113" fmla="*/ 87 h 700"/>
              <a:gd name="T114" fmla="*/ 128 w 5760"/>
              <a:gd name="T115" fmla="*/ 31 h 700"/>
              <a:gd name="T116" fmla="*/ 0 w 5760"/>
              <a:gd name="T117" fmla="*/ 0 h 7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760"/>
              <a:gd name="T178" fmla="*/ 0 h 700"/>
              <a:gd name="T179" fmla="*/ 5760 w 5760"/>
              <a:gd name="T180" fmla="*/ 700 h 70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760" h="700">
                <a:moveTo>
                  <a:pt x="0" y="0"/>
                </a:moveTo>
                <a:lnTo>
                  <a:pt x="0" y="0"/>
                </a:lnTo>
                <a:lnTo>
                  <a:pt x="32" y="17"/>
                </a:lnTo>
                <a:lnTo>
                  <a:pt x="72" y="38"/>
                </a:lnTo>
                <a:lnTo>
                  <a:pt x="128" y="64"/>
                </a:lnTo>
                <a:lnTo>
                  <a:pt x="197" y="96"/>
                </a:lnTo>
                <a:lnTo>
                  <a:pt x="281" y="134"/>
                </a:lnTo>
                <a:lnTo>
                  <a:pt x="378" y="175"/>
                </a:lnTo>
                <a:lnTo>
                  <a:pt x="490" y="219"/>
                </a:lnTo>
                <a:lnTo>
                  <a:pt x="613" y="266"/>
                </a:lnTo>
                <a:lnTo>
                  <a:pt x="679" y="290"/>
                </a:lnTo>
                <a:lnTo>
                  <a:pt x="748" y="314"/>
                </a:lnTo>
                <a:lnTo>
                  <a:pt x="820" y="339"/>
                </a:lnTo>
                <a:lnTo>
                  <a:pt x="895" y="363"/>
                </a:lnTo>
                <a:lnTo>
                  <a:pt x="973" y="387"/>
                </a:lnTo>
                <a:lnTo>
                  <a:pt x="1053" y="412"/>
                </a:lnTo>
                <a:lnTo>
                  <a:pt x="1136" y="436"/>
                </a:lnTo>
                <a:lnTo>
                  <a:pt x="1221" y="458"/>
                </a:lnTo>
                <a:lnTo>
                  <a:pt x="1310" y="482"/>
                </a:lnTo>
                <a:lnTo>
                  <a:pt x="1400" y="504"/>
                </a:lnTo>
                <a:lnTo>
                  <a:pt x="1494" y="526"/>
                </a:lnTo>
                <a:lnTo>
                  <a:pt x="1588" y="547"/>
                </a:lnTo>
                <a:lnTo>
                  <a:pt x="1686" y="568"/>
                </a:lnTo>
                <a:lnTo>
                  <a:pt x="1786" y="586"/>
                </a:lnTo>
                <a:lnTo>
                  <a:pt x="1888" y="604"/>
                </a:lnTo>
                <a:lnTo>
                  <a:pt x="1991" y="621"/>
                </a:lnTo>
                <a:lnTo>
                  <a:pt x="2097" y="636"/>
                </a:lnTo>
                <a:lnTo>
                  <a:pt x="2206" y="651"/>
                </a:lnTo>
                <a:lnTo>
                  <a:pt x="2315" y="664"/>
                </a:lnTo>
                <a:lnTo>
                  <a:pt x="2427" y="674"/>
                </a:lnTo>
                <a:lnTo>
                  <a:pt x="2541" y="683"/>
                </a:lnTo>
                <a:lnTo>
                  <a:pt x="2656" y="691"/>
                </a:lnTo>
                <a:lnTo>
                  <a:pt x="2772" y="695"/>
                </a:lnTo>
                <a:lnTo>
                  <a:pt x="2890" y="699"/>
                </a:lnTo>
                <a:lnTo>
                  <a:pt x="3010" y="700"/>
                </a:lnTo>
                <a:lnTo>
                  <a:pt x="3132" y="699"/>
                </a:lnTo>
                <a:lnTo>
                  <a:pt x="3254" y="695"/>
                </a:lnTo>
                <a:lnTo>
                  <a:pt x="3378" y="690"/>
                </a:lnTo>
                <a:lnTo>
                  <a:pt x="3503" y="681"/>
                </a:lnTo>
                <a:lnTo>
                  <a:pt x="3630" y="670"/>
                </a:lnTo>
                <a:lnTo>
                  <a:pt x="3756" y="656"/>
                </a:lnTo>
                <a:lnTo>
                  <a:pt x="3821" y="648"/>
                </a:lnTo>
                <a:lnTo>
                  <a:pt x="3885" y="638"/>
                </a:lnTo>
                <a:lnTo>
                  <a:pt x="3950" y="629"/>
                </a:lnTo>
                <a:lnTo>
                  <a:pt x="4015" y="619"/>
                </a:lnTo>
                <a:lnTo>
                  <a:pt x="4080" y="608"/>
                </a:lnTo>
                <a:lnTo>
                  <a:pt x="4145" y="596"/>
                </a:lnTo>
                <a:lnTo>
                  <a:pt x="4211" y="583"/>
                </a:lnTo>
                <a:lnTo>
                  <a:pt x="4277" y="569"/>
                </a:lnTo>
                <a:lnTo>
                  <a:pt x="4343" y="555"/>
                </a:lnTo>
                <a:lnTo>
                  <a:pt x="4409" y="539"/>
                </a:lnTo>
                <a:lnTo>
                  <a:pt x="4475" y="523"/>
                </a:lnTo>
                <a:lnTo>
                  <a:pt x="4541" y="506"/>
                </a:lnTo>
                <a:lnTo>
                  <a:pt x="4608" y="489"/>
                </a:lnTo>
                <a:lnTo>
                  <a:pt x="4674" y="470"/>
                </a:lnTo>
                <a:lnTo>
                  <a:pt x="4742" y="450"/>
                </a:lnTo>
                <a:lnTo>
                  <a:pt x="4809" y="430"/>
                </a:lnTo>
                <a:lnTo>
                  <a:pt x="4876" y="408"/>
                </a:lnTo>
                <a:lnTo>
                  <a:pt x="4943" y="386"/>
                </a:lnTo>
                <a:lnTo>
                  <a:pt x="5012" y="363"/>
                </a:lnTo>
                <a:lnTo>
                  <a:pt x="5079" y="338"/>
                </a:lnTo>
                <a:lnTo>
                  <a:pt x="5146" y="313"/>
                </a:lnTo>
                <a:lnTo>
                  <a:pt x="5214" y="286"/>
                </a:lnTo>
                <a:lnTo>
                  <a:pt x="5283" y="259"/>
                </a:lnTo>
                <a:lnTo>
                  <a:pt x="5350" y="231"/>
                </a:lnTo>
                <a:lnTo>
                  <a:pt x="5418" y="201"/>
                </a:lnTo>
                <a:lnTo>
                  <a:pt x="5487" y="170"/>
                </a:lnTo>
                <a:lnTo>
                  <a:pt x="5555" y="138"/>
                </a:lnTo>
                <a:lnTo>
                  <a:pt x="5623" y="106"/>
                </a:lnTo>
                <a:lnTo>
                  <a:pt x="5692" y="72"/>
                </a:lnTo>
                <a:lnTo>
                  <a:pt x="5760" y="37"/>
                </a:lnTo>
                <a:lnTo>
                  <a:pt x="5760" y="37"/>
                </a:lnTo>
                <a:lnTo>
                  <a:pt x="5725" y="44"/>
                </a:lnTo>
                <a:lnTo>
                  <a:pt x="5623" y="63"/>
                </a:lnTo>
                <a:lnTo>
                  <a:pt x="5549" y="77"/>
                </a:lnTo>
                <a:lnTo>
                  <a:pt x="5460" y="92"/>
                </a:lnTo>
                <a:lnTo>
                  <a:pt x="5358" y="109"/>
                </a:lnTo>
                <a:lnTo>
                  <a:pt x="5242" y="127"/>
                </a:lnTo>
                <a:lnTo>
                  <a:pt x="5112" y="145"/>
                </a:lnTo>
                <a:lnTo>
                  <a:pt x="4971" y="164"/>
                </a:lnTo>
                <a:lnTo>
                  <a:pt x="4818" y="184"/>
                </a:lnTo>
                <a:lnTo>
                  <a:pt x="4653" y="203"/>
                </a:lnTo>
                <a:lnTo>
                  <a:pt x="4478" y="223"/>
                </a:lnTo>
                <a:lnTo>
                  <a:pt x="4294" y="241"/>
                </a:lnTo>
                <a:lnTo>
                  <a:pt x="4100" y="257"/>
                </a:lnTo>
                <a:lnTo>
                  <a:pt x="3898" y="272"/>
                </a:lnTo>
                <a:lnTo>
                  <a:pt x="3688" y="285"/>
                </a:lnTo>
                <a:lnTo>
                  <a:pt x="3579" y="291"/>
                </a:lnTo>
                <a:lnTo>
                  <a:pt x="3470" y="296"/>
                </a:lnTo>
                <a:lnTo>
                  <a:pt x="3358" y="300"/>
                </a:lnTo>
                <a:lnTo>
                  <a:pt x="3246" y="303"/>
                </a:lnTo>
                <a:lnTo>
                  <a:pt x="3132" y="307"/>
                </a:lnTo>
                <a:lnTo>
                  <a:pt x="3016" y="309"/>
                </a:lnTo>
                <a:lnTo>
                  <a:pt x="2898" y="310"/>
                </a:lnTo>
                <a:lnTo>
                  <a:pt x="2780" y="310"/>
                </a:lnTo>
                <a:lnTo>
                  <a:pt x="2660" y="309"/>
                </a:lnTo>
                <a:lnTo>
                  <a:pt x="2539" y="308"/>
                </a:lnTo>
                <a:lnTo>
                  <a:pt x="2417" y="306"/>
                </a:lnTo>
                <a:lnTo>
                  <a:pt x="2294" y="302"/>
                </a:lnTo>
                <a:lnTo>
                  <a:pt x="2170" y="297"/>
                </a:lnTo>
                <a:lnTo>
                  <a:pt x="2045" y="291"/>
                </a:lnTo>
                <a:lnTo>
                  <a:pt x="1920" y="284"/>
                </a:lnTo>
                <a:lnTo>
                  <a:pt x="1793" y="275"/>
                </a:lnTo>
                <a:lnTo>
                  <a:pt x="1667" y="266"/>
                </a:lnTo>
                <a:lnTo>
                  <a:pt x="1539" y="254"/>
                </a:lnTo>
                <a:lnTo>
                  <a:pt x="1412" y="242"/>
                </a:lnTo>
                <a:lnTo>
                  <a:pt x="1284" y="228"/>
                </a:lnTo>
                <a:lnTo>
                  <a:pt x="1155" y="212"/>
                </a:lnTo>
                <a:lnTo>
                  <a:pt x="1026" y="196"/>
                </a:lnTo>
                <a:lnTo>
                  <a:pt x="898" y="177"/>
                </a:lnTo>
                <a:lnTo>
                  <a:pt x="769" y="158"/>
                </a:lnTo>
                <a:lnTo>
                  <a:pt x="640" y="136"/>
                </a:lnTo>
                <a:lnTo>
                  <a:pt x="512" y="112"/>
                </a:lnTo>
                <a:lnTo>
                  <a:pt x="383" y="87"/>
                </a:lnTo>
                <a:lnTo>
                  <a:pt x="255" y="60"/>
                </a:lnTo>
                <a:lnTo>
                  <a:pt x="128" y="31"/>
                </a:lnTo>
                <a:lnTo>
                  <a:pt x="0" y="0"/>
                </a:lnTo>
                <a:lnTo>
                  <a:pt x="0" y="0"/>
                </a:lnTo>
                <a:close/>
              </a:path>
            </a:pathLst>
          </a:custGeom>
          <a:solidFill>
            <a:srgbClr val="3D6869">
              <a:alpha val="5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 name="Freeform 11"/>
          <p:cNvSpPr>
            <a:spLocks noChangeArrowheads="1"/>
          </p:cNvSpPr>
          <p:nvPr/>
        </p:nvSpPr>
        <p:spPr bwMode="auto">
          <a:xfrm>
            <a:off x="1417323" y="3287218"/>
            <a:ext cx="1136348" cy="1138118"/>
          </a:xfrm>
          <a:custGeom>
            <a:avLst/>
            <a:gdLst>
              <a:gd name="T0" fmla="*/ 642 w 642"/>
              <a:gd name="T1" fmla="*/ 338 h 643"/>
              <a:gd name="T2" fmla="*/ 635 w 642"/>
              <a:gd name="T3" fmla="*/ 386 h 643"/>
              <a:gd name="T4" fmla="*/ 623 w 642"/>
              <a:gd name="T5" fmla="*/ 432 h 643"/>
              <a:gd name="T6" fmla="*/ 603 w 642"/>
              <a:gd name="T7" fmla="*/ 474 h 643"/>
              <a:gd name="T8" fmla="*/ 578 w 642"/>
              <a:gd name="T9" fmla="*/ 514 h 643"/>
              <a:gd name="T10" fmla="*/ 548 w 642"/>
              <a:gd name="T11" fmla="*/ 548 h 643"/>
              <a:gd name="T12" fmla="*/ 513 w 642"/>
              <a:gd name="T13" fmla="*/ 579 h 643"/>
              <a:gd name="T14" fmla="*/ 474 w 642"/>
              <a:gd name="T15" fmla="*/ 604 h 643"/>
              <a:gd name="T16" fmla="*/ 431 w 642"/>
              <a:gd name="T17" fmla="*/ 623 h 643"/>
              <a:gd name="T18" fmla="*/ 386 w 642"/>
              <a:gd name="T19" fmla="*/ 636 h 643"/>
              <a:gd name="T20" fmla="*/ 337 w 642"/>
              <a:gd name="T21" fmla="*/ 643 h 643"/>
              <a:gd name="T22" fmla="*/ 304 w 642"/>
              <a:gd name="T23" fmla="*/ 643 h 643"/>
              <a:gd name="T24" fmla="*/ 256 w 642"/>
              <a:gd name="T25" fmla="*/ 636 h 643"/>
              <a:gd name="T26" fmla="*/ 210 w 642"/>
              <a:gd name="T27" fmla="*/ 623 h 643"/>
              <a:gd name="T28" fmla="*/ 167 w 642"/>
              <a:gd name="T29" fmla="*/ 604 h 643"/>
              <a:gd name="T30" fmla="*/ 128 w 642"/>
              <a:gd name="T31" fmla="*/ 579 h 643"/>
              <a:gd name="T32" fmla="*/ 93 w 642"/>
              <a:gd name="T33" fmla="*/ 548 h 643"/>
              <a:gd name="T34" fmla="*/ 63 w 642"/>
              <a:gd name="T35" fmla="*/ 514 h 643"/>
              <a:gd name="T36" fmla="*/ 38 w 642"/>
              <a:gd name="T37" fmla="*/ 474 h 643"/>
              <a:gd name="T38" fmla="*/ 19 w 642"/>
              <a:gd name="T39" fmla="*/ 432 h 643"/>
              <a:gd name="T40" fmla="*/ 7 w 642"/>
              <a:gd name="T41" fmla="*/ 386 h 643"/>
              <a:gd name="T42" fmla="*/ 0 w 642"/>
              <a:gd name="T43" fmla="*/ 338 h 643"/>
              <a:gd name="T44" fmla="*/ 0 w 642"/>
              <a:gd name="T45" fmla="*/ 304 h 643"/>
              <a:gd name="T46" fmla="*/ 7 w 642"/>
              <a:gd name="T47" fmla="*/ 256 h 643"/>
              <a:gd name="T48" fmla="*/ 19 w 642"/>
              <a:gd name="T49" fmla="*/ 211 h 643"/>
              <a:gd name="T50" fmla="*/ 38 w 642"/>
              <a:gd name="T51" fmla="*/ 169 h 643"/>
              <a:gd name="T52" fmla="*/ 63 w 642"/>
              <a:gd name="T53" fmla="*/ 129 h 643"/>
              <a:gd name="T54" fmla="*/ 93 w 642"/>
              <a:gd name="T55" fmla="*/ 95 h 643"/>
              <a:gd name="T56" fmla="*/ 128 w 642"/>
              <a:gd name="T57" fmla="*/ 64 h 643"/>
              <a:gd name="T58" fmla="*/ 167 w 642"/>
              <a:gd name="T59" fmla="*/ 39 h 643"/>
              <a:gd name="T60" fmla="*/ 210 w 642"/>
              <a:gd name="T61" fmla="*/ 19 h 643"/>
              <a:gd name="T62" fmla="*/ 256 w 642"/>
              <a:gd name="T63" fmla="*/ 7 h 643"/>
              <a:gd name="T64" fmla="*/ 304 w 642"/>
              <a:gd name="T65" fmla="*/ 0 h 643"/>
              <a:gd name="T66" fmla="*/ 337 w 642"/>
              <a:gd name="T67" fmla="*/ 0 h 643"/>
              <a:gd name="T68" fmla="*/ 386 w 642"/>
              <a:gd name="T69" fmla="*/ 7 h 643"/>
              <a:gd name="T70" fmla="*/ 431 w 642"/>
              <a:gd name="T71" fmla="*/ 19 h 643"/>
              <a:gd name="T72" fmla="*/ 474 w 642"/>
              <a:gd name="T73" fmla="*/ 39 h 643"/>
              <a:gd name="T74" fmla="*/ 513 w 642"/>
              <a:gd name="T75" fmla="*/ 64 h 643"/>
              <a:gd name="T76" fmla="*/ 548 w 642"/>
              <a:gd name="T77" fmla="*/ 95 h 643"/>
              <a:gd name="T78" fmla="*/ 578 w 642"/>
              <a:gd name="T79" fmla="*/ 129 h 643"/>
              <a:gd name="T80" fmla="*/ 603 w 642"/>
              <a:gd name="T81" fmla="*/ 169 h 643"/>
              <a:gd name="T82" fmla="*/ 623 w 642"/>
              <a:gd name="T83" fmla="*/ 211 h 643"/>
              <a:gd name="T84" fmla="*/ 635 w 642"/>
              <a:gd name="T85" fmla="*/ 256 h 643"/>
              <a:gd name="T86" fmla="*/ 642 w 642"/>
              <a:gd name="T87" fmla="*/ 304 h 6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2"/>
              <a:gd name="T133" fmla="*/ 0 h 643"/>
              <a:gd name="T134" fmla="*/ 642 w 642"/>
              <a:gd name="T135" fmla="*/ 643 h 64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2" h="643">
                <a:moveTo>
                  <a:pt x="642" y="321"/>
                </a:moveTo>
                <a:lnTo>
                  <a:pt x="642" y="321"/>
                </a:lnTo>
                <a:lnTo>
                  <a:pt x="642" y="338"/>
                </a:lnTo>
                <a:lnTo>
                  <a:pt x="640" y="354"/>
                </a:lnTo>
                <a:lnTo>
                  <a:pt x="639" y="370"/>
                </a:lnTo>
                <a:lnTo>
                  <a:pt x="635" y="386"/>
                </a:lnTo>
                <a:lnTo>
                  <a:pt x="632" y="401"/>
                </a:lnTo>
                <a:lnTo>
                  <a:pt x="627" y="417"/>
                </a:lnTo>
                <a:lnTo>
                  <a:pt x="623" y="432"/>
                </a:lnTo>
                <a:lnTo>
                  <a:pt x="617" y="447"/>
                </a:lnTo>
                <a:lnTo>
                  <a:pt x="610" y="460"/>
                </a:lnTo>
                <a:lnTo>
                  <a:pt x="603" y="474"/>
                </a:lnTo>
                <a:lnTo>
                  <a:pt x="596" y="488"/>
                </a:lnTo>
                <a:lnTo>
                  <a:pt x="588" y="501"/>
                </a:lnTo>
                <a:lnTo>
                  <a:pt x="578" y="514"/>
                </a:lnTo>
                <a:lnTo>
                  <a:pt x="569" y="525"/>
                </a:lnTo>
                <a:lnTo>
                  <a:pt x="559" y="538"/>
                </a:lnTo>
                <a:lnTo>
                  <a:pt x="548" y="548"/>
                </a:lnTo>
                <a:lnTo>
                  <a:pt x="537" y="560"/>
                </a:lnTo>
                <a:lnTo>
                  <a:pt x="525" y="570"/>
                </a:lnTo>
                <a:lnTo>
                  <a:pt x="513" y="579"/>
                </a:lnTo>
                <a:lnTo>
                  <a:pt x="501" y="588"/>
                </a:lnTo>
                <a:lnTo>
                  <a:pt x="487" y="596"/>
                </a:lnTo>
                <a:lnTo>
                  <a:pt x="474" y="604"/>
                </a:lnTo>
                <a:lnTo>
                  <a:pt x="460" y="611"/>
                </a:lnTo>
                <a:lnTo>
                  <a:pt x="446" y="618"/>
                </a:lnTo>
                <a:lnTo>
                  <a:pt x="431" y="623"/>
                </a:lnTo>
                <a:lnTo>
                  <a:pt x="417" y="628"/>
                </a:lnTo>
                <a:lnTo>
                  <a:pt x="401" y="632"/>
                </a:lnTo>
                <a:lnTo>
                  <a:pt x="386" y="636"/>
                </a:lnTo>
                <a:lnTo>
                  <a:pt x="370" y="639"/>
                </a:lnTo>
                <a:lnTo>
                  <a:pt x="354" y="642"/>
                </a:lnTo>
                <a:lnTo>
                  <a:pt x="337" y="643"/>
                </a:lnTo>
                <a:lnTo>
                  <a:pt x="321" y="643"/>
                </a:lnTo>
                <a:lnTo>
                  <a:pt x="321" y="643"/>
                </a:lnTo>
                <a:lnTo>
                  <a:pt x="304" y="643"/>
                </a:lnTo>
                <a:lnTo>
                  <a:pt x="288" y="642"/>
                </a:lnTo>
                <a:lnTo>
                  <a:pt x="272" y="639"/>
                </a:lnTo>
                <a:lnTo>
                  <a:pt x="256" y="636"/>
                </a:lnTo>
                <a:lnTo>
                  <a:pt x="240" y="632"/>
                </a:lnTo>
                <a:lnTo>
                  <a:pt x="225" y="628"/>
                </a:lnTo>
                <a:lnTo>
                  <a:pt x="210" y="623"/>
                </a:lnTo>
                <a:lnTo>
                  <a:pt x="196" y="618"/>
                </a:lnTo>
                <a:lnTo>
                  <a:pt x="182" y="611"/>
                </a:lnTo>
                <a:lnTo>
                  <a:pt x="167" y="604"/>
                </a:lnTo>
                <a:lnTo>
                  <a:pt x="155" y="596"/>
                </a:lnTo>
                <a:lnTo>
                  <a:pt x="141" y="588"/>
                </a:lnTo>
                <a:lnTo>
                  <a:pt x="128" y="579"/>
                </a:lnTo>
                <a:lnTo>
                  <a:pt x="117" y="570"/>
                </a:lnTo>
                <a:lnTo>
                  <a:pt x="105" y="560"/>
                </a:lnTo>
                <a:lnTo>
                  <a:pt x="93" y="548"/>
                </a:lnTo>
                <a:lnTo>
                  <a:pt x="83" y="538"/>
                </a:lnTo>
                <a:lnTo>
                  <a:pt x="73" y="525"/>
                </a:lnTo>
                <a:lnTo>
                  <a:pt x="63" y="514"/>
                </a:lnTo>
                <a:lnTo>
                  <a:pt x="54" y="501"/>
                </a:lnTo>
                <a:lnTo>
                  <a:pt x="46" y="488"/>
                </a:lnTo>
                <a:lnTo>
                  <a:pt x="38" y="474"/>
                </a:lnTo>
                <a:lnTo>
                  <a:pt x="32" y="460"/>
                </a:lnTo>
                <a:lnTo>
                  <a:pt x="25" y="447"/>
                </a:lnTo>
                <a:lnTo>
                  <a:pt x="19" y="432"/>
                </a:lnTo>
                <a:lnTo>
                  <a:pt x="15" y="417"/>
                </a:lnTo>
                <a:lnTo>
                  <a:pt x="10" y="401"/>
                </a:lnTo>
                <a:lnTo>
                  <a:pt x="7" y="386"/>
                </a:lnTo>
                <a:lnTo>
                  <a:pt x="3" y="370"/>
                </a:lnTo>
                <a:lnTo>
                  <a:pt x="1" y="354"/>
                </a:lnTo>
                <a:lnTo>
                  <a:pt x="0" y="338"/>
                </a:lnTo>
                <a:lnTo>
                  <a:pt x="0" y="321"/>
                </a:lnTo>
                <a:lnTo>
                  <a:pt x="0" y="321"/>
                </a:lnTo>
                <a:lnTo>
                  <a:pt x="0" y="304"/>
                </a:lnTo>
                <a:lnTo>
                  <a:pt x="1" y="288"/>
                </a:lnTo>
                <a:lnTo>
                  <a:pt x="3" y="272"/>
                </a:lnTo>
                <a:lnTo>
                  <a:pt x="7" y="256"/>
                </a:lnTo>
                <a:lnTo>
                  <a:pt x="10" y="242"/>
                </a:lnTo>
                <a:lnTo>
                  <a:pt x="15" y="226"/>
                </a:lnTo>
                <a:lnTo>
                  <a:pt x="19" y="211"/>
                </a:lnTo>
                <a:lnTo>
                  <a:pt x="25" y="196"/>
                </a:lnTo>
                <a:lnTo>
                  <a:pt x="32" y="182"/>
                </a:lnTo>
                <a:lnTo>
                  <a:pt x="38" y="169"/>
                </a:lnTo>
                <a:lnTo>
                  <a:pt x="46" y="155"/>
                </a:lnTo>
                <a:lnTo>
                  <a:pt x="54" y="141"/>
                </a:lnTo>
                <a:lnTo>
                  <a:pt x="63" y="129"/>
                </a:lnTo>
                <a:lnTo>
                  <a:pt x="73" y="117"/>
                </a:lnTo>
                <a:lnTo>
                  <a:pt x="83" y="105"/>
                </a:lnTo>
                <a:lnTo>
                  <a:pt x="93" y="95"/>
                </a:lnTo>
                <a:lnTo>
                  <a:pt x="105" y="83"/>
                </a:lnTo>
                <a:lnTo>
                  <a:pt x="117" y="73"/>
                </a:lnTo>
                <a:lnTo>
                  <a:pt x="128" y="64"/>
                </a:lnTo>
                <a:lnTo>
                  <a:pt x="141" y="55"/>
                </a:lnTo>
                <a:lnTo>
                  <a:pt x="155" y="47"/>
                </a:lnTo>
                <a:lnTo>
                  <a:pt x="167" y="39"/>
                </a:lnTo>
                <a:lnTo>
                  <a:pt x="182" y="32"/>
                </a:lnTo>
                <a:lnTo>
                  <a:pt x="196" y="25"/>
                </a:lnTo>
                <a:lnTo>
                  <a:pt x="210" y="19"/>
                </a:lnTo>
                <a:lnTo>
                  <a:pt x="225" y="15"/>
                </a:lnTo>
                <a:lnTo>
                  <a:pt x="240" y="10"/>
                </a:lnTo>
                <a:lnTo>
                  <a:pt x="256" y="7"/>
                </a:lnTo>
                <a:lnTo>
                  <a:pt x="272" y="3"/>
                </a:lnTo>
                <a:lnTo>
                  <a:pt x="288" y="1"/>
                </a:lnTo>
                <a:lnTo>
                  <a:pt x="304" y="0"/>
                </a:lnTo>
                <a:lnTo>
                  <a:pt x="321" y="0"/>
                </a:lnTo>
                <a:lnTo>
                  <a:pt x="321" y="0"/>
                </a:lnTo>
                <a:lnTo>
                  <a:pt x="337" y="0"/>
                </a:lnTo>
                <a:lnTo>
                  <a:pt x="354" y="1"/>
                </a:lnTo>
                <a:lnTo>
                  <a:pt x="370" y="3"/>
                </a:lnTo>
                <a:lnTo>
                  <a:pt x="386" y="7"/>
                </a:lnTo>
                <a:lnTo>
                  <a:pt x="401" y="10"/>
                </a:lnTo>
                <a:lnTo>
                  <a:pt x="417" y="15"/>
                </a:lnTo>
                <a:lnTo>
                  <a:pt x="431" y="19"/>
                </a:lnTo>
                <a:lnTo>
                  <a:pt x="446" y="25"/>
                </a:lnTo>
                <a:lnTo>
                  <a:pt x="460" y="32"/>
                </a:lnTo>
                <a:lnTo>
                  <a:pt x="474" y="39"/>
                </a:lnTo>
                <a:lnTo>
                  <a:pt x="487" y="47"/>
                </a:lnTo>
                <a:lnTo>
                  <a:pt x="501" y="55"/>
                </a:lnTo>
                <a:lnTo>
                  <a:pt x="513" y="64"/>
                </a:lnTo>
                <a:lnTo>
                  <a:pt x="525" y="73"/>
                </a:lnTo>
                <a:lnTo>
                  <a:pt x="537" y="83"/>
                </a:lnTo>
                <a:lnTo>
                  <a:pt x="548" y="95"/>
                </a:lnTo>
                <a:lnTo>
                  <a:pt x="559" y="105"/>
                </a:lnTo>
                <a:lnTo>
                  <a:pt x="569" y="117"/>
                </a:lnTo>
                <a:lnTo>
                  <a:pt x="578" y="129"/>
                </a:lnTo>
                <a:lnTo>
                  <a:pt x="588" y="141"/>
                </a:lnTo>
                <a:lnTo>
                  <a:pt x="596" y="155"/>
                </a:lnTo>
                <a:lnTo>
                  <a:pt x="603" y="169"/>
                </a:lnTo>
                <a:lnTo>
                  <a:pt x="610" y="182"/>
                </a:lnTo>
                <a:lnTo>
                  <a:pt x="617" y="196"/>
                </a:lnTo>
                <a:lnTo>
                  <a:pt x="623" y="211"/>
                </a:lnTo>
                <a:lnTo>
                  <a:pt x="627" y="226"/>
                </a:lnTo>
                <a:lnTo>
                  <a:pt x="632" y="242"/>
                </a:lnTo>
                <a:lnTo>
                  <a:pt x="635" y="256"/>
                </a:lnTo>
                <a:lnTo>
                  <a:pt x="639" y="272"/>
                </a:lnTo>
                <a:lnTo>
                  <a:pt x="640" y="288"/>
                </a:lnTo>
                <a:lnTo>
                  <a:pt x="642" y="304"/>
                </a:lnTo>
                <a:lnTo>
                  <a:pt x="642" y="321"/>
                </a:lnTo>
                <a:lnTo>
                  <a:pt x="642" y="321"/>
                </a:lnTo>
                <a:close/>
              </a:path>
            </a:pathLst>
          </a:custGeom>
        </p:spPr>
        <p:style>
          <a:lnRef idx="1">
            <a:schemeClr val="accent4"/>
          </a:lnRef>
          <a:fillRef idx="3">
            <a:schemeClr val="accent4"/>
          </a:fillRef>
          <a:effectRef idx="2">
            <a:schemeClr val="accent4"/>
          </a:effectRef>
          <a:fontRef idx="minor">
            <a:schemeClr val="lt1"/>
          </a:fontRef>
        </p:style>
        <p:txBody>
          <a:bodyPr anchor="ctr" anchorCtr="1"/>
          <a:lstStyle/>
          <a:p>
            <a:pPr algn="ctr"/>
            <a:r>
              <a:rPr lang="zh-CN" altLang="en-US" sz="16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添加文字</a:t>
            </a:r>
            <a:endPar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Freeform 10"/>
          <p:cNvSpPr>
            <a:spLocks noChangeArrowheads="1"/>
          </p:cNvSpPr>
          <p:nvPr/>
        </p:nvSpPr>
        <p:spPr bwMode="auto">
          <a:xfrm>
            <a:off x="3167865" y="3478379"/>
            <a:ext cx="1136348" cy="1138118"/>
          </a:xfrm>
          <a:custGeom>
            <a:avLst/>
            <a:gdLst>
              <a:gd name="T0" fmla="*/ 642 w 642"/>
              <a:gd name="T1" fmla="*/ 339 h 643"/>
              <a:gd name="T2" fmla="*/ 635 w 642"/>
              <a:gd name="T3" fmla="*/ 386 h 643"/>
              <a:gd name="T4" fmla="*/ 623 w 642"/>
              <a:gd name="T5" fmla="*/ 432 h 643"/>
              <a:gd name="T6" fmla="*/ 603 w 642"/>
              <a:gd name="T7" fmla="*/ 474 h 643"/>
              <a:gd name="T8" fmla="*/ 578 w 642"/>
              <a:gd name="T9" fmla="*/ 514 h 643"/>
              <a:gd name="T10" fmla="*/ 547 w 642"/>
              <a:gd name="T11" fmla="*/ 548 h 643"/>
              <a:gd name="T12" fmla="*/ 513 w 642"/>
              <a:gd name="T13" fmla="*/ 579 h 643"/>
              <a:gd name="T14" fmla="*/ 473 w 642"/>
              <a:gd name="T15" fmla="*/ 604 h 643"/>
              <a:gd name="T16" fmla="*/ 431 w 642"/>
              <a:gd name="T17" fmla="*/ 623 h 643"/>
              <a:gd name="T18" fmla="*/ 386 w 642"/>
              <a:gd name="T19" fmla="*/ 636 h 643"/>
              <a:gd name="T20" fmla="*/ 337 w 642"/>
              <a:gd name="T21" fmla="*/ 643 h 643"/>
              <a:gd name="T22" fmla="*/ 304 w 642"/>
              <a:gd name="T23" fmla="*/ 643 h 643"/>
              <a:gd name="T24" fmla="*/ 256 w 642"/>
              <a:gd name="T25" fmla="*/ 636 h 643"/>
              <a:gd name="T26" fmla="*/ 210 w 642"/>
              <a:gd name="T27" fmla="*/ 623 h 643"/>
              <a:gd name="T28" fmla="*/ 168 w 642"/>
              <a:gd name="T29" fmla="*/ 604 h 643"/>
              <a:gd name="T30" fmla="*/ 128 w 642"/>
              <a:gd name="T31" fmla="*/ 579 h 643"/>
              <a:gd name="T32" fmla="*/ 94 w 642"/>
              <a:gd name="T33" fmla="*/ 548 h 643"/>
              <a:gd name="T34" fmla="*/ 63 w 642"/>
              <a:gd name="T35" fmla="*/ 514 h 643"/>
              <a:gd name="T36" fmla="*/ 38 w 642"/>
              <a:gd name="T37" fmla="*/ 474 h 643"/>
              <a:gd name="T38" fmla="*/ 19 w 642"/>
              <a:gd name="T39" fmla="*/ 432 h 643"/>
              <a:gd name="T40" fmla="*/ 6 w 642"/>
              <a:gd name="T41" fmla="*/ 386 h 643"/>
              <a:gd name="T42" fmla="*/ 0 w 642"/>
              <a:gd name="T43" fmla="*/ 339 h 643"/>
              <a:gd name="T44" fmla="*/ 0 w 642"/>
              <a:gd name="T45" fmla="*/ 305 h 643"/>
              <a:gd name="T46" fmla="*/ 6 w 642"/>
              <a:gd name="T47" fmla="*/ 256 h 643"/>
              <a:gd name="T48" fmla="*/ 19 w 642"/>
              <a:gd name="T49" fmla="*/ 211 h 643"/>
              <a:gd name="T50" fmla="*/ 38 w 642"/>
              <a:gd name="T51" fmla="*/ 169 h 643"/>
              <a:gd name="T52" fmla="*/ 63 w 642"/>
              <a:gd name="T53" fmla="*/ 129 h 643"/>
              <a:gd name="T54" fmla="*/ 94 w 642"/>
              <a:gd name="T55" fmla="*/ 95 h 643"/>
              <a:gd name="T56" fmla="*/ 128 w 642"/>
              <a:gd name="T57" fmla="*/ 64 h 643"/>
              <a:gd name="T58" fmla="*/ 168 w 642"/>
              <a:gd name="T59" fmla="*/ 39 h 643"/>
              <a:gd name="T60" fmla="*/ 210 w 642"/>
              <a:gd name="T61" fmla="*/ 19 h 643"/>
              <a:gd name="T62" fmla="*/ 256 w 642"/>
              <a:gd name="T63" fmla="*/ 7 h 643"/>
              <a:gd name="T64" fmla="*/ 304 w 642"/>
              <a:gd name="T65" fmla="*/ 0 h 643"/>
              <a:gd name="T66" fmla="*/ 337 w 642"/>
              <a:gd name="T67" fmla="*/ 0 h 643"/>
              <a:gd name="T68" fmla="*/ 386 w 642"/>
              <a:gd name="T69" fmla="*/ 7 h 643"/>
              <a:gd name="T70" fmla="*/ 431 w 642"/>
              <a:gd name="T71" fmla="*/ 19 h 643"/>
              <a:gd name="T72" fmla="*/ 473 w 642"/>
              <a:gd name="T73" fmla="*/ 39 h 643"/>
              <a:gd name="T74" fmla="*/ 513 w 642"/>
              <a:gd name="T75" fmla="*/ 64 h 643"/>
              <a:gd name="T76" fmla="*/ 547 w 642"/>
              <a:gd name="T77" fmla="*/ 95 h 643"/>
              <a:gd name="T78" fmla="*/ 578 w 642"/>
              <a:gd name="T79" fmla="*/ 129 h 643"/>
              <a:gd name="T80" fmla="*/ 603 w 642"/>
              <a:gd name="T81" fmla="*/ 169 h 643"/>
              <a:gd name="T82" fmla="*/ 623 w 642"/>
              <a:gd name="T83" fmla="*/ 211 h 643"/>
              <a:gd name="T84" fmla="*/ 635 w 642"/>
              <a:gd name="T85" fmla="*/ 256 h 643"/>
              <a:gd name="T86" fmla="*/ 642 w 642"/>
              <a:gd name="T87" fmla="*/ 305 h 6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2"/>
              <a:gd name="T133" fmla="*/ 0 h 643"/>
              <a:gd name="T134" fmla="*/ 642 w 642"/>
              <a:gd name="T135" fmla="*/ 643 h 64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2" h="643">
                <a:moveTo>
                  <a:pt x="642" y="321"/>
                </a:moveTo>
                <a:lnTo>
                  <a:pt x="642" y="321"/>
                </a:lnTo>
                <a:lnTo>
                  <a:pt x="642" y="339"/>
                </a:lnTo>
                <a:lnTo>
                  <a:pt x="641" y="354"/>
                </a:lnTo>
                <a:lnTo>
                  <a:pt x="639" y="370"/>
                </a:lnTo>
                <a:lnTo>
                  <a:pt x="635" y="386"/>
                </a:lnTo>
                <a:lnTo>
                  <a:pt x="632" y="402"/>
                </a:lnTo>
                <a:lnTo>
                  <a:pt x="627" y="417"/>
                </a:lnTo>
                <a:lnTo>
                  <a:pt x="623" y="432"/>
                </a:lnTo>
                <a:lnTo>
                  <a:pt x="617" y="447"/>
                </a:lnTo>
                <a:lnTo>
                  <a:pt x="610" y="460"/>
                </a:lnTo>
                <a:lnTo>
                  <a:pt x="603" y="474"/>
                </a:lnTo>
                <a:lnTo>
                  <a:pt x="595" y="488"/>
                </a:lnTo>
                <a:lnTo>
                  <a:pt x="587" y="501"/>
                </a:lnTo>
                <a:lnTo>
                  <a:pt x="578" y="514"/>
                </a:lnTo>
                <a:lnTo>
                  <a:pt x="569" y="525"/>
                </a:lnTo>
                <a:lnTo>
                  <a:pt x="559" y="538"/>
                </a:lnTo>
                <a:lnTo>
                  <a:pt x="547" y="548"/>
                </a:lnTo>
                <a:lnTo>
                  <a:pt x="537" y="560"/>
                </a:lnTo>
                <a:lnTo>
                  <a:pt x="525" y="570"/>
                </a:lnTo>
                <a:lnTo>
                  <a:pt x="513" y="579"/>
                </a:lnTo>
                <a:lnTo>
                  <a:pt x="501" y="588"/>
                </a:lnTo>
                <a:lnTo>
                  <a:pt x="487" y="596"/>
                </a:lnTo>
                <a:lnTo>
                  <a:pt x="473" y="604"/>
                </a:lnTo>
                <a:lnTo>
                  <a:pt x="460" y="611"/>
                </a:lnTo>
                <a:lnTo>
                  <a:pt x="446" y="618"/>
                </a:lnTo>
                <a:lnTo>
                  <a:pt x="431" y="623"/>
                </a:lnTo>
                <a:lnTo>
                  <a:pt x="416" y="628"/>
                </a:lnTo>
                <a:lnTo>
                  <a:pt x="401" y="632"/>
                </a:lnTo>
                <a:lnTo>
                  <a:pt x="386" y="636"/>
                </a:lnTo>
                <a:lnTo>
                  <a:pt x="370" y="639"/>
                </a:lnTo>
                <a:lnTo>
                  <a:pt x="354" y="642"/>
                </a:lnTo>
                <a:lnTo>
                  <a:pt x="337" y="643"/>
                </a:lnTo>
                <a:lnTo>
                  <a:pt x="321" y="643"/>
                </a:lnTo>
                <a:lnTo>
                  <a:pt x="321" y="643"/>
                </a:lnTo>
                <a:lnTo>
                  <a:pt x="304" y="643"/>
                </a:lnTo>
                <a:lnTo>
                  <a:pt x="288" y="642"/>
                </a:lnTo>
                <a:lnTo>
                  <a:pt x="272" y="639"/>
                </a:lnTo>
                <a:lnTo>
                  <a:pt x="256" y="636"/>
                </a:lnTo>
                <a:lnTo>
                  <a:pt x="240" y="632"/>
                </a:lnTo>
                <a:lnTo>
                  <a:pt x="225" y="628"/>
                </a:lnTo>
                <a:lnTo>
                  <a:pt x="210" y="623"/>
                </a:lnTo>
                <a:lnTo>
                  <a:pt x="195" y="618"/>
                </a:lnTo>
                <a:lnTo>
                  <a:pt x="182" y="611"/>
                </a:lnTo>
                <a:lnTo>
                  <a:pt x="168" y="604"/>
                </a:lnTo>
                <a:lnTo>
                  <a:pt x="154" y="596"/>
                </a:lnTo>
                <a:lnTo>
                  <a:pt x="141" y="588"/>
                </a:lnTo>
                <a:lnTo>
                  <a:pt x="128" y="579"/>
                </a:lnTo>
                <a:lnTo>
                  <a:pt x="117" y="570"/>
                </a:lnTo>
                <a:lnTo>
                  <a:pt x="104" y="560"/>
                </a:lnTo>
                <a:lnTo>
                  <a:pt x="94" y="548"/>
                </a:lnTo>
                <a:lnTo>
                  <a:pt x="83" y="538"/>
                </a:lnTo>
                <a:lnTo>
                  <a:pt x="72" y="525"/>
                </a:lnTo>
                <a:lnTo>
                  <a:pt x="63" y="514"/>
                </a:lnTo>
                <a:lnTo>
                  <a:pt x="54" y="501"/>
                </a:lnTo>
                <a:lnTo>
                  <a:pt x="46" y="488"/>
                </a:lnTo>
                <a:lnTo>
                  <a:pt x="38" y="474"/>
                </a:lnTo>
                <a:lnTo>
                  <a:pt x="31" y="460"/>
                </a:lnTo>
                <a:lnTo>
                  <a:pt x="25" y="447"/>
                </a:lnTo>
                <a:lnTo>
                  <a:pt x="19" y="432"/>
                </a:lnTo>
                <a:lnTo>
                  <a:pt x="14" y="417"/>
                </a:lnTo>
                <a:lnTo>
                  <a:pt x="10" y="402"/>
                </a:lnTo>
                <a:lnTo>
                  <a:pt x="6" y="386"/>
                </a:lnTo>
                <a:lnTo>
                  <a:pt x="3" y="370"/>
                </a:lnTo>
                <a:lnTo>
                  <a:pt x="1" y="354"/>
                </a:lnTo>
                <a:lnTo>
                  <a:pt x="0" y="339"/>
                </a:lnTo>
                <a:lnTo>
                  <a:pt x="0" y="321"/>
                </a:lnTo>
                <a:lnTo>
                  <a:pt x="0" y="321"/>
                </a:lnTo>
                <a:lnTo>
                  <a:pt x="0" y="305"/>
                </a:lnTo>
                <a:lnTo>
                  <a:pt x="1" y="288"/>
                </a:lnTo>
                <a:lnTo>
                  <a:pt x="3" y="272"/>
                </a:lnTo>
                <a:lnTo>
                  <a:pt x="6" y="256"/>
                </a:lnTo>
                <a:lnTo>
                  <a:pt x="10" y="242"/>
                </a:lnTo>
                <a:lnTo>
                  <a:pt x="14" y="226"/>
                </a:lnTo>
                <a:lnTo>
                  <a:pt x="19" y="211"/>
                </a:lnTo>
                <a:lnTo>
                  <a:pt x="25" y="196"/>
                </a:lnTo>
                <a:lnTo>
                  <a:pt x="31" y="182"/>
                </a:lnTo>
                <a:lnTo>
                  <a:pt x="38" y="169"/>
                </a:lnTo>
                <a:lnTo>
                  <a:pt x="46" y="155"/>
                </a:lnTo>
                <a:lnTo>
                  <a:pt x="54" y="141"/>
                </a:lnTo>
                <a:lnTo>
                  <a:pt x="63" y="129"/>
                </a:lnTo>
                <a:lnTo>
                  <a:pt x="72" y="117"/>
                </a:lnTo>
                <a:lnTo>
                  <a:pt x="83" y="105"/>
                </a:lnTo>
                <a:lnTo>
                  <a:pt x="94" y="95"/>
                </a:lnTo>
                <a:lnTo>
                  <a:pt x="104" y="83"/>
                </a:lnTo>
                <a:lnTo>
                  <a:pt x="117" y="73"/>
                </a:lnTo>
                <a:lnTo>
                  <a:pt x="128" y="64"/>
                </a:lnTo>
                <a:lnTo>
                  <a:pt x="141" y="55"/>
                </a:lnTo>
                <a:lnTo>
                  <a:pt x="154" y="47"/>
                </a:lnTo>
                <a:lnTo>
                  <a:pt x="168" y="39"/>
                </a:lnTo>
                <a:lnTo>
                  <a:pt x="182" y="32"/>
                </a:lnTo>
                <a:lnTo>
                  <a:pt x="195" y="25"/>
                </a:lnTo>
                <a:lnTo>
                  <a:pt x="210" y="19"/>
                </a:lnTo>
                <a:lnTo>
                  <a:pt x="225" y="15"/>
                </a:lnTo>
                <a:lnTo>
                  <a:pt x="240" y="10"/>
                </a:lnTo>
                <a:lnTo>
                  <a:pt x="256" y="7"/>
                </a:lnTo>
                <a:lnTo>
                  <a:pt x="272" y="4"/>
                </a:lnTo>
                <a:lnTo>
                  <a:pt x="288" y="1"/>
                </a:lnTo>
                <a:lnTo>
                  <a:pt x="304" y="0"/>
                </a:lnTo>
                <a:lnTo>
                  <a:pt x="321" y="0"/>
                </a:lnTo>
                <a:lnTo>
                  <a:pt x="321" y="0"/>
                </a:lnTo>
                <a:lnTo>
                  <a:pt x="337" y="0"/>
                </a:lnTo>
                <a:lnTo>
                  <a:pt x="354" y="1"/>
                </a:lnTo>
                <a:lnTo>
                  <a:pt x="370" y="4"/>
                </a:lnTo>
                <a:lnTo>
                  <a:pt x="386" y="7"/>
                </a:lnTo>
                <a:lnTo>
                  <a:pt x="401" y="10"/>
                </a:lnTo>
                <a:lnTo>
                  <a:pt x="416" y="15"/>
                </a:lnTo>
                <a:lnTo>
                  <a:pt x="431" y="19"/>
                </a:lnTo>
                <a:lnTo>
                  <a:pt x="446" y="25"/>
                </a:lnTo>
                <a:lnTo>
                  <a:pt x="460" y="32"/>
                </a:lnTo>
                <a:lnTo>
                  <a:pt x="473" y="39"/>
                </a:lnTo>
                <a:lnTo>
                  <a:pt x="487" y="47"/>
                </a:lnTo>
                <a:lnTo>
                  <a:pt x="501" y="55"/>
                </a:lnTo>
                <a:lnTo>
                  <a:pt x="513" y="64"/>
                </a:lnTo>
                <a:lnTo>
                  <a:pt x="525" y="73"/>
                </a:lnTo>
                <a:lnTo>
                  <a:pt x="537" y="83"/>
                </a:lnTo>
                <a:lnTo>
                  <a:pt x="547" y="95"/>
                </a:lnTo>
                <a:lnTo>
                  <a:pt x="559" y="105"/>
                </a:lnTo>
                <a:lnTo>
                  <a:pt x="569" y="117"/>
                </a:lnTo>
                <a:lnTo>
                  <a:pt x="578" y="129"/>
                </a:lnTo>
                <a:lnTo>
                  <a:pt x="587" y="141"/>
                </a:lnTo>
                <a:lnTo>
                  <a:pt x="595" y="155"/>
                </a:lnTo>
                <a:lnTo>
                  <a:pt x="603" y="169"/>
                </a:lnTo>
                <a:lnTo>
                  <a:pt x="610" y="182"/>
                </a:lnTo>
                <a:lnTo>
                  <a:pt x="617" y="196"/>
                </a:lnTo>
                <a:lnTo>
                  <a:pt x="623" y="211"/>
                </a:lnTo>
                <a:lnTo>
                  <a:pt x="627" y="226"/>
                </a:lnTo>
                <a:lnTo>
                  <a:pt x="632" y="242"/>
                </a:lnTo>
                <a:lnTo>
                  <a:pt x="635" y="256"/>
                </a:lnTo>
                <a:lnTo>
                  <a:pt x="639" y="272"/>
                </a:lnTo>
                <a:lnTo>
                  <a:pt x="641" y="288"/>
                </a:lnTo>
                <a:lnTo>
                  <a:pt x="642" y="305"/>
                </a:lnTo>
                <a:lnTo>
                  <a:pt x="642" y="321"/>
                </a:lnTo>
                <a:lnTo>
                  <a:pt x="642" y="321"/>
                </a:lnTo>
                <a:close/>
              </a:path>
            </a:pathLst>
          </a:custGeom>
          <a:extLst>
            <a:ext uri="{91240B29-F687-4F45-9708-019B960494DF}">
              <a14:hiddenLine xmlns:a14="http://schemas.microsoft.com/office/drawing/2010/main" w="9525">
                <a:solidFill>
                  <a:srgbClr val="000000"/>
                </a:solidFill>
                <a:bevel/>
              </a14:hiddenLine>
            </a:ext>
          </a:extLst>
        </p:spPr>
        <p:style>
          <a:lnRef idx="1">
            <a:schemeClr val="accent4"/>
          </a:lnRef>
          <a:fillRef idx="3">
            <a:schemeClr val="accent4"/>
          </a:fillRef>
          <a:effectRef idx="2">
            <a:schemeClr val="accent4"/>
          </a:effectRef>
          <a:fontRef idx="minor">
            <a:schemeClr val="lt1"/>
          </a:fontRef>
        </p:style>
        <p:txBody>
          <a:bodyPr anchor="ctr" anchorCtr="1"/>
          <a:lstStyle/>
          <a:p>
            <a:pPr algn="ctr"/>
            <a:r>
              <a:rPr lang="zh-CN" altLang="en-US" sz="16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添加文字</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5" name="Freeform 8"/>
          <p:cNvSpPr>
            <a:spLocks noChangeArrowheads="1"/>
          </p:cNvSpPr>
          <p:nvPr/>
        </p:nvSpPr>
        <p:spPr bwMode="auto">
          <a:xfrm>
            <a:off x="6665409" y="3287218"/>
            <a:ext cx="1138117" cy="1138118"/>
          </a:xfrm>
          <a:custGeom>
            <a:avLst/>
            <a:gdLst>
              <a:gd name="T0" fmla="*/ 643 w 643"/>
              <a:gd name="T1" fmla="*/ 339 h 643"/>
              <a:gd name="T2" fmla="*/ 636 w 643"/>
              <a:gd name="T3" fmla="*/ 387 h 643"/>
              <a:gd name="T4" fmla="*/ 623 w 643"/>
              <a:gd name="T5" fmla="*/ 432 h 643"/>
              <a:gd name="T6" fmla="*/ 604 w 643"/>
              <a:gd name="T7" fmla="*/ 474 h 643"/>
              <a:gd name="T8" fmla="*/ 579 w 643"/>
              <a:gd name="T9" fmla="*/ 514 h 643"/>
              <a:gd name="T10" fmla="*/ 549 w 643"/>
              <a:gd name="T11" fmla="*/ 549 h 643"/>
              <a:gd name="T12" fmla="*/ 514 w 643"/>
              <a:gd name="T13" fmla="*/ 579 h 643"/>
              <a:gd name="T14" fmla="*/ 475 w 643"/>
              <a:gd name="T15" fmla="*/ 604 h 643"/>
              <a:gd name="T16" fmla="*/ 432 w 643"/>
              <a:gd name="T17" fmla="*/ 624 h 643"/>
              <a:gd name="T18" fmla="*/ 386 w 643"/>
              <a:gd name="T19" fmla="*/ 636 h 643"/>
              <a:gd name="T20" fmla="*/ 338 w 643"/>
              <a:gd name="T21" fmla="*/ 643 h 643"/>
              <a:gd name="T22" fmla="*/ 305 w 643"/>
              <a:gd name="T23" fmla="*/ 643 h 643"/>
              <a:gd name="T24" fmla="*/ 256 w 643"/>
              <a:gd name="T25" fmla="*/ 636 h 643"/>
              <a:gd name="T26" fmla="*/ 211 w 643"/>
              <a:gd name="T27" fmla="*/ 624 h 643"/>
              <a:gd name="T28" fmla="*/ 169 w 643"/>
              <a:gd name="T29" fmla="*/ 604 h 643"/>
              <a:gd name="T30" fmla="*/ 129 w 643"/>
              <a:gd name="T31" fmla="*/ 579 h 643"/>
              <a:gd name="T32" fmla="*/ 95 w 643"/>
              <a:gd name="T33" fmla="*/ 549 h 643"/>
              <a:gd name="T34" fmla="*/ 64 w 643"/>
              <a:gd name="T35" fmla="*/ 514 h 643"/>
              <a:gd name="T36" fmla="*/ 39 w 643"/>
              <a:gd name="T37" fmla="*/ 474 h 643"/>
              <a:gd name="T38" fmla="*/ 19 w 643"/>
              <a:gd name="T39" fmla="*/ 432 h 643"/>
              <a:gd name="T40" fmla="*/ 7 w 643"/>
              <a:gd name="T41" fmla="*/ 387 h 643"/>
              <a:gd name="T42" fmla="*/ 0 w 643"/>
              <a:gd name="T43" fmla="*/ 339 h 643"/>
              <a:gd name="T44" fmla="*/ 0 w 643"/>
              <a:gd name="T45" fmla="*/ 306 h 643"/>
              <a:gd name="T46" fmla="*/ 7 w 643"/>
              <a:gd name="T47" fmla="*/ 257 h 643"/>
              <a:gd name="T48" fmla="*/ 19 w 643"/>
              <a:gd name="T49" fmla="*/ 211 h 643"/>
              <a:gd name="T50" fmla="*/ 39 w 643"/>
              <a:gd name="T51" fmla="*/ 169 h 643"/>
              <a:gd name="T52" fmla="*/ 64 w 643"/>
              <a:gd name="T53" fmla="*/ 129 h 643"/>
              <a:gd name="T54" fmla="*/ 95 w 643"/>
              <a:gd name="T55" fmla="*/ 95 h 643"/>
              <a:gd name="T56" fmla="*/ 129 w 643"/>
              <a:gd name="T57" fmla="*/ 64 h 643"/>
              <a:gd name="T58" fmla="*/ 169 w 643"/>
              <a:gd name="T59" fmla="*/ 39 h 643"/>
              <a:gd name="T60" fmla="*/ 211 w 643"/>
              <a:gd name="T61" fmla="*/ 20 h 643"/>
              <a:gd name="T62" fmla="*/ 256 w 643"/>
              <a:gd name="T63" fmla="*/ 7 h 643"/>
              <a:gd name="T64" fmla="*/ 305 w 643"/>
              <a:gd name="T65" fmla="*/ 0 h 643"/>
              <a:gd name="T66" fmla="*/ 338 w 643"/>
              <a:gd name="T67" fmla="*/ 0 h 643"/>
              <a:gd name="T68" fmla="*/ 386 w 643"/>
              <a:gd name="T69" fmla="*/ 7 h 643"/>
              <a:gd name="T70" fmla="*/ 432 w 643"/>
              <a:gd name="T71" fmla="*/ 20 h 643"/>
              <a:gd name="T72" fmla="*/ 475 w 643"/>
              <a:gd name="T73" fmla="*/ 39 h 643"/>
              <a:gd name="T74" fmla="*/ 514 w 643"/>
              <a:gd name="T75" fmla="*/ 64 h 643"/>
              <a:gd name="T76" fmla="*/ 549 w 643"/>
              <a:gd name="T77" fmla="*/ 95 h 643"/>
              <a:gd name="T78" fmla="*/ 579 w 643"/>
              <a:gd name="T79" fmla="*/ 129 h 643"/>
              <a:gd name="T80" fmla="*/ 604 w 643"/>
              <a:gd name="T81" fmla="*/ 169 h 643"/>
              <a:gd name="T82" fmla="*/ 623 w 643"/>
              <a:gd name="T83" fmla="*/ 211 h 643"/>
              <a:gd name="T84" fmla="*/ 636 w 643"/>
              <a:gd name="T85" fmla="*/ 257 h 643"/>
              <a:gd name="T86" fmla="*/ 643 w 643"/>
              <a:gd name="T87" fmla="*/ 306 h 6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3"/>
              <a:gd name="T133" fmla="*/ 0 h 643"/>
              <a:gd name="T134" fmla="*/ 643 w 643"/>
              <a:gd name="T135" fmla="*/ 643 h 64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3" h="643">
                <a:moveTo>
                  <a:pt x="643" y="322"/>
                </a:moveTo>
                <a:lnTo>
                  <a:pt x="643" y="322"/>
                </a:lnTo>
                <a:lnTo>
                  <a:pt x="643" y="339"/>
                </a:lnTo>
                <a:lnTo>
                  <a:pt x="642" y="355"/>
                </a:lnTo>
                <a:lnTo>
                  <a:pt x="639" y="371"/>
                </a:lnTo>
                <a:lnTo>
                  <a:pt x="636" y="387"/>
                </a:lnTo>
                <a:lnTo>
                  <a:pt x="632" y="403"/>
                </a:lnTo>
                <a:lnTo>
                  <a:pt x="628" y="417"/>
                </a:lnTo>
                <a:lnTo>
                  <a:pt x="623" y="432"/>
                </a:lnTo>
                <a:lnTo>
                  <a:pt x="618" y="447"/>
                </a:lnTo>
                <a:lnTo>
                  <a:pt x="611" y="461"/>
                </a:lnTo>
                <a:lnTo>
                  <a:pt x="604" y="474"/>
                </a:lnTo>
                <a:lnTo>
                  <a:pt x="596" y="488"/>
                </a:lnTo>
                <a:lnTo>
                  <a:pt x="588" y="502"/>
                </a:lnTo>
                <a:lnTo>
                  <a:pt x="579" y="514"/>
                </a:lnTo>
                <a:lnTo>
                  <a:pt x="570" y="526"/>
                </a:lnTo>
                <a:lnTo>
                  <a:pt x="559" y="538"/>
                </a:lnTo>
                <a:lnTo>
                  <a:pt x="549" y="549"/>
                </a:lnTo>
                <a:lnTo>
                  <a:pt x="538" y="560"/>
                </a:lnTo>
                <a:lnTo>
                  <a:pt x="526" y="570"/>
                </a:lnTo>
                <a:lnTo>
                  <a:pt x="514" y="579"/>
                </a:lnTo>
                <a:lnTo>
                  <a:pt x="501" y="588"/>
                </a:lnTo>
                <a:lnTo>
                  <a:pt x="488" y="596"/>
                </a:lnTo>
                <a:lnTo>
                  <a:pt x="475" y="604"/>
                </a:lnTo>
                <a:lnTo>
                  <a:pt x="460" y="611"/>
                </a:lnTo>
                <a:lnTo>
                  <a:pt x="447" y="618"/>
                </a:lnTo>
                <a:lnTo>
                  <a:pt x="432" y="624"/>
                </a:lnTo>
                <a:lnTo>
                  <a:pt x="417" y="628"/>
                </a:lnTo>
                <a:lnTo>
                  <a:pt x="402" y="633"/>
                </a:lnTo>
                <a:lnTo>
                  <a:pt x="386" y="636"/>
                </a:lnTo>
                <a:lnTo>
                  <a:pt x="370" y="640"/>
                </a:lnTo>
                <a:lnTo>
                  <a:pt x="354" y="642"/>
                </a:lnTo>
                <a:lnTo>
                  <a:pt x="338" y="643"/>
                </a:lnTo>
                <a:lnTo>
                  <a:pt x="321" y="643"/>
                </a:lnTo>
                <a:lnTo>
                  <a:pt x="321" y="643"/>
                </a:lnTo>
                <a:lnTo>
                  <a:pt x="305" y="643"/>
                </a:lnTo>
                <a:lnTo>
                  <a:pt x="288" y="642"/>
                </a:lnTo>
                <a:lnTo>
                  <a:pt x="272" y="640"/>
                </a:lnTo>
                <a:lnTo>
                  <a:pt x="256" y="636"/>
                </a:lnTo>
                <a:lnTo>
                  <a:pt x="242" y="633"/>
                </a:lnTo>
                <a:lnTo>
                  <a:pt x="226" y="628"/>
                </a:lnTo>
                <a:lnTo>
                  <a:pt x="211" y="624"/>
                </a:lnTo>
                <a:lnTo>
                  <a:pt x="196" y="618"/>
                </a:lnTo>
                <a:lnTo>
                  <a:pt x="182" y="611"/>
                </a:lnTo>
                <a:lnTo>
                  <a:pt x="169" y="604"/>
                </a:lnTo>
                <a:lnTo>
                  <a:pt x="155" y="596"/>
                </a:lnTo>
                <a:lnTo>
                  <a:pt x="141" y="588"/>
                </a:lnTo>
                <a:lnTo>
                  <a:pt x="129" y="579"/>
                </a:lnTo>
                <a:lnTo>
                  <a:pt x="117" y="570"/>
                </a:lnTo>
                <a:lnTo>
                  <a:pt x="105" y="560"/>
                </a:lnTo>
                <a:lnTo>
                  <a:pt x="95" y="549"/>
                </a:lnTo>
                <a:lnTo>
                  <a:pt x="83" y="538"/>
                </a:lnTo>
                <a:lnTo>
                  <a:pt x="73" y="526"/>
                </a:lnTo>
                <a:lnTo>
                  <a:pt x="64" y="514"/>
                </a:lnTo>
                <a:lnTo>
                  <a:pt x="55" y="502"/>
                </a:lnTo>
                <a:lnTo>
                  <a:pt x="47" y="488"/>
                </a:lnTo>
                <a:lnTo>
                  <a:pt x="39" y="474"/>
                </a:lnTo>
                <a:lnTo>
                  <a:pt x="32" y="461"/>
                </a:lnTo>
                <a:lnTo>
                  <a:pt x="25" y="447"/>
                </a:lnTo>
                <a:lnTo>
                  <a:pt x="19" y="432"/>
                </a:lnTo>
                <a:lnTo>
                  <a:pt x="15" y="417"/>
                </a:lnTo>
                <a:lnTo>
                  <a:pt x="10" y="403"/>
                </a:lnTo>
                <a:lnTo>
                  <a:pt x="7" y="387"/>
                </a:lnTo>
                <a:lnTo>
                  <a:pt x="4" y="371"/>
                </a:lnTo>
                <a:lnTo>
                  <a:pt x="2" y="355"/>
                </a:lnTo>
                <a:lnTo>
                  <a:pt x="0" y="339"/>
                </a:lnTo>
                <a:lnTo>
                  <a:pt x="0" y="322"/>
                </a:lnTo>
                <a:lnTo>
                  <a:pt x="0" y="322"/>
                </a:lnTo>
                <a:lnTo>
                  <a:pt x="0" y="306"/>
                </a:lnTo>
                <a:lnTo>
                  <a:pt x="2" y="289"/>
                </a:lnTo>
                <a:lnTo>
                  <a:pt x="4" y="273"/>
                </a:lnTo>
                <a:lnTo>
                  <a:pt x="7" y="257"/>
                </a:lnTo>
                <a:lnTo>
                  <a:pt x="10" y="242"/>
                </a:lnTo>
                <a:lnTo>
                  <a:pt x="15" y="226"/>
                </a:lnTo>
                <a:lnTo>
                  <a:pt x="19" y="211"/>
                </a:lnTo>
                <a:lnTo>
                  <a:pt x="25" y="196"/>
                </a:lnTo>
                <a:lnTo>
                  <a:pt x="32" y="183"/>
                </a:lnTo>
                <a:lnTo>
                  <a:pt x="39" y="169"/>
                </a:lnTo>
                <a:lnTo>
                  <a:pt x="47" y="155"/>
                </a:lnTo>
                <a:lnTo>
                  <a:pt x="55" y="142"/>
                </a:lnTo>
                <a:lnTo>
                  <a:pt x="64" y="129"/>
                </a:lnTo>
                <a:lnTo>
                  <a:pt x="73" y="118"/>
                </a:lnTo>
                <a:lnTo>
                  <a:pt x="83" y="105"/>
                </a:lnTo>
                <a:lnTo>
                  <a:pt x="95" y="95"/>
                </a:lnTo>
                <a:lnTo>
                  <a:pt x="105" y="84"/>
                </a:lnTo>
                <a:lnTo>
                  <a:pt x="117" y="73"/>
                </a:lnTo>
                <a:lnTo>
                  <a:pt x="129" y="64"/>
                </a:lnTo>
                <a:lnTo>
                  <a:pt x="141" y="55"/>
                </a:lnTo>
                <a:lnTo>
                  <a:pt x="155" y="47"/>
                </a:lnTo>
                <a:lnTo>
                  <a:pt x="169" y="39"/>
                </a:lnTo>
                <a:lnTo>
                  <a:pt x="182" y="32"/>
                </a:lnTo>
                <a:lnTo>
                  <a:pt x="196" y="26"/>
                </a:lnTo>
                <a:lnTo>
                  <a:pt x="211" y="20"/>
                </a:lnTo>
                <a:lnTo>
                  <a:pt x="226" y="15"/>
                </a:lnTo>
                <a:lnTo>
                  <a:pt x="242" y="11"/>
                </a:lnTo>
                <a:lnTo>
                  <a:pt x="256" y="7"/>
                </a:lnTo>
                <a:lnTo>
                  <a:pt x="272" y="4"/>
                </a:lnTo>
                <a:lnTo>
                  <a:pt x="288" y="2"/>
                </a:lnTo>
                <a:lnTo>
                  <a:pt x="305" y="0"/>
                </a:lnTo>
                <a:lnTo>
                  <a:pt x="321" y="0"/>
                </a:lnTo>
                <a:lnTo>
                  <a:pt x="321" y="0"/>
                </a:lnTo>
                <a:lnTo>
                  <a:pt x="338" y="0"/>
                </a:lnTo>
                <a:lnTo>
                  <a:pt x="354" y="2"/>
                </a:lnTo>
                <a:lnTo>
                  <a:pt x="370" y="4"/>
                </a:lnTo>
                <a:lnTo>
                  <a:pt x="386" y="7"/>
                </a:lnTo>
                <a:lnTo>
                  <a:pt x="402" y="11"/>
                </a:lnTo>
                <a:lnTo>
                  <a:pt x="417" y="15"/>
                </a:lnTo>
                <a:lnTo>
                  <a:pt x="432" y="20"/>
                </a:lnTo>
                <a:lnTo>
                  <a:pt x="447" y="26"/>
                </a:lnTo>
                <a:lnTo>
                  <a:pt x="460" y="32"/>
                </a:lnTo>
                <a:lnTo>
                  <a:pt x="475" y="39"/>
                </a:lnTo>
                <a:lnTo>
                  <a:pt x="488" y="47"/>
                </a:lnTo>
                <a:lnTo>
                  <a:pt x="501" y="55"/>
                </a:lnTo>
                <a:lnTo>
                  <a:pt x="514" y="64"/>
                </a:lnTo>
                <a:lnTo>
                  <a:pt x="526" y="73"/>
                </a:lnTo>
                <a:lnTo>
                  <a:pt x="538" y="84"/>
                </a:lnTo>
                <a:lnTo>
                  <a:pt x="549" y="95"/>
                </a:lnTo>
                <a:lnTo>
                  <a:pt x="559" y="105"/>
                </a:lnTo>
                <a:lnTo>
                  <a:pt x="570" y="118"/>
                </a:lnTo>
                <a:lnTo>
                  <a:pt x="579" y="129"/>
                </a:lnTo>
                <a:lnTo>
                  <a:pt x="588" y="142"/>
                </a:lnTo>
                <a:lnTo>
                  <a:pt x="596" y="155"/>
                </a:lnTo>
                <a:lnTo>
                  <a:pt x="604" y="169"/>
                </a:lnTo>
                <a:lnTo>
                  <a:pt x="611" y="183"/>
                </a:lnTo>
                <a:lnTo>
                  <a:pt x="618" y="196"/>
                </a:lnTo>
                <a:lnTo>
                  <a:pt x="623" y="211"/>
                </a:lnTo>
                <a:lnTo>
                  <a:pt x="628" y="226"/>
                </a:lnTo>
                <a:lnTo>
                  <a:pt x="632" y="242"/>
                </a:lnTo>
                <a:lnTo>
                  <a:pt x="636" y="257"/>
                </a:lnTo>
                <a:lnTo>
                  <a:pt x="639" y="273"/>
                </a:lnTo>
                <a:lnTo>
                  <a:pt x="642" y="289"/>
                </a:lnTo>
                <a:lnTo>
                  <a:pt x="643" y="306"/>
                </a:lnTo>
                <a:lnTo>
                  <a:pt x="643" y="322"/>
                </a:lnTo>
                <a:lnTo>
                  <a:pt x="643" y="322"/>
                </a:lnTo>
                <a:close/>
              </a:path>
            </a:pathLst>
          </a:custGeom>
          <a:extLst>
            <a:ext uri="{91240B29-F687-4F45-9708-019B960494DF}">
              <a14:hiddenLine xmlns:a14="http://schemas.microsoft.com/office/drawing/2010/main" w="9525">
                <a:solidFill>
                  <a:srgbClr val="000000"/>
                </a:solidFill>
                <a:bevel/>
              </a14:hiddenLine>
            </a:ext>
          </a:extLst>
        </p:spPr>
        <p:style>
          <a:lnRef idx="1">
            <a:schemeClr val="accent4"/>
          </a:lnRef>
          <a:fillRef idx="3">
            <a:schemeClr val="accent4"/>
          </a:fillRef>
          <a:effectRef idx="2">
            <a:schemeClr val="accent4"/>
          </a:effectRef>
          <a:fontRef idx="minor">
            <a:schemeClr val="lt1"/>
          </a:fontRef>
        </p:style>
        <p:txBody>
          <a:bodyPr anchor="ctr" anchorCtr="1"/>
          <a:lstStyle/>
          <a:p>
            <a:pPr algn="ctr"/>
            <a:r>
              <a:rPr lang="zh-CN" altLang="en-US" sz="16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添加文字</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6" name="Freeform 9"/>
          <p:cNvSpPr>
            <a:spLocks noChangeArrowheads="1"/>
          </p:cNvSpPr>
          <p:nvPr/>
        </p:nvSpPr>
        <p:spPr bwMode="auto">
          <a:xfrm>
            <a:off x="4913097" y="3467759"/>
            <a:ext cx="1138117" cy="1138118"/>
          </a:xfrm>
          <a:custGeom>
            <a:avLst/>
            <a:gdLst>
              <a:gd name="T0" fmla="*/ 643 w 643"/>
              <a:gd name="T1" fmla="*/ 339 h 643"/>
              <a:gd name="T2" fmla="*/ 636 w 643"/>
              <a:gd name="T3" fmla="*/ 387 h 643"/>
              <a:gd name="T4" fmla="*/ 623 w 643"/>
              <a:gd name="T5" fmla="*/ 432 h 643"/>
              <a:gd name="T6" fmla="*/ 604 w 643"/>
              <a:gd name="T7" fmla="*/ 474 h 643"/>
              <a:gd name="T8" fmla="*/ 579 w 643"/>
              <a:gd name="T9" fmla="*/ 514 h 643"/>
              <a:gd name="T10" fmla="*/ 548 w 643"/>
              <a:gd name="T11" fmla="*/ 549 h 643"/>
              <a:gd name="T12" fmla="*/ 514 w 643"/>
              <a:gd name="T13" fmla="*/ 579 h 643"/>
              <a:gd name="T14" fmla="*/ 474 w 643"/>
              <a:gd name="T15" fmla="*/ 604 h 643"/>
              <a:gd name="T16" fmla="*/ 432 w 643"/>
              <a:gd name="T17" fmla="*/ 624 h 643"/>
              <a:gd name="T18" fmla="*/ 387 w 643"/>
              <a:gd name="T19" fmla="*/ 636 h 643"/>
              <a:gd name="T20" fmla="*/ 339 w 643"/>
              <a:gd name="T21" fmla="*/ 643 h 643"/>
              <a:gd name="T22" fmla="*/ 306 w 643"/>
              <a:gd name="T23" fmla="*/ 643 h 643"/>
              <a:gd name="T24" fmla="*/ 257 w 643"/>
              <a:gd name="T25" fmla="*/ 636 h 643"/>
              <a:gd name="T26" fmla="*/ 211 w 643"/>
              <a:gd name="T27" fmla="*/ 624 h 643"/>
              <a:gd name="T28" fmla="*/ 169 w 643"/>
              <a:gd name="T29" fmla="*/ 604 h 643"/>
              <a:gd name="T30" fmla="*/ 129 w 643"/>
              <a:gd name="T31" fmla="*/ 579 h 643"/>
              <a:gd name="T32" fmla="*/ 95 w 643"/>
              <a:gd name="T33" fmla="*/ 549 h 643"/>
              <a:gd name="T34" fmla="*/ 64 w 643"/>
              <a:gd name="T35" fmla="*/ 514 h 643"/>
              <a:gd name="T36" fmla="*/ 39 w 643"/>
              <a:gd name="T37" fmla="*/ 474 h 643"/>
              <a:gd name="T38" fmla="*/ 20 w 643"/>
              <a:gd name="T39" fmla="*/ 432 h 643"/>
              <a:gd name="T40" fmla="*/ 7 w 643"/>
              <a:gd name="T41" fmla="*/ 387 h 643"/>
              <a:gd name="T42" fmla="*/ 0 w 643"/>
              <a:gd name="T43" fmla="*/ 339 h 643"/>
              <a:gd name="T44" fmla="*/ 0 w 643"/>
              <a:gd name="T45" fmla="*/ 306 h 643"/>
              <a:gd name="T46" fmla="*/ 7 w 643"/>
              <a:gd name="T47" fmla="*/ 257 h 643"/>
              <a:gd name="T48" fmla="*/ 20 w 643"/>
              <a:gd name="T49" fmla="*/ 211 h 643"/>
              <a:gd name="T50" fmla="*/ 39 w 643"/>
              <a:gd name="T51" fmla="*/ 169 h 643"/>
              <a:gd name="T52" fmla="*/ 64 w 643"/>
              <a:gd name="T53" fmla="*/ 129 h 643"/>
              <a:gd name="T54" fmla="*/ 95 w 643"/>
              <a:gd name="T55" fmla="*/ 95 h 643"/>
              <a:gd name="T56" fmla="*/ 129 w 643"/>
              <a:gd name="T57" fmla="*/ 64 h 643"/>
              <a:gd name="T58" fmla="*/ 169 w 643"/>
              <a:gd name="T59" fmla="*/ 39 h 643"/>
              <a:gd name="T60" fmla="*/ 211 w 643"/>
              <a:gd name="T61" fmla="*/ 20 h 643"/>
              <a:gd name="T62" fmla="*/ 257 w 643"/>
              <a:gd name="T63" fmla="*/ 7 h 643"/>
              <a:gd name="T64" fmla="*/ 306 w 643"/>
              <a:gd name="T65" fmla="*/ 0 h 643"/>
              <a:gd name="T66" fmla="*/ 339 w 643"/>
              <a:gd name="T67" fmla="*/ 0 h 643"/>
              <a:gd name="T68" fmla="*/ 387 w 643"/>
              <a:gd name="T69" fmla="*/ 7 h 643"/>
              <a:gd name="T70" fmla="*/ 432 w 643"/>
              <a:gd name="T71" fmla="*/ 20 h 643"/>
              <a:gd name="T72" fmla="*/ 474 w 643"/>
              <a:gd name="T73" fmla="*/ 39 h 643"/>
              <a:gd name="T74" fmla="*/ 514 w 643"/>
              <a:gd name="T75" fmla="*/ 64 h 643"/>
              <a:gd name="T76" fmla="*/ 548 w 643"/>
              <a:gd name="T77" fmla="*/ 95 h 643"/>
              <a:gd name="T78" fmla="*/ 579 w 643"/>
              <a:gd name="T79" fmla="*/ 129 h 643"/>
              <a:gd name="T80" fmla="*/ 604 w 643"/>
              <a:gd name="T81" fmla="*/ 169 h 643"/>
              <a:gd name="T82" fmla="*/ 623 w 643"/>
              <a:gd name="T83" fmla="*/ 211 h 643"/>
              <a:gd name="T84" fmla="*/ 636 w 643"/>
              <a:gd name="T85" fmla="*/ 257 h 643"/>
              <a:gd name="T86" fmla="*/ 643 w 643"/>
              <a:gd name="T87" fmla="*/ 306 h 6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3"/>
              <a:gd name="T133" fmla="*/ 0 h 643"/>
              <a:gd name="T134" fmla="*/ 643 w 643"/>
              <a:gd name="T135" fmla="*/ 643 h 64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3" h="643">
                <a:moveTo>
                  <a:pt x="643" y="322"/>
                </a:moveTo>
                <a:lnTo>
                  <a:pt x="643" y="322"/>
                </a:lnTo>
                <a:lnTo>
                  <a:pt x="643" y="339"/>
                </a:lnTo>
                <a:lnTo>
                  <a:pt x="642" y="355"/>
                </a:lnTo>
                <a:lnTo>
                  <a:pt x="639" y="371"/>
                </a:lnTo>
                <a:lnTo>
                  <a:pt x="636" y="387"/>
                </a:lnTo>
                <a:lnTo>
                  <a:pt x="633" y="403"/>
                </a:lnTo>
                <a:lnTo>
                  <a:pt x="628" y="417"/>
                </a:lnTo>
                <a:lnTo>
                  <a:pt x="623" y="432"/>
                </a:lnTo>
                <a:lnTo>
                  <a:pt x="618" y="447"/>
                </a:lnTo>
                <a:lnTo>
                  <a:pt x="611" y="461"/>
                </a:lnTo>
                <a:lnTo>
                  <a:pt x="604" y="474"/>
                </a:lnTo>
                <a:lnTo>
                  <a:pt x="596" y="488"/>
                </a:lnTo>
                <a:lnTo>
                  <a:pt x="588" y="502"/>
                </a:lnTo>
                <a:lnTo>
                  <a:pt x="579" y="514"/>
                </a:lnTo>
                <a:lnTo>
                  <a:pt x="570" y="526"/>
                </a:lnTo>
                <a:lnTo>
                  <a:pt x="560" y="538"/>
                </a:lnTo>
                <a:lnTo>
                  <a:pt x="548" y="549"/>
                </a:lnTo>
                <a:lnTo>
                  <a:pt x="538" y="560"/>
                </a:lnTo>
                <a:lnTo>
                  <a:pt x="526" y="570"/>
                </a:lnTo>
                <a:lnTo>
                  <a:pt x="514" y="579"/>
                </a:lnTo>
                <a:lnTo>
                  <a:pt x="502" y="588"/>
                </a:lnTo>
                <a:lnTo>
                  <a:pt x="488" y="596"/>
                </a:lnTo>
                <a:lnTo>
                  <a:pt x="474" y="604"/>
                </a:lnTo>
                <a:lnTo>
                  <a:pt x="461" y="611"/>
                </a:lnTo>
                <a:lnTo>
                  <a:pt x="447" y="618"/>
                </a:lnTo>
                <a:lnTo>
                  <a:pt x="432" y="624"/>
                </a:lnTo>
                <a:lnTo>
                  <a:pt x="417" y="628"/>
                </a:lnTo>
                <a:lnTo>
                  <a:pt x="402" y="633"/>
                </a:lnTo>
                <a:lnTo>
                  <a:pt x="387" y="636"/>
                </a:lnTo>
                <a:lnTo>
                  <a:pt x="371" y="640"/>
                </a:lnTo>
                <a:lnTo>
                  <a:pt x="355" y="642"/>
                </a:lnTo>
                <a:lnTo>
                  <a:pt x="339" y="643"/>
                </a:lnTo>
                <a:lnTo>
                  <a:pt x="322" y="643"/>
                </a:lnTo>
                <a:lnTo>
                  <a:pt x="322" y="643"/>
                </a:lnTo>
                <a:lnTo>
                  <a:pt x="306" y="643"/>
                </a:lnTo>
                <a:lnTo>
                  <a:pt x="289" y="642"/>
                </a:lnTo>
                <a:lnTo>
                  <a:pt x="273" y="640"/>
                </a:lnTo>
                <a:lnTo>
                  <a:pt x="257" y="636"/>
                </a:lnTo>
                <a:lnTo>
                  <a:pt x="242" y="633"/>
                </a:lnTo>
                <a:lnTo>
                  <a:pt x="226" y="628"/>
                </a:lnTo>
                <a:lnTo>
                  <a:pt x="211" y="624"/>
                </a:lnTo>
                <a:lnTo>
                  <a:pt x="196" y="618"/>
                </a:lnTo>
                <a:lnTo>
                  <a:pt x="183" y="611"/>
                </a:lnTo>
                <a:lnTo>
                  <a:pt x="169" y="604"/>
                </a:lnTo>
                <a:lnTo>
                  <a:pt x="155" y="596"/>
                </a:lnTo>
                <a:lnTo>
                  <a:pt x="142" y="588"/>
                </a:lnTo>
                <a:lnTo>
                  <a:pt x="129" y="579"/>
                </a:lnTo>
                <a:lnTo>
                  <a:pt x="118" y="570"/>
                </a:lnTo>
                <a:lnTo>
                  <a:pt x="105" y="560"/>
                </a:lnTo>
                <a:lnTo>
                  <a:pt x="95" y="549"/>
                </a:lnTo>
                <a:lnTo>
                  <a:pt x="83" y="538"/>
                </a:lnTo>
                <a:lnTo>
                  <a:pt x="73" y="526"/>
                </a:lnTo>
                <a:lnTo>
                  <a:pt x="64" y="514"/>
                </a:lnTo>
                <a:lnTo>
                  <a:pt x="55" y="502"/>
                </a:lnTo>
                <a:lnTo>
                  <a:pt x="47" y="488"/>
                </a:lnTo>
                <a:lnTo>
                  <a:pt x="39" y="474"/>
                </a:lnTo>
                <a:lnTo>
                  <a:pt x="32" y="461"/>
                </a:lnTo>
                <a:lnTo>
                  <a:pt x="25" y="447"/>
                </a:lnTo>
                <a:lnTo>
                  <a:pt x="20" y="432"/>
                </a:lnTo>
                <a:lnTo>
                  <a:pt x="15" y="417"/>
                </a:lnTo>
                <a:lnTo>
                  <a:pt x="11" y="403"/>
                </a:lnTo>
                <a:lnTo>
                  <a:pt x="7" y="387"/>
                </a:lnTo>
                <a:lnTo>
                  <a:pt x="4" y="371"/>
                </a:lnTo>
                <a:lnTo>
                  <a:pt x="1" y="355"/>
                </a:lnTo>
                <a:lnTo>
                  <a:pt x="0" y="339"/>
                </a:lnTo>
                <a:lnTo>
                  <a:pt x="0" y="322"/>
                </a:lnTo>
                <a:lnTo>
                  <a:pt x="0" y="322"/>
                </a:lnTo>
                <a:lnTo>
                  <a:pt x="0" y="306"/>
                </a:lnTo>
                <a:lnTo>
                  <a:pt x="1" y="289"/>
                </a:lnTo>
                <a:lnTo>
                  <a:pt x="4" y="273"/>
                </a:lnTo>
                <a:lnTo>
                  <a:pt x="7" y="257"/>
                </a:lnTo>
                <a:lnTo>
                  <a:pt x="11" y="242"/>
                </a:lnTo>
                <a:lnTo>
                  <a:pt x="15" y="226"/>
                </a:lnTo>
                <a:lnTo>
                  <a:pt x="20" y="211"/>
                </a:lnTo>
                <a:lnTo>
                  <a:pt x="25" y="196"/>
                </a:lnTo>
                <a:lnTo>
                  <a:pt x="32" y="183"/>
                </a:lnTo>
                <a:lnTo>
                  <a:pt x="39" y="169"/>
                </a:lnTo>
                <a:lnTo>
                  <a:pt x="47" y="155"/>
                </a:lnTo>
                <a:lnTo>
                  <a:pt x="55" y="142"/>
                </a:lnTo>
                <a:lnTo>
                  <a:pt x="64" y="129"/>
                </a:lnTo>
                <a:lnTo>
                  <a:pt x="73" y="118"/>
                </a:lnTo>
                <a:lnTo>
                  <a:pt x="83" y="105"/>
                </a:lnTo>
                <a:lnTo>
                  <a:pt x="95" y="95"/>
                </a:lnTo>
                <a:lnTo>
                  <a:pt x="105" y="84"/>
                </a:lnTo>
                <a:lnTo>
                  <a:pt x="118" y="73"/>
                </a:lnTo>
                <a:lnTo>
                  <a:pt x="129" y="64"/>
                </a:lnTo>
                <a:lnTo>
                  <a:pt x="142" y="55"/>
                </a:lnTo>
                <a:lnTo>
                  <a:pt x="155" y="47"/>
                </a:lnTo>
                <a:lnTo>
                  <a:pt x="169" y="39"/>
                </a:lnTo>
                <a:lnTo>
                  <a:pt x="183" y="32"/>
                </a:lnTo>
                <a:lnTo>
                  <a:pt x="196" y="26"/>
                </a:lnTo>
                <a:lnTo>
                  <a:pt x="211" y="20"/>
                </a:lnTo>
                <a:lnTo>
                  <a:pt x="226" y="15"/>
                </a:lnTo>
                <a:lnTo>
                  <a:pt x="242" y="11"/>
                </a:lnTo>
                <a:lnTo>
                  <a:pt x="257" y="7"/>
                </a:lnTo>
                <a:lnTo>
                  <a:pt x="273" y="4"/>
                </a:lnTo>
                <a:lnTo>
                  <a:pt x="289" y="2"/>
                </a:lnTo>
                <a:lnTo>
                  <a:pt x="306" y="0"/>
                </a:lnTo>
                <a:lnTo>
                  <a:pt x="322" y="0"/>
                </a:lnTo>
                <a:lnTo>
                  <a:pt x="322" y="0"/>
                </a:lnTo>
                <a:lnTo>
                  <a:pt x="339" y="0"/>
                </a:lnTo>
                <a:lnTo>
                  <a:pt x="355" y="2"/>
                </a:lnTo>
                <a:lnTo>
                  <a:pt x="371" y="4"/>
                </a:lnTo>
                <a:lnTo>
                  <a:pt x="387" y="7"/>
                </a:lnTo>
                <a:lnTo>
                  <a:pt x="402" y="11"/>
                </a:lnTo>
                <a:lnTo>
                  <a:pt x="417" y="15"/>
                </a:lnTo>
                <a:lnTo>
                  <a:pt x="432" y="20"/>
                </a:lnTo>
                <a:lnTo>
                  <a:pt x="447" y="26"/>
                </a:lnTo>
                <a:lnTo>
                  <a:pt x="461" y="32"/>
                </a:lnTo>
                <a:lnTo>
                  <a:pt x="474" y="39"/>
                </a:lnTo>
                <a:lnTo>
                  <a:pt x="488" y="47"/>
                </a:lnTo>
                <a:lnTo>
                  <a:pt x="502" y="55"/>
                </a:lnTo>
                <a:lnTo>
                  <a:pt x="514" y="64"/>
                </a:lnTo>
                <a:lnTo>
                  <a:pt x="526" y="73"/>
                </a:lnTo>
                <a:lnTo>
                  <a:pt x="538" y="84"/>
                </a:lnTo>
                <a:lnTo>
                  <a:pt x="548" y="95"/>
                </a:lnTo>
                <a:lnTo>
                  <a:pt x="560" y="105"/>
                </a:lnTo>
                <a:lnTo>
                  <a:pt x="570" y="118"/>
                </a:lnTo>
                <a:lnTo>
                  <a:pt x="579" y="129"/>
                </a:lnTo>
                <a:lnTo>
                  <a:pt x="588" y="142"/>
                </a:lnTo>
                <a:lnTo>
                  <a:pt x="596" y="155"/>
                </a:lnTo>
                <a:lnTo>
                  <a:pt x="604" y="169"/>
                </a:lnTo>
                <a:lnTo>
                  <a:pt x="611" y="183"/>
                </a:lnTo>
                <a:lnTo>
                  <a:pt x="618" y="196"/>
                </a:lnTo>
                <a:lnTo>
                  <a:pt x="623" y="211"/>
                </a:lnTo>
                <a:lnTo>
                  <a:pt x="628" y="226"/>
                </a:lnTo>
                <a:lnTo>
                  <a:pt x="633" y="242"/>
                </a:lnTo>
                <a:lnTo>
                  <a:pt x="636" y="257"/>
                </a:lnTo>
                <a:lnTo>
                  <a:pt x="639" y="273"/>
                </a:lnTo>
                <a:lnTo>
                  <a:pt x="642" y="289"/>
                </a:lnTo>
                <a:lnTo>
                  <a:pt x="643" y="306"/>
                </a:lnTo>
                <a:lnTo>
                  <a:pt x="643" y="322"/>
                </a:lnTo>
                <a:lnTo>
                  <a:pt x="643" y="322"/>
                </a:lnTo>
                <a:close/>
              </a:path>
            </a:pathLst>
          </a:custGeom>
          <a:extLst>
            <a:ext uri="{91240B29-F687-4F45-9708-019B960494DF}">
              <a14:hiddenLine xmlns:a14="http://schemas.microsoft.com/office/drawing/2010/main" w="9525">
                <a:solidFill>
                  <a:srgbClr val="000000"/>
                </a:solidFill>
                <a:bevel/>
              </a14:hiddenLine>
            </a:ext>
          </a:extLst>
        </p:spPr>
        <p:style>
          <a:lnRef idx="1">
            <a:schemeClr val="accent4"/>
          </a:lnRef>
          <a:fillRef idx="3">
            <a:schemeClr val="accent4"/>
          </a:fillRef>
          <a:effectRef idx="2">
            <a:schemeClr val="accent4"/>
          </a:effectRef>
          <a:fontRef idx="minor">
            <a:schemeClr val="lt1"/>
          </a:fontRef>
        </p:style>
        <p:txBody>
          <a:bodyPr anchor="ctr" anchorCtr="1"/>
          <a:lstStyle/>
          <a:p>
            <a:pPr algn="ctr"/>
            <a:r>
              <a:rPr lang="zh-CN" altLang="en-US" sz="16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添加文字</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7" name="TextBox 15"/>
          <p:cNvSpPr>
            <a:spLocks noChangeArrowheads="1"/>
          </p:cNvSpPr>
          <p:nvPr/>
        </p:nvSpPr>
        <p:spPr bwMode="auto">
          <a:xfrm>
            <a:off x="1286342" y="1554558"/>
            <a:ext cx="1398309" cy="16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dirty="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dirty="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dirty="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dirty="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dirty="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dirty="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dirty="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dirty="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dirty="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zh-CN" altLang="en-US" sz="1200" dirty="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5"/>
          <p:cNvSpPr>
            <a:spLocks noChangeArrowheads="1"/>
          </p:cNvSpPr>
          <p:nvPr/>
        </p:nvSpPr>
        <p:spPr bwMode="auto">
          <a:xfrm>
            <a:off x="3033345" y="1781120"/>
            <a:ext cx="1400079" cy="16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TextBox 15"/>
          <p:cNvSpPr>
            <a:spLocks noChangeArrowheads="1"/>
          </p:cNvSpPr>
          <p:nvPr/>
        </p:nvSpPr>
        <p:spPr bwMode="auto">
          <a:xfrm>
            <a:off x="4782116" y="1781120"/>
            <a:ext cx="1400079" cy="16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TextBox 15"/>
          <p:cNvSpPr>
            <a:spLocks noChangeArrowheads="1"/>
          </p:cNvSpPr>
          <p:nvPr/>
        </p:nvSpPr>
        <p:spPr bwMode="auto">
          <a:xfrm>
            <a:off x="6534428" y="1554558"/>
            <a:ext cx="1400079" cy="16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TextBox 15"/>
          <p:cNvSpPr>
            <a:spLocks noChangeArrowheads="1"/>
          </p:cNvSpPr>
          <p:nvPr/>
        </p:nvSpPr>
        <p:spPr bwMode="auto">
          <a:xfrm>
            <a:off x="501665" y="5301208"/>
            <a:ext cx="8462823"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dirty="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endParaRPr lang="zh-CN" altLang="en-US" sz="1400" dirty="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25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anim calcmode="lin" valueType="num">
                                      <p:cBhvr>
                                        <p:cTn id="17" dur="500" fill="hold"/>
                                        <p:tgtEl>
                                          <p:spTgt spid="4"/>
                                        </p:tgtEl>
                                        <p:attrNameLst>
                                          <p:attrName>ppt_x</p:attrName>
                                        </p:attrNameLst>
                                      </p:cBhvr>
                                      <p:tavLst>
                                        <p:tav tm="0">
                                          <p:val>
                                            <p:strVal val="#ppt_x"/>
                                          </p:val>
                                        </p:tav>
                                        <p:tav tm="100000">
                                          <p:val>
                                            <p:strVal val="#ppt_x"/>
                                          </p:val>
                                        </p:tav>
                                      </p:tavLst>
                                    </p:anim>
                                    <p:anim calcmode="lin" valueType="num">
                                      <p:cBhvr>
                                        <p:cTn id="18" dur="500" fill="hold"/>
                                        <p:tgtEl>
                                          <p:spTgt spid="4"/>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50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anim calcmode="lin" valueType="num">
                                      <p:cBhvr>
                                        <p:cTn id="22" dur="500" fill="hold"/>
                                        <p:tgtEl>
                                          <p:spTgt spid="6"/>
                                        </p:tgtEl>
                                        <p:attrNameLst>
                                          <p:attrName>ppt_x</p:attrName>
                                        </p:attrNameLst>
                                      </p:cBhvr>
                                      <p:tavLst>
                                        <p:tav tm="0">
                                          <p:val>
                                            <p:strVal val="#ppt_x"/>
                                          </p:val>
                                        </p:tav>
                                        <p:tav tm="100000">
                                          <p:val>
                                            <p:strVal val="#ppt_x"/>
                                          </p:val>
                                        </p:tav>
                                      </p:tavLst>
                                    </p:anim>
                                    <p:anim calcmode="lin" valueType="num">
                                      <p:cBhvr>
                                        <p:cTn id="23" dur="500" fill="hold"/>
                                        <p:tgtEl>
                                          <p:spTgt spid="6"/>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75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anim calcmode="lin" valueType="num">
                                      <p:cBhvr>
                                        <p:cTn id="27" dur="500" fill="hold"/>
                                        <p:tgtEl>
                                          <p:spTgt spid="5"/>
                                        </p:tgtEl>
                                        <p:attrNameLst>
                                          <p:attrName>ppt_x</p:attrName>
                                        </p:attrNameLst>
                                      </p:cBhvr>
                                      <p:tavLst>
                                        <p:tav tm="0">
                                          <p:val>
                                            <p:strVal val="#ppt_x"/>
                                          </p:val>
                                        </p:tav>
                                        <p:tav tm="100000">
                                          <p:val>
                                            <p:strVal val="#ppt_x"/>
                                          </p:val>
                                        </p:tav>
                                      </p:tavLst>
                                    </p:anim>
                                    <p:anim calcmode="lin" valueType="num">
                                      <p:cBhvr>
                                        <p:cTn id="28" dur="500" fill="hold"/>
                                        <p:tgtEl>
                                          <p:spTgt spid="5"/>
                                        </p:tgtEl>
                                        <p:attrNameLst>
                                          <p:attrName>ppt_y</p:attrName>
                                        </p:attrNameLst>
                                      </p:cBhvr>
                                      <p:tavLst>
                                        <p:tav tm="0">
                                          <p:val>
                                            <p:strVal val="#ppt_y+.1"/>
                                          </p:val>
                                        </p:tav>
                                        <p:tav tm="100000">
                                          <p:val>
                                            <p:strVal val="#ppt_y"/>
                                          </p:val>
                                        </p:tav>
                                      </p:tavLst>
                                    </p:anim>
                                  </p:childTnLst>
                                </p:cTn>
                              </p:par>
                            </p:childTnLst>
                          </p:cTn>
                        </p:par>
                        <p:par>
                          <p:cTn id="29" fill="hold">
                            <p:stCondLst>
                              <p:cond delay="1000"/>
                            </p:stCondLst>
                            <p:childTnLst>
                              <p:par>
                                <p:cTn id="30" presetID="22" presetClass="entr" presetSubtype="4"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500"/>
                                        <p:tgtEl>
                                          <p:spTgt spid="7"/>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down)">
                                      <p:cBhvr>
                                        <p:cTn id="35" dur="500"/>
                                        <p:tgtEl>
                                          <p:spTgt spid="8"/>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down)">
                                      <p:cBhvr>
                                        <p:cTn id="38" dur="500"/>
                                        <p:tgtEl>
                                          <p:spTgt spid="9"/>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down)">
                                      <p:cBhvr>
                                        <p:cTn id="41" dur="500"/>
                                        <p:tgtEl>
                                          <p:spTgt spid="10"/>
                                        </p:tgtEl>
                                      </p:cBhvr>
                                    </p:animEffect>
                                  </p:childTnLst>
                                </p:cTn>
                              </p:par>
                            </p:childTnLst>
                          </p:cTn>
                        </p:par>
                        <p:par>
                          <p:cTn id="42" fill="hold">
                            <p:stCondLst>
                              <p:cond delay="1500"/>
                            </p:stCondLst>
                            <p:childTnLst>
                              <p:par>
                                <p:cTn id="43" presetID="14" presetClass="entr" presetSubtype="10"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randombar(horizontal)">
                                      <p:cBhvr>
                                        <p:cTn id="4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P spid="9" grpId="0"/>
      <p:bldP spid="10"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 y="-1854"/>
            <a:ext cx="9143999" cy="6860986"/>
            <a:chOff x="-283977" y="779393"/>
            <a:chExt cx="10108415" cy="6943838"/>
          </a:xfrm>
        </p:grpSpPr>
        <p:pic>
          <p:nvPicPr>
            <p:cNvPr id="4"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5753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4494608"/>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3270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2046335"/>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779393"/>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1588" y="644688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5" name="组合 24"/>
          <p:cNvGrpSpPr/>
          <p:nvPr/>
        </p:nvGrpSpPr>
        <p:grpSpPr>
          <a:xfrm>
            <a:off x="78477" y="282754"/>
            <a:ext cx="9000000" cy="6495695"/>
            <a:chOff x="410612" y="490688"/>
            <a:chExt cx="8265845" cy="5962649"/>
          </a:xfrm>
        </p:grpSpPr>
        <p:sp>
          <p:nvSpPr>
            <p:cNvPr id="16" name="圆角矩形 15"/>
            <p:cNvSpPr/>
            <p:nvPr/>
          </p:nvSpPr>
          <p:spPr>
            <a:xfrm>
              <a:off x="467545" y="538783"/>
              <a:ext cx="8208912" cy="5914554"/>
            </a:xfrm>
            <a:prstGeom prst="roundRect">
              <a:avLst>
                <a:gd name="adj" fmla="val 5214"/>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圆角矩形 28"/>
            <p:cNvSpPr/>
            <p:nvPr/>
          </p:nvSpPr>
          <p:spPr>
            <a:xfrm>
              <a:off x="410612" y="490688"/>
              <a:ext cx="8208912" cy="5914554"/>
            </a:xfrm>
            <a:prstGeom prst="roundRect">
              <a:avLst>
                <a:gd name="adj" fmla="val 5214"/>
              </a:avLst>
            </a:prstGeom>
            <a:pattFill prst="ltUpDiag">
              <a:fgClr>
                <a:srgbClr val="F4F4F4"/>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grpSp>
        <p:nvGrpSpPr>
          <p:cNvPr id="3" name="组合 2"/>
          <p:cNvGrpSpPr/>
          <p:nvPr/>
        </p:nvGrpSpPr>
        <p:grpSpPr>
          <a:xfrm>
            <a:off x="3329251" y="157397"/>
            <a:ext cx="1292492" cy="5195761"/>
            <a:chOff x="3329251" y="157397"/>
            <a:chExt cx="1292492" cy="5195761"/>
          </a:xfrm>
        </p:grpSpPr>
        <p:grpSp>
          <p:nvGrpSpPr>
            <p:cNvPr id="17" name="组合 16"/>
            <p:cNvGrpSpPr/>
            <p:nvPr/>
          </p:nvGrpSpPr>
          <p:grpSpPr>
            <a:xfrm>
              <a:off x="3329251" y="157397"/>
              <a:ext cx="1292492" cy="5195761"/>
              <a:chOff x="4237956" y="429015"/>
              <a:chExt cx="910108" cy="4368137"/>
            </a:xfrm>
          </p:grpSpPr>
          <p:sp>
            <p:nvSpPr>
              <p:cNvPr id="11" name="圆角矩形 10"/>
              <p:cNvSpPr/>
              <p:nvPr/>
            </p:nvSpPr>
            <p:spPr>
              <a:xfrm>
                <a:off x="4283968"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圆角矩形 14"/>
              <p:cNvSpPr/>
              <p:nvPr/>
            </p:nvSpPr>
            <p:spPr>
              <a:xfrm>
                <a:off x="4237956" y="429015"/>
                <a:ext cx="864096" cy="4323745"/>
              </a:xfrm>
              <a:prstGeom prst="roundRect">
                <a:avLst/>
              </a:prstGeom>
              <a:solidFill>
                <a:srgbClr val="4352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 name="TextBox 1"/>
            <p:cNvSpPr txBox="1"/>
            <p:nvPr/>
          </p:nvSpPr>
          <p:spPr>
            <a:xfrm>
              <a:off x="3608059" y="1563326"/>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defRPr>
              </a:lvl1pPr>
            </a:lstStyle>
            <a:p>
              <a:r>
                <a:rPr lang="zh-CN" altLang="en-US" dirty="0">
                  <a:solidFill>
                    <a:prstClr val="white"/>
                  </a:solidFill>
                </a:rPr>
                <a:t>教学分析</a:t>
              </a:r>
              <a:endParaRPr lang="zh-CN" altLang="en-US" dirty="0">
                <a:solidFill>
                  <a:prstClr val="white"/>
                </a:solidFill>
              </a:endParaRPr>
            </a:p>
          </p:txBody>
        </p:sp>
      </p:grpSp>
      <p:grpSp>
        <p:nvGrpSpPr>
          <p:cNvPr id="24" name="组合 23"/>
          <p:cNvGrpSpPr/>
          <p:nvPr/>
        </p:nvGrpSpPr>
        <p:grpSpPr>
          <a:xfrm>
            <a:off x="4741713" y="150052"/>
            <a:ext cx="1300236" cy="5195690"/>
            <a:chOff x="4741713" y="150052"/>
            <a:chExt cx="1300236" cy="5195690"/>
          </a:xfrm>
        </p:grpSpPr>
        <p:grpSp>
          <p:nvGrpSpPr>
            <p:cNvPr id="21" name="组合 20"/>
            <p:cNvGrpSpPr/>
            <p:nvPr/>
          </p:nvGrpSpPr>
          <p:grpSpPr>
            <a:xfrm>
              <a:off x="4741713" y="150052"/>
              <a:ext cx="1300236" cy="5195690"/>
              <a:chOff x="5312622" y="422268"/>
              <a:chExt cx="915562" cy="4368077"/>
            </a:xfrm>
          </p:grpSpPr>
          <p:sp>
            <p:nvSpPr>
              <p:cNvPr id="12" name="圆角矩形 11"/>
              <p:cNvSpPr/>
              <p:nvPr/>
            </p:nvSpPr>
            <p:spPr>
              <a:xfrm>
                <a:off x="5364088" y="422268"/>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圆角矩形 17"/>
              <p:cNvSpPr/>
              <p:nvPr/>
            </p:nvSpPr>
            <p:spPr>
              <a:xfrm>
                <a:off x="5312622" y="431269"/>
                <a:ext cx="864096" cy="4323744"/>
              </a:xfrm>
              <a:prstGeom prst="roundRect">
                <a:avLst/>
              </a:prstGeom>
              <a:solidFill>
                <a:srgbClr val="1E6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4" name="TextBox 33"/>
            <p:cNvSpPr txBox="1"/>
            <p:nvPr/>
          </p:nvSpPr>
          <p:spPr>
            <a:xfrm>
              <a:off x="5028265" y="1563325"/>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defRPr>
              </a:lvl1pPr>
            </a:lstStyle>
            <a:p>
              <a:r>
                <a:rPr lang="zh-CN" altLang="en-US" dirty="0">
                  <a:solidFill>
                    <a:prstClr val="white"/>
                  </a:solidFill>
                </a:rPr>
                <a:t>教学策略</a:t>
              </a:r>
              <a:endParaRPr lang="zh-CN" altLang="en-US" dirty="0">
                <a:solidFill>
                  <a:prstClr val="white"/>
                </a:solidFill>
              </a:endParaRPr>
            </a:p>
          </p:txBody>
        </p:sp>
      </p:grpSp>
      <p:grpSp>
        <p:nvGrpSpPr>
          <p:cNvPr id="26" name="组合 25"/>
          <p:cNvGrpSpPr/>
          <p:nvPr/>
        </p:nvGrpSpPr>
        <p:grpSpPr>
          <a:xfrm>
            <a:off x="6161919" y="150051"/>
            <a:ext cx="1300157" cy="5195690"/>
            <a:chOff x="6161919" y="150051"/>
            <a:chExt cx="1300157" cy="5195690"/>
          </a:xfrm>
        </p:grpSpPr>
        <p:grpSp>
          <p:nvGrpSpPr>
            <p:cNvPr id="22" name="组合 21"/>
            <p:cNvGrpSpPr/>
            <p:nvPr/>
          </p:nvGrpSpPr>
          <p:grpSpPr>
            <a:xfrm>
              <a:off x="6161919" y="150051"/>
              <a:ext cx="1300157" cy="5195690"/>
              <a:chOff x="6464806" y="422267"/>
              <a:chExt cx="915506" cy="4368077"/>
            </a:xfrm>
          </p:grpSpPr>
          <p:sp>
            <p:nvSpPr>
              <p:cNvPr id="13" name="圆角矩形 12"/>
              <p:cNvSpPr/>
              <p:nvPr/>
            </p:nvSpPr>
            <p:spPr>
              <a:xfrm>
                <a:off x="6516216" y="422267"/>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圆角矩形 18"/>
              <p:cNvSpPr/>
              <p:nvPr/>
            </p:nvSpPr>
            <p:spPr>
              <a:xfrm>
                <a:off x="6464806" y="434469"/>
                <a:ext cx="864096" cy="4323744"/>
              </a:xfrm>
              <a:prstGeom prst="roundRect">
                <a:avLst/>
              </a:prstGeom>
              <a:solidFill>
                <a:srgbClr val="2A8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5" name="TextBox 34"/>
            <p:cNvSpPr txBox="1"/>
            <p:nvPr/>
          </p:nvSpPr>
          <p:spPr>
            <a:xfrm>
              <a:off x="6448392" y="1563324"/>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defRPr>
              </a:lvl1pPr>
            </a:lstStyle>
            <a:p>
              <a:r>
                <a:rPr lang="zh-CN" altLang="en-US" dirty="0">
                  <a:solidFill>
                    <a:prstClr val="white"/>
                  </a:solidFill>
                </a:rPr>
                <a:t>教学过程</a:t>
              </a:r>
              <a:endParaRPr lang="zh-CN" altLang="en-US" dirty="0">
                <a:solidFill>
                  <a:prstClr val="white"/>
                </a:solidFill>
              </a:endParaRPr>
            </a:p>
          </p:txBody>
        </p:sp>
      </p:grpSp>
      <p:grpSp>
        <p:nvGrpSpPr>
          <p:cNvPr id="27" name="组合 26"/>
          <p:cNvGrpSpPr/>
          <p:nvPr/>
        </p:nvGrpSpPr>
        <p:grpSpPr>
          <a:xfrm>
            <a:off x="7582045" y="157468"/>
            <a:ext cx="1293486" cy="5195689"/>
            <a:chOff x="7582045" y="157468"/>
            <a:chExt cx="1293486" cy="5195689"/>
          </a:xfrm>
        </p:grpSpPr>
        <p:grpSp>
          <p:nvGrpSpPr>
            <p:cNvPr id="23" name="组合 22"/>
            <p:cNvGrpSpPr/>
            <p:nvPr/>
          </p:nvGrpSpPr>
          <p:grpSpPr>
            <a:xfrm>
              <a:off x="7582045" y="157468"/>
              <a:ext cx="1293486" cy="5195689"/>
              <a:chOff x="7621632" y="429075"/>
              <a:chExt cx="910808" cy="4368077"/>
            </a:xfrm>
          </p:grpSpPr>
          <p:sp>
            <p:nvSpPr>
              <p:cNvPr id="14" name="圆角矩形 13"/>
              <p:cNvSpPr/>
              <p:nvPr/>
            </p:nvSpPr>
            <p:spPr>
              <a:xfrm>
                <a:off x="7668344"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圆角矩形 19"/>
              <p:cNvSpPr/>
              <p:nvPr/>
            </p:nvSpPr>
            <p:spPr>
              <a:xfrm>
                <a:off x="7621632" y="442067"/>
                <a:ext cx="864096" cy="4323745"/>
              </a:xfrm>
              <a:prstGeom prst="roundRect">
                <a:avLst/>
              </a:prstGeom>
              <a:solidFill>
                <a:srgbClr val="E448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6" name="TextBox 35"/>
            <p:cNvSpPr txBox="1"/>
            <p:nvPr/>
          </p:nvSpPr>
          <p:spPr>
            <a:xfrm>
              <a:off x="7861847" y="1563322"/>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p>
              <a:pPr algn="ctr"/>
              <a:r>
                <a:rPr lang="zh-CN" altLang="en-US" sz="4000" b="1" spc="150" dirty="0" smtClean="0">
                  <a:ln w="11430"/>
                  <a:solidFill>
                    <a:prstClr val="white"/>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rPr>
                <a:t>教学效果</a:t>
              </a:r>
              <a:endParaRPr lang="zh-CN" altLang="en-US" sz="4000" b="1" spc="150" dirty="0">
                <a:ln w="11430"/>
                <a:solidFill>
                  <a:prstClr val="white"/>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endParaRPr>
            </a:p>
          </p:txBody>
        </p:sp>
      </p:grpSp>
      <p:sp>
        <p:nvSpPr>
          <p:cNvPr id="40" name="矩形 39"/>
          <p:cNvSpPr/>
          <p:nvPr/>
        </p:nvSpPr>
        <p:spPr>
          <a:xfrm>
            <a:off x="683568" y="2462909"/>
            <a:ext cx="2880320" cy="3816424"/>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a:endParaRPr lang="zh-CN" altLang="en-US" kern="0">
              <a:solidFill>
                <a:sysClr val="window" lastClr="FFFFFF"/>
              </a:solidFill>
              <a:latin typeface="微软雅黑" panose="020B0503020204020204" pitchFamily="34" charset="-122"/>
            </a:endParaRPr>
          </a:p>
        </p:txBody>
      </p:sp>
      <p:grpSp>
        <p:nvGrpSpPr>
          <p:cNvPr id="28" name="组合 27"/>
          <p:cNvGrpSpPr/>
          <p:nvPr/>
        </p:nvGrpSpPr>
        <p:grpSpPr>
          <a:xfrm>
            <a:off x="362264" y="3789040"/>
            <a:ext cx="2412268" cy="2808312"/>
            <a:chOff x="5202440" y="3518715"/>
            <a:chExt cx="2412268" cy="2808312"/>
          </a:xfrm>
          <a:solidFill>
            <a:schemeClr val="accent5"/>
          </a:solidFill>
        </p:grpSpPr>
        <p:sp>
          <p:nvSpPr>
            <p:cNvPr id="41" name="矩形 40"/>
            <p:cNvSpPr/>
            <p:nvPr/>
          </p:nvSpPr>
          <p:spPr>
            <a:xfrm>
              <a:off x="5202440" y="3518715"/>
              <a:ext cx="108012" cy="2808312"/>
            </a:xfrm>
            <a:prstGeom prst="rect">
              <a:avLst/>
            </a:prstGeom>
            <a:grpFill/>
            <a:ln w="25400" cap="flat" cmpd="sng" algn="ctr">
              <a:noFill/>
              <a:prstDash val="solid"/>
            </a:ln>
            <a:effectLst/>
          </p:spPr>
          <p:txBody>
            <a:bodyPr rtlCol="0" anchor="ctr"/>
            <a:lstStyle/>
            <a:p>
              <a:pPr algn="ctr"/>
              <a:endParaRPr lang="zh-CN" altLang="en-US" kern="0">
                <a:solidFill>
                  <a:sysClr val="window" lastClr="FFFFFF"/>
                </a:solidFill>
                <a:latin typeface="微软雅黑" panose="020B0503020204020204" pitchFamily="34" charset="-122"/>
              </a:endParaRPr>
            </a:p>
          </p:txBody>
        </p:sp>
        <p:sp>
          <p:nvSpPr>
            <p:cNvPr id="42" name="矩形 41"/>
            <p:cNvSpPr/>
            <p:nvPr/>
          </p:nvSpPr>
          <p:spPr>
            <a:xfrm rot="5400000">
              <a:off x="6372570" y="5084889"/>
              <a:ext cx="108012" cy="2376264"/>
            </a:xfrm>
            <a:prstGeom prst="rect">
              <a:avLst/>
            </a:prstGeom>
            <a:grpFill/>
            <a:ln w="25400" cap="flat" cmpd="sng" algn="ctr">
              <a:noFill/>
              <a:prstDash val="solid"/>
            </a:ln>
            <a:effectLst/>
          </p:spPr>
          <p:txBody>
            <a:bodyPr rtlCol="0" anchor="ctr"/>
            <a:lstStyle/>
            <a:p>
              <a:pPr algn="ctr"/>
              <a:endParaRPr lang="zh-CN" altLang="en-US" kern="0">
                <a:solidFill>
                  <a:sysClr val="window" lastClr="FFFFFF"/>
                </a:solidFill>
                <a:latin typeface="微软雅黑" panose="020B0503020204020204" pitchFamily="34" charset="-122"/>
              </a:endParaRPr>
            </a:p>
          </p:txBody>
        </p:sp>
      </p:grpSp>
      <p:sp>
        <p:nvSpPr>
          <p:cNvPr id="44" name="TextBox 43"/>
          <p:cNvSpPr txBox="1"/>
          <p:nvPr/>
        </p:nvSpPr>
        <p:spPr>
          <a:xfrm>
            <a:off x="3630402" y="5661734"/>
            <a:ext cx="5318869" cy="1052596"/>
          </a:xfrm>
          <a:prstGeom prst="rect">
            <a:avLst/>
          </a:prstGeom>
          <a:noFill/>
        </p:spPr>
        <p:txBody>
          <a:bodyPr wrap="square" rtlCol="0">
            <a:spAutoFit/>
          </a:bodyPr>
          <a:lstStyle/>
          <a:p>
            <a:pPr>
              <a:lnSpc>
                <a:spcPct val="130000"/>
              </a:lnSpc>
            </a:pPr>
            <a:r>
              <a:rPr lang="en-US" altLang="zh-CN" sz="1200" kern="0" dirty="0" smtClean="0">
                <a:solidFill>
                  <a:sysClr val="windowText" lastClr="000000">
                    <a:lumMod val="50000"/>
                    <a:lumOff val="50000"/>
                  </a:sysClr>
                </a:solidFill>
                <a:latin typeface="微软雅黑" panose="020B0503020204020204" pitchFamily="34" charset="-122"/>
                <a:ea typeface="微软雅黑" panose="020B0503020204020204" pitchFamily="34" charset="-122"/>
              </a:rPr>
              <a:t>Click here to add your text.Click here to add your text.Click here to add your text.Click here to add your text.Click here to add your text.Click here to add your text.Click here to add your text.Click here to add your text.Click here to add your text.Click here</a:t>
            </a:r>
            <a:endParaRPr lang="zh-CN" altLang="en-US" sz="1200" kern="0" dirty="0" smtClean="0">
              <a:solidFill>
                <a:sysClr val="windowText" lastClr="000000">
                  <a:lumMod val="50000"/>
                  <a:lumOff val="50000"/>
                </a:sysClr>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3578881" y="5208896"/>
            <a:ext cx="3729423" cy="461665"/>
          </a:xfrm>
          <a:prstGeom prst="rect">
            <a:avLst/>
          </a:prstGeom>
          <a:noFill/>
        </p:spPr>
        <p:txBody>
          <a:bodyPr wrap="square" rtlCol="0">
            <a:spAutoFit/>
          </a:bodyPr>
          <a:lstStyle/>
          <a:p>
            <a:r>
              <a:rPr lang="en-US" altLang="zh-CN" sz="2400" dirty="0">
                <a:solidFill>
                  <a:srgbClr val="435258"/>
                </a:solidFill>
                <a:latin typeface="Helvetica Light" pitchFamily="50" charset="0"/>
              </a:rPr>
              <a:t>teaching process</a:t>
            </a:r>
            <a:endParaRPr lang="en-US" altLang="zh-CN" sz="2400" dirty="0">
              <a:solidFill>
                <a:srgbClr val="435258"/>
              </a:solidFill>
              <a:latin typeface="Helvetica Light" pitchFamily="50" charset="0"/>
            </a:endParaRPr>
          </a:p>
        </p:txBody>
      </p:sp>
      <p:pic>
        <p:nvPicPr>
          <p:cNvPr id="38" name="Picture 2" descr="E:\2016P素材\123\512个各行各业背景透明人物头像png图标素材\image53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2839473" y="2851792"/>
            <a:ext cx="2882900" cy="2895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p14:prism dir="d"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nodeType="withEffect">
                                  <p:stCondLst>
                                    <p:cond delay="0"/>
                                  </p:stCondLst>
                                  <p:childTnLst>
                                    <p:anim calcmode="lin" valueType="num">
                                      <p:cBhvr additive="base">
                                        <p:cTn id="6" dur="500"/>
                                        <p:tgtEl>
                                          <p:spTgt spid="3"/>
                                        </p:tgtEl>
                                        <p:attrNameLst>
                                          <p:attrName>ppt_x</p:attrName>
                                        </p:attrNameLst>
                                      </p:cBhvr>
                                      <p:tavLst>
                                        <p:tav tm="0">
                                          <p:val>
                                            <p:strVal val="ppt_x"/>
                                          </p:val>
                                        </p:tav>
                                        <p:tav tm="100000">
                                          <p:val>
                                            <p:strVal val="ppt_x"/>
                                          </p:val>
                                        </p:tav>
                                      </p:tavLst>
                                    </p:anim>
                                    <p:anim calcmode="lin" valueType="num">
                                      <p:cBhvr additive="base">
                                        <p:cTn id="7" dur="500"/>
                                        <p:tgtEl>
                                          <p:spTgt spid="3"/>
                                        </p:tgtEl>
                                        <p:attrNameLst>
                                          <p:attrName>ppt_y</p:attrName>
                                        </p:attrNameLst>
                                      </p:cBhvr>
                                      <p:tavLst>
                                        <p:tav tm="0">
                                          <p:val>
                                            <p:strVal val="ppt_y"/>
                                          </p:val>
                                        </p:tav>
                                        <p:tav tm="100000">
                                          <p:val>
                                            <p:strVal val="0-ppt_h/2"/>
                                          </p:val>
                                        </p:tav>
                                      </p:tavLst>
                                    </p:anim>
                                    <p:set>
                                      <p:cBhvr>
                                        <p:cTn id="8" dur="1" fill="hold">
                                          <p:stCondLst>
                                            <p:cond delay="499"/>
                                          </p:stCondLst>
                                        </p:cTn>
                                        <p:tgtEl>
                                          <p:spTgt spid="3"/>
                                        </p:tgtEl>
                                        <p:attrNameLst>
                                          <p:attrName>style.visibility</p:attrName>
                                        </p:attrNameLst>
                                      </p:cBhvr>
                                      <p:to>
                                        <p:strVal val="hidden"/>
                                      </p:to>
                                    </p:set>
                                  </p:childTnLst>
                                </p:cTn>
                              </p:par>
                              <p:par>
                                <p:cTn id="9" presetID="2" presetClass="exit" presetSubtype="1" fill="hold" nodeType="withEffect">
                                  <p:stCondLst>
                                    <p:cond delay="0"/>
                                  </p:stCondLst>
                                  <p:childTnLst>
                                    <p:anim calcmode="lin" valueType="num">
                                      <p:cBhvr additive="base">
                                        <p:cTn id="10" dur="500"/>
                                        <p:tgtEl>
                                          <p:spTgt spid="27"/>
                                        </p:tgtEl>
                                        <p:attrNameLst>
                                          <p:attrName>ppt_x</p:attrName>
                                        </p:attrNameLst>
                                      </p:cBhvr>
                                      <p:tavLst>
                                        <p:tav tm="0">
                                          <p:val>
                                            <p:strVal val="ppt_x"/>
                                          </p:val>
                                        </p:tav>
                                        <p:tav tm="100000">
                                          <p:val>
                                            <p:strVal val="ppt_x"/>
                                          </p:val>
                                        </p:tav>
                                      </p:tavLst>
                                    </p:anim>
                                    <p:anim calcmode="lin" valueType="num">
                                      <p:cBhvr additive="base">
                                        <p:cTn id="11" dur="500"/>
                                        <p:tgtEl>
                                          <p:spTgt spid="27"/>
                                        </p:tgtEl>
                                        <p:attrNameLst>
                                          <p:attrName>ppt_y</p:attrName>
                                        </p:attrNameLst>
                                      </p:cBhvr>
                                      <p:tavLst>
                                        <p:tav tm="0">
                                          <p:val>
                                            <p:strVal val="ppt_y"/>
                                          </p:val>
                                        </p:tav>
                                        <p:tav tm="100000">
                                          <p:val>
                                            <p:strVal val="0-ppt_h/2"/>
                                          </p:val>
                                        </p:tav>
                                      </p:tavLst>
                                    </p:anim>
                                    <p:set>
                                      <p:cBhvr>
                                        <p:cTn id="12" dur="1" fill="hold">
                                          <p:stCondLst>
                                            <p:cond delay="499"/>
                                          </p:stCondLst>
                                        </p:cTn>
                                        <p:tgtEl>
                                          <p:spTgt spid="27"/>
                                        </p:tgtEl>
                                        <p:attrNameLst>
                                          <p:attrName>style.visibility</p:attrName>
                                        </p:attrNameLst>
                                      </p:cBhvr>
                                      <p:to>
                                        <p:strVal val="hidden"/>
                                      </p:to>
                                    </p:set>
                                  </p:childTnLst>
                                </p:cTn>
                              </p:par>
                              <p:par>
                                <p:cTn id="13" presetID="2" presetClass="exit" presetSubtype="1" fill="hold" nodeType="withEffect">
                                  <p:stCondLst>
                                    <p:cond delay="0"/>
                                  </p:stCondLst>
                                  <p:childTnLst>
                                    <p:anim calcmode="lin" valueType="num">
                                      <p:cBhvr additive="base">
                                        <p:cTn id="14" dur="500"/>
                                        <p:tgtEl>
                                          <p:spTgt spid="24"/>
                                        </p:tgtEl>
                                        <p:attrNameLst>
                                          <p:attrName>ppt_x</p:attrName>
                                        </p:attrNameLst>
                                      </p:cBhvr>
                                      <p:tavLst>
                                        <p:tav tm="0">
                                          <p:val>
                                            <p:strVal val="ppt_x"/>
                                          </p:val>
                                        </p:tav>
                                        <p:tav tm="100000">
                                          <p:val>
                                            <p:strVal val="ppt_x"/>
                                          </p:val>
                                        </p:tav>
                                      </p:tavLst>
                                    </p:anim>
                                    <p:anim calcmode="lin" valueType="num">
                                      <p:cBhvr additive="base">
                                        <p:cTn id="15" dur="500"/>
                                        <p:tgtEl>
                                          <p:spTgt spid="24"/>
                                        </p:tgtEl>
                                        <p:attrNameLst>
                                          <p:attrName>ppt_y</p:attrName>
                                        </p:attrNameLst>
                                      </p:cBhvr>
                                      <p:tavLst>
                                        <p:tav tm="0">
                                          <p:val>
                                            <p:strVal val="ppt_y"/>
                                          </p:val>
                                        </p:tav>
                                        <p:tav tm="100000">
                                          <p:val>
                                            <p:strVal val="0-ppt_h/2"/>
                                          </p:val>
                                        </p:tav>
                                      </p:tavLst>
                                    </p:anim>
                                    <p:set>
                                      <p:cBhvr>
                                        <p:cTn id="16" dur="1" fill="hold">
                                          <p:stCondLst>
                                            <p:cond delay="499"/>
                                          </p:stCondLst>
                                        </p:cTn>
                                        <p:tgtEl>
                                          <p:spTgt spid="24"/>
                                        </p:tgtEl>
                                        <p:attrNameLst>
                                          <p:attrName>style.visibility</p:attrName>
                                        </p:attrNameLst>
                                      </p:cBhvr>
                                      <p:to>
                                        <p:strVal val="hidden"/>
                                      </p:to>
                                    </p:set>
                                  </p:childTnLst>
                                </p:cTn>
                              </p:par>
                            </p:childTnLst>
                          </p:cTn>
                        </p:par>
                        <p:par>
                          <p:cTn id="17" fill="hold">
                            <p:stCondLst>
                              <p:cond delay="500"/>
                            </p:stCondLst>
                            <p:childTnLst>
                              <p:par>
                                <p:cTn id="18" presetID="2" presetClass="entr" presetSubtype="8"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additive="base">
                                        <p:cTn id="20" dur="500" fill="hold"/>
                                        <p:tgtEl>
                                          <p:spTgt spid="28"/>
                                        </p:tgtEl>
                                        <p:attrNameLst>
                                          <p:attrName>ppt_x</p:attrName>
                                        </p:attrNameLst>
                                      </p:cBhvr>
                                      <p:tavLst>
                                        <p:tav tm="0">
                                          <p:val>
                                            <p:strVal val="0-#ppt_w/2"/>
                                          </p:val>
                                        </p:tav>
                                        <p:tav tm="100000">
                                          <p:val>
                                            <p:strVal val="#ppt_x"/>
                                          </p:val>
                                        </p:tav>
                                      </p:tavLst>
                                    </p:anim>
                                    <p:anim calcmode="lin" valueType="num">
                                      <p:cBhvr additive="base">
                                        <p:cTn id="21" dur="500" fill="hold"/>
                                        <p:tgtEl>
                                          <p:spTgt spid="28"/>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55" presetClass="entr" presetSubtype="0"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p:cTn id="25" dur="500" fill="hold"/>
                                        <p:tgtEl>
                                          <p:spTgt spid="40"/>
                                        </p:tgtEl>
                                        <p:attrNameLst>
                                          <p:attrName>ppt_w</p:attrName>
                                        </p:attrNameLst>
                                      </p:cBhvr>
                                      <p:tavLst>
                                        <p:tav tm="0">
                                          <p:val>
                                            <p:strVal val="#ppt_w*0.70"/>
                                          </p:val>
                                        </p:tav>
                                        <p:tav tm="100000">
                                          <p:val>
                                            <p:strVal val="#ppt_w"/>
                                          </p:val>
                                        </p:tav>
                                      </p:tavLst>
                                    </p:anim>
                                    <p:anim calcmode="lin" valueType="num">
                                      <p:cBhvr>
                                        <p:cTn id="26" dur="500" fill="hold"/>
                                        <p:tgtEl>
                                          <p:spTgt spid="40"/>
                                        </p:tgtEl>
                                        <p:attrNameLst>
                                          <p:attrName>ppt_h</p:attrName>
                                        </p:attrNameLst>
                                      </p:cBhvr>
                                      <p:tavLst>
                                        <p:tav tm="0">
                                          <p:val>
                                            <p:strVal val="#ppt_h"/>
                                          </p:val>
                                        </p:tav>
                                        <p:tav tm="100000">
                                          <p:val>
                                            <p:strVal val="#ppt_h"/>
                                          </p:val>
                                        </p:tav>
                                      </p:tavLst>
                                    </p:anim>
                                    <p:animEffect transition="in" filter="fade">
                                      <p:cBhvr>
                                        <p:cTn id="27" dur="500"/>
                                        <p:tgtEl>
                                          <p:spTgt spid="40"/>
                                        </p:tgtEl>
                                      </p:cBhvr>
                                    </p:animEffect>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childTnLst>
                          </p:cTn>
                        </p:par>
                        <p:par>
                          <p:cTn id="32" fill="hold">
                            <p:stCondLst>
                              <p:cond delay="2000"/>
                            </p:stCondLst>
                            <p:childTnLst>
                              <p:par>
                                <p:cTn id="33" presetID="22" presetClass="entr" presetSubtype="1"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wipe(up)">
                                      <p:cBhvr>
                                        <p:cTn id="35" dur="500"/>
                                        <p:tgtEl>
                                          <p:spTgt spid="45"/>
                                        </p:tgtEl>
                                      </p:cBhvr>
                                    </p:animEffect>
                                  </p:childTnLst>
                                </p:cTn>
                              </p:par>
                            </p:childTnLst>
                          </p:cTn>
                        </p:par>
                        <p:par>
                          <p:cTn id="36" fill="hold">
                            <p:stCondLst>
                              <p:cond delay="2500"/>
                            </p:stCondLst>
                            <p:childTnLst>
                              <p:par>
                                <p:cTn id="37" presetID="22" presetClass="entr" presetSubtype="1"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wipe(up)">
                                      <p:cBhvr>
                                        <p:cTn id="39" dur="500"/>
                                        <p:tgtEl>
                                          <p:spTgt spid="44"/>
                                        </p:tgtEl>
                                      </p:cBhvr>
                                    </p:animEffect>
                                  </p:childTnLst>
                                </p:cTn>
                              </p:par>
                            </p:childTnLst>
                          </p:cTn>
                        </p:par>
                        <p:par>
                          <p:cTn id="40" fill="hold">
                            <p:stCondLst>
                              <p:cond delay="3000"/>
                            </p:stCondLst>
                            <p:childTnLst>
                              <p:par>
                                <p:cTn id="41" presetID="26" presetClass="emph" presetSubtype="0" fill="hold" nodeType="afterEffect">
                                  <p:stCondLst>
                                    <p:cond delay="0"/>
                                  </p:stCondLst>
                                  <p:childTnLst>
                                    <p:animEffect transition="out" filter="fade">
                                      <p:cBhvr>
                                        <p:cTn id="42" dur="500" tmFilter="0, 0; .2, .5; .8, .5; 1, 0"/>
                                        <p:tgtEl>
                                          <p:spTgt spid="26"/>
                                        </p:tgtEl>
                                      </p:cBhvr>
                                    </p:animEffect>
                                    <p:animScale>
                                      <p:cBhvr>
                                        <p:cTn id="43" dur="250" autoRev="1" fill="hold"/>
                                        <p:tgtEl>
                                          <p:spTgt spid="2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4" grpId="0"/>
      <p:bldP spid="4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6535555" y="2099178"/>
            <a:ext cx="1978367" cy="1317489"/>
            <a:chOff x="6535555" y="2030827"/>
            <a:chExt cx="1978367" cy="1317489"/>
          </a:xfrm>
        </p:grpSpPr>
        <p:sp>
          <p:nvSpPr>
            <p:cNvPr id="13" name="任意多边形 12"/>
            <p:cNvSpPr/>
            <p:nvPr/>
          </p:nvSpPr>
          <p:spPr>
            <a:xfrm>
              <a:off x="6535555" y="2030827"/>
              <a:ext cx="1978367" cy="1317489"/>
            </a:xfrm>
            <a:custGeom>
              <a:avLst/>
              <a:gdLst>
                <a:gd name="connsiteX0" fmla="*/ 0 w 2010968"/>
                <a:gd name="connsiteY0" fmla="*/ 133920 h 1339199"/>
                <a:gd name="connsiteX1" fmla="*/ 133920 w 2010968"/>
                <a:gd name="connsiteY1" fmla="*/ 0 h 1339199"/>
                <a:gd name="connsiteX2" fmla="*/ 1877048 w 2010968"/>
                <a:gd name="connsiteY2" fmla="*/ 0 h 1339199"/>
                <a:gd name="connsiteX3" fmla="*/ 2010968 w 2010968"/>
                <a:gd name="connsiteY3" fmla="*/ 133920 h 1339199"/>
                <a:gd name="connsiteX4" fmla="*/ 2010968 w 2010968"/>
                <a:gd name="connsiteY4" fmla="*/ 1205279 h 1339199"/>
                <a:gd name="connsiteX5" fmla="*/ 1877048 w 2010968"/>
                <a:gd name="connsiteY5" fmla="*/ 1339199 h 1339199"/>
                <a:gd name="connsiteX6" fmla="*/ 133920 w 2010968"/>
                <a:gd name="connsiteY6" fmla="*/ 1339199 h 1339199"/>
                <a:gd name="connsiteX7" fmla="*/ 0 w 2010968"/>
                <a:gd name="connsiteY7" fmla="*/ 1205279 h 1339199"/>
                <a:gd name="connsiteX8" fmla="*/ 0 w 2010968"/>
                <a:gd name="connsiteY8" fmla="*/ 133920 h 1339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0968" h="1339199">
                  <a:moveTo>
                    <a:pt x="0" y="133920"/>
                  </a:moveTo>
                  <a:cubicBezTo>
                    <a:pt x="0" y="59958"/>
                    <a:pt x="59958" y="0"/>
                    <a:pt x="133920" y="0"/>
                  </a:cubicBezTo>
                  <a:lnTo>
                    <a:pt x="1877048" y="0"/>
                  </a:lnTo>
                  <a:cubicBezTo>
                    <a:pt x="1951010" y="0"/>
                    <a:pt x="2010968" y="59958"/>
                    <a:pt x="2010968" y="133920"/>
                  </a:cubicBezTo>
                  <a:lnTo>
                    <a:pt x="2010968" y="1205279"/>
                  </a:lnTo>
                  <a:cubicBezTo>
                    <a:pt x="2010968" y="1279241"/>
                    <a:pt x="1951010" y="1339199"/>
                    <a:pt x="1877048" y="1339199"/>
                  </a:cubicBezTo>
                  <a:lnTo>
                    <a:pt x="133920" y="1339199"/>
                  </a:lnTo>
                  <a:cubicBezTo>
                    <a:pt x="59958" y="1339199"/>
                    <a:pt x="0" y="1279241"/>
                    <a:pt x="0" y="1205279"/>
                  </a:cubicBezTo>
                  <a:lnTo>
                    <a:pt x="0" y="133920"/>
                  </a:lnTo>
                  <a:close/>
                </a:path>
              </a:pathLst>
            </a:custGeom>
          </p:spPr>
          <p:style>
            <a:lnRef idx="2">
              <a:schemeClr val="lt1">
                <a:hueOff val="0"/>
                <a:satOff val="0"/>
                <a:lumOff val="0"/>
                <a:alphaOff val="0"/>
              </a:schemeClr>
            </a:lnRef>
            <a:fillRef idx="1">
              <a:schemeClr val="accent1">
                <a:alpha val="90000"/>
                <a:hueOff val="0"/>
                <a:satOff val="0"/>
                <a:lumOff val="0"/>
                <a:alphaOff val="-39999"/>
              </a:schemeClr>
            </a:fillRef>
            <a:effectRef idx="0">
              <a:schemeClr val="accent1">
                <a:alpha val="90000"/>
                <a:hueOff val="0"/>
                <a:satOff val="0"/>
                <a:lumOff val="0"/>
                <a:alphaOff val="-39999"/>
              </a:schemeClr>
            </a:effectRef>
            <a:fontRef idx="minor">
              <a:schemeClr val="lt1"/>
            </a:fontRef>
          </p:style>
          <p:txBody>
            <a:bodyPr spcFirstLastPara="0" vert="horz" wrap="square" lIns="220472" tIns="220472" rIns="220472" bIns="652922" numCol="1" spcCol="1270" anchor="t" anchorCtr="0">
              <a:noAutofit/>
            </a:bodyPr>
            <a:lstStyle/>
            <a:p>
              <a:pPr lvl="0" algn="l" defTabSz="1377950">
                <a:lnSpc>
                  <a:spcPct val="90000"/>
                </a:lnSpc>
                <a:spcBef>
                  <a:spcPct val="0"/>
                </a:spcBef>
                <a:spcAft>
                  <a:spcPct val="35000"/>
                </a:spcAft>
              </a:pPr>
              <a:endParaRPr lang="zh-CN" altLang="en-US" sz="3100" kern="1200"/>
            </a:p>
          </p:txBody>
        </p:sp>
        <p:sp>
          <p:nvSpPr>
            <p:cNvPr id="19" name="TextBox 18"/>
            <p:cNvSpPr txBox="1"/>
            <p:nvPr/>
          </p:nvSpPr>
          <p:spPr>
            <a:xfrm>
              <a:off x="6660642" y="2269456"/>
              <a:ext cx="1728192" cy="400110"/>
            </a:xfrm>
            <a:prstGeom prst="rect">
              <a:avLst/>
            </a:prstGeom>
            <a:noFill/>
          </p:spPr>
          <p:txBody>
            <a:bodyPr wrap="square" rtlCol="0">
              <a:spAutoFit/>
            </a:bodyPr>
            <a:lstStyle/>
            <a:p>
              <a:r>
                <a:rPr lang="zh-CN" altLang="en-US" sz="2000" dirty="0" smtClean="0">
                  <a:latin typeface="微软雅黑" panose="020B0503020204020204" pitchFamily="34" charset="-122"/>
                  <a:ea typeface="微软雅黑" panose="020B0503020204020204" pitchFamily="34" charset="-122"/>
                </a:rPr>
                <a:t>添加关键文本</a:t>
              </a:r>
              <a:endParaRPr lang="zh-CN" altLang="en-US" sz="2000" dirty="0">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3357534" y="2099178"/>
            <a:ext cx="1978367" cy="1317489"/>
            <a:chOff x="3357534" y="2030827"/>
            <a:chExt cx="1978367" cy="1317489"/>
          </a:xfrm>
        </p:grpSpPr>
        <p:sp>
          <p:nvSpPr>
            <p:cNvPr id="10" name="任意多边形 9"/>
            <p:cNvSpPr/>
            <p:nvPr/>
          </p:nvSpPr>
          <p:spPr>
            <a:xfrm>
              <a:off x="3357534" y="2030827"/>
              <a:ext cx="1978367" cy="1317489"/>
            </a:xfrm>
            <a:custGeom>
              <a:avLst/>
              <a:gdLst>
                <a:gd name="connsiteX0" fmla="*/ 0 w 2010968"/>
                <a:gd name="connsiteY0" fmla="*/ 133920 h 1339199"/>
                <a:gd name="connsiteX1" fmla="*/ 133920 w 2010968"/>
                <a:gd name="connsiteY1" fmla="*/ 0 h 1339199"/>
                <a:gd name="connsiteX2" fmla="*/ 1877048 w 2010968"/>
                <a:gd name="connsiteY2" fmla="*/ 0 h 1339199"/>
                <a:gd name="connsiteX3" fmla="*/ 2010968 w 2010968"/>
                <a:gd name="connsiteY3" fmla="*/ 133920 h 1339199"/>
                <a:gd name="connsiteX4" fmla="*/ 2010968 w 2010968"/>
                <a:gd name="connsiteY4" fmla="*/ 1205279 h 1339199"/>
                <a:gd name="connsiteX5" fmla="*/ 1877048 w 2010968"/>
                <a:gd name="connsiteY5" fmla="*/ 1339199 h 1339199"/>
                <a:gd name="connsiteX6" fmla="*/ 133920 w 2010968"/>
                <a:gd name="connsiteY6" fmla="*/ 1339199 h 1339199"/>
                <a:gd name="connsiteX7" fmla="*/ 0 w 2010968"/>
                <a:gd name="connsiteY7" fmla="*/ 1205279 h 1339199"/>
                <a:gd name="connsiteX8" fmla="*/ 0 w 2010968"/>
                <a:gd name="connsiteY8" fmla="*/ 133920 h 1339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0968" h="1339199">
                  <a:moveTo>
                    <a:pt x="0" y="133920"/>
                  </a:moveTo>
                  <a:cubicBezTo>
                    <a:pt x="0" y="59958"/>
                    <a:pt x="59958" y="0"/>
                    <a:pt x="133920" y="0"/>
                  </a:cubicBezTo>
                  <a:lnTo>
                    <a:pt x="1877048" y="0"/>
                  </a:lnTo>
                  <a:cubicBezTo>
                    <a:pt x="1951010" y="0"/>
                    <a:pt x="2010968" y="59958"/>
                    <a:pt x="2010968" y="133920"/>
                  </a:cubicBezTo>
                  <a:lnTo>
                    <a:pt x="2010968" y="1205279"/>
                  </a:lnTo>
                  <a:cubicBezTo>
                    <a:pt x="2010968" y="1279241"/>
                    <a:pt x="1951010" y="1339199"/>
                    <a:pt x="1877048" y="1339199"/>
                  </a:cubicBezTo>
                  <a:lnTo>
                    <a:pt x="133920" y="1339199"/>
                  </a:lnTo>
                  <a:cubicBezTo>
                    <a:pt x="59958" y="1339199"/>
                    <a:pt x="0" y="1279241"/>
                    <a:pt x="0" y="1205279"/>
                  </a:cubicBezTo>
                  <a:lnTo>
                    <a:pt x="0" y="133920"/>
                  </a:lnTo>
                  <a:close/>
                </a:path>
              </a:pathLst>
            </a:custGeom>
          </p:spPr>
          <p:style>
            <a:lnRef idx="2">
              <a:schemeClr val="lt1">
                <a:hueOff val="0"/>
                <a:satOff val="0"/>
                <a:lumOff val="0"/>
                <a:alphaOff val="0"/>
              </a:schemeClr>
            </a:lnRef>
            <a:fillRef idx="1">
              <a:schemeClr val="accent1">
                <a:alpha val="90000"/>
                <a:hueOff val="0"/>
                <a:satOff val="0"/>
                <a:lumOff val="0"/>
                <a:alphaOff val="-19999"/>
              </a:schemeClr>
            </a:fillRef>
            <a:effectRef idx="0">
              <a:schemeClr val="accent1">
                <a:alpha val="90000"/>
                <a:hueOff val="0"/>
                <a:satOff val="0"/>
                <a:lumOff val="0"/>
                <a:alphaOff val="-19999"/>
              </a:schemeClr>
            </a:effectRef>
            <a:fontRef idx="minor">
              <a:schemeClr val="lt1"/>
            </a:fontRef>
          </p:style>
          <p:txBody>
            <a:bodyPr spcFirstLastPara="0" vert="horz" wrap="square" lIns="220472" tIns="220472" rIns="220472" bIns="652922" numCol="1" spcCol="1270" anchor="t" anchorCtr="0">
              <a:noAutofit/>
            </a:bodyPr>
            <a:lstStyle/>
            <a:p>
              <a:pPr lvl="0" algn="l" defTabSz="1377950">
                <a:lnSpc>
                  <a:spcPct val="90000"/>
                </a:lnSpc>
                <a:spcBef>
                  <a:spcPct val="0"/>
                </a:spcBef>
                <a:spcAft>
                  <a:spcPct val="35000"/>
                </a:spcAft>
              </a:pPr>
              <a:endParaRPr lang="zh-CN" altLang="en-US" sz="3100" kern="1200"/>
            </a:p>
          </p:txBody>
        </p:sp>
        <p:sp>
          <p:nvSpPr>
            <p:cNvPr id="18" name="TextBox 17"/>
            <p:cNvSpPr txBox="1"/>
            <p:nvPr/>
          </p:nvSpPr>
          <p:spPr>
            <a:xfrm>
              <a:off x="3482621" y="2269456"/>
              <a:ext cx="1728192" cy="400110"/>
            </a:xfrm>
            <a:prstGeom prst="rect">
              <a:avLst/>
            </a:prstGeom>
            <a:noFill/>
          </p:spPr>
          <p:txBody>
            <a:bodyPr wrap="square" rtlCol="0">
              <a:spAutoFit/>
            </a:bodyPr>
            <a:lstStyle/>
            <a:p>
              <a:r>
                <a:rPr lang="zh-CN" altLang="en-US" sz="2000" dirty="0" smtClean="0">
                  <a:latin typeface="微软雅黑" panose="020B0503020204020204" pitchFamily="34" charset="-122"/>
                  <a:ea typeface="微软雅黑" panose="020B0503020204020204" pitchFamily="34" charset="-122"/>
                </a:rPr>
                <a:t>添加关键文本</a:t>
              </a:r>
              <a:endParaRPr lang="zh-CN" altLang="en-US" sz="2000" dirty="0">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179512" y="2099178"/>
            <a:ext cx="1978367" cy="1317489"/>
            <a:chOff x="179512" y="2030827"/>
            <a:chExt cx="1978367" cy="1317489"/>
          </a:xfrm>
        </p:grpSpPr>
        <p:sp>
          <p:nvSpPr>
            <p:cNvPr id="7" name="任意多边形 6"/>
            <p:cNvSpPr/>
            <p:nvPr/>
          </p:nvSpPr>
          <p:spPr>
            <a:xfrm>
              <a:off x="179512" y="2030827"/>
              <a:ext cx="1978367" cy="1317489"/>
            </a:xfrm>
            <a:custGeom>
              <a:avLst/>
              <a:gdLst>
                <a:gd name="connsiteX0" fmla="*/ 0 w 2010968"/>
                <a:gd name="connsiteY0" fmla="*/ 133920 h 1339199"/>
                <a:gd name="connsiteX1" fmla="*/ 133920 w 2010968"/>
                <a:gd name="connsiteY1" fmla="*/ 0 h 1339199"/>
                <a:gd name="connsiteX2" fmla="*/ 1877048 w 2010968"/>
                <a:gd name="connsiteY2" fmla="*/ 0 h 1339199"/>
                <a:gd name="connsiteX3" fmla="*/ 2010968 w 2010968"/>
                <a:gd name="connsiteY3" fmla="*/ 133920 h 1339199"/>
                <a:gd name="connsiteX4" fmla="*/ 2010968 w 2010968"/>
                <a:gd name="connsiteY4" fmla="*/ 1205279 h 1339199"/>
                <a:gd name="connsiteX5" fmla="*/ 1877048 w 2010968"/>
                <a:gd name="connsiteY5" fmla="*/ 1339199 h 1339199"/>
                <a:gd name="connsiteX6" fmla="*/ 133920 w 2010968"/>
                <a:gd name="connsiteY6" fmla="*/ 1339199 h 1339199"/>
                <a:gd name="connsiteX7" fmla="*/ 0 w 2010968"/>
                <a:gd name="connsiteY7" fmla="*/ 1205279 h 1339199"/>
                <a:gd name="connsiteX8" fmla="*/ 0 w 2010968"/>
                <a:gd name="connsiteY8" fmla="*/ 133920 h 1339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0968" h="1339199">
                  <a:moveTo>
                    <a:pt x="0" y="133920"/>
                  </a:moveTo>
                  <a:cubicBezTo>
                    <a:pt x="0" y="59958"/>
                    <a:pt x="59958" y="0"/>
                    <a:pt x="133920" y="0"/>
                  </a:cubicBezTo>
                  <a:lnTo>
                    <a:pt x="1877048" y="0"/>
                  </a:lnTo>
                  <a:cubicBezTo>
                    <a:pt x="1951010" y="0"/>
                    <a:pt x="2010968" y="59958"/>
                    <a:pt x="2010968" y="133920"/>
                  </a:cubicBezTo>
                  <a:lnTo>
                    <a:pt x="2010968" y="1205279"/>
                  </a:lnTo>
                  <a:cubicBezTo>
                    <a:pt x="2010968" y="1279241"/>
                    <a:pt x="1951010" y="1339199"/>
                    <a:pt x="1877048" y="1339199"/>
                  </a:cubicBezTo>
                  <a:lnTo>
                    <a:pt x="133920" y="1339199"/>
                  </a:lnTo>
                  <a:cubicBezTo>
                    <a:pt x="59958" y="1339199"/>
                    <a:pt x="0" y="1279241"/>
                    <a:pt x="0" y="1205279"/>
                  </a:cubicBezTo>
                  <a:lnTo>
                    <a:pt x="0" y="133920"/>
                  </a:lnTo>
                  <a:close/>
                </a:path>
              </a:pathLst>
            </a:custGeom>
          </p:spPr>
          <p:style>
            <a:lnRef idx="2">
              <a:schemeClr val="lt1">
                <a:hueOff val="0"/>
                <a:satOff val="0"/>
                <a:lumOff val="0"/>
                <a:alphaOff val="0"/>
              </a:schemeClr>
            </a:lnRef>
            <a:fillRef idx="1">
              <a:schemeClr val="accent1">
                <a:alpha val="90000"/>
                <a:hueOff val="0"/>
                <a:satOff val="0"/>
                <a:lumOff val="0"/>
                <a:alphaOff val="0"/>
              </a:schemeClr>
            </a:fillRef>
            <a:effectRef idx="0">
              <a:schemeClr val="accent1">
                <a:alpha val="90000"/>
                <a:hueOff val="0"/>
                <a:satOff val="0"/>
                <a:lumOff val="0"/>
                <a:alphaOff val="0"/>
              </a:schemeClr>
            </a:effectRef>
            <a:fontRef idx="minor">
              <a:schemeClr val="lt1"/>
            </a:fontRef>
          </p:style>
          <p:txBody>
            <a:bodyPr spcFirstLastPara="0" vert="horz" wrap="square" lIns="220472" tIns="220472" rIns="220472" bIns="652922" numCol="1" spcCol="1270" anchor="t" anchorCtr="0">
              <a:noAutofit/>
            </a:bodyPr>
            <a:lstStyle/>
            <a:p>
              <a:pPr lvl="0" algn="l" defTabSz="1377950">
                <a:lnSpc>
                  <a:spcPct val="90000"/>
                </a:lnSpc>
                <a:spcBef>
                  <a:spcPct val="0"/>
                </a:spcBef>
                <a:spcAft>
                  <a:spcPct val="35000"/>
                </a:spcAft>
              </a:pPr>
              <a:endParaRPr lang="zh-CN" altLang="en-US" sz="3100" kern="1200"/>
            </a:p>
          </p:txBody>
        </p:sp>
        <p:sp>
          <p:nvSpPr>
            <p:cNvPr id="17" name="TextBox 16"/>
            <p:cNvSpPr txBox="1"/>
            <p:nvPr/>
          </p:nvSpPr>
          <p:spPr>
            <a:xfrm>
              <a:off x="304599" y="2269456"/>
              <a:ext cx="1728192" cy="400110"/>
            </a:xfrm>
            <a:prstGeom prst="rect">
              <a:avLst/>
            </a:prstGeom>
            <a:noFill/>
          </p:spPr>
          <p:txBody>
            <a:bodyPr wrap="square" rtlCol="0">
              <a:spAutoFit/>
            </a:bodyPr>
            <a:lstStyle/>
            <a:p>
              <a:r>
                <a:rPr lang="zh-CN" altLang="en-US" sz="2000" dirty="0" smtClean="0">
                  <a:latin typeface="微软雅黑" panose="020B0503020204020204" pitchFamily="34" charset="-122"/>
                  <a:ea typeface="微软雅黑" panose="020B0503020204020204" pitchFamily="34" charset="-122"/>
                </a:rPr>
                <a:t>添加关键文本</a:t>
              </a:r>
              <a:endParaRPr lang="zh-CN" altLang="en-US" sz="2000" dirty="0">
                <a:latin typeface="微软雅黑" panose="020B0503020204020204" pitchFamily="34" charset="-122"/>
                <a:ea typeface="微软雅黑" panose="020B0503020204020204" pitchFamily="34" charset="-122"/>
              </a:endParaRPr>
            </a:p>
          </p:txBody>
        </p:sp>
      </p:grpSp>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5"/>
                </a:solidFill>
                <a:latin typeface="微软雅黑" panose="020B0503020204020204" pitchFamily="34" charset="-122"/>
                <a:ea typeface="微软雅黑" panose="020B0503020204020204" pitchFamily="34" charset="-122"/>
              </a:rPr>
              <a:t>课前准备</a:t>
            </a:r>
            <a:endParaRPr lang="zh-CN" altLang="en-US" sz="2400" b="1" dirty="0">
              <a:solidFill>
                <a:schemeClr val="accent5"/>
              </a:solidFill>
              <a:latin typeface="微软雅黑" panose="020B0503020204020204" pitchFamily="34" charset="-122"/>
              <a:ea typeface="微软雅黑" panose="020B0503020204020204" pitchFamily="34" charset="-122"/>
            </a:endParaRPr>
          </a:p>
        </p:txBody>
      </p:sp>
      <p:sp>
        <p:nvSpPr>
          <p:cNvPr id="8" name="任意多边形 7"/>
          <p:cNvSpPr/>
          <p:nvPr/>
        </p:nvSpPr>
        <p:spPr>
          <a:xfrm>
            <a:off x="584720" y="2890525"/>
            <a:ext cx="1978367" cy="1756653"/>
          </a:xfrm>
          <a:custGeom>
            <a:avLst/>
            <a:gdLst>
              <a:gd name="connsiteX0" fmla="*/ 0 w 2010968"/>
              <a:gd name="connsiteY0" fmla="*/ 178560 h 1785600"/>
              <a:gd name="connsiteX1" fmla="*/ 178560 w 2010968"/>
              <a:gd name="connsiteY1" fmla="*/ 0 h 1785600"/>
              <a:gd name="connsiteX2" fmla="*/ 1832408 w 2010968"/>
              <a:gd name="connsiteY2" fmla="*/ 0 h 1785600"/>
              <a:gd name="connsiteX3" fmla="*/ 2010968 w 2010968"/>
              <a:gd name="connsiteY3" fmla="*/ 178560 h 1785600"/>
              <a:gd name="connsiteX4" fmla="*/ 2010968 w 2010968"/>
              <a:gd name="connsiteY4" fmla="*/ 1607040 h 1785600"/>
              <a:gd name="connsiteX5" fmla="*/ 1832408 w 2010968"/>
              <a:gd name="connsiteY5" fmla="*/ 1785600 h 1785600"/>
              <a:gd name="connsiteX6" fmla="*/ 178560 w 2010968"/>
              <a:gd name="connsiteY6" fmla="*/ 1785600 h 1785600"/>
              <a:gd name="connsiteX7" fmla="*/ 0 w 2010968"/>
              <a:gd name="connsiteY7" fmla="*/ 1607040 h 1785600"/>
              <a:gd name="connsiteX8" fmla="*/ 0 w 2010968"/>
              <a:gd name="connsiteY8" fmla="*/ 178560 h 178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0968" h="1785600">
                <a:moveTo>
                  <a:pt x="0" y="178560"/>
                </a:moveTo>
                <a:cubicBezTo>
                  <a:pt x="0" y="79944"/>
                  <a:pt x="79944" y="0"/>
                  <a:pt x="178560" y="0"/>
                </a:cubicBezTo>
                <a:lnTo>
                  <a:pt x="1832408" y="0"/>
                </a:lnTo>
                <a:cubicBezTo>
                  <a:pt x="1931024" y="0"/>
                  <a:pt x="2010968" y="79944"/>
                  <a:pt x="2010968" y="178560"/>
                </a:cubicBezTo>
                <a:lnTo>
                  <a:pt x="2010968" y="1607040"/>
                </a:lnTo>
                <a:cubicBezTo>
                  <a:pt x="2010968" y="1705656"/>
                  <a:pt x="1931024" y="1785600"/>
                  <a:pt x="1832408" y="1785600"/>
                </a:cubicBezTo>
                <a:lnTo>
                  <a:pt x="178560" y="1785600"/>
                </a:lnTo>
                <a:cubicBezTo>
                  <a:pt x="79944" y="1785600"/>
                  <a:pt x="0" y="1705656"/>
                  <a:pt x="0" y="1607040"/>
                </a:cubicBezTo>
                <a:lnTo>
                  <a:pt x="0" y="178560"/>
                </a:ln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p:spPr>
        <p:style>
          <a:lnRef idx="2">
            <a:schemeClr val="accent1">
              <a:alpha val="90000"/>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72770" tIns="272770" rIns="272770" bIns="272770" numCol="1" spcCol="1270" anchor="t" anchorCtr="0">
            <a:noAutofit/>
          </a:bodyPr>
          <a:lstStyle/>
          <a:p>
            <a:pPr marL="285750" lvl="1" indent="-285750" algn="l" defTabSz="1377950">
              <a:lnSpc>
                <a:spcPct val="90000"/>
              </a:lnSpc>
              <a:spcBef>
                <a:spcPct val="0"/>
              </a:spcBef>
              <a:spcAft>
                <a:spcPct val="15000"/>
              </a:spcAft>
              <a:buChar char="•"/>
            </a:pPr>
            <a:endParaRPr lang="zh-CN" altLang="en-US" sz="3100" kern="1200"/>
          </a:p>
        </p:txBody>
      </p:sp>
      <p:sp>
        <p:nvSpPr>
          <p:cNvPr id="9" name="任意多边形 8"/>
          <p:cNvSpPr/>
          <p:nvPr/>
        </p:nvSpPr>
        <p:spPr>
          <a:xfrm>
            <a:off x="2457793" y="2248573"/>
            <a:ext cx="635816" cy="492555"/>
          </a:xfrm>
          <a:custGeom>
            <a:avLst/>
            <a:gdLst>
              <a:gd name="connsiteX0" fmla="*/ 0 w 646293"/>
              <a:gd name="connsiteY0" fmla="*/ 100134 h 500672"/>
              <a:gd name="connsiteX1" fmla="*/ 395957 w 646293"/>
              <a:gd name="connsiteY1" fmla="*/ 100134 h 500672"/>
              <a:gd name="connsiteX2" fmla="*/ 395957 w 646293"/>
              <a:gd name="connsiteY2" fmla="*/ 0 h 500672"/>
              <a:gd name="connsiteX3" fmla="*/ 646293 w 646293"/>
              <a:gd name="connsiteY3" fmla="*/ 250336 h 500672"/>
              <a:gd name="connsiteX4" fmla="*/ 395957 w 646293"/>
              <a:gd name="connsiteY4" fmla="*/ 500672 h 500672"/>
              <a:gd name="connsiteX5" fmla="*/ 395957 w 646293"/>
              <a:gd name="connsiteY5" fmla="*/ 400538 h 500672"/>
              <a:gd name="connsiteX6" fmla="*/ 0 w 646293"/>
              <a:gd name="connsiteY6" fmla="*/ 400538 h 500672"/>
              <a:gd name="connsiteX7" fmla="*/ 0 w 646293"/>
              <a:gd name="connsiteY7" fmla="*/ 100134 h 500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6293" h="500672">
                <a:moveTo>
                  <a:pt x="0" y="100134"/>
                </a:moveTo>
                <a:lnTo>
                  <a:pt x="395957" y="100134"/>
                </a:lnTo>
                <a:lnTo>
                  <a:pt x="395957" y="0"/>
                </a:lnTo>
                <a:lnTo>
                  <a:pt x="646293" y="250336"/>
                </a:lnTo>
                <a:lnTo>
                  <a:pt x="395957" y="500672"/>
                </a:lnTo>
                <a:lnTo>
                  <a:pt x="395957" y="400538"/>
                </a:lnTo>
                <a:lnTo>
                  <a:pt x="0" y="400538"/>
                </a:lnTo>
                <a:lnTo>
                  <a:pt x="0" y="100134"/>
                </a:lnTo>
                <a:close/>
              </a:path>
            </a:pathLst>
          </a:custGeom>
        </p:spPr>
        <p:style>
          <a:lnRef idx="0">
            <a:schemeClr val="accent1">
              <a:shade val="90000"/>
              <a:hueOff val="0"/>
              <a:satOff val="0"/>
              <a:lumOff val="0"/>
              <a:alphaOff val="0"/>
            </a:schemeClr>
          </a:lnRef>
          <a:fillRef idx="1">
            <a:schemeClr val="accent1">
              <a:shade val="90000"/>
              <a:hueOff val="0"/>
              <a:satOff val="0"/>
              <a:lumOff val="0"/>
              <a:alphaOff val="0"/>
            </a:schemeClr>
          </a:fillRef>
          <a:effectRef idx="0">
            <a:schemeClr val="accent1">
              <a:shade val="90000"/>
              <a:hueOff val="0"/>
              <a:satOff val="0"/>
              <a:lumOff val="0"/>
              <a:alphaOff val="0"/>
            </a:schemeClr>
          </a:effectRef>
          <a:fontRef idx="minor">
            <a:schemeClr val="lt1"/>
          </a:fontRef>
        </p:style>
        <p:txBody>
          <a:bodyPr spcFirstLastPara="0" vert="horz" wrap="square" lIns="0" tIns="100134" rIns="150202" bIns="100134" numCol="1" spcCol="1270" anchor="ctr" anchorCtr="0">
            <a:noAutofit/>
          </a:bodyPr>
          <a:lstStyle/>
          <a:p>
            <a:pPr lvl="0" algn="ctr" defTabSz="933450">
              <a:lnSpc>
                <a:spcPct val="90000"/>
              </a:lnSpc>
              <a:spcBef>
                <a:spcPct val="0"/>
              </a:spcBef>
              <a:spcAft>
                <a:spcPct val="35000"/>
              </a:spcAft>
            </a:pPr>
            <a:endParaRPr lang="zh-CN" altLang="en-US" sz="2100" kern="1200"/>
          </a:p>
        </p:txBody>
      </p:sp>
      <p:sp>
        <p:nvSpPr>
          <p:cNvPr id="11" name="任意多边形 10"/>
          <p:cNvSpPr/>
          <p:nvPr/>
        </p:nvSpPr>
        <p:spPr>
          <a:xfrm>
            <a:off x="3762742" y="2890525"/>
            <a:ext cx="1978367" cy="1756653"/>
          </a:xfrm>
          <a:custGeom>
            <a:avLst/>
            <a:gdLst>
              <a:gd name="connsiteX0" fmla="*/ 0 w 2010968"/>
              <a:gd name="connsiteY0" fmla="*/ 178560 h 1785600"/>
              <a:gd name="connsiteX1" fmla="*/ 178560 w 2010968"/>
              <a:gd name="connsiteY1" fmla="*/ 0 h 1785600"/>
              <a:gd name="connsiteX2" fmla="*/ 1832408 w 2010968"/>
              <a:gd name="connsiteY2" fmla="*/ 0 h 1785600"/>
              <a:gd name="connsiteX3" fmla="*/ 2010968 w 2010968"/>
              <a:gd name="connsiteY3" fmla="*/ 178560 h 1785600"/>
              <a:gd name="connsiteX4" fmla="*/ 2010968 w 2010968"/>
              <a:gd name="connsiteY4" fmla="*/ 1607040 h 1785600"/>
              <a:gd name="connsiteX5" fmla="*/ 1832408 w 2010968"/>
              <a:gd name="connsiteY5" fmla="*/ 1785600 h 1785600"/>
              <a:gd name="connsiteX6" fmla="*/ 178560 w 2010968"/>
              <a:gd name="connsiteY6" fmla="*/ 1785600 h 1785600"/>
              <a:gd name="connsiteX7" fmla="*/ 0 w 2010968"/>
              <a:gd name="connsiteY7" fmla="*/ 1607040 h 1785600"/>
              <a:gd name="connsiteX8" fmla="*/ 0 w 2010968"/>
              <a:gd name="connsiteY8" fmla="*/ 178560 h 178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0968" h="1785600">
                <a:moveTo>
                  <a:pt x="0" y="178560"/>
                </a:moveTo>
                <a:cubicBezTo>
                  <a:pt x="0" y="79944"/>
                  <a:pt x="79944" y="0"/>
                  <a:pt x="178560" y="0"/>
                </a:cubicBezTo>
                <a:lnTo>
                  <a:pt x="1832408" y="0"/>
                </a:lnTo>
                <a:cubicBezTo>
                  <a:pt x="1931024" y="0"/>
                  <a:pt x="2010968" y="79944"/>
                  <a:pt x="2010968" y="178560"/>
                </a:cubicBezTo>
                <a:lnTo>
                  <a:pt x="2010968" y="1607040"/>
                </a:lnTo>
                <a:cubicBezTo>
                  <a:pt x="2010968" y="1705656"/>
                  <a:pt x="1931024" y="1785600"/>
                  <a:pt x="1832408" y="1785600"/>
                </a:cubicBezTo>
                <a:lnTo>
                  <a:pt x="178560" y="1785600"/>
                </a:lnTo>
                <a:cubicBezTo>
                  <a:pt x="79944" y="1785600"/>
                  <a:pt x="0" y="1705656"/>
                  <a:pt x="0" y="1607040"/>
                </a:cubicBezTo>
                <a:lnTo>
                  <a:pt x="0" y="178560"/>
                </a:lnTo>
                <a:close/>
              </a:path>
            </a:pathLst>
          </a:custGeom>
          <a:blipFill dpi="0" rotWithShape="1">
            <a:blip r:embed="rId2">
              <a:extLst>
                <a:ext uri="{28A0092B-C50C-407E-A947-70E740481C1C}">
                  <a14:useLocalDpi xmlns:a14="http://schemas.microsoft.com/office/drawing/2010/main" val="0"/>
                </a:ext>
              </a:extLst>
            </a:blip>
            <a:srcRect/>
            <a:stretch>
              <a:fillRect/>
            </a:stretch>
          </a:blipFill>
        </p:spPr>
        <p:style>
          <a:lnRef idx="2">
            <a:schemeClr val="accent1">
              <a:alpha val="90000"/>
              <a:hueOff val="0"/>
              <a:satOff val="0"/>
              <a:lumOff val="0"/>
              <a:alphaOff val="-19999"/>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72770" tIns="272770" rIns="272770" bIns="272770" numCol="1" spcCol="1270" anchor="t" anchorCtr="0">
            <a:noAutofit/>
          </a:bodyPr>
          <a:lstStyle/>
          <a:p>
            <a:pPr marL="285750" lvl="1" indent="-285750" algn="l" defTabSz="1377950">
              <a:lnSpc>
                <a:spcPct val="90000"/>
              </a:lnSpc>
              <a:spcBef>
                <a:spcPct val="0"/>
              </a:spcBef>
              <a:spcAft>
                <a:spcPct val="15000"/>
              </a:spcAft>
              <a:buChar char="•"/>
            </a:pPr>
            <a:endParaRPr lang="zh-CN" altLang="en-US" sz="3100" kern="1200"/>
          </a:p>
        </p:txBody>
      </p:sp>
      <p:sp>
        <p:nvSpPr>
          <p:cNvPr id="12" name="任意多边形 11"/>
          <p:cNvSpPr/>
          <p:nvPr/>
        </p:nvSpPr>
        <p:spPr>
          <a:xfrm>
            <a:off x="5635815" y="2248573"/>
            <a:ext cx="635816" cy="492555"/>
          </a:xfrm>
          <a:custGeom>
            <a:avLst/>
            <a:gdLst>
              <a:gd name="connsiteX0" fmla="*/ 0 w 646293"/>
              <a:gd name="connsiteY0" fmla="*/ 100134 h 500672"/>
              <a:gd name="connsiteX1" fmla="*/ 395957 w 646293"/>
              <a:gd name="connsiteY1" fmla="*/ 100134 h 500672"/>
              <a:gd name="connsiteX2" fmla="*/ 395957 w 646293"/>
              <a:gd name="connsiteY2" fmla="*/ 0 h 500672"/>
              <a:gd name="connsiteX3" fmla="*/ 646293 w 646293"/>
              <a:gd name="connsiteY3" fmla="*/ 250336 h 500672"/>
              <a:gd name="connsiteX4" fmla="*/ 395957 w 646293"/>
              <a:gd name="connsiteY4" fmla="*/ 500672 h 500672"/>
              <a:gd name="connsiteX5" fmla="*/ 395957 w 646293"/>
              <a:gd name="connsiteY5" fmla="*/ 400538 h 500672"/>
              <a:gd name="connsiteX6" fmla="*/ 0 w 646293"/>
              <a:gd name="connsiteY6" fmla="*/ 400538 h 500672"/>
              <a:gd name="connsiteX7" fmla="*/ 0 w 646293"/>
              <a:gd name="connsiteY7" fmla="*/ 100134 h 500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6293" h="500672">
                <a:moveTo>
                  <a:pt x="0" y="100134"/>
                </a:moveTo>
                <a:lnTo>
                  <a:pt x="395957" y="100134"/>
                </a:lnTo>
                <a:lnTo>
                  <a:pt x="395957" y="0"/>
                </a:lnTo>
                <a:lnTo>
                  <a:pt x="646293" y="250336"/>
                </a:lnTo>
                <a:lnTo>
                  <a:pt x="395957" y="500672"/>
                </a:lnTo>
                <a:lnTo>
                  <a:pt x="395957" y="400538"/>
                </a:lnTo>
                <a:lnTo>
                  <a:pt x="0" y="400538"/>
                </a:lnTo>
                <a:lnTo>
                  <a:pt x="0" y="100134"/>
                </a:lnTo>
                <a:close/>
              </a:path>
            </a:pathLst>
          </a:custGeom>
        </p:spPr>
        <p:style>
          <a:lnRef idx="0">
            <a:schemeClr val="accent1">
              <a:shade val="90000"/>
              <a:hueOff val="508284"/>
              <a:satOff val="-26489"/>
              <a:lumOff val="38190"/>
              <a:alphaOff val="0"/>
            </a:schemeClr>
          </a:lnRef>
          <a:fillRef idx="1">
            <a:schemeClr val="accent1">
              <a:shade val="90000"/>
              <a:hueOff val="508284"/>
              <a:satOff val="-26489"/>
              <a:lumOff val="38190"/>
              <a:alphaOff val="0"/>
            </a:schemeClr>
          </a:fillRef>
          <a:effectRef idx="0">
            <a:schemeClr val="accent1">
              <a:shade val="90000"/>
              <a:hueOff val="508284"/>
              <a:satOff val="-26489"/>
              <a:lumOff val="38190"/>
              <a:alphaOff val="0"/>
            </a:schemeClr>
          </a:effectRef>
          <a:fontRef idx="minor">
            <a:schemeClr val="lt1"/>
          </a:fontRef>
        </p:style>
        <p:txBody>
          <a:bodyPr spcFirstLastPara="0" vert="horz" wrap="square" lIns="0" tIns="100134" rIns="150202" bIns="100134" numCol="1" spcCol="1270" anchor="ctr" anchorCtr="0">
            <a:noAutofit/>
          </a:bodyPr>
          <a:lstStyle/>
          <a:p>
            <a:pPr lvl="0" algn="ctr" defTabSz="933450">
              <a:lnSpc>
                <a:spcPct val="90000"/>
              </a:lnSpc>
              <a:spcBef>
                <a:spcPct val="0"/>
              </a:spcBef>
              <a:spcAft>
                <a:spcPct val="35000"/>
              </a:spcAft>
            </a:pPr>
            <a:endParaRPr lang="zh-CN" altLang="en-US" sz="2100" kern="1200"/>
          </a:p>
        </p:txBody>
      </p:sp>
      <p:sp>
        <p:nvSpPr>
          <p:cNvPr id="14" name="任意多边形 13"/>
          <p:cNvSpPr/>
          <p:nvPr/>
        </p:nvSpPr>
        <p:spPr>
          <a:xfrm>
            <a:off x="6940763" y="2890525"/>
            <a:ext cx="1978367" cy="1756653"/>
          </a:xfrm>
          <a:custGeom>
            <a:avLst/>
            <a:gdLst>
              <a:gd name="connsiteX0" fmla="*/ 0 w 2010968"/>
              <a:gd name="connsiteY0" fmla="*/ 178560 h 1785600"/>
              <a:gd name="connsiteX1" fmla="*/ 178560 w 2010968"/>
              <a:gd name="connsiteY1" fmla="*/ 0 h 1785600"/>
              <a:gd name="connsiteX2" fmla="*/ 1832408 w 2010968"/>
              <a:gd name="connsiteY2" fmla="*/ 0 h 1785600"/>
              <a:gd name="connsiteX3" fmla="*/ 2010968 w 2010968"/>
              <a:gd name="connsiteY3" fmla="*/ 178560 h 1785600"/>
              <a:gd name="connsiteX4" fmla="*/ 2010968 w 2010968"/>
              <a:gd name="connsiteY4" fmla="*/ 1607040 h 1785600"/>
              <a:gd name="connsiteX5" fmla="*/ 1832408 w 2010968"/>
              <a:gd name="connsiteY5" fmla="*/ 1785600 h 1785600"/>
              <a:gd name="connsiteX6" fmla="*/ 178560 w 2010968"/>
              <a:gd name="connsiteY6" fmla="*/ 1785600 h 1785600"/>
              <a:gd name="connsiteX7" fmla="*/ 0 w 2010968"/>
              <a:gd name="connsiteY7" fmla="*/ 1607040 h 1785600"/>
              <a:gd name="connsiteX8" fmla="*/ 0 w 2010968"/>
              <a:gd name="connsiteY8" fmla="*/ 178560 h 178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0968" h="1785600">
                <a:moveTo>
                  <a:pt x="0" y="178560"/>
                </a:moveTo>
                <a:cubicBezTo>
                  <a:pt x="0" y="79944"/>
                  <a:pt x="79944" y="0"/>
                  <a:pt x="178560" y="0"/>
                </a:cubicBezTo>
                <a:lnTo>
                  <a:pt x="1832408" y="0"/>
                </a:lnTo>
                <a:cubicBezTo>
                  <a:pt x="1931024" y="0"/>
                  <a:pt x="2010968" y="79944"/>
                  <a:pt x="2010968" y="178560"/>
                </a:cubicBezTo>
                <a:lnTo>
                  <a:pt x="2010968" y="1607040"/>
                </a:lnTo>
                <a:cubicBezTo>
                  <a:pt x="2010968" y="1705656"/>
                  <a:pt x="1931024" y="1785600"/>
                  <a:pt x="1832408" y="1785600"/>
                </a:cubicBezTo>
                <a:lnTo>
                  <a:pt x="178560" y="1785600"/>
                </a:lnTo>
                <a:cubicBezTo>
                  <a:pt x="79944" y="1785600"/>
                  <a:pt x="0" y="1705656"/>
                  <a:pt x="0" y="1607040"/>
                </a:cubicBezTo>
                <a:lnTo>
                  <a:pt x="0" y="17856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p:spPr>
        <p:style>
          <a:lnRef idx="2">
            <a:schemeClr val="accent1">
              <a:alpha val="90000"/>
              <a:hueOff val="0"/>
              <a:satOff val="0"/>
              <a:lumOff val="0"/>
              <a:alphaOff val="-39999"/>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72770" tIns="272770" rIns="272770" bIns="272770" numCol="1" spcCol="1270" anchor="t" anchorCtr="0">
            <a:noAutofit/>
          </a:bodyPr>
          <a:lstStyle/>
          <a:p>
            <a:pPr marL="285750" lvl="1" indent="-285750" algn="l" defTabSz="1377950">
              <a:lnSpc>
                <a:spcPct val="90000"/>
              </a:lnSpc>
              <a:spcBef>
                <a:spcPct val="0"/>
              </a:spcBef>
              <a:spcAft>
                <a:spcPct val="15000"/>
              </a:spcAft>
              <a:buChar char="•"/>
            </a:pPr>
            <a:endParaRPr lang="zh-CN" altLang="en-US" sz="3100" kern="1200"/>
          </a:p>
        </p:txBody>
      </p:sp>
      <p:sp>
        <p:nvSpPr>
          <p:cNvPr id="15" name="TextBox 14"/>
          <p:cNvSpPr txBox="1"/>
          <p:nvPr/>
        </p:nvSpPr>
        <p:spPr>
          <a:xfrm>
            <a:off x="416284" y="4914230"/>
            <a:ext cx="2195513" cy="103505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smtClean="0"/>
              <a:t>添加文本</a:t>
            </a:r>
            <a:endParaRPr lang="en-US" altLang="zh-CN" sz="1600" b="1" dirty="0">
              <a:latin typeface="+mn-lt"/>
              <a:ea typeface="+mn-ea"/>
            </a:endParaRPr>
          </a:p>
          <a:p>
            <a:pPr algn="ctr" eaLnBrk="1" fontAlgn="auto" hangingPunct="1">
              <a:lnSpc>
                <a:spcPct val="125000"/>
              </a:lnSpc>
              <a:spcBef>
                <a:spcPts val="0"/>
              </a:spcBef>
              <a:spcAft>
                <a:spcPts val="0"/>
              </a:spcAft>
              <a:defRPr/>
            </a:pPr>
            <a:r>
              <a:rPr lang="zh-CN" altLang="en-US" sz="1100" dirty="0">
                <a:solidFill>
                  <a:srgbClr val="292929"/>
                </a:solidFill>
                <a:latin typeface="+mn-lt"/>
                <a:ea typeface="+mn-ea"/>
              </a:rPr>
              <a:t>点击此处输入文字点击此处输入文字点击此处输入文字点击此处输入文字点击此处输入文字</a:t>
            </a:r>
            <a:endParaRPr lang="zh-CN" altLang="en-US" sz="1100" dirty="0">
              <a:solidFill>
                <a:srgbClr val="292929"/>
              </a:solidFill>
              <a:latin typeface="+mn-lt"/>
              <a:ea typeface="+mn-ea"/>
            </a:endParaRPr>
          </a:p>
        </p:txBody>
      </p:sp>
      <p:sp>
        <p:nvSpPr>
          <p:cNvPr id="20" name="TextBox 19"/>
          <p:cNvSpPr txBox="1"/>
          <p:nvPr/>
        </p:nvSpPr>
        <p:spPr>
          <a:xfrm>
            <a:off x="3654168" y="4914230"/>
            <a:ext cx="2195513" cy="103505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smtClean="0"/>
              <a:t>添加文本</a:t>
            </a:r>
            <a:endParaRPr lang="en-US" altLang="zh-CN" sz="1600" b="1" dirty="0">
              <a:latin typeface="+mn-lt"/>
              <a:ea typeface="+mn-ea"/>
            </a:endParaRPr>
          </a:p>
          <a:p>
            <a:pPr algn="ctr" eaLnBrk="1" fontAlgn="auto" hangingPunct="1">
              <a:lnSpc>
                <a:spcPct val="125000"/>
              </a:lnSpc>
              <a:spcBef>
                <a:spcPts val="0"/>
              </a:spcBef>
              <a:spcAft>
                <a:spcPts val="0"/>
              </a:spcAft>
              <a:defRPr/>
            </a:pPr>
            <a:r>
              <a:rPr lang="zh-CN" altLang="en-US" sz="1100" dirty="0">
                <a:solidFill>
                  <a:srgbClr val="292929"/>
                </a:solidFill>
                <a:latin typeface="+mn-lt"/>
                <a:ea typeface="+mn-ea"/>
              </a:rPr>
              <a:t>点击此处输入文字点击此处输入文字点击此处输入文字点击此处输入文字点击此处输入文字</a:t>
            </a:r>
            <a:endParaRPr lang="zh-CN" altLang="en-US" sz="1100" dirty="0">
              <a:solidFill>
                <a:srgbClr val="292929"/>
              </a:solidFill>
              <a:latin typeface="+mn-lt"/>
              <a:ea typeface="+mn-ea"/>
            </a:endParaRPr>
          </a:p>
        </p:txBody>
      </p:sp>
      <p:sp>
        <p:nvSpPr>
          <p:cNvPr id="21" name="TextBox 20"/>
          <p:cNvSpPr txBox="1"/>
          <p:nvPr/>
        </p:nvSpPr>
        <p:spPr>
          <a:xfrm>
            <a:off x="6832189" y="4914230"/>
            <a:ext cx="2195513" cy="103505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smtClean="0"/>
              <a:t>添加文本</a:t>
            </a:r>
            <a:endParaRPr lang="en-US" altLang="zh-CN" sz="1600" b="1" dirty="0">
              <a:latin typeface="+mn-lt"/>
              <a:ea typeface="+mn-ea"/>
            </a:endParaRPr>
          </a:p>
          <a:p>
            <a:pPr algn="ctr" eaLnBrk="1" fontAlgn="auto" hangingPunct="1">
              <a:lnSpc>
                <a:spcPct val="125000"/>
              </a:lnSpc>
              <a:spcBef>
                <a:spcPts val="0"/>
              </a:spcBef>
              <a:spcAft>
                <a:spcPts val="0"/>
              </a:spcAft>
              <a:defRPr/>
            </a:pPr>
            <a:r>
              <a:rPr lang="zh-CN" altLang="en-US" sz="1100" dirty="0">
                <a:solidFill>
                  <a:srgbClr val="292929"/>
                </a:solidFill>
                <a:latin typeface="+mn-lt"/>
                <a:ea typeface="+mn-ea"/>
              </a:rPr>
              <a:t>点击此处输入文字点击此处输入文字点击此处输入文字点击此处输入文字点击此处输入文字</a:t>
            </a:r>
            <a:endParaRPr lang="zh-CN" altLang="en-US" sz="1100" dirty="0">
              <a:solidFill>
                <a:srgbClr val="292929"/>
              </a:solidFill>
              <a:latin typeface="+mn-lt"/>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2" presetClass="entr" presetSubtype="8"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right)">
                                      <p:cBhvr>
                                        <p:cTn id="12" dur="500"/>
                                        <p:tgtEl>
                                          <p:spTgt spid="3"/>
                                        </p:tgtEl>
                                      </p:cBhvr>
                                    </p:animEffect>
                                  </p:childTnLst>
                                </p:cTn>
                              </p:par>
                            </p:childTnLst>
                          </p:cTn>
                        </p:par>
                        <p:par>
                          <p:cTn id="13" fill="hold">
                            <p:stCondLst>
                              <p:cond delay="1149"/>
                            </p:stCondLst>
                            <p:childTnLst>
                              <p:par>
                                <p:cTn id="14" presetID="42" presetClass="entr" presetSubtype="0"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anim calcmode="lin" valueType="num">
                                      <p:cBhvr>
                                        <p:cTn id="17" dur="500" fill="hold"/>
                                        <p:tgtEl>
                                          <p:spTgt spid="22"/>
                                        </p:tgtEl>
                                        <p:attrNameLst>
                                          <p:attrName>ppt_x</p:attrName>
                                        </p:attrNameLst>
                                      </p:cBhvr>
                                      <p:tavLst>
                                        <p:tav tm="0">
                                          <p:val>
                                            <p:strVal val="#ppt_x"/>
                                          </p:val>
                                        </p:tav>
                                        <p:tav tm="100000">
                                          <p:val>
                                            <p:strVal val="#ppt_x"/>
                                          </p:val>
                                        </p:tav>
                                      </p:tavLst>
                                    </p:anim>
                                    <p:anim calcmode="lin" valueType="num">
                                      <p:cBhvr>
                                        <p:cTn id="18" dur="500" fill="hold"/>
                                        <p:tgtEl>
                                          <p:spTgt spid="22"/>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anim calcmode="lin" valueType="num">
                                      <p:cBhvr>
                                        <p:cTn id="22" dur="500" fill="hold"/>
                                        <p:tgtEl>
                                          <p:spTgt spid="8"/>
                                        </p:tgtEl>
                                        <p:attrNameLst>
                                          <p:attrName>ppt_x</p:attrName>
                                        </p:attrNameLst>
                                      </p:cBhvr>
                                      <p:tavLst>
                                        <p:tav tm="0">
                                          <p:val>
                                            <p:strVal val="#ppt_x"/>
                                          </p:val>
                                        </p:tav>
                                        <p:tav tm="100000">
                                          <p:val>
                                            <p:strVal val="#ppt_x"/>
                                          </p:val>
                                        </p:tav>
                                      </p:tavLst>
                                    </p:anim>
                                    <p:anim calcmode="lin" valueType="num">
                                      <p:cBhvr>
                                        <p:cTn id="23" dur="500" fill="hold"/>
                                        <p:tgtEl>
                                          <p:spTgt spid="8"/>
                                        </p:tgtEl>
                                        <p:attrNameLst>
                                          <p:attrName>ppt_y</p:attrName>
                                        </p:attrNameLst>
                                      </p:cBhvr>
                                      <p:tavLst>
                                        <p:tav tm="0">
                                          <p:val>
                                            <p:strVal val="#ppt_y-.1"/>
                                          </p:val>
                                        </p:tav>
                                        <p:tav tm="100000">
                                          <p:val>
                                            <p:strVal val="#ppt_y"/>
                                          </p:val>
                                        </p:tav>
                                      </p:tavLst>
                                    </p:anim>
                                  </p:childTnLst>
                                </p:cTn>
                              </p:par>
                            </p:childTnLst>
                          </p:cTn>
                        </p:par>
                        <p:par>
                          <p:cTn id="24" fill="hold">
                            <p:stCondLst>
                              <p:cond delay="1649"/>
                            </p:stCondLst>
                            <p:childTnLst>
                              <p:par>
                                <p:cTn id="25" presetID="22" presetClass="entr" presetSubtype="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up)">
                                      <p:cBhvr>
                                        <p:cTn id="27" dur="500"/>
                                        <p:tgtEl>
                                          <p:spTgt spid="15"/>
                                        </p:tgtEl>
                                      </p:cBhvr>
                                    </p:animEffect>
                                  </p:childTnLst>
                                </p:cTn>
                              </p:par>
                            </p:childTnLst>
                          </p:cTn>
                        </p:par>
                        <p:par>
                          <p:cTn id="28" fill="hold">
                            <p:stCondLst>
                              <p:cond delay="2149"/>
                            </p:stCondLst>
                            <p:childTnLst>
                              <p:par>
                                <p:cTn id="29" presetID="22" presetClass="entr" presetSubtype="8"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250"/>
                                        <p:tgtEl>
                                          <p:spTgt spid="9"/>
                                        </p:tgtEl>
                                      </p:cBhvr>
                                    </p:animEffect>
                                  </p:childTnLst>
                                </p:cTn>
                              </p:par>
                            </p:childTnLst>
                          </p:cTn>
                        </p:par>
                        <p:par>
                          <p:cTn id="32" fill="hold">
                            <p:stCondLst>
                              <p:cond delay="2649"/>
                            </p:stCondLst>
                            <p:childTnLst>
                              <p:par>
                                <p:cTn id="33" presetID="42" presetClass="entr" presetSubtype="0"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anim calcmode="lin" valueType="num">
                                      <p:cBhvr>
                                        <p:cTn id="36" dur="500" fill="hold"/>
                                        <p:tgtEl>
                                          <p:spTgt spid="23"/>
                                        </p:tgtEl>
                                        <p:attrNameLst>
                                          <p:attrName>ppt_x</p:attrName>
                                        </p:attrNameLst>
                                      </p:cBhvr>
                                      <p:tavLst>
                                        <p:tav tm="0">
                                          <p:val>
                                            <p:strVal val="#ppt_x"/>
                                          </p:val>
                                        </p:tav>
                                        <p:tav tm="100000">
                                          <p:val>
                                            <p:strVal val="#ppt_x"/>
                                          </p:val>
                                        </p:tav>
                                      </p:tavLst>
                                    </p:anim>
                                    <p:anim calcmode="lin" valueType="num">
                                      <p:cBhvr>
                                        <p:cTn id="37" dur="500" fill="hold"/>
                                        <p:tgtEl>
                                          <p:spTgt spid="23"/>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500"/>
                                        <p:tgtEl>
                                          <p:spTgt spid="11"/>
                                        </p:tgtEl>
                                      </p:cBhvr>
                                    </p:animEffect>
                                    <p:anim calcmode="lin" valueType="num">
                                      <p:cBhvr>
                                        <p:cTn id="41" dur="500" fill="hold"/>
                                        <p:tgtEl>
                                          <p:spTgt spid="11"/>
                                        </p:tgtEl>
                                        <p:attrNameLst>
                                          <p:attrName>ppt_x</p:attrName>
                                        </p:attrNameLst>
                                      </p:cBhvr>
                                      <p:tavLst>
                                        <p:tav tm="0">
                                          <p:val>
                                            <p:strVal val="#ppt_x"/>
                                          </p:val>
                                        </p:tav>
                                        <p:tav tm="100000">
                                          <p:val>
                                            <p:strVal val="#ppt_x"/>
                                          </p:val>
                                        </p:tav>
                                      </p:tavLst>
                                    </p:anim>
                                    <p:anim calcmode="lin" valueType="num">
                                      <p:cBhvr>
                                        <p:cTn id="42" dur="500" fill="hold"/>
                                        <p:tgtEl>
                                          <p:spTgt spid="11"/>
                                        </p:tgtEl>
                                        <p:attrNameLst>
                                          <p:attrName>ppt_y</p:attrName>
                                        </p:attrNameLst>
                                      </p:cBhvr>
                                      <p:tavLst>
                                        <p:tav tm="0">
                                          <p:val>
                                            <p:strVal val="#ppt_y-.1"/>
                                          </p:val>
                                        </p:tav>
                                        <p:tav tm="100000">
                                          <p:val>
                                            <p:strVal val="#ppt_y"/>
                                          </p:val>
                                        </p:tav>
                                      </p:tavLst>
                                    </p:anim>
                                  </p:childTnLst>
                                </p:cTn>
                              </p:par>
                            </p:childTnLst>
                          </p:cTn>
                        </p:par>
                        <p:par>
                          <p:cTn id="43" fill="hold">
                            <p:stCondLst>
                              <p:cond delay="3149"/>
                            </p:stCondLst>
                            <p:childTnLst>
                              <p:par>
                                <p:cTn id="44" presetID="22" presetClass="entr" presetSubtype="1"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up)">
                                      <p:cBhvr>
                                        <p:cTn id="46" dur="500"/>
                                        <p:tgtEl>
                                          <p:spTgt spid="20"/>
                                        </p:tgtEl>
                                      </p:cBhvr>
                                    </p:animEffect>
                                  </p:childTnLst>
                                </p:cTn>
                              </p:par>
                            </p:childTnLst>
                          </p:cTn>
                        </p:par>
                        <p:par>
                          <p:cTn id="47" fill="hold">
                            <p:stCondLst>
                              <p:cond delay="3649"/>
                            </p:stCondLst>
                            <p:childTnLst>
                              <p:par>
                                <p:cTn id="48" presetID="22" presetClass="entr" presetSubtype="8"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left)">
                                      <p:cBhvr>
                                        <p:cTn id="50" dur="250"/>
                                        <p:tgtEl>
                                          <p:spTgt spid="12"/>
                                        </p:tgtEl>
                                      </p:cBhvr>
                                    </p:animEffect>
                                  </p:childTnLst>
                                </p:cTn>
                              </p:par>
                            </p:childTnLst>
                          </p:cTn>
                        </p:par>
                        <p:par>
                          <p:cTn id="51" fill="hold">
                            <p:stCondLst>
                              <p:cond delay="4149"/>
                            </p:stCondLst>
                            <p:childTnLst>
                              <p:par>
                                <p:cTn id="52" presetID="42" presetClass="entr" presetSubtype="0" fill="hold" nodeType="after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500"/>
                                        <p:tgtEl>
                                          <p:spTgt spid="24"/>
                                        </p:tgtEl>
                                      </p:cBhvr>
                                    </p:animEffect>
                                    <p:anim calcmode="lin" valueType="num">
                                      <p:cBhvr>
                                        <p:cTn id="55" dur="500" fill="hold"/>
                                        <p:tgtEl>
                                          <p:spTgt spid="24"/>
                                        </p:tgtEl>
                                        <p:attrNameLst>
                                          <p:attrName>ppt_x</p:attrName>
                                        </p:attrNameLst>
                                      </p:cBhvr>
                                      <p:tavLst>
                                        <p:tav tm="0">
                                          <p:val>
                                            <p:strVal val="#ppt_x"/>
                                          </p:val>
                                        </p:tav>
                                        <p:tav tm="100000">
                                          <p:val>
                                            <p:strVal val="#ppt_x"/>
                                          </p:val>
                                        </p:tav>
                                      </p:tavLst>
                                    </p:anim>
                                    <p:anim calcmode="lin" valueType="num">
                                      <p:cBhvr>
                                        <p:cTn id="56" dur="500" fill="hold"/>
                                        <p:tgtEl>
                                          <p:spTgt spid="24"/>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500"/>
                                        <p:tgtEl>
                                          <p:spTgt spid="14"/>
                                        </p:tgtEl>
                                      </p:cBhvr>
                                    </p:animEffect>
                                    <p:anim calcmode="lin" valueType="num">
                                      <p:cBhvr>
                                        <p:cTn id="60" dur="500" fill="hold"/>
                                        <p:tgtEl>
                                          <p:spTgt spid="14"/>
                                        </p:tgtEl>
                                        <p:attrNameLst>
                                          <p:attrName>ppt_x</p:attrName>
                                        </p:attrNameLst>
                                      </p:cBhvr>
                                      <p:tavLst>
                                        <p:tav tm="0">
                                          <p:val>
                                            <p:strVal val="#ppt_x"/>
                                          </p:val>
                                        </p:tav>
                                        <p:tav tm="100000">
                                          <p:val>
                                            <p:strVal val="#ppt_x"/>
                                          </p:val>
                                        </p:tav>
                                      </p:tavLst>
                                    </p:anim>
                                    <p:anim calcmode="lin" valueType="num">
                                      <p:cBhvr>
                                        <p:cTn id="61" dur="500" fill="hold"/>
                                        <p:tgtEl>
                                          <p:spTgt spid="14"/>
                                        </p:tgtEl>
                                        <p:attrNameLst>
                                          <p:attrName>ppt_y</p:attrName>
                                        </p:attrNameLst>
                                      </p:cBhvr>
                                      <p:tavLst>
                                        <p:tav tm="0">
                                          <p:val>
                                            <p:strVal val="#ppt_y-.1"/>
                                          </p:val>
                                        </p:tav>
                                        <p:tav tm="100000">
                                          <p:val>
                                            <p:strVal val="#ppt_y"/>
                                          </p:val>
                                        </p:tav>
                                      </p:tavLst>
                                    </p:anim>
                                  </p:childTnLst>
                                </p:cTn>
                              </p:par>
                            </p:childTnLst>
                          </p:cTn>
                        </p:par>
                        <p:par>
                          <p:cTn id="62" fill="hold">
                            <p:stCondLst>
                              <p:cond delay="4649"/>
                            </p:stCondLst>
                            <p:childTnLst>
                              <p:par>
                                <p:cTn id="63" presetID="22" presetClass="entr" presetSubtype="1"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wipe(up)">
                                      <p:cBhvr>
                                        <p:cTn id="6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8" grpId="0" animBg="1"/>
      <p:bldP spid="9" grpId="0" animBg="1"/>
      <p:bldP spid="11" grpId="0" animBg="1"/>
      <p:bldP spid="12" grpId="0" animBg="1"/>
      <p:bldP spid="14" grpId="0" animBg="1"/>
      <p:bldP spid="15" grpId="0"/>
      <p:bldP spid="20" grpId="0"/>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5"/>
                </a:solidFill>
                <a:latin typeface="微软雅黑" panose="020B0503020204020204" pitchFamily="34" charset="-122"/>
                <a:ea typeface="微软雅黑" panose="020B0503020204020204" pitchFamily="34" charset="-122"/>
              </a:rPr>
              <a:t>课前准备</a:t>
            </a:r>
            <a:endParaRPr lang="zh-CN" altLang="en-US" sz="2400" b="1" dirty="0">
              <a:solidFill>
                <a:schemeClr val="accent5"/>
              </a:solidFill>
              <a:latin typeface="微软雅黑" panose="020B0503020204020204" pitchFamily="34" charset="-122"/>
              <a:ea typeface="微软雅黑" panose="020B0503020204020204" pitchFamily="34" charset="-122"/>
            </a:endParaRPr>
          </a:p>
        </p:txBody>
      </p:sp>
      <p:sp>
        <p:nvSpPr>
          <p:cNvPr id="12" name="Rounded Rectangle 11"/>
          <p:cNvSpPr/>
          <p:nvPr/>
        </p:nvSpPr>
        <p:spPr>
          <a:xfrm>
            <a:off x="161256" y="2248177"/>
            <a:ext cx="4288431" cy="3178742"/>
          </a:xfrm>
          <a:prstGeom prst="roundRect">
            <a:avLst>
              <a:gd name="adj" fmla="val 1621"/>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6" name="组合 35"/>
          <p:cNvGrpSpPr/>
          <p:nvPr/>
        </p:nvGrpSpPr>
        <p:grpSpPr>
          <a:xfrm>
            <a:off x="3328225" y="2060258"/>
            <a:ext cx="1954338" cy="3554580"/>
            <a:chOff x="3328225" y="2060258"/>
            <a:chExt cx="1954338" cy="3554580"/>
          </a:xfrm>
        </p:grpSpPr>
        <p:pic>
          <p:nvPicPr>
            <p:cNvPr id="13" name="Picture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28225" y="2060258"/>
              <a:ext cx="1954338" cy="3554580"/>
            </a:xfrm>
            <a:prstGeom prst="rect">
              <a:avLst/>
            </a:prstGeom>
          </p:spPr>
        </p:pic>
        <p:sp>
          <p:nvSpPr>
            <p:cNvPr id="14" name="Rectangle 13"/>
            <p:cNvSpPr/>
            <p:nvPr/>
          </p:nvSpPr>
          <p:spPr>
            <a:xfrm>
              <a:off x="3516595" y="2678347"/>
              <a:ext cx="1568179" cy="2309886"/>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0" name="组合 49"/>
          <p:cNvGrpSpPr/>
          <p:nvPr/>
        </p:nvGrpSpPr>
        <p:grpSpPr>
          <a:xfrm>
            <a:off x="5796136" y="2060258"/>
            <a:ext cx="756496" cy="731118"/>
            <a:chOff x="5796136" y="2060258"/>
            <a:chExt cx="756496" cy="731118"/>
          </a:xfrm>
        </p:grpSpPr>
        <p:sp>
          <p:nvSpPr>
            <p:cNvPr id="8" name="Rounded Rectangle 7"/>
            <p:cNvSpPr/>
            <p:nvPr/>
          </p:nvSpPr>
          <p:spPr>
            <a:xfrm>
              <a:off x="5796136" y="2060258"/>
              <a:ext cx="756496" cy="731118"/>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grpSp>
          <p:nvGrpSpPr>
            <p:cNvPr id="17" name="Group 16"/>
            <p:cNvGrpSpPr/>
            <p:nvPr/>
          </p:nvGrpSpPr>
          <p:grpSpPr>
            <a:xfrm>
              <a:off x="5960040" y="2325153"/>
              <a:ext cx="428686" cy="233512"/>
              <a:chOff x="6750050" y="3321051"/>
              <a:chExt cx="195263" cy="106363"/>
            </a:xfrm>
            <a:solidFill>
              <a:schemeClr val="bg1"/>
            </a:solidFill>
          </p:grpSpPr>
          <p:sp>
            <p:nvSpPr>
              <p:cNvPr id="18" name="Freeform 30"/>
              <p:cNvSpPr>
                <a:spLocks noEditPoints="1"/>
              </p:cNvSpPr>
              <p:nvPr/>
            </p:nvSpPr>
            <p:spPr bwMode="auto">
              <a:xfrm>
                <a:off x="6750050" y="3321051"/>
                <a:ext cx="141288" cy="106363"/>
              </a:xfrm>
              <a:custGeom>
                <a:avLst/>
                <a:gdLst>
                  <a:gd name="T0" fmla="*/ 26 w 87"/>
                  <a:gd name="T1" fmla="*/ 23 h 65"/>
                  <a:gd name="T2" fmla="*/ 26 w 87"/>
                  <a:gd name="T3" fmla="*/ 33 h 65"/>
                  <a:gd name="T4" fmla="*/ 8 w 87"/>
                  <a:gd name="T5" fmla="*/ 17 h 65"/>
                  <a:gd name="T6" fmla="*/ 8 w 87"/>
                  <a:gd name="T7" fmla="*/ 0 h 65"/>
                  <a:gd name="T8" fmla="*/ 0 w 87"/>
                  <a:gd name="T9" fmla="*/ 0 h 65"/>
                  <a:gd name="T10" fmla="*/ 0 w 87"/>
                  <a:gd name="T11" fmla="*/ 17 h 65"/>
                  <a:gd name="T12" fmla="*/ 26 w 87"/>
                  <a:gd name="T13" fmla="*/ 42 h 65"/>
                  <a:gd name="T14" fmla="*/ 26 w 87"/>
                  <a:gd name="T15" fmla="*/ 42 h 65"/>
                  <a:gd name="T16" fmla="*/ 26 w 87"/>
                  <a:gd name="T17" fmla="*/ 49 h 65"/>
                  <a:gd name="T18" fmla="*/ 41 w 87"/>
                  <a:gd name="T19" fmla="*/ 65 h 65"/>
                  <a:gd name="T20" fmla="*/ 87 w 87"/>
                  <a:gd name="T21" fmla="*/ 65 h 65"/>
                  <a:gd name="T22" fmla="*/ 87 w 87"/>
                  <a:gd name="T23" fmla="*/ 9 h 65"/>
                  <a:gd name="T24" fmla="*/ 41 w 87"/>
                  <a:gd name="T25" fmla="*/ 9 h 65"/>
                  <a:gd name="T26" fmla="*/ 26 w 87"/>
                  <a:gd name="T27" fmla="*/ 23 h 65"/>
                  <a:gd name="T28" fmla="*/ 73 w 87"/>
                  <a:gd name="T29" fmla="*/ 19 h 65"/>
                  <a:gd name="T30" fmla="*/ 80 w 87"/>
                  <a:gd name="T31" fmla="*/ 19 h 65"/>
                  <a:gd name="T32" fmla="*/ 80 w 87"/>
                  <a:gd name="T33" fmla="*/ 56 h 65"/>
                  <a:gd name="T34" fmla="*/ 73 w 87"/>
                  <a:gd name="T35" fmla="*/ 56 h 65"/>
                  <a:gd name="T36" fmla="*/ 73 w 87"/>
                  <a:gd name="T37" fmla="*/ 1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 h="65">
                    <a:moveTo>
                      <a:pt x="26" y="23"/>
                    </a:moveTo>
                    <a:cubicBezTo>
                      <a:pt x="26" y="33"/>
                      <a:pt x="26" y="33"/>
                      <a:pt x="26" y="33"/>
                    </a:cubicBezTo>
                    <a:cubicBezTo>
                      <a:pt x="7" y="33"/>
                      <a:pt x="8" y="17"/>
                      <a:pt x="8" y="17"/>
                    </a:cubicBezTo>
                    <a:cubicBezTo>
                      <a:pt x="8" y="0"/>
                      <a:pt x="8" y="0"/>
                      <a:pt x="8" y="0"/>
                    </a:cubicBezTo>
                    <a:cubicBezTo>
                      <a:pt x="0" y="0"/>
                      <a:pt x="0" y="0"/>
                      <a:pt x="0" y="0"/>
                    </a:cubicBezTo>
                    <a:cubicBezTo>
                      <a:pt x="0" y="17"/>
                      <a:pt x="0" y="17"/>
                      <a:pt x="0" y="17"/>
                    </a:cubicBezTo>
                    <a:cubicBezTo>
                      <a:pt x="0" y="43"/>
                      <a:pt x="26" y="42"/>
                      <a:pt x="26" y="42"/>
                    </a:cubicBezTo>
                    <a:cubicBezTo>
                      <a:pt x="26" y="42"/>
                      <a:pt x="26" y="42"/>
                      <a:pt x="26" y="42"/>
                    </a:cubicBezTo>
                    <a:cubicBezTo>
                      <a:pt x="26" y="49"/>
                      <a:pt x="26" y="49"/>
                      <a:pt x="26" y="49"/>
                    </a:cubicBezTo>
                    <a:cubicBezTo>
                      <a:pt x="26" y="49"/>
                      <a:pt x="25" y="65"/>
                      <a:pt x="41" y="65"/>
                    </a:cubicBezTo>
                    <a:cubicBezTo>
                      <a:pt x="61" y="65"/>
                      <a:pt x="87" y="65"/>
                      <a:pt x="87" y="65"/>
                    </a:cubicBezTo>
                    <a:cubicBezTo>
                      <a:pt x="87" y="9"/>
                      <a:pt x="87" y="9"/>
                      <a:pt x="87" y="9"/>
                    </a:cubicBezTo>
                    <a:cubicBezTo>
                      <a:pt x="87" y="9"/>
                      <a:pt x="60" y="9"/>
                      <a:pt x="41" y="9"/>
                    </a:cubicBezTo>
                    <a:cubicBezTo>
                      <a:pt x="26" y="9"/>
                      <a:pt x="26" y="23"/>
                      <a:pt x="26" y="23"/>
                    </a:cubicBezTo>
                    <a:close/>
                    <a:moveTo>
                      <a:pt x="73" y="19"/>
                    </a:moveTo>
                    <a:cubicBezTo>
                      <a:pt x="80" y="19"/>
                      <a:pt x="80" y="19"/>
                      <a:pt x="80" y="19"/>
                    </a:cubicBezTo>
                    <a:cubicBezTo>
                      <a:pt x="80" y="56"/>
                      <a:pt x="80" y="56"/>
                      <a:pt x="80" y="56"/>
                    </a:cubicBezTo>
                    <a:cubicBezTo>
                      <a:pt x="73" y="56"/>
                      <a:pt x="73" y="56"/>
                      <a:pt x="73" y="56"/>
                    </a:cubicBezTo>
                    <a:lnTo>
                      <a:pt x="73" y="19"/>
                    </a:lnTo>
                    <a:close/>
                  </a:path>
                </a:pathLst>
              </a:custGeom>
              <a:grpFill/>
              <a:ln>
                <a:noFill/>
              </a:ln>
            </p:spPr>
            <p:txBody>
              <a:bodyPr vert="horz" wrap="square" lIns="91440" tIns="45720" rIns="91440" bIns="45720" numCol="1" anchor="t" anchorCtr="0" compatLnSpc="1"/>
              <a:lstStyle/>
              <a:p>
                <a:endParaRPr lang="en-US"/>
              </a:p>
            </p:txBody>
          </p:sp>
          <p:sp>
            <p:nvSpPr>
              <p:cNvPr id="19" name="Freeform 31"/>
              <p:cNvSpPr>
                <a:spLocks noEditPoints="1"/>
              </p:cNvSpPr>
              <p:nvPr/>
            </p:nvSpPr>
            <p:spPr bwMode="auto">
              <a:xfrm>
                <a:off x="6897688" y="3397251"/>
                <a:ext cx="47625" cy="17463"/>
              </a:xfrm>
              <a:custGeom>
                <a:avLst/>
                <a:gdLst>
                  <a:gd name="T0" fmla="*/ 0 w 29"/>
                  <a:gd name="T1" fmla="*/ 10 h 10"/>
                  <a:gd name="T2" fmla="*/ 29 w 29"/>
                  <a:gd name="T3" fmla="*/ 10 h 10"/>
                  <a:gd name="T4" fmla="*/ 29 w 29"/>
                  <a:gd name="T5" fmla="*/ 0 h 10"/>
                  <a:gd name="T6" fmla="*/ 0 w 29"/>
                  <a:gd name="T7" fmla="*/ 0 h 10"/>
                  <a:gd name="T8" fmla="*/ 0 w 29"/>
                  <a:gd name="T9" fmla="*/ 10 h 10"/>
                  <a:gd name="T10" fmla="*/ 24 w 29"/>
                  <a:gd name="T11" fmla="*/ 2 h 10"/>
                  <a:gd name="T12" fmla="*/ 27 w 29"/>
                  <a:gd name="T13" fmla="*/ 5 h 10"/>
                  <a:gd name="T14" fmla="*/ 24 w 29"/>
                  <a:gd name="T15" fmla="*/ 8 h 10"/>
                  <a:gd name="T16" fmla="*/ 21 w 29"/>
                  <a:gd name="T17" fmla="*/ 5 h 10"/>
                  <a:gd name="T18" fmla="*/ 24 w 29"/>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10"/>
                    </a:moveTo>
                    <a:cubicBezTo>
                      <a:pt x="29" y="10"/>
                      <a:pt x="29" y="10"/>
                      <a:pt x="29" y="10"/>
                    </a:cubicBezTo>
                    <a:cubicBezTo>
                      <a:pt x="29" y="0"/>
                      <a:pt x="29" y="0"/>
                      <a:pt x="29" y="0"/>
                    </a:cubicBezTo>
                    <a:cubicBezTo>
                      <a:pt x="0" y="0"/>
                      <a:pt x="0" y="0"/>
                      <a:pt x="0" y="0"/>
                    </a:cubicBezTo>
                    <a:lnTo>
                      <a:pt x="0" y="10"/>
                    </a:lnTo>
                    <a:close/>
                    <a:moveTo>
                      <a:pt x="24" y="2"/>
                    </a:moveTo>
                    <a:cubicBezTo>
                      <a:pt x="26" y="2"/>
                      <a:pt x="27" y="4"/>
                      <a:pt x="27" y="5"/>
                    </a:cubicBezTo>
                    <a:cubicBezTo>
                      <a:pt x="27" y="7"/>
                      <a:pt x="26" y="8"/>
                      <a:pt x="24" y="8"/>
                    </a:cubicBezTo>
                    <a:cubicBezTo>
                      <a:pt x="23" y="8"/>
                      <a:pt x="21" y="7"/>
                      <a:pt x="21" y="5"/>
                    </a:cubicBezTo>
                    <a:cubicBezTo>
                      <a:pt x="21" y="4"/>
                      <a:pt x="23" y="2"/>
                      <a:pt x="24" y="2"/>
                    </a:cubicBezTo>
                    <a:close/>
                  </a:path>
                </a:pathLst>
              </a:custGeom>
              <a:grpFill/>
              <a:ln>
                <a:noFill/>
              </a:ln>
            </p:spPr>
            <p:txBody>
              <a:bodyPr vert="horz" wrap="square" lIns="91440" tIns="45720" rIns="91440" bIns="45720" numCol="1" anchor="t" anchorCtr="0" compatLnSpc="1"/>
              <a:lstStyle/>
              <a:p>
                <a:endParaRPr lang="en-US"/>
              </a:p>
            </p:txBody>
          </p:sp>
          <p:sp>
            <p:nvSpPr>
              <p:cNvPr id="20" name="Freeform 32"/>
              <p:cNvSpPr>
                <a:spLocks noEditPoints="1"/>
              </p:cNvSpPr>
              <p:nvPr/>
            </p:nvSpPr>
            <p:spPr bwMode="auto">
              <a:xfrm>
                <a:off x="6897688" y="3352801"/>
                <a:ext cx="47625" cy="15875"/>
              </a:xfrm>
              <a:custGeom>
                <a:avLst/>
                <a:gdLst>
                  <a:gd name="T0" fmla="*/ 0 w 29"/>
                  <a:gd name="T1" fmla="*/ 0 h 10"/>
                  <a:gd name="T2" fmla="*/ 0 w 29"/>
                  <a:gd name="T3" fmla="*/ 10 h 10"/>
                  <a:gd name="T4" fmla="*/ 29 w 29"/>
                  <a:gd name="T5" fmla="*/ 10 h 10"/>
                  <a:gd name="T6" fmla="*/ 29 w 29"/>
                  <a:gd name="T7" fmla="*/ 0 h 10"/>
                  <a:gd name="T8" fmla="*/ 0 w 29"/>
                  <a:gd name="T9" fmla="*/ 0 h 10"/>
                  <a:gd name="T10" fmla="*/ 24 w 29"/>
                  <a:gd name="T11" fmla="*/ 8 h 10"/>
                  <a:gd name="T12" fmla="*/ 21 w 29"/>
                  <a:gd name="T13" fmla="*/ 5 h 10"/>
                  <a:gd name="T14" fmla="*/ 24 w 29"/>
                  <a:gd name="T15" fmla="*/ 2 h 10"/>
                  <a:gd name="T16" fmla="*/ 27 w 29"/>
                  <a:gd name="T17" fmla="*/ 5 h 10"/>
                  <a:gd name="T18" fmla="*/ 24 w 29"/>
                  <a:gd name="T1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0"/>
                    </a:moveTo>
                    <a:cubicBezTo>
                      <a:pt x="0" y="10"/>
                      <a:pt x="0" y="10"/>
                      <a:pt x="0" y="10"/>
                    </a:cubicBezTo>
                    <a:cubicBezTo>
                      <a:pt x="29" y="10"/>
                      <a:pt x="29" y="10"/>
                      <a:pt x="29" y="10"/>
                    </a:cubicBezTo>
                    <a:cubicBezTo>
                      <a:pt x="29" y="0"/>
                      <a:pt x="29" y="0"/>
                      <a:pt x="29" y="0"/>
                    </a:cubicBezTo>
                    <a:lnTo>
                      <a:pt x="0" y="0"/>
                    </a:lnTo>
                    <a:close/>
                    <a:moveTo>
                      <a:pt x="24" y="8"/>
                    </a:moveTo>
                    <a:cubicBezTo>
                      <a:pt x="23" y="8"/>
                      <a:pt x="21" y="7"/>
                      <a:pt x="21" y="5"/>
                    </a:cubicBezTo>
                    <a:cubicBezTo>
                      <a:pt x="21" y="4"/>
                      <a:pt x="23" y="2"/>
                      <a:pt x="24" y="2"/>
                    </a:cubicBezTo>
                    <a:cubicBezTo>
                      <a:pt x="26" y="2"/>
                      <a:pt x="27" y="4"/>
                      <a:pt x="27" y="5"/>
                    </a:cubicBezTo>
                    <a:cubicBezTo>
                      <a:pt x="27" y="7"/>
                      <a:pt x="26" y="8"/>
                      <a:pt x="24" y="8"/>
                    </a:cubicBezTo>
                    <a:close/>
                  </a:path>
                </a:pathLst>
              </a:custGeom>
              <a:grpFill/>
              <a:ln>
                <a:noFill/>
              </a:ln>
            </p:spPr>
            <p:txBody>
              <a:bodyPr vert="horz" wrap="square" lIns="91440" tIns="45720" rIns="91440" bIns="45720" numCol="1" anchor="t" anchorCtr="0" compatLnSpc="1"/>
              <a:lstStyle/>
              <a:p>
                <a:endParaRPr lang="en-US"/>
              </a:p>
            </p:txBody>
          </p:sp>
        </p:grpSp>
      </p:grpSp>
      <p:grpSp>
        <p:nvGrpSpPr>
          <p:cNvPr id="52" name="组合 51"/>
          <p:cNvGrpSpPr/>
          <p:nvPr/>
        </p:nvGrpSpPr>
        <p:grpSpPr>
          <a:xfrm>
            <a:off x="5796136" y="3978092"/>
            <a:ext cx="756496" cy="731118"/>
            <a:chOff x="5796136" y="3978092"/>
            <a:chExt cx="756496" cy="731118"/>
          </a:xfrm>
        </p:grpSpPr>
        <p:sp>
          <p:nvSpPr>
            <p:cNvPr id="10" name="Rounded Rectangle 9"/>
            <p:cNvSpPr/>
            <p:nvPr/>
          </p:nvSpPr>
          <p:spPr>
            <a:xfrm>
              <a:off x="5796136" y="3978092"/>
              <a:ext cx="756496" cy="731118"/>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grpSp>
          <p:nvGrpSpPr>
            <p:cNvPr id="21" name="Group 20"/>
            <p:cNvGrpSpPr/>
            <p:nvPr/>
          </p:nvGrpSpPr>
          <p:grpSpPr>
            <a:xfrm>
              <a:off x="5998378" y="4115033"/>
              <a:ext cx="352010" cy="407774"/>
              <a:chOff x="3581400" y="3905251"/>
              <a:chExt cx="160338" cy="185738"/>
            </a:xfrm>
            <a:solidFill>
              <a:schemeClr val="bg1"/>
            </a:solidFill>
          </p:grpSpPr>
          <p:sp>
            <p:nvSpPr>
              <p:cNvPr id="22" name="Rectangle 33"/>
              <p:cNvSpPr>
                <a:spLocks noChangeArrowheads="1"/>
              </p:cNvSpPr>
              <p:nvPr/>
            </p:nvSpPr>
            <p:spPr bwMode="auto">
              <a:xfrm>
                <a:off x="3670300" y="3941763"/>
                <a:ext cx="28575"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3" name="Rectangle 34"/>
              <p:cNvSpPr>
                <a:spLocks noChangeArrowheads="1"/>
              </p:cNvSpPr>
              <p:nvPr/>
            </p:nvSpPr>
            <p:spPr bwMode="auto">
              <a:xfrm>
                <a:off x="3627438" y="3971926"/>
                <a:ext cx="26988"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4" name="Rectangle 35"/>
              <p:cNvSpPr>
                <a:spLocks noChangeArrowheads="1"/>
              </p:cNvSpPr>
              <p:nvPr/>
            </p:nvSpPr>
            <p:spPr bwMode="auto">
              <a:xfrm>
                <a:off x="3581400" y="3994151"/>
                <a:ext cx="26988" cy="968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5" name="Rectangle 36"/>
              <p:cNvSpPr>
                <a:spLocks noChangeArrowheads="1"/>
              </p:cNvSpPr>
              <p:nvPr/>
            </p:nvSpPr>
            <p:spPr bwMode="auto">
              <a:xfrm>
                <a:off x="3714750" y="3905251"/>
                <a:ext cx="26988"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grpSp>
      </p:grpSp>
      <p:sp>
        <p:nvSpPr>
          <p:cNvPr id="37" name="矩形 2"/>
          <p:cNvSpPr>
            <a:spLocks noChangeArrowheads="1"/>
          </p:cNvSpPr>
          <p:nvPr/>
        </p:nvSpPr>
        <p:spPr bwMode="auto">
          <a:xfrm>
            <a:off x="6732239" y="2086859"/>
            <a:ext cx="19272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dirty="0">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矩形 2"/>
          <p:cNvSpPr>
            <a:spLocks noChangeArrowheads="1"/>
          </p:cNvSpPr>
          <p:nvPr/>
        </p:nvSpPr>
        <p:spPr bwMode="auto">
          <a:xfrm>
            <a:off x="6732239" y="3050340"/>
            <a:ext cx="19272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dirty="0">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矩形 2"/>
          <p:cNvSpPr>
            <a:spLocks noChangeArrowheads="1"/>
          </p:cNvSpPr>
          <p:nvPr/>
        </p:nvSpPr>
        <p:spPr bwMode="auto">
          <a:xfrm>
            <a:off x="6732239" y="3995864"/>
            <a:ext cx="19272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dirty="0">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矩形 2"/>
          <p:cNvSpPr>
            <a:spLocks noChangeArrowheads="1"/>
          </p:cNvSpPr>
          <p:nvPr/>
        </p:nvSpPr>
        <p:spPr bwMode="auto">
          <a:xfrm>
            <a:off x="6732239" y="5000152"/>
            <a:ext cx="19272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dirty="0">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1" name="组合 50"/>
          <p:cNvGrpSpPr/>
          <p:nvPr/>
        </p:nvGrpSpPr>
        <p:grpSpPr>
          <a:xfrm>
            <a:off x="5796136" y="3031540"/>
            <a:ext cx="756496" cy="731118"/>
            <a:chOff x="5796136" y="3031540"/>
            <a:chExt cx="756496" cy="731118"/>
          </a:xfrm>
        </p:grpSpPr>
        <p:sp>
          <p:nvSpPr>
            <p:cNvPr id="9" name="Rounded Rectangle 8"/>
            <p:cNvSpPr/>
            <p:nvPr/>
          </p:nvSpPr>
          <p:spPr>
            <a:xfrm>
              <a:off x="5796136" y="3031540"/>
              <a:ext cx="756496" cy="731118"/>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grpSp>
          <p:nvGrpSpPr>
            <p:cNvPr id="46" name="组合 45"/>
            <p:cNvGrpSpPr/>
            <p:nvPr/>
          </p:nvGrpSpPr>
          <p:grpSpPr>
            <a:xfrm>
              <a:off x="5960040" y="3179152"/>
              <a:ext cx="401279" cy="435894"/>
              <a:chOff x="5843588" y="533400"/>
              <a:chExt cx="496888" cy="539751"/>
            </a:xfrm>
            <a:solidFill>
              <a:schemeClr val="bg1"/>
            </a:solidFill>
          </p:grpSpPr>
          <p:sp>
            <p:nvSpPr>
              <p:cNvPr id="47" name="Freeform 70"/>
              <p:cNvSpPr>
                <a:spLocks noEditPoints="1"/>
              </p:cNvSpPr>
              <p:nvPr/>
            </p:nvSpPr>
            <p:spPr bwMode="auto">
              <a:xfrm>
                <a:off x="5843588" y="533400"/>
                <a:ext cx="384175" cy="517525"/>
              </a:xfrm>
              <a:custGeom>
                <a:avLst/>
                <a:gdLst>
                  <a:gd name="T0" fmla="*/ 80 w 136"/>
                  <a:gd name="T1" fmla="*/ 156 h 184"/>
                  <a:gd name="T2" fmla="*/ 68 w 136"/>
                  <a:gd name="T3" fmla="*/ 168 h 184"/>
                  <a:gd name="T4" fmla="*/ 56 w 136"/>
                  <a:gd name="T5" fmla="*/ 156 h 184"/>
                  <a:gd name="T6" fmla="*/ 68 w 136"/>
                  <a:gd name="T7" fmla="*/ 144 h 184"/>
                  <a:gd name="T8" fmla="*/ 80 w 136"/>
                  <a:gd name="T9" fmla="*/ 156 h 184"/>
                  <a:gd name="T10" fmla="*/ 80 w 136"/>
                  <a:gd name="T11" fmla="*/ 136 h 184"/>
                  <a:gd name="T12" fmla="*/ 20 w 136"/>
                  <a:gd name="T13" fmla="*/ 136 h 184"/>
                  <a:gd name="T14" fmla="*/ 16 w 136"/>
                  <a:gd name="T15" fmla="*/ 132 h 184"/>
                  <a:gd name="T16" fmla="*/ 16 w 136"/>
                  <a:gd name="T17" fmla="*/ 36 h 184"/>
                  <a:gd name="T18" fmla="*/ 20 w 136"/>
                  <a:gd name="T19" fmla="*/ 32 h 184"/>
                  <a:gd name="T20" fmla="*/ 116 w 136"/>
                  <a:gd name="T21" fmla="*/ 32 h 184"/>
                  <a:gd name="T22" fmla="*/ 120 w 136"/>
                  <a:gd name="T23" fmla="*/ 36 h 184"/>
                  <a:gd name="T24" fmla="*/ 120 w 136"/>
                  <a:gd name="T25" fmla="*/ 40 h 184"/>
                  <a:gd name="T26" fmla="*/ 136 w 136"/>
                  <a:gd name="T27" fmla="*/ 40 h 184"/>
                  <a:gd name="T28" fmla="*/ 136 w 136"/>
                  <a:gd name="T29" fmla="*/ 12 h 184"/>
                  <a:gd name="T30" fmla="*/ 124 w 136"/>
                  <a:gd name="T31" fmla="*/ 0 h 184"/>
                  <a:gd name="T32" fmla="*/ 12 w 136"/>
                  <a:gd name="T33" fmla="*/ 0 h 184"/>
                  <a:gd name="T34" fmla="*/ 0 w 136"/>
                  <a:gd name="T35" fmla="*/ 12 h 184"/>
                  <a:gd name="T36" fmla="*/ 0 w 136"/>
                  <a:gd name="T37" fmla="*/ 172 h 184"/>
                  <a:gd name="T38" fmla="*/ 12 w 136"/>
                  <a:gd name="T39" fmla="*/ 184 h 184"/>
                  <a:gd name="T40" fmla="*/ 81 w 136"/>
                  <a:gd name="T41" fmla="*/ 184 h 184"/>
                  <a:gd name="T42" fmla="*/ 80 w 136"/>
                  <a:gd name="T43" fmla="*/ 180 h 184"/>
                  <a:gd name="T44" fmla="*/ 80 w 136"/>
                  <a:gd name="T45" fmla="*/ 156 h 184"/>
                  <a:gd name="T46" fmla="*/ 65 w 136"/>
                  <a:gd name="T47" fmla="*/ 17 h 184"/>
                  <a:gd name="T48" fmla="*/ 71 w 136"/>
                  <a:gd name="T49" fmla="*/ 17 h 184"/>
                  <a:gd name="T50" fmla="*/ 72 w 136"/>
                  <a:gd name="T51" fmla="*/ 20 h 184"/>
                  <a:gd name="T52" fmla="*/ 71 w 136"/>
                  <a:gd name="T53" fmla="*/ 23 h 184"/>
                  <a:gd name="T54" fmla="*/ 68 w 136"/>
                  <a:gd name="T55" fmla="*/ 24 h 184"/>
                  <a:gd name="T56" fmla="*/ 65 w 136"/>
                  <a:gd name="T57" fmla="*/ 23 h 184"/>
                  <a:gd name="T58" fmla="*/ 64 w 136"/>
                  <a:gd name="T59" fmla="*/ 20 h 184"/>
                  <a:gd name="T60" fmla="*/ 65 w 136"/>
                  <a:gd name="T61" fmla="*/ 1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84">
                    <a:moveTo>
                      <a:pt x="80" y="156"/>
                    </a:moveTo>
                    <a:cubicBezTo>
                      <a:pt x="80" y="162"/>
                      <a:pt x="75" y="168"/>
                      <a:pt x="68" y="168"/>
                    </a:cubicBezTo>
                    <a:cubicBezTo>
                      <a:pt x="62" y="168"/>
                      <a:pt x="56" y="162"/>
                      <a:pt x="56" y="156"/>
                    </a:cubicBezTo>
                    <a:cubicBezTo>
                      <a:pt x="56" y="149"/>
                      <a:pt x="62" y="144"/>
                      <a:pt x="68" y="144"/>
                    </a:cubicBezTo>
                    <a:cubicBezTo>
                      <a:pt x="75" y="144"/>
                      <a:pt x="80" y="149"/>
                      <a:pt x="80" y="156"/>
                    </a:cubicBezTo>
                    <a:cubicBezTo>
                      <a:pt x="80" y="136"/>
                      <a:pt x="80" y="136"/>
                      <a:pt x="80" y="136"/>
                    </a:cubicBezTo>
                    <a:cubicBezTo>
                      <a:pt x="20" y="136"/>
                      <a:pt x="20" y="136"/>
                      <a:pt x="20" y="136"/>
                    </a:cubicBezTo>
                    <a:cubicBezTo>
                      <a:pt x="18" y="136"/>
                      <a:pt x="16" y="134"/>
                      <a:pt x="16" y="132"/>
                    </a:cubicBezTo>
                    <a:cubicBezTo>
                      <a:pt x="16" y="36"/>
                      <a:pt x="16" y="36"/>
                      <a:pt x="16" y="36"/>
                    </a:cubicBezTo>
                    <a:cubicBezTo>
                      <a:pt x="16" y="34"/>
                      <a:pt x="18" y="32"/>
                      <a:pt x="20" y="32"/>
                    </a:cubicBezTo>
                    <a:cubicBezTo>
                      <a:pt x="116" y="32"/>
                      <a:pt x="116" y="32"/>
                      <a:pt x="116" y="32"/>
                    </a:cubicBezTo>
                    <a:cubicBezTo>
                      <a:pt x="118" y="32"/>
                      <a:pt x="120" y="34"/>
                      <a:pt x="120" y="36"/>
                    </a:cubicBezTo>
                    <a:cubicBezTo>
                      <a:pt x="120" y="40"/>
                      <a:pt x="120" y="40"/>
                      <a:pt x="120" y="40"/>
                    </a:cubicBezTo>
                    <a:cubicBezTo>
                      <a:pt x="136" y="40"/>
                      <a:pt x="136" y="40"/>
                      <a:pt x="136" y="40"/>
                    </a:cubicBezTo>
                    <a:cubicBezTo>
                      <a:pt x="136" y="12"/>
                      <a:pt x="136" y="12"/>
                      <a:pt x="136" y="12"/>
                    </a:cubicBezTo>
                    <a:cubicBezTo>
                      <a:pt x="136" y="5"/>
                      <a:pt x="131" y="0"/>
                      <a:pt x="124" y="0"/>
                    </a:cubicBezTo>
                    <a:cubicBezTo>
                      <a:pt x="12" y="0"/>
                      <a:pt x="12" y="0"/>
                      <a:pt x="12" y="0"/>
                    </a:cubicBezTo>
                    <a:cubicBezTo>
                      <a:pt x="6" y="0"/>
                      <a:pt x="0" y="5"/>
                      <a:pt x="0" y="12"/>
                    </a:cubicBezTo>
                    <a:cubicBezTo>
                      <a:pt x="0" y="172"/>
                      <a:pt x="0" y="172"/>
                      <a:pt x="0" y="172"/>
                    </a:cubicBezTo>
                    <a:cubicBezTo>
                      <a:pt x="0" y="178"/>
                      <a:pt x="6" y="184"/>
                      <a:pt x="12" y="184"/>
                    </a:cubicBezTo>
                    <a:cubicBezTo>
                      <a:pt x="81" y="184"/>
                      <a:pt x="81" y="184"/>
                      <a:pt x="81" y="184"/>
                    </a:cubicBezTo>
                    <a:cubicBezTo>
                      <a:pt x="80" y="183"/>
                      <a:pt x="80" y="181"/>
                      <a:pt x="80" y="180"/>
                    </a:cubicBezTo>
                    <a:lnTo>
                      <a:pt x="80" y="156"/>
                    </a:lnTo>
                    <a:close/>
                    <a:moveTo>
                      <a:pt x="65" y="17"/>
                    </a:moveTo>
                    <a:cubicBezTo>
                      <a:pt x="67" y="16"/>
                      <a:pt x="70" y="16"/>
                      <a:pt x="71" y="17"/>
                    </a:cubicBezTo>
                    <a:cubicBezTo>
                      <a:pt x="72" y="18"/>
                      <a:pt x="72" y="19"/>
                      <a:pt x="72" y="20"/>
                    </a:cubicBezTo>
                    <a:cubicBezTo>
                      <a:pt x="72" y="21"/>
                      <a:pt x="72" y="22"/>
                      <a:pt x="71" y="23"/>
                    </a:cubicBezTo>
                    <a:cubicBezTo>
                      <a:pt x="70" y="23"/>
                      <a:pt x="69" y="24"/>
                      <a:pt x="68" y="24"/>
                    </a:cubicBezTo>
                    <a:cubicBezTo>
                      <a:pt x="67" y="24"/>
                      <a:pt x="66" y="23"/>
                      <a:pt x="65" y="23"/>
                    </a:cubicBezTo>
                    <a:cubicBezTo>
                      <a:pt x="65" y="22"/>
                      <a:pt x="64" y="21"/>
                      <a:pt x="64" y="20"/>
                    </a:cubicBezTo>
                    <a:cubicBezTo>
                      <a:pt x="64" y="19"/>
                      <a:pt x="65" y="18"/>
                      <a:pt x="6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Calibri" panose="020F0502020204030204"/>
                  <a:ea typeface="宋体" panose="02010600030101010101" pitchFamily="2" charset="-122"/>
                </a:endParaRPr>
              </a:p>
            </p:txBody>
          </p:sp>
          <p:sp>
            <p:nvSpPr>
              <p:cNvPr id="48" name="Freeform 71"/>
              <p:cNvSpPr>
                <a:spLocks noEditPoints="1"/>
              </p:cNvSpPr>
              <p:nvPr/>
            </p:nvSpPr>
            <p:spPr bwMode="auto">
              <a:xfrm>
                <a:off x="6091238" y="668338"/>
                <a:ext cx="249238" cy="404813"/>
              </a:xfrm>
              <a:custGeom>
                <a:avLst/>
                <a:gdLst>
                  <a:gd name="T0" fmla="*/ 76 w 88"/>
                  <a:gd name="T1" fmla="*/ 0 h 144"/>
                  <a:gd name="T2" fmla="*/ 12 w 88"/>
                  <a:gd name="T3" fmla="*/ 0 h 144"/>
                  <a:gd name="T4" fmla="*/ 0 w 88"/>
                  <a:gd name="T5" fmla="*/ 12 h 144"/>
                  <a:gd name="T6" fmla="*/ 0 w 88"/>
                  <a:gd name="T7" fmla="*/ 132 h 144"/>
                  <a:gd name="T8" fmla="*/ 12 w 88"/>
                  <a:gd name="T9" fmla="*/ 144 h 144"/>
                  <a:gd name="T10" fmla="*/ 76 w 88"/>
                  <a:gd name="T11" fmla="*/ 144 h 144"/>
                  <a:gd name="T12" fmla="*/ 88 w 88"/>
                  <a:gd name="T13" fmla="*/ 132 h 144"/>
                  <a:gd name="T14" fmla="*/ 88 w 88"/>
                  <a:gd name="T15" fmla="*/ 12 h 144"/>
                  <a:gd name="T16" fmla="*/ 76 w 88"/>
                  <a:gd name="T17" fmla="*/ 0 h 144"/>
                  <a:gd name="T18" fmla="*/ 41 w 88"/>
                  <a:gd name="T19" fmla="*/ 17 h 144"/>
                  <a:gd name="T20" fmla="*/ 47 w 88"/>
                  <a:gd name="T21" fmla="*/ 17 h 144"/>
                  <a:gd name="T22" fmla="*/ 48 w 88"/>
                  <a:gd name="T23" fmla="*/ 20 h 144"/>
                  <a:gd name="T24" fmla="*/ 47 w 88"/>
                  <a:gd name="T25" fmla="*/ 23 h 144"/>
                  <a:gd name="T26" fmla="*/ 44 w 88"/>
                  <a:gd name="T27" fmla="*/ 24 h 144"/>
                  <a:gd name="T28" fmla="*/ 41 w 88"/>
                  <a:gd name="T29" fmla="*/ 23 h 144"/>
                  <a:gd name="T30" fmla="*/ 40 w 88"/>
                  <a:gd name="T31" fmla="*/ 20 h 144"/>
                  <a:gd name="T32" fmla="*/ 41 w 88"/>
                  <a:gd name="T33" fmla="*/ 17 h 144"/>
                  <a:gd name="T34" fmla="*/ 25 w 88"/>
                  <a:gd name="T35" fmla="*/ 17 h 144"/>
                  <a:gd name="T36" fmla="*/ 31 w 88"/>
                  <a:gd name="T37" fmla="*/ 17 h 144"/>
                  <a:gd name="T38" fmla="*/ 32 w 88"/>
                  <a:gd name="T39" fmla="*/ 20 h 144"/>
                  <a:gd name="T40" fmla="*/ 31 w 88"/>
                  <a:gd name="T41" fmla="*/ 23 h 144"/>
                  <a:gd name="T42" fmla="*/ 28 w 88"/>
                  <a:gd name="T43" fmla="*/ 24 h 144"/>
                  <a:gd name="T44" fmla="*/ 25 w 88"/>
                  <a:gd name="T45" fmla="*/ 23 h 144"/>
                  <a:gd name="T46" fmla="*/ 24 w 88"/>
                  <a:gd name="T47" fmla="*/ 20 h 144"/>
                  <a:gd name="T48" fmla="*/ 25 w 88"/>
                  <a:gd name="T49" fmla="*/ 17 h 144"/>
                  <a:gd name="T50" fmla="*/ 47 w 88"/>
                  <a:gd name="T51" fmla="*/ 127 h 144"/>
                  <a:gd name="T52" fmla="*/ 44 w 88"/>
                  <a:gd name="T53" fmla="*/ 128 h 144"/>
                  <a:gd name="T54" fmla="*/ 41 w 88"/>
                  <a:gd name="T55" fmla="*/ 127 h 144"/>
                  <a:gd name="T56" fmla="*/ 40 w 88"/>
                  <a:gd name="T57" fmla="*/ 124 h 144"/>
                  <a:gd name="T58" fmla="*/ 41 w 88"/>
                  <a:gd name="T59" fmla="*/ 121 h 144"/>
                  <a:gd name="T60" fmla="*/ 47 w 88"/>
                  <a:gd name="T61" fmla="*/ 121 h 144"/>
                  <a:gd name="T62" fmla="*/ 48 w 88"/>
                  <a:gd name="T63" fmla="*/ 124 h 144"/>
                  <a:gd name="T64" fmla="*/ 47 w 88"/>
                  <a:gd name="T65" fmla="*/ 127 h 144"/>
                  <a:gd name="T66" fmla="*/ 72 w 88"/>
                  <a:gd name="T67" fmla="*/ 108 h 144"/>
                  <a:gd name="T68" fmla="*/ 68 w 88"/>
                  <a:gd name="T69" fmla="*/ 112 h 144"/>
                  <a:gd name="T70" fmla="*/ 20 w 88"/>
                  <a:gd name="T71" fmla="*/ 112 h 144"/>
                  <a:gd name="T72" fmla="*/ 16 w 88"/>
                  <a:gd name="T73" fmla="*/ 108 h 144"/>
                  <a:gd name="T74" fmla="*/ 16 w 88"/>
                  <a:gd name="T75" fmla="*/ 36 h 144"/>
                  <a:gd name="T76" fmla="*/ 20 w 88"/>
                  <a:gd name="T77" fmla="*/ 32 h 144"/>
                  <a:gd name="T78" fmla="*/ 68 w 88"/>
                  <a:gd name="T79" fmla="*/ 32 h 144"/>
                  <a:gd name="T80" fmla="*/ 72 w 88"/>
                  <a:gd name="T81" fmla="*/ 36 h 144"/>
                  <a:gd name="T82" fmla="*/ 72 w 88"/>
                  <a:gd name="T83"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44">
                    <a:moveTo>
                      <a:pt x="76" y="0"/>
                    </a:moveTo>
                    <a:cubicBezTo>
                      <a:pt x="12" y="0"/>
                      <a:pt x="12" y="0"/>
                      <a:pt x="12" y="0"/>
                    </a:cubicBezTo>
                    <a:cubicBezTo>
                      <a:pt x="6" y="0"/>
                      <a:pt x="0" y="5"/>
                      <a:pt x="0" y="12"/>
                    </a:cubicBezTo>
                    <a:cubicBezTo>
                      <a:pt x="0" y="132"/>
                      <a:pt x="0" y="132"/>
                      <a:pt x="0" y="132"/>
                    </a:cubicBezTo>
                    <a:cubicBezTo>
                      <a:pt x="0" y="138"/>
                      <a:pt x="6" y="144"/>
                      <a:pt x="12" y="144"/>
                    </a:cubicBezTo>
                    <a:cubicBezTo>
                      <a:pt x="76" y="144"/>
                      <a:pt x="76" y="144"/>
                      <a:pt x="76" y="144"/>
                    </a:cubicBezTo>
                    <a:cubicBezTo>
                      <a:pt x="83" y="144"/>
                      <a:pt x="88" y="138"/>
                      <a:pt x="88" y="132"/>
                    </a:cubicBezTo>
                    <a:cubicBezTo>
                      <a:pt x="88" y="12"/>
                      <a:pt x="88" y="12"/>
                      <a:pt x="88" y="12"/>
                    </a:cubicBezTo>
                    <a:cubicBezTo>
                      <a:pt x="88" y="5"/>
                      <a:pt x="83" y="0"/>
                      <a:pt x="76" y="0"/>
                    </a:cubicBezTo>
                    <a:close/>
                    <a:moveTo>
                      <a:pt x="41" y="17"/>
                    </a:moveTo>
                    <a:cubicBezTo>
                      <a:pt x="43" y="16"/>
                      <a:pt x="45" y="16"/>
                      <a:pt x="47" y="17"/>
                    </a:cubicBezTo>
                    <a:cubicBezTo>
                      <a:pt x="48" y="18"/>
                      <a:pt x="48" y="19"/>
                      <a:pt x="48" y="20"/>
                    </a:cubicBezTo>
                    <a:cubicBezTo>
                      <a:pt x="48" y="21"/>
                      <a:pt x="48" y="22"/>
                      <a:pt x="47" y="23"/>
                    </a:cubicBezTo>
                    <a:cubicBezTo>
                      <a:pt x="46" y="23"/>
                      <a:pt x="45" y="24"/>
                      <a:pt x="44" y="24"/>
                    </a:cubicBezTo>
                    <a:cubicBezTo>
                      <a:pt x="43" y="24"/>
                      <a:pt x="42" y="23"/>
                      <a:pt x="41" y="23"/>
                    </a:cubicBezTo>
                    <a:cubicBezTo>
                      <a:pt x="41" y="22"/>
                      <a:pt x="40" y="21"/>
                      <a:pt x="40" y="20"/>
                    </a:cubicBezTo>
                    <a:cubicBezTo>
                      <a:pt x="40" y="19"/>
                      <a:pt x="41" y="18"/>
                      <a:pt x="41" y="17"/>
                    </a:cubicBezTo>
                    <a:close/>
                    <a:moveTo>
                      <a:pt x="25" y="17"/>
                    </a:moveTo>
                    <a:cubicBezTo>
                      <a:pt x="27" y="16"/>
                      <a:pt x="30" y="16"/>
                      <a:pt x="31" y="17"/>
                    </a:cubicBezTo>
                    <a:cubicBezTo>
                      <a:pt x="32" y="18"/>
                      <a:pt x="32" y="19"/>
                      <a:pt x="32" y="20"/>
                    </a:cubicBezTo>
                    <a:cubicBezTo>
                      <a:pt x="32" y="21"/>
                      <a:pt x="32" y="22"/>
                      <a:pt x="31" y="23"/>
                    </a:cubicBezTo>
                    <a:cubicBezTo>
                      <a:pt x="30" y="23"/>
                      <a:pt x="29" y="24"/>
                      <a:pt x="28" y="24"/>
                    </a:cubicBezTo>
                    <a:cubicBezTo>
                      <a:pt x="27" y="24"/>
                      <a:pt x="26" y="23"/>
                      <a:pt x="25" y="23"/>
                    </a:cubicBezTo>
                    <a:cubicBezTo>
                      <a:pt x="25" y="22"/>
                      <a:pt x="24" y="21"/>
                      <a:pt x="24" y="20"/>
                    </a:cubicBezTo>
                    <a:cubicBezTo>
                      <a:pt x="24" y="19"/>
                      <a:pt x="25" y="18"/>
                      <a:pt x="25" y="17"/>
                    </a:cubicBezTo>
                    <a:close/>
                    <a:moveTo>
                      <a:pt x="47" y="127"/>
                    </a:moveTo>
                    <a:cubicBezTo>
                      <a:pt x="46" y="127"/>
                      <a:pt x="45" y="128"/>
                      <a:pt x="44" y="128"/>
                    </a:cubicBezTo>
                    <a:cubicBezTo>
                      <a:pt x="43" y="128"/>
                      <a:pt x="42" y="127"/>
                      <a:pt x="41" y="127"/>
                    </a:cubicBezTo>
                    <a:cubicBezTo>
                      <a:pt x="41" y="126"/>
                      <a:pt x="40" y="125"/>
                      <a:pt x="40" y="124"/>
                    </a:cubicBezTo>
                    <a:cubicBezTo>
                      <a:pt x="40" y="123"/>
                      <a:pt x="41" y="122"/>
                      <a:pt x="41" y="121"/>
                    </a:cubicBezTo>
                    <a:cubicBezTo>
                      <a:pt x="43" y="120"/>
                      <a:pt x="46" y="120"/>
                      <a:pt x="47" y="121"/>
                    </a:cubicBezTo>
                    <a:cubicBezTo>
                      <a:pt x="48" y="122"/>
                      <a:pt x="48" y="123"/>
                      <a:pt x="48" y="124"/>
                    </a:cubicBezTo>
                    <a:cubicBezTo>
                      <a:pt x="48" y="125"/>
                      <a:pt x="48" y="126"/>
                      <a:pt x="47" y="127"/>
                    </a:cubicBezTo>
                    <a:close/>
                    <a:moveTo>
                      <a:pt x="72" y="108"/>
                    </a:moveTo>
                    <a:cubicBezTo>
                      <a:pt x="72" y="110"/>
                      <a:pt x="70" y="112"/>
                      <a:pt x="68" y="112"/>
                    </a:cubicBezTo>
                    <a:cubicBezTo>
                      <a:pt x="20" y="112"/>
                      <a:pt x="20" y="112"/>
                      <a:pt x="20" y="112"/>
                    </a:cubicBezTo>
                    <a:cubicBezTo>
                      <a:pt x="18" y="112"/>
                      <a:pt x="16" y="110"/>
                      <a:pt x="16" y="108"/>
                    </a:cubicBezTo>
                    <a:cubicBezTo>
                      <a:pt x="16" y="36"/>
                      <a:pt x="16" y="36"/>
                      <a:pt x="16" y="36"/>
                    </a:cubicBezTo>
                    <a:cubicBezTo>
                      <a:pt x="16" y="34"/>
                      <a:pt x="18" y="32"/>
                      <a:pt x="20" y="32"/>
                    </a:cubicBezTo>
                    <a:cubicBezTo>
                      <a:pt x="68" y="32"/>
                      <a:pt x="68" y="32"/>
                      <a:pt x="68" y="32"/>
                    </a:cubicBezTo>
                    <a:cubicBezTo>
                      <a:pt x="70" y="32"/>
                      <a:pt x="72" y="34"/>
                      <a:pt x="72" y="36"/>
                    </a:cubicBezTo>
                    <a:lnTo>
                      <a:pt x="72" y="1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Calibri" panose="020F0502020204030204"/>
                  <a:ea typeface="宋体" panose="02010600030101010101" pitchFamily="2" charset="-122"/>
                </a:endParaRPr>
              </a:p>
            </p:txBody>
          </p:sp>
        </p:grpSp>
      </p:grpSp>
      <p:grpSp>
        <p:nvGrpSpPr>
          <p:cNvPr id="53" name="组合 52"/>
          <p:cNvGrpSpPr/>
          <p:nvPr/>
        </p:nvGrpSpPr>
        <p:grpSpPr>
          <a:xfrm>
            <a:off x="5796136" y="4949374"/>
            <a:ext cx="756496" cy="731118"/>
            <a:chOff x="5796136" y="4949374"/>
            <a:chExt cx="756496" cy="731118"/>
          </a:xfrm>
        </p:grpSpPr>
        <p:sp>
          <p:nvSpPr>
            <p:cNvPr id="11" name="Rounded Rectangle 10"/>
            <p:cNvSpPr/>
            <p:nvPr/>
          </p:nvSpPr>
          <p:spPr>
            <a:xfrm>
              <a:off x="5796136" y="4949374"/>
              <a:ext cx="756496" cy="731118"/>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49" name="Freeform 263"/>
            <p:cNvSpPr>
              <a:spLocks noEditPoints="1"/>
            </p:cNvSpPr>
            <p:nvPr/>
          </p:nvSpPr>
          <p:spPr bwMode="auto">
            <a:xfrm>
              <a:off x="5972137" y="5025645"/>
              <a:ext cx="394995" cy="568517"/>
            </a:xfrm>
            <a:custGeom>
              <a:avLst/>
              <a:gdLst>
                <a:gd name="T0" fmla="*/ 21 w 78"/>
                <a:gd name="T1" fmla="*/ 36 h 112"/>
                <a:gd name="T2" fmla="*/ 21 w 78"/>
                <a:gd name="T3" fmla="*/ 11 h 112"/>
                <a:gd name="T4" fmla="*/ 58 w 78"/>
                <a:gd name="T5" fmla="*/ 11 h 112"/>
                <a:gd name="T6" fmla="*/ 57 w 78"/>
                <a:gd name="T7" fmla="*/ 36 h 112"/>
                <a:gd name="T8" fmla="*/ 53 w 78"/>
                <a:gd name="T9" fmla="*/ 47 h 112"/>
                <a:gd name="T10" fmla="*/ 39 w 78"/>
                <a:gd name="T11" fmla="*/ 53 h 112"/>
                <a:gd name="T12" fmla="*/ 39 w 78"/>
                <a:gd name="T13" fmla="*/ 53 h 112"/>
                <a:gd name="T14" fmla="*/ 26 w 78"/>
                <a:gd name="T15" fmla="*/ 47 h 112"/>
                <a:gd name="T16" fmla="*/ 21 w 78"/>
                <a:gd name="T17" fmla="*/ 36 h 112"/>
                <a:gd name="T18" fmla="*/ 13 w 78"/>
                <a:gd name="T19" fmla="*/ 107 h 112"/>
                <a:gd name="T20" fmla="*/ 67 w 78"/>
                <a:gd name="T21" fmla="*/ 107 h 112"/>
                <a:gd name="T22" fmla="*/ 64 w 78"/>
                <a:gd name="T23" fmla="*/ 112 h 112"/>
                <a:gd name="T24" fmla="*/ 16 w 78"/>
                <a:gd name="T25" fmla="*/ 112 h 112"/>
                <a:gd name="T26" fmla="*/ 13 w 78"/>
                <a:gd name="T27" fmla="*/ 107 h 112"/>
                <a:gd name="T28" fmla="*/ 70 w 78"/>
                <a:gd name="T29" fmla="*/ 67 h 112"/>
                <a:gd name="T30" fmla="*/ 76 w 78"/>
                <a:gd name="T31" fmla="*/ 90 h 112"/>
                <a:gd name="T32" fmla="*/ 68 w 78"/>
                <a:gd name="T33" fmla="*/ 103 h 112"/>
                <a:gd name="T34" fmla="*/ 66 w 78"/>
                <a:gd name="T35" fmla="*/ 103 h 112"/>
                <a:gd name="T36" fmla="*/ 66 w 78"/>
                <a:gd name="T37" fmla="*/ 72 h 112"/>
                <a:gd name="T38" fmla="*/ 42 w 78"/>
                <a:gd name="T39" fmla="*/ 72 h 112"/>
                <a:gd name="T40" fmla="*/ 49 w 78"/>
                <a:gd name="T41" fmla="*/ 56 h 112"/>
                <a:gd name="T42" fmla="*/ 51 w 78"/>
                <a:gd name="T43" fmla="*/ 54 h 112"/>
                <a:gd name="T44" fmla="*/ 65 w 78"/>
                <a:gd name="T45" fmla="*/ 57 h 112"/>
                <a:gd name="T46" fmla="*/ 66 w 78"/>
                <a:gd name="T47" fmla="*/ 57 h 112"/>
                <a:gd name="T48" fmla="*/ 66 w 78"/>
                <a:gd name="T49" fmla="*/ 58 h 112"/>
                <a:gd name="T50" fmla="*/ 70 w 78"/>
                <a:gd name="T51" fmla="*/ 67 h 112"/>
                <a:gd name="T52" fmla="*/ 70 w 78"/>
                <a:gd name="T53" fmla="*/ 67 h 112"/>
                <a:gd name="T54" fmla="*/ 14 w 78"/>
                <a:gd name="T55" fmla="*/ 103 h 112"/>
                <a:gd name="T56" fmla="*/ 11 w 78"/>
                <a:gd name="T57" fmla="*/ 103 h 112"/>
                <a:gd name="T58" fmla="*/ 3 w 78"/>
                <a:gd name="T59" fmla="*/ 90 h 112"/>
                <a:gd name="T60" fmla="*/ 9 w 78"/>
                <a:gd name="T61" fmla="*/ 67 h 112"/>
                <a:gd name="T62" fmla="*/ 14 w 78"/>
                <a:gd name="T63" fmla="*/ 58 h 112"/>
                <a:gd name="T64" fmla="*/ 14 w 78"/>
                <a:gd name="T65" fmla="*/ 57 h 112"/>
                <a:gd name="T66" fmla="*/ 14 w 78"/>
                <a:gd name="T67" fmla="*/ 57 h 112"/>
                <a:gd name="T68" fmla="*/ 28 w 78"/>
                <a:gd name="T69" fmla="*/ 54 h 112"/>
                <a:gd name="T70" fmla="*/ 30 w 78"/>
                <a:gd name="T71" fmla="*/ 56 h 112"/>
                <a:gd name="T72" fmla="*/ 38 w 78"/>
                <a:gd name="T73" fmla="*/ 72 h 112"/>
                <a:gd name="T74" fmla="*/ 14 w 78"/>
                <a:gd name="T75" fmla="*/ 72 h 112"/>
                <a:gd name="T76" fmla="*/ 14 w 78"/>
                <a:gd name="T77" fmla="*/ 10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chemeClr val="bg1"/>
            </a:solidFill>
            <a:ln>
              <a:noFill/>
            </a:ln>
          </p:spPr>
          <p:txBody>
            <a:bodyPr vert="horz" wrap="square" lIns="68577" tIns="34289" rIns="68577" bIns="34289" numCol="1" anchor="t" anchorCtr="0" compatLnSpc="1"/>
            <a:lstStyle/>
            <a:p>
              <a:pPr marL="0" marR="0" lvl="0" indent="0" defTabSz="685165"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black"/>
                </a:solidFill>
                <a:effectLst/>
                <a:uLnTx/>
                <a:uFillTx/>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3" presetClass="entr" presetSubtype="528" fill="hold" nodeType="afterEffect">
                                  <p:stCondLst>
                                    <p:cond delay="0"/>
                                  </p:stCondLst>
                                  <p:childTnLst>
                                    <p:set>
                                      <p:cBhvr>
                                        <p:cTn id="15" dur="1" fill="hold">
                                          <p:stCondLst>
                                            <p:cond delay="0"/>
                                          </p:stCondLst>
                                        </p:cTn>
                                        <p:tgtEl>
                                          <p:spTgt spid="50"/>
                                        </p:tgtEl>
                                        <p:attrNameLst>
                                          <p:attrName>style.visibility</p:attrName>
                                        </p:attrNameLst>
                                      </p:cBhvr>
                                      <p:to>
                                        <p:strVal val="visible"/>
                                      </p:to>
                                    </p:set>
                                    <p:anim calcmode="lin" valueType="num">
                                      <p:cBhvr>
                                        <p:cTn id="16" dur="500" fill="hold"/>
                                        <p:tgtEl>
                                          <p:spTgt spid="50"/>
                                        </p:tgtEl>
                                        <p:attrNameLst>
                                          <p:attrName>ppt_w</p:attrName>
                                        </p:attrNameLst>
                                      </p:cBhvr>
                                      <p:tavLst>
                                        <p:tav tm="0">
                                          <p:val>
                                            <p:fltVal val="0"/>
                                          </p:val>
                                        </p:tav>
                                        <p:tav tm="100000">
                                          <p:val>
                                            <p:strVal val="#ppt_w"/>
                                          </p:val>
                                        </p:tav>
                                      </p:tavLst>
                                    </p:anim>
                                    <p:anim calcmode="lin" valueType="num">
                                      <p:cBhvr>
                                        <p:cTn id="17" dur="500" fill="hold"/>
                                        <p:tgtEl>
                                          <p:spTgt spid="50"/>
                                        </p:tgtEl>
                                        <p:attrNameLst>
                                          <p:attrName>ppt_h</p:attrName>
                                        </p:attrNameLst>
                                      </p:cBhvr>
                                      <p:tavLst>
                                        <p:tav tm="0">
                                          <p:val>
                                            <p:fltVal val="0"/>
                                          </p:val>
                                        </p:tav>
                                        <p:tav tm="100000">
                                          <p:val>
                                            <p:strVal val="#ppt_h"/>
                                          </p:val>
                                        </p:tav>
                                      </p:tavLst>
                                    </p:anim>
                                    <p:anim calcmode="lin" valueType="num">
                                      <p:cBhvr>
                                        <p:cTn id="18" dur="500" fill="hold"/>
                                        <p:tgtEl>
                                          <p:spTgt spid="50"/>
                                        </p:tgtEl>
                                        <p:attrNameLst>
                                          <p:attrName>ppt_x</p:attrName>
                                        </p:attrNameLst>
                                      </p:cBhvr>
                                      <p:tavLst>
                                        <p:tav tm="0">
                                          <p:val>
                                            <p:fltVal val="0.5"/>
                                          </p:val>
                                        </p:tav>
                                        <p:tav tm="100000">
                                          <p:val>
                                            <p:strVal val="#ppt_x"/>
                                          </p:val>
                                        </p:tav>
                                      </p:tavLst>
                                    </p:anim>
                                    <p:anim calcmode="lin" valueType="num">
                                      <p:cBhvr>
                                        <p:cTn id="19" dur="500" fill="hold"/>
                                        <p:tgtEl>
                                          <p:spTgt spid="50"/>
                                        </p:tgtEl>
                                        <p:attrNameLst>
                                          <p:attrName>ppt_y</p:attrName>
                                        </p:attrNameLst>
                                      </p:cBhvr>
                                      <p:tavLst>
                                        <p:tav tm="0">
                                          <p:val>
                                            <p:fltVal val="0.5"/>
                                          </p:val>
                                        </p:tav>
                                        <p:tav tm="100000">
                                          <p:val>
                                            <p:strVal val="#ppt_y"/>
                                          </p:val>
                                        </p:tav>
                                      </p:tavLst>
                                    </p:anim>
                                  </p:childTnLst>
                                </p:cTn>
                              </p:par>
                              <p:par>
                                <p:cTn id="20" presetID="23" presetClass="entr" presetSubtype="528" fill="hold" nodeType="withEffect">
                                  <p:stCondLst>
                                    <p:cond delay="250"/>
                                  </p:stCondLst>
                                  <p:childTnLst>
                                    <p:set>
                                      <p:cBhvr>
                                        <p:cTn id="21" dur="1" fill="hold">
                                          <p:stCondLst>
                                            <p:cond delay="0"/>
                                          </p:stCondLst>
                                        </p:cTn>
                                        <p:tgtEl>
                                          <p:spTgt spid="51"/>
                                        </p:tgtEl>
                                        <p:attrNameLst>
                                          <p:attrName>style.visibility</p:attrName>
                                        </p:attrNameLst>
                                      </p:cBhvr>
                                      <p:to>
                                        <p:strVal val="visible"/>
                                      </p:to>
                                    </p:set>
                                    <p:anim calcmode="lin" valueType="num">
                                      <p:cBhvr>
                                        <p:cTn id="22" dur="500" fill="hold"/>
                                        <p:tgtEl>
                                          <p:spTgt spid="51"/>
                                        </p:tgtEl>
                                        <p:attrNameLst>
                                          <p:attrName>ppt_w</p:attrName>
                                        </p:attrNameLst>
                                      </p:cBhvr>
                                      <p:tavLst>
                                        <p:tav tm="0">
                                          <p:val>
                                            <p:fltVal val="0"/>
                                          </p:val>
                                        </p:tav>
                                        <p:tav tm="100000">
                                          <p:val>
                                            <p:strVal val="#ppt_w"/>
                                          </p:val>
                                        </p:tav>
                                      </p:tavLst>
                                    </p:anim>
                                    <p:anim calcmode="lin" valueType="num">
                                      <p:cBhvr>
                                        <p:cTn id="23" dur="500" fill="hold"/>
                                        <p:tgtEl>
                                          <p:spTgt spid="51"/>
                                        </p:tgtEl>
                                        <p:attrNameLst>
                                          <p:attrName>ppt_h</p:attrName>
                                        </p:attrNameLst>
                                      </p:cBhvr>
                                      <p:tavLst>
                                        <p:tav tm="0">
                                          <p:val>
                                            <p:fltVal val="0"/>
                                          </p:val>
                                        </p:tav>
                                        <p:tav tm="100000">
                                          <p:val>
                                            <p:strVal val="#ppt_h"/>
                                          </p:val>
                                        </p:tav>
                                      </p:tavLst>
                                    </p:anim>
                                    <p:anim calcmode="lin" valueType="num">
                                      <p:cBhvr>
                                        <p:cTn id="24" dur="500" fill="hold"/>
                                        <p:tgtEl>
                                          <p:spTgt spid="51"/>
                                        </p:tgtEl>
                                        <p:attrNameLst>
                                          <p:attrName>ppt_x</p:attrName>
                                        </p:attrNameLst>
                                      </p:cBhvr>
                                      <p:tavLst>
                                        <p:tav tm="0">
                                          <p:val>
                                            <p:fltVal val="0.5"/>
                                          </p:val>
                                        </p:tav>
                                        <p:tav tm="100000">
                                          <p:val>
                                            <p:strVal val="#ppt_x"/>
                                          </p:val>
                                        </p:tav>
                                      </p:tavLst>
                                    </p:anim>
                                    <p:anim calcmode="lin" valueType="num">
                                      <p:cBhvr>
                                        <p:cTn id="25" dur="500" fill="hold"/>
                                        <p:tgtEl>
                                          <p:spTgt spid="51"/>
                                        </p:tgtEl>
                                        <p:attrNameLst>
                                          <p:attrName>ppt_y</p:attrName>
                                        </p:attrNameLst>
                                      </p:cBhvr>
                                      <p:tavLst>
                                        <p:tav tm="0">
                                          <p:val>
                                            <p:fltVal val="0.5"/>
                                          </p:val>
                                        </p:tav>
                                        <p:tav tm="100000">
                                          <p:val>
                                            <p:strVal val="#ppt_y"/>
                                          </p:val>
                                        </p:tav>
                                      </p:tavLst>
                                    </p:anim>
                                  </p:childTnLst>
                                </p:cTn>
                              </p:par>
                              <p:par>
                                <p:cTn id="26" presetID="23" presetClass="entr" presetSubtype="528" fill="hold" nodeType="withEffect">
                                  <p:stCondLst>
                                    <p:cond delay="500"/>
                                  </p:stCondLst>
                                  <p:childTnLst>
                                    <p:set>
                                      <p:cBhvr>
                                        <p:cTn id="27" dur="1" fill="hold">
                                          <p:stCondLst>
                                            <p:cond delay="0"/>
                                          </p:stCondLst>
                                        </p:cTn>
                                        <p:tgtEl>
                                          <p:spTgt spid="52"/>
                                        </p:tgtEl>
                                        <p:attrNameLst>
                                          <p:attrName>style.visibility</p:attrName>
                                        </p:attrNameLst>
                                      </p:cBhvr>
                                      <p:to>
                                        <p:strVal val="visible"/>
                                      </p:to>
                                    </p:set>
                                    <p:anim calcmode="lin" valueType="num">
                                      <p:cBhvr>
                                        <p:cTn id="28" dur="500" fill="hold"/>
                                        <p:tgtEl>
                                          <p:spTgt spid="52"/>
                                        </p:tgtEl>
                                        <p:attrNameLst>
                                          <p:attrName>ppt_w</p:attrName>
                                        </p:attrNameLst>
                                      </p:cBhvr>
                                      <p:tavLst>
                                        <p:tav tm="0">
                                          <p:val>
                                            <p:fltVal val="0"/>
                                          </p:val>
                                        </p:tav>
                                        <p:tav tm="100000">
                                          <p:val>
                                            <p:strVal val="#ppt_w"/>
                                          </p:val>
                                        </p:tav>
                                      </p:tavLst>
                                    </p:anim>
                                    <p:anim calcmode="lin" valueType="num">
                                      <p:cBhvr>
                                        <p:cTn id="29" dur="500" fill="hold"/>
                                        <p:tgtEl>
                                          <p:spTgt spid="52"/>
                                        </p:tgtEl>
                                        <p:attrNameLst>
                                          <p:attrName>ppt_h</p:attrName>
                                        </p:attrNameLst>
                                      </p:cBhvr>
                                      <p:tavLst>
                                        <p:tav tm="0">
                                          <p:val>
                                            <p:fltVal val="0"/>
                                          </p:val>
                                        </p:tav>
                                        <p:tav tm="100000">
                                          <p:val>
                                            <p:strVal val="#ppt_h"/>
                                          </p:val>
                                        </p:tav>
                                      </p:tavLst>
                                    </p:anim>
                                    <p:anim calcmode="lin" valueType="num">
                                      <p:cBhvr>
                                        <p:cTn id="30" dur="500" fill="hold"/>
                                        <p:tgtEl>
                                          <p:spTgt spid="52"/>
                                        </p:tgtEl>
                                        <p:attrNameLst>
                                          <p:attrName>ppt_x</p:attrName>
                                        </p:attrNameLst>
                                      </p:cBhvr>
                                      <p:tavLst>
                                        <p:tav tm="0">
                                          <p:val>
                                            <p:fltVal val="0.5"/>
                                          </p:val>
                                        </p:tav>
                                        <p:tav tm="100000">
                                          <p:val>
                                            <p:strVal val="#ppt_x"/>
                                          </p:val>
                                        </p:tav>
                                      </p:tavLst>
                                    </p:anim>
                                    <p:anim calcmode="lin" valueType="num">
                                      <p:cBhvr>
                                        <p:cTn id="31" dur="500" fill="hold"/>
                                        <p:tgtEl>
                                          <p:spTgt spid="52"/>
                                        </p:tgtEl>
                                        <p:attrNameLst>
                                          <p:attrName>ppt_y</p:attrName>
                                        </p:attrNameLst>
                                      </p:cBhvr>
                                      <p:tavLst>
                                        <p:tav tm="0">
                                          <p:val>
                                            <p:fltVal val="0.5"/>
                                          </p:val>
                                        </p:tav>
                                        <p:tav tm="100000">
                                          <p:val>
                                            <p:strVal val="#ppt_y"/>
                                          </p:val>
                                        </p:tav>
                                      </p:tavLst>
                                    </p:anim>
                                  </p:childTnLst>
                                </p:cTn>
                              </p:par>
                              <p:par>
                                <p:cTn id="32" presetID="23" presetClass="entr" presetSubtype="528" fill="hold" nodeType="withEffect">
                                  <p:stCondLst>
                                    <p:cond delay="750"/>
                                  </p:stCondLst>
                                  <p:childTnLst>
                                    <p:set>
                                      <p:cBhvr>
                                        <p:cTn id="33" dur="1" fill="hold">
                                          <p:stCondLst>
                                            <p:cond delay="0"/>
                                          </p:stCondLst>
                                        </p:cTn>
                                        <p:tgtEl>
                                          <p:spTgt spid="53"/>
                                        </p:tgtEl>
                                        <p:attrNameLst>
                                          <p:attrName>style.visibility</p:attrName>
                                        </p:attrNameLst>
                                      </p:cBhvr>
                                      <p:to>
                                        <p:strVal val="visible"/>
                                      </p:to>
                                    </p:set>
                                    <p:anim calcmode="lin" valueType="num">
                                      <p:cBhvr>
                                        <p:cTn id="34" dur="500" fill="hold"/>
                                        <p:tgtEl>
                                          <p:spTgt spid="53"/>
                                        </p:tgtEl>
                                        <p:attrNameLst>
                                          <p:attrName>ppt_w</p:attrName>
                                        </p:attrNameLst>
                                      </p:cBhvr>
                                      <p:tavLst>
                                        <p:tav tm="0">
                                          <p:val>
                                            <p:fltVal val="0"/>
                                          </p:val>
                                        </p:tav>
                                        <p:tav tm="100000">
                                          <p:val>
                                            <p:strVal val="#ppt_w"/>
                                          </p:val>
                                        </p:tav>
                                      </p:tavLst>
                                    </p:anim>
                                    <p:anim calcmode="lin" valueType="num">
                                      <p:cBhvr>
                                        <p:cTn id="35" dur="500" fill="hold"/>
                                        <p:tgtEl>
                                          <p:spTgt spid="53"/>
                                        </p:tgtEl>
                                        <p:attrNameLst>
                                          <p:attrName>ppt_h</p:attrName>
                                        </p:attrNameLst>
                                      </p:cBhvr>
                                      <p:tavLst>
                                        <p:tav tm="0">
                                          <p:val>
                                            <p:fltVal val="0"/>
                                          </p:val>
                                        </p:tav>
                                        <p:tav tm="100000">
                                          <p:val>
                                            <p:strVal val="#ppt_h"/>
                                          </p:val>
                                        </p:tav>
                                      </p:tavLst>
                                    </p:anim>
                                    <p:anim calcmode="lin" valueType="num">
                                      <p:cBhvr>
                                        <p:cTn id="36" dur="500" fill="hold"/>
                                        <p:tgtEl>
                                          <p:spTgt spid="53"/>
                                        </p:tgtEl>
                                        <p:attrNameLst>
                                          <p:attrName>ppt_x</p:attrName>
                                        </p:attrNameLst>
                                      </p:cBhvr>
                                      <p:tavLst>
                                        <p:tav tm="0">
                                          <p:val>
                                            <p:fltVal val="0.5"/>
                                          </p:val>
                                        </p:tav>
                                        <p:tav tm="100000">
                                          <p:val>
                                            <p:strVal val="#ppt_x"/>
                                          </p:val>
                                        </p:tav>
                                      </p:tavLst>
                                    </p:anim>
                                    <p:anim calcmode="lin" valueType="num">
                                      <p:cBhvr>
                                        <p:cTn id="37" dur="500" fill="hold"/>
                                        <p:tgtEl>
                                          <p:spTgt spid="53"/>
                                        </p:tgtEl>
                                        <p:attrNameLst>
                                          <p:attrName>ppt_y</p:attrName>
                                        </p:attrNameLst>
                                      </p:cBhvr>
                                      <p:tavLst>
                                        <p:tav tm="0">
                                          <p:val>
                                            <p:fltVal val="0.5"/>
                                          </p:val>
                                        </p:tav>
                                        <p:tav tm="100000">
                                          <p:val>
                                            <p:strVal val="#ppt_y"/>
                                          </p:val>
                                        </p:tav>
                                      </p:tavLst>
                                    </p:anim>
                                  </p:childTnLst>
                                </p:cTn>
                              </p:par>
                            </p:childTnLst>
                          </p:cTn>
                        </p:par>
                        <p:par>
                          <p:cTn id="38" fill="hold">
                            <p:stCondLst>
                              <p:cond delay="1000"/>
                            </p:stCondLst>
                            <p:childTnLst>
                              <p:par>
                                <p:cTn id="39" presetID="10" presetClass="entr" presetSubtype="0" fill="hold" grpId="0" nodeType="after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fade">
                                      <p:cBhvr>
                                        <p:cTn id="41" dur="500"/>
                                        <p:tgtEl>
                                          <p:spTgt spid="37"/>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fade">
                                      <p:cBhvr>
                                        <p:cTn id="44" dur="500"/>
                                        <p:tgtEl>
                                          <p:spTgt spid="3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fade">
                                      <p:cBhvr>
                                        <p:cTn id="47" dur="500"/>
                                        <p:tgtEl>
                                          <p:spTgt spid="40"/>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fade">
                                      <p:cBhvr>
                                        <p:cTn id="5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37" grpId="0"/>
      <p:bldP spid="39" grpId="0"/>
      <p:bldP spid="40" grpId="0"/>
      <p:bldP spid="4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5"/>
                </a:solidFill>
                <a:latin typeface="微软雅黑" panose="020B0503020204020204" pitchFamily="34" charset="-122"/>
                <a:ea typeface="微软雅黑" panose="020B0503020204020204" pitchFamily="34" charset="-122"/>
              </a:rPr>
              <a:t>课前准备</a:t>
            </a:r>
            <a:endParaRPr lang="zh-CN" altLang="en-US" sz="2400" b="1" dirty="0">
              <a:solidFill>
                <a:schemeClr val="accent5"/>
              </a:solidFill>
              <a:latin typeface="微软雅黑" panose="020B0503020204020204" pitchFamily="34" charset="-122"/>
              <a:ea typeface="微软雅黑" panose="020B0503020204020204" pitchFamily="34" charset="-122"/>
            </a:endParaRPr>
          </a:p>
        </p:txBody>
      </p:sp>
      <p:grpSp>
        <p:nvGrpSpPr>
          <p:cNvPr id="43" name="Group 6"/>
          <p:cNvGrpSpPr/>
          <p:nvPr/>
        </p:nvGrpSpPr>
        <p:grpSpPr>
          <a:xfrm>
            <a:off x="772216" y="3747646"/>
            <a:ext cx="1789651" cy="1522730"/>
            <a:chOff x="762000" y="3258820"/>
            <a:chExt cx="1905000" cy="1522730"/>
          </a:xfrm>
          <a:solidFill>
            <a:srgbClr val="0E7FB7"/>
          </a:solidFill>
        </p:grpSpPr>
        <p:sp>
          <p:nvSpPr>
            <p:cNvPr id="45" name="Right Triangle 8"/>
            <p:cNvSpPr/>
            <p:nvPr/>
          </p:nvSpPr>
          <p:spPr>
            <a:xfrm flipV="1">
              <a:off x="2164080" y="4400550"/>
              <a:ext cx="304800" cy="38100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ounded Rectangle 7"/>
            <p:cNvSpPr/>
            <p:nvPr/>
          </p:nvSpPr>
          <p:spPr>
            <a:xfrm>
              <a:off x="762000" y="3258820"/>
              <a:ext cx="1905000" cy="1219200"/>
            </a:xfrm>
            <a:prstGeom prst="roundRect">
              <a:avLst>
                <a:gd name="adj" fmla="val 4769"/>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6" name="Group 9"/>
          <p:cNvGrpSpPr/>
          <p:nvPr/>
        </p:nvGrpSpPr>
        <p:grpSpPr>
          <a:xfrm>
            <a:off x="2776626" y="2222376"/>
            <a:ext cx="1789651" cy="1447800"/>
            <a:chOff x="762000" y="1809750"/>
            <a:chExt cx="1905000" cy="1447800"/>
          </a:xfrm>
          <a:solidFill>
            <a:srgbClr val="45C1A4"/>
          </a:solidFill>
        </p:grpSpPr>
        <p:sp>
          <p:nvSpPr>
            <p:cNvPr id="48" name="Right Triangle 11"/>
            <p:cNvSpPr/>
            <p:nvPr/>
          </p:nvSpPr>
          <p:spPr>
            <a:xfrm>
              <a:off x="914400" y="1809750"/>
              <a:ext cx="304800" cy="381000"/>
            </a:xfrm>
            <a:prstGeom prst="r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ounded Rectangle 10"/>
            <p:cNvSpPr/>
            <p:nvPr/>
          </p:nvSpPr>
          <p:spPr>
            <a:xfrm>
              <a:off x="762000" y="2038350"/>
              <a:ext cx="1905000" cy="1219200"/>
            </a:xfrm>
            <a:prstGeom prst="roundRect">
              <a:avLst>
                <a:gd name="adj" fmla="val 4769"/>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5" name="Group 18"/>
          <p:cNvGrpSpPr/>
          <p:nvPr/>
        </p:nvGrpSpPr>
        <p:grpSpPr>
          <a:xfrm>
            <a:off x="4781035" y="3739229"/>
            <a:ext cx="1789651" cy="1522730"/>
            <a:chOff x="762000" y="3258820"/>
            <a:chExt cx="1905000" cy="1522730"/>
          </a:xfrm>
          <a:solidFill>
            <a:srgbClr val="B9D51F"/>
          </a:solidFill>
        </p:grpSpPr>
        <p:sp>
          <p:nvSpPr>
            <p:cNvPr id="57" name="Right Triangle 20"/>
            <p:cNvSpPr/>
            <p:nvPr/>
          </p:nvSpPr>
          <p:spPr>
            <a:xfrm flipV="1">
              <a:off x="2164080" y="4400550"/>
              <a:ext cx="304800" cy="381000"/>
            </a:xfrm>
            <a:prstGeom prst="r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ounded Rectangle 19"/>
            <p:cNvSpPr/>
            <p:nvPr/>
          </p:nvSpPr>
          <p:spPr>
            <a:xfrm>
              <a:off x="762000" y="3258820"/>
              <a:ext cx="1905000" cy="1219200"/>
            </a:xfrm>
            <a:prstGeom prst="roundRect">
              <a:avLst>
                <a:gd name="adj" fmla="val 4769"/>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8" name="Group 21"/>
          <p:cNvGrpSpPr/>
          <p:nvPr/>
        </p:nvGrpSpPr>
        <p:grpSpPr>
          <a:xfrm>
            <a:off x="6785445" y="2213959"/>
            <a:ext cx="1789651" cy="1447800"/>
            <a:chOff x="762000" y="1809750"/>
            <a:chExt cx="1905000" cy="1447800"/>
          </a:xfrm>
          <a:solidFill>
            <a:srgbClr val="F2685A"/>
          </a:solidFill>
        </p:grpSpPr>
        <p:sp>
          <p:nvSpPr>
            <p:cNvPr id="60" name="Right Triangle 23"/>
            <p:cNvSpPr/>
            <p:nvPr/>
          </p:nvSpPr>
          <p:spPr>
            <a:xfrm>
              <a:off x="914400" y="1809750"/>
              <a:ext cx="304800" cy="381000"/>
            </a:xfrm>
            <a:prstGeom prst="r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ounded Rectangle 22"/>
            <p:cNvSpPr/>
            <p:nvPr/>
          </p:nvSpPr>
          <p:spPr>
            <a:xfrm>
              <a:off x="762000" y="2038350"/>
              <a:ext cx="1905000" cy="1219200"/>
            </a:xfrm>
            <a:prstGeom prst="roundRect">
              <a:avLst>
                <a:gd name="adj" fmla="val 4769"/>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TextBox 3"/>
          <p:cNvSpPr txBox="1"/>
          <p:nvPr/>
        </p:nvSpPr>
        <p:spPr>
          <a:xfrm>
            <a:off x="731065" y="1844824"/>
            <a:ext cx="1296144" cy="369135"/>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添加文本</a:t>
            </a:r>
            <a:endParaRPr lang="zh-CN" altLang="en-US" dirty="0">
              <a:latin typeface="微软雅黑" panose="020B0503020204020204" pitchFamily="34" charset="-122"/>
              <a:ea typeface="微软雅黑" panose="020B0503020204020204" pitchFamily="34" charset="-122"/>
            </a:endParaRPr>
          </a:p>
        </p:txBody>
      </p:sp>
      <p:sp>
        <p:nvSpPr>
          <p:cNvPr id="72" name="TextBox 71"/>
          <p:cNvSpPr txBox="1"/>
          <p:nvPr/>
        </p:nvSpPr>
        <p:spPr>
          <a:xfrm>
            <a:off x="2739350" y="1844824"/>
            <a:ext cx="1296144" cy="369135"/>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添加文本</a:t>
            </a:r>
            <a:endParaRPr lang="zh-CN" altLang="en-US" dirty="0">
              <a:latin typeface="微软雅黑" panose="020B0503020204020204" pitchFamily="34" charset="-122"/>
              <a:ea typeface="微软雅黑" panose="020B0503020204020204" pitchFamily="34" charset="-122"/>
            </a:endParaRPr>
          </a:p>
        </p:txBody>
      </p:sp>
      <p:sp>
        <p:nvSpPr>
          <p:cNvPr id="73" name="TextBox 72"/>
          <p:cNvSpPr txBox="1"/>
          <p:nvPr/>
        </p:nvSpPr>
        <p:spPr>
          <a:xfrm>
            <a:off x="4781035" y="1844824"/>
            <a:ext cx="1296144" cy="369135"/>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添加文本</a:t>
            </a:r>
            <a:endParaRPr lang="zh-CN" altLang="en-US" dirty="0">
              <a:latin typeface="微软雅黑" panose="020B0503020204020204" pitchFamily="34" charset="-122"/>
              <a:ea typeface="微软雅黑" panose="020B0503020204020204" pitchFamily="34" charset="-122"/>
            </a:endParaRPr>
          </a:p>
        </p:txBody>
      </p:sp>
      <p:sp>
        <p:nvSpPr>
          <p:cNvPr id="74" name="TextBox 73"/>
          <p:cNvSpPr txBox="1"/>
          <p:nvPr/>
        </p:nvSpPr>
        <p:spPr>
          <a:xfrm>
            <a:off x="6806484" y="1844824"/>
            <a:ext cx="1296144" cy="369135"/>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添加文本</a:t>
            </a:r>
            <a:endParaRPr lang="zh-CN" altLang="en-US" dirty="0">
              <a:latin typeface="微软雅黑" panose="020B0503020204020204" pitchFamily="34" charset="-122"/>
              <a:ea typeface="微软雅黑" panose="020B0503020204020204" pitchFamily="34" charset="-122"/>
            </a:endParaRPr>
          </a:p>
        </p:txBody>
      </p:sp>
      <p:sp>
        <p:nvSpPr>
          <p:cNvPr id="75" name="TextBox 74"/>
          <p:cNvSpPr txBox="1"/>
          <p:nvPr/>
        </p:nvSpPr>
        <p:spPr>
          <a:xfrm>
            <a:off x="1808949" y="5300914"/>
            <a:ext cx="1296144" cy="369135"/>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添加文本</a:t>
            </a:r>
            <a:endParaRPr lang="zh-CN" altLang="en-US" dirty="0">
              <a:latin typeface="微软雅黑" panose="020B0503020204020204" pitchFamily="34" charset="-122"/>
              <a:ea typeface="微软雅黑" panose="020B0503020204020204" pitchFamily="34" charset="-122"/>
            </a:endParaRPr>
          </a:p>
        </p:txBody>
      </p:sp>
      <p:sp>
        <p:nvSpPr>
          <p:cNvPr id="76" name="TextBox 75"/>
          <p:cNvSpPr txBox="1"/>
          <p:nvPr/>
        </p:nvSpPr>
        <p:spPr>
          <a:xfrm>
            <a:off x="3817234" y="5300914"/>
            <a:ext cx="1296144" cy="369135"/>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添加文本</a:t>
            </a:r>
            <a:endParaRPr lang="zh-CN" altLang="en-US" dirty="0">
              <a:latin typeface="微软雅黑" panose="020B0503020204020204" pitchFamily="34" charset="-122"/>
              <a:ea typeface="微软雅黑" panose="020B0503020204020204" pitchFamily="34" charset="-122"/>
            </a:endParaRPr>
          </a:p>
        </p:txBody>
      </p:sp>
      <p:sp>
        <p:nvSpPr>
          <p:cNvPr id="77" name="TextBox 76"/>
          <p:cNvSpPr txBox="1"/>
          <p:nvPr/>
        </p:nvSpPr>
        <p:spPr>
          <a:xfrm>
            <a:off x="5858919" y="5300914"/>
            <a:ext cx="1296144" cy="369135"/>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添加文本</a:t>
            </a:r>
            <a:endParaRPr lang="zh-CN" altLang="en-US" dirty="0">
              <a:latin typeface="微软雅黑" panose="020B0503020204020204" pitchFamily="34" charset="-122"/>
              <a:ea typeface="微软雅黑" panose="020B0503020204020204" pitchFamily="34" charset="-122"/>
            </a:endParaRPr>
          </a:p>
        </p:txBody>
      </p:sp>
      <p:sp>
        <p:nvSpPr>
          <p:cNvPr id="78" name="TextBox 77"/>
          <p:cNvSpPr txBox="1"/>
          <p:nvPr/>
        </p:nvSpPr>
        <p:spPr>
          <a:xfrm>
            <a:off x="7884368" y="5300914"/>
            <a:ext cx="1296144" cy="369135"/>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添加文本</a:t>
            </a:r>
            <a:endParaRPr lang="zh-CN" altLang="en-US"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703428" y="2222376"/>
            <a:ext cx="1927225" cy="1447800"/>
            <a:chOff x="703428" y="2222376"/>
            <a:chExt cx="1927225" cy="1447800"/>
          </a:xfrm>
        </p:grpSpPr>
        <p:grpSp>
          <p:nvGrpSpPr>
            <p:cNvPr id="35" name="Group 3"/>
            <p:cNvGrpSpPr/>
            <p:nvPr/>
          </p:nvGrpSpPr>
          <p:grpSpPr>
            <a:xfrm>
              <a:off x="772216" y="2222376"/>
              <a:ext cx="1789651" cy="1447800"/>
              <a:chOff x="762000" y="1809750"/>
              <a:chExt cx="1905000" cy="1447800"/>
            </a:xfrm>
            <a:solidFill>
              <a:schemeClr val="accent5"/>
            </a:solidFill>
          </p:grpSpPr>
          <p:sp>
            <p:nvSpPr>
              <p:cNvPr id="38" name="Rounded Rectangle 4"/>
              <p:cNvSpPr/>
              <p:nvPr/>
            </p:nvSpPr>
            <p:spPr>
              <a:xfrm>
                <a:off x="762000" y="2038350"/>
                <a:ext cx="1905000" cy="1219200"/>
              </a:xfrm>
              <a:prstGeom prst="roundRect">
                <a:avLst>
                  <a:gd name="adj" fmla="val 476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ight Triangle 5"/>
              <p:cNvSpPr/>
              <p:nvPr/>
            </p:nvSpPr>
            <p:spPr>
              <a:xfrm>
                <a:off x="914400" y="1809750"/>
                <a:ext cx="304800" cy="38100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9" name="矩形 2"/>
            <p:cNvSpPr>
              <a:spLocks noChangeArrowheads="1"/>
            </p:cNvSpPr>
            <p:nvPr/>
          </p:nvSpPr>
          <p:spPr bwMode="auto">
            <a:xfrm>
              <a:off x="703428" y="2729103"/>
              <a:ext cx="19272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6" name="组合 15"/>
          <p:cNvGrpSpPr/>
          <p:nvPr/>
        </p:nvGrpSpPr>
        <p:grpSpPr>
          <a:xfrm>
            <a:off x="2689820" y="3747646"/>
            <a:ext cx="1927225" cy="1522730"/>
            <a:chOff x="2689820" y="3747646"/>
            <a:chExt cx="1927225" cy="1522730"/>
          </a:xfrm>
        </p:grpSpPr>
        <p:grpSp>
          <p:nvGrpSpPr>
            <p:cNvPr id="49" name="Group 12"/>
            <p:cNvGrpSpPr/>
            <p:nvPr/>
          </p:nvGrpSpPr>
          <p:grpSpPr>
            <a:xfrm>
              <a:off x="2776626" y="3747646"/>
              <a:ext cx="1789651" cy="1522730"/>
              <a:chOff x="762000" y="3258820"/>
              <a:chExt cx="1905000" cy="1522730"/>
            </a:xfrm>
            <a:solidFill>
              <a:schemeClr val="accent5"/>
            </a:solidFill>
          </p:grpSpPr>
          <p:sp>
            <p:nvSpPr>
              <p:cNvPr id="50" name="Rounded Rectangle 13"/>
              <p:cNvSpPr/>
              <p:nvPr/>
            </p:nvSpPr>
            <p:spPr>
              <a:xfrm>
                <a:off x="762000" y="3258820"/>
                <a:ext cx="1905000" cy="1219200"/>
              </a:xfrm>
              <a:prstGeom prst="roundRect">
                <a:avLst>
                  <a:gd name="adj" fmla="val 476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ight Triangle 14"/>
              <p:cNvSpPr/>
              <p:nvPr/>
            </p:nvSpPr>
            <p:spPr>
              <a:xfrm flipV="1">
                <a:off x="2164080" y="4400550"/>
                <a:ext cx="304800" cy="38100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0" name="矩形 2"/>
            <p:cNvSpPr>
              <a:spLocks noChangeArrowheads="1"/>
            </p:cNvSpPr>
            <p:nvPr/>
          </p:nvSpPr>
          <p:spPr bwMode="auto">
            <a:xfrm>
              <a:off x="2689820" y="4025773"/>
              <a:ext cx="19272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5" name="组合 14"/>
          <p:cNvGrpSpPr/>
          <p:nvPr/>
        </p:nvGrpSpPr>
        <p:grpSpPr>
          <a:xfrm>
            <a:off x="4712247" y="2213959"/>
            <a:ext cx="1927225" cy="1447800"/>
            <a:chOff x="4712247" y="2213959"/>
            <a:chExt cx="1927225" cy="1447800"/>
          </a:xfrm>
        </p:grpSpPr>
        <p:grpSp>
          <p:nvGrpSpPr>
            <p:cNvPr id="52" name="Group 15"/>
            <p:cNvGrpSpPr/>
            <p:nvPr/>
          </p:nvGrpSpPr>
          <p:grpSpPr>
            <a:xfrm>
              <a:off x="4781035" y="2213959"/>
              <a:ext cx="1789651" cy="1447800"/>
              <a:chOff x="762000" y="1809750"/>
              <a:chExt cx="1905000" cy="1447800"/>
            </a:xfrm>
            <a:solidFill>
              <a:srgbClr val="B9D51F"/>
            </a:solidFill>
          </p:grpSpPr>
          <p:sp>
            <p:nvSpPr>
              <p:cNvPr id="53" name="Rounded Rectangle 16"/>
              <p:cNvSpPr/>
              <p:nvPr/>
            </p:nvSpPr>
            <p:spPr>
              <a:xfrm>
                <a:off x="762000" y="2038350"/>
                <a:ext cx="1905000" cy="1219200"/>
              </a:xfrm>
              <a:prstGeom prst="roundRect">
                <a:avLst>
                  <a:gd name="adj" fmla="val 476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ight Triangle 17"/>
              <p:cNvSpPr/>
              <p:nvPr/>
            </p:nvSpPr>
            <p:spPr>
              <a:xfrm>
                <a:off x="914400" y="1809750"/>
                <a:ext cx="304800" cy="381000"/>
              </a:xfrm>
              <a:prstGeom prst="r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1" name="矩形 2"/>
            <p:cNvSpPr>
              <a:spLocks noChangeArrowheads="1"/>
            </p:cNvSpPr>
            <p:nvPr/>
          </p:nvSpPr>
          <p:spPr bwMode="auto">
            <a:xfrm>
              <a:off x="4712247" y="2792476"/>
              <a:ext cx="19272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83" name="组合 82"/>
          <p:cNvGrpSpPr/>
          <p:nvPr/>
        </p:nvGrpSpPr>
        <p:grpSpPr>
          <a:xfrm>
            <a:off x="6716657" y="3739229"/>
            <a:ext cx="1927225" cy="1522730"/>
            <a:chOff x="6716657" y="3739229"/>
            <a:chExt cx="1927225" cy="1522730"/>
          </a:xfrm>
        </p:grpSpPr>
        <p:grpSp>
          <p:nvGrpSpPr>
            <p:cNvPr id="61" name="Group 24"/>
            <p:cNvGrpSpPr/>
            <p:nvPr/>
          </p:nvGrpSpPr>
          <p:grpSpPr>
            <a:xfrm>
              <a:off x="6785445" y="3739229"/>
              <a:ext cx="1789651" cy="1522730"/>
              <a:chOff x="762000" y="3258820"/>
              <a:chExt cx="1905000" cy="1522730"/>
            </a:xfrm>
            <a:solidFill>
              <a:srgbClr val="F2685A"/>
            </a:solidFill>
          </p:grpSpPr>
          <p:sp>
            <p:nvSpPr>
              <p:cNvPr id="63" name="Right Triangle 26"/>
              <p:cNvSpPr/>
              <p:nvPr/>
            </p:nvSpPr>
            <p:spPr>
              <a:xfrm flipV="1">
                <a:off x="2164080" y="4400550"/>
                <a:ext cx="304800" cy="381000"/>
              </a:xfrm>
              <a:prstGeom prst="r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ounded Rectangle 25"/>
              <p:cNvSpPr/>
              <p:nvPr/>
            </p:nvSpPr>
            <p:spPr>
              <a:xfrm>
                <a:off x="762000" y="3258820"/>
                <a:ext cx="1905000" cy="1219200"/>
              </a:xfrm>
              <a:prstGeom prst="roundRect">
                <a:avLst>
                  <a:gd name="adj" fmla="val 476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2" name="矩形 2"/>
            <p:cNvSpPr>
              <a:spLocks noChangeArrowheads="1"/>
            </p:cNvSpPr>
            <p:nvPr/>
          </p:nvSpPr>
          <p:spPr bwMode="auto">
            <a:xfrm>
              <a:off x="6716657" y="4025773"/>
              <a:ext cx="19272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72"/>
                                        </p:tgtEl>
                                        <p:attrNameLst>
                                          <p:attrName>style.visibility</p:attrName>
                                        </p:attrNameLst>
                                      </p:cBhvr>
                                      <p:to>
                                        <p:strVal val="visible"/>
                                      </p:to>
                                    </p:set>
                                    <p:animEffect transition="in" filter="fade">
                                      <p:cBhvr>
                                        <p:cTn id="10" dur="500"/>
                                        <p:tgtEl>
                                          <p:spTgt spid="72"/>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73"/>
                                        </p:tgtEl>
                                        <p:attrNameLst>
                                          <p:attrName>style.visibility</p:attrName>
                                        </p:attrNameLst>
                                      </p:cBhvr>
                                      <p:to>
                                        <p:strVal val="visible"/>
                                      </p:to>
                                    </p:set>
                                    <p:animEffect transition="in" filter="fade">
                                      <p:cBhvr>
                                        <p:cTn id="13" dur="500"/>
                                        <p:tgtEl>
                                          <p:spTgt spid="73"/>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74"/>
                                        </p:tgtEl>
                                        <p:attrNameLst>
                                          <p:attrName>style.visibility</p:attrName>
                                        </p:attrNameLst>
                                      </p:cBhvr>
                                      <p:to>
                                        <p:strVal val="visible"/>
                                      </p:to>
                                    </p:set>
                                    <p:animEffect transition="in" filter="fade">
                                      <p:cBhvr>
                                        <p:cTn id="16" dur="500"/>
                                        <p:tgtEl>
                                          <p:spTgt spid="74"/>
                                        </p:tgtEl>
                                      </p:cBhvr>
                                    </p:animEffect>
                                  </p:childTnLst>
                                </p:cTn>
                              </p:par>
                            </p:childTnLst>
                          </p:cTn>
                        </p:par>
                        <p:par>
                          <p:cTn id="17" fill="hold">
                            <p:stCondLst>
                              <p:cond delay="500"/>
                            </p:stCondLst>
                            <p:childTnLst>
                              <p:par>
                                <p:cTn id="18" presetID="22" presetClass="entr" presetSubtype="1"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up)">
                                      <p:cBhvr>
                                        <p:cTn id="20" dur="500"/>
                                        <p:tgtEl>
                                          <p:spTgt spid="7"/>
                                        </p:tgtEl>
                                      </p:cBhvr>
                                    </p:animEffect>
                                  </p:childTnLst>
                                </p:cTn>
                              </p:par>
                              <p:par>
                                <p:cTn id="21" presetID="22" presetClass="entr" presetSubtype="1" fill="hold" nodeType="with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up)">
                                      <p:cBhvr>
                                        <p:cTn id="23" dur="500"/>
                                        <p:tgtEl>
                                          <p:spTgt spid="46"/>
                                        </p:tgtEl>
                                      </p:cBhvr>
                                    </p:animEffect>
                                  </p:childTnLst>
                                </p:cTn>
                              </p:par>
                              <p:par>
                                <p:cTn id="24" presetID="22" presetClass="entr" presetSubtype="1" fill="hold"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up)">
                                      <p:cBhvr>
                                        <p:cTn id="26" dur="500"/>
                                        <p:tgtEl>
                                          <p:spTgt spid="15"/>
                                        </p:tgtEl>
                                      </p:cBhvr>
                                    </p:animEffect>
                                  </p:childTnLst>
                                </p:cTn>
                              </p:par>
                              <p:par>
                                <p:cTn id="27" presetID="22" presetClass="entr" presetSubtype="1" fill="hold" nodeType="withEffect">
                                  <p:stCondLst>
                                    <p:cond delay="0"/>
                                  </p:stCondLst>
                                  <p:childTnLst>
                                    <p:set>
                                      <p:cBhvr>
                                        <p:cTn id="28" dur="1" fill="hold">
                                          <p:stCondLst>
                                            <p:cond delay="0"/>
                                          </p:stCondLst>
                                        </p:cTn>
                                        <p:tgtEl>
                                          <p:spTgt spid="58"/>
                                        </p:tgtEl>
                                        <p:attrNameLst>
                                          <p:attrName>style.visibility</p:attrName>
                                        </p:attrNameLst>
                                      </p:cBhvr>
                                      <p:to>
                                        <p:strVal val="visible"/>
                                      </p:to>
                                    </p:set>
                                    <p:animEffect transition="in" filter="wipe(up)">
                                      <p:cBhvr>
                                        <p:cTn id="29" dur="500"/>
                                        <p:tgtEl>
                                          <p:spTgt spid="58"/>
                                        </p:tgtEl>
                                      </p:cBhvr>
                                    </p:animEffect>
                                  </p:childTnLst>
                                </p:cTn>
                              </p:par>
                              <p:par>
                                <p:cTn id="30" presetID="47" presetClass="entr" presetSubtype="0" fill="hold" nodeType="withEffect">
                                  <p:stCondLst>
                                    <p:cond delay="250"/>
                                  </p:stCondLst>
                                  <p:childTnLst>
                                    <p:set>
                                      <p:cBhvr>
                                        <p:cTn id="31" dur="1" fill="hold">
                                          <p:stCondLst>
                                            <p:cond delay="0"/>
                                          </p:stCondLst>
                                        </p:cTn>
                                        <p:tgtEl>
                                          <p:spTgt spid="43"/>
                                        </p:tgtEl>
                                        <p:attrNameLst>
                                          <p:attrName>style.visibility</p:attrName>
                                        </p:attrNameLst>
                                      </p:cBhvr>
                                      <p:to>
                                        <p:strVal val="visible"/>
                                      </p:to>
                                    </p:set>
                                    <p:animEffect transition="in" filter="fade">
                                      <p:cBhvr>
                                        <p:cTn id="32" dur="750"/>
                                        <p:tgtEl>
                                          <p:spTgt spid="43"/>
                                        </p:tgtEl>
                                      </p:cBhvr>
                                    </p:animEffect>
                                    <p:anim calcmode="lin" valueType="num">
                                      <p:cBhvr>
                                        <p:cTn id="33" dur="750" fill="hold"/>
                                        <p:tgtEl>
                                          <p:spTgt spid="43"/>
                                        </p:tgtEl>
                                        <p:attrNameLst>
                                          <p:attrName>ppt_x</p:attrName>
                                        </p:attrNameLst>
                                      </p:cBhvr>
                                      <p:tavLst>
                                        <p:tav tm="0">
                                          <p:val>
                                            <p:strVal val="#ppt_x"/>
                                          </p:val>
                                        </p:tav>
                                        <p:tav tm="100000">
                                          <p:val>
                                            <p:strVal val="#ppt_x"/>
                                          </p:val>
                                        </p:tav>
                                      </p:tavLst>
                                    </p:anim>
                                    <p:anim calcmode="lin" valueType="num">
                                      <p:cBhvr>
                                        <p:cTn id="34" dur="750" fill="hold"/>
                                        <p:tgtEl>
                                          <p:spTgt spid="43"/>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25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750"/>
                                        <p:tgtEl>
                                          <p:spTgt spid="16"/>
                                        </p:tgtEl>
                                      </p:cBhvr>
                                    </p:animEffect>
                                    <p:anim calcmode="lin" valueType="num">
                                      <p:cBhvr>
                                        <p:cTn id="38" dur="750" fill="hold"/>
                                        <p:tgtEl>
                                          <p:spTgt spid="16"/>
                                        </p:tgtEl>
                                        <p:attrNameLst>
                                          <p:attrName>ppt_x</p:attrName>
                                        </p:attrNameLst>
                                      </p:cBhvr>
                                      <p:tavLst>
                                        <p:tav tm="0">
                                          <p:val>
                                            <p:strVal val="#ppt_x"/>
                                          </p:val>
                                        </p:tav>
                                        <p:tav tm="100000">
                                          <p:val>
                                            <p:strVal val="#ppt_x"/>
                                          </p:val>
                                        </p:tav>
                                      </p:tavLst>
                                    </p:anim>
                                    <p:anim calcmode="lin" valueType="num">
                                      <p:cBhvr>
                                        <p:cTn id="39" dur="750" fill="hold"/>
                                        <p:tgtEl>
                                          <p:spTgt spid="16"/>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250"/>
                                  </p:stCondLst>
                                  <p:childTnLst>
                                    <p:set>
                                      <p:cBhvr>
                                        <p:cTn id="41" dur="1" fill="hold">
                                          <p:stCondLst>
                                            <p:cond delay="0"/>
                                          </p:stCondLst>
                                        </p:cTn>
                                        <p:tgtEl>
                                          <p:spTgt spid="55"/>
                                        </p:tgtEl>
                                        <p:attrNameLst>
                                          <p:attrName>style.visibility</p:attrName>
                                        </p:attrNameLst>
                                      </p:cBhvr>
                                      <p:to>
                                        <p:strVal val="visible"/>
                                      </p:to>
                                    </p:set>
                                    <p:animEffect transition="in" filter="fade">
                                      <p:cBhvr>
                                        <p:cTn id="42" dur="750"/>
                                        <p:tgtEl>
                                          <p:spTgt spid="55"/>
                                        </p:tgtEl>
                                      </p:cBhvr>
                                    </p:animEffect>
                                    <p:anim calcmode="lin" valueType="num">
                                      <p:cBhvr>
                                        <p:cTn id="43" dur="750" fill="hold"/>
                                        <p:tgtEl>
                                          <p:spTgt spid="55"/>
                                        </p:tgtEl>
                                        <p:attrNameLst>
                                          <p:attrName>ppt_x</p:attrName>
                                        </p:attrNameLst>
                                      </p:cBhvr>
                                      <p:tavLst>
                                        <p:tav tm="0">
                                          <p:val>
                                            <p:strVal val="#ppt_x"/>
                                          </p:val>
                                        </p:tav>
                                        <p:tav tm="100000">
                                          <p:val>
                                            <p:strVal val="#ppt_x"/>
                                          </p:val>
                                        </p:tav>
                                      </p:tavLst>
                                    </p:anim>
                                    <p:anim calcmode="lin" valueType="num">
                                      <p:cBhvr>
                                        <p:cTn id="44" dur="750" fill="hold"/>
                                        <p:tgtEl>
                                          <p:spTgt spid="55"/>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250"/>
                                  </p:stCondLst>
                                  <p:childTnLst>
                                    <p:set>
                                      <p:cBhvr>
                                        <p:cTn id="46" dur="1" fill="hold">
                                          <p:stCondLst>
                                            <p:cond delay="0"/>
                                          </p:stCondLst>
                                        </p:cTn>
                                        <p:tgtEl>
                                          <p:spTgt spid="83"/>
                                        </p:tgtEl>
                                        <p:attrNameLst>
                                          <p:attrName>style.visibility</p:attrName>
                                        </p:attrNameLst>
                                      </p:cBhvr>
                                      <p:to>
                                        <p:strVal val="visible"/>
                                      </p:to>
                                    </p:set>
                                    <p:animEffect transition="in" filter="fade">
                                      <p:cBhvr>
                                        <p:cTn id="47" dur="750"/>
                                        <p:tgtEl>
                                          <p:spTgt spid="83"/>
                                        </p:tgtEl>
                                      </p:cBhvr>
                                    </p:animEffect>
                                    <p:anim calcmode="lin" valueType="num">
                                      <p:cBhvr>
                                        <p:cTn id="48" dur="750" fill="hold"/>
                                        <p:tgtEl>
                                          <p:spTgt spid="83"/>
                                        </p:tgtEl>
                                        <p:attrNameLst>
                                          <p:attrName>ppt_x</p:attrName>
                                        </p:attrNameLst>
                                      </p:cBhvr>
                                      <p:tavLst>
                                        <p:tav tm="0">
                                          <p:val>
                                            <p:strVal val="#ppt_x"/>
                                          </p:val>
                                        </p:tav>
                                        <p:tav tm="100000">
                                          <p:val>
                                            <p:strVal val="#ppt_x"/>
                                          </p:val>
                                        </p:tav>
                                      </p:tavLst>
                                    </p:anim>
                                    <p:anim calcmode="lin" valueType="num">
                                      <p:cBhvr>
                                        <p:cTn id="49" dur="750" fill="hold"/>
                                        <p:tgtEl>
                                          <p:spTgt spid="83"/>
                                        </p:tgtEl>
                                        <p:attrNameLst>
                                          <p:attrName>ppt_y</p:attrName>
                                        </p:attrNameLst>
                                      </p:cBhvr>
                                      <p:tavLst>
                                        <p:tav tm="0">
                                          <p:val>
                                            <p:strVal val="#ppt_y-.1"/>
                                          </p:val>
                                        </p:tav>
                                        <p:tav tm="100000">
                                          <p:val>
                                            <p:strVal val="#ppt_y"/>
                                          </p:val>
                                        </p:tav>
                                      </p:tavLst>
                                    </p:anim>
                                  </p:childTnLst>
                                </p:cTn>
                              </p:par>
                            </p:childTnLst>
                          </p:cTn>
                        </p:par>
                        <p:par>
                          <p:cTn id="50" fill="hold">
                            <p:stCondLst>
                              <p:cond delay="1000"/>
                            </p:stCondLst>
                            <p:childTnLst>
                              <p:par>
                                <p:cTn id="51" presetID="10" presetClass="entr" presetSubtype="0" fill="hold" grpId="0" nodeType="afterEffect">
                                  <p:stCondLst>
                                    <p:cond delay="0"/>
                                  </p:stCondLst>
                                  <p:childTnLst>
                                    <p:set>
                                      <p:cBhvr>
                                        <p:cTn id="52" dur="1" fill="hold">
                                          <p:stCondLst>
                                            <p:cond delay="0"/>
                                          </p:stCondLst>
                                        </p:cTn>
                                        <p:tgtEl>
                                          <p:spTgt spid="75"/>
                                        </p:tgtEl>
                                        <p:attrNameLst>
                                          <p:attrName>style.visibility</p:attrName>
                                        </p:attrNameLst>
                                      </p:cBhvr>
                                      <p:to>
                                        <p:strVal val="visible"/>
                                      </p:to>
                                    </p:set>
                                    <p:animEffect transition="in" filter="fade">
                                      <p:cBhvr>
                                        <p:cTn id="53" dur="500"/>
                                        <p:tgtEl>
                                          <p:spTgt spid="75"/>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76"/>
                                        </p:tgtEl>
                                        <p:attrNameLst>
                                          <p:attrName>style.visibility</p:attrName>
                                        </p:attrNameLst>
                                      </p:cBhvr>
                                      <p:to>
                                        <p:strVal val="visible"/>
                                      </p:to>
                                    </p:set>
                                    <p:animEffect transition="in" filter="fade">
                                      <p:cBhvr>
                                        <p:cTn id="56" dur="500"/>
                                        <p:tgtEl>
                                          <p:spTgt spid="76"/>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77"/>
                                        </p:tgtEl>
                                        <p:attrNameLst>
                                          <p:attrName>style.visibility</p:attrName>
                                        </p:attrNameLst>
                                      </p:cBhvr>
                                      <p:to>
                                        <p:strVal val="visible"/>
                                      </p:to>
                                    </p:set>
                                    <p:animEffect transition="in" filter="fade">
                                      <p:cBhvr>
                                        <p:cTn id="59" dur="500"/>
                                        <p:tgtEl>
                                          <p:spTgt spid="77"/>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78"/>
                                        </p:tgtEl>
                                        <p:attrNameLst>
                                          <p:attrName>style.visibility</p:attrName>
                                        </p:attrNameLst>
                                      </p:cBhvr>
                                      <p:to>
                                        <p:strVal val="visible"/>
                                      </p:to>
                                    </p:set>
                                    <p:animEffect transition="in" filter="fade">
                                      <p:cBhvr>
                                        <p:cTn id="62"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2" grpId="0"/>
      <p:bldP spid="73" grpId="0"/>
      <p:bldP spid="74" grpId="0"/>
      <p:bldP spid="75" grpId="0"/>
      <p:bldP spid="76" grpId="0"/>
      <p:bldP spid="77" grpId="0"/>
      <p:bldP spid="7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prstClr val="black"/>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rgbClr val="2A8FBD"/>
                </a:solidFill>
                <a:latin typeface="微软雅黑" panose="020B0503020204020204" pitchFamily="34" charset="-122"/>
                <a:ea typeface="微软雅黑" panose="020B0503020204020204" pitchFamily="34" charset="-122"/>
              </a:rPr>
              <a:t>课堂实施</a:t>
            </a:r>
            <a:endParaRPr lang="zh-CN" altLang="en-US" sz="2400" b="1" dirty="0">
              <a:solidFill>
                <a:srgbClr val="2A8FBD"/>
              </a:solidFill>
              <a:latin typeface="微软雅黑" panose="020B0503020204020204" pitchFamily="34" charset="-122"/>
              <a:ea typeface="微软雅黑" panose="020B0503020204020204" pitchFamily="34" charset="-122"/>
            </a:endParaRPr>
          </a:p>
        </p:txBody>
      </p:sp>
      <p:sp>
        <p:nvSpPr>
          <p:cNvPr id="69" name="直接连接符 14"/>
          <p:cNvSpPr>
            <a:spLocks noChangeShapeType="1"/>
          </p:cNvSpPr>
          <p:nvPr/>
        </p:nvSpPr>
        <p:spPr bwMode="auto">
          <a:xfrm flipV="1">
            <a:off x="1459667" y="2114548"/>
            <a:ext cx="1600200" cy="1085850"/>
          </a:xfrm>
          <a:prstGeom prst="line">
            <a:avLst/>
          </a:prstGeom>
          <a:noFill/>
          <a:ln w="12700">
            <a:solidFill>
              <a:schemeClr val="accent3"/>
            </a:solidFill>
            <a:bevel/>
          </a:ln>
          <a:extLst>
            <a:ext uri="{909E8E84-426E-40DD-AFC4-6F175D3DCCD1}">
              <a14:hiddenFill xmlns:a14="http://schemas.microsoft.com/office/drawing/2010/main">
                <a:noFill/>
              </a14:hiddenFill>
            </a:ext>
          </a:extLst>
        </p:spPr>
        <p:txBody>
          <a:bodyPr/>
          <a:lstStyle/>
          <a:p>
            <a:endParaRPr lang="zh-CN" altLang="en-US"/>
          </a:p>
        </p:txBody>
      </p:sp>
      <p:sp>
        <p:nvSpPr>
          <p:cNvPr id="70" name="直接连接符 15"/>
          <p:cNvSpPr>
            <a:spLocks noChangeShapeType="1"/>
          </p:cNvSpPr>
          <p:nvPr/>
        </p:nvSpPr>
        <p:spPr bwMode="auto">
          <a:xfrm flipV="1">
            <a:off x="1459667" y="3052761"/>
            <a:ext cx="2606675" cy="617537"/>
          </a:xfrm>
          <a:prstGeom prst="line">
            <a:avLst/>
          </a:prstGeom>
          <a:noFill/>
          <a:ln w="12700">
            <a:solidFill>
              <a:schemeClr val="accent3"/>
            </a:solidFill>
            <a:bevel/>
          </a:ln>
          <a:extLst>
            <a:ext uri="{909E8E84-426E-40DD-AFC4-6F175D3DCCD1}">
              <a14:hiddenFill xmlns:a14="http://schemas.microsoft.com/office/drawing/2010/main">
                <a:noFill/>
              </a14:hiddenFill>
            </a:ext>
          </a:extLst>
        </p:spPr>
        <p:txBody>
          <a:bodyPr/>
          <a:lstStyle/>
          <a:p>
            <a:endParaRPr lang="zh-CN" altLang="en-US"/>
          </a:p>
        </p:txBody>
      </p:sp>
      <p:sp>
        <p:nvSpPr>
          <p:cNvPr id="71" name="直接连接符 16"/>
          <p:cNvSpPr>
            <a:spLocks noChangeShapeType="1"/>
          </p:cNvSpPr>
          <p:nvPr/>
        </p:nvSpPr>
        <p:spPr bwMode="auto">
          <a:xfrm>
            <a:off x="1459667" y="4049711"/>
            <a:ext cx="2663825" cy="428625"/>
          </a:xfrm>
          <a:prstGeom prst="line">
            <a:avLst/>
          </a:prstGeom>
          <a:noFill/>
          <a:ln w="12700">
            <a:solidFill>
              <a:schemeClr val="accent3"/>
            </a:solidFill>
            <a:bevel/>
          </a:ln>
          <a:extLst>
            <a:ext uri="{909E8E84-426E-40DD-AFC4-6F175D3DCCD1}">
              <a14:hiddenFill xmlns:a14="http://schemas.microsoft.com/office/drawing/2010/main">
                <a:noFill/>
              </a14:hiddenFill>
            </a:ext>
          </a:extLst>
        </p:spPr>
        <p:txBody>
          <a:bodyPr/>
          <a:lstStyle/>
          <a:p>
            <a:endParaRPr lang="zh-CN" altLang="en-US"/>
          </a:p>
        </p:txBody>
      </p:sp>
      <p:sp>
        <p:nvSpPr>
          <p:cNvPr id="72" name="直接连接符 17"/>
          <p:cNvSpPr>
            <a:spLocks noChangeShapeType="1"/>
          </p:cNvSpPr>
          <p:nvPr/>
        </p:nvSpPr>
        <p:spPr bwMode="auto">
          <a:xfrm>
            <a:off x="1291392" y="4357686"/>
            <a:ext cx="2006600" cy="1268412"/>
          </a:xfrm>
          <a:prstGeom prst="line">
            <a:avLst/>
          </a:prstGeom>
          <a:noFill/>
          <a:ln w="12700">
            <a:solidFill>
              <a:schemeClr val="accent3"/>
            </a:solidFill>
            <a:bevel/>
          </a:ln>
          <a:extLst>
            <a:ext uri="{909E8E84-426E-40DD-AFC4-6F175D3DCCD1}">
              <a14:hiddenFill xmlns:a14="http://schemas.microsoft.com/office/drawing/2010/main">
                <a:noFill/>
              </a14:hiddenFill>
            </a:ext>
          </a:extLst>
        </p:spPr>
        <p:txBody>
          <a:bodyPr/>
          <a:lstStyle/>
          <a:p>
            <a:endParaRPr lang="zh-CN" altLang="en-US"/>
          </a:p>
        </p:txBody>
      </p:sp>
      <p:grpSp>
        <p:nvGrpSpPr>
          <p:cNvPr id="4" name="组合 3"/>
          <p:cNvGrpSpPr/>
          <p:nvPr/>
        </p:nvGrpSpPr>
        <p:grpSpPr>
          <a:xfrm>
            <a:off x="324520" y="2949573"/>
            <a:ext cx="1727200" cy="1716088"/>
            <a:chOff x="-16708" y="2949573"/>
            <a:chExt cx="1727200" cy="1716088"/>
          </a:xfrm>
        </p:grpSpPr>
        <p:sp>
          <p:nvSpPr>
            <p:cNvPr id="77" name="椭圆 24"/>
            <p:cNvSpPr>
              <a:spLocks noChangeArrowheads="1"/>
            </p:cNvSpPr>
            <p:nvPr/>
          </p:nvSpPr>
          <p:spPr bwMode="auto">
            <a:xfrm>
              <a:off x="5517" y="2949573"/>
              <a:ext cx="1704975" cy="1716088"/>
            </a:xfrm>
            <a:prstGeom prst="ellipse">
              <a:avLst/>
            </a:prstGeom>
          </p:spPr>
          <p:style>
            <a:lnRef idx="1">
              <a:schemeClr val="accent3"/>
            </a:lnRef>
            <a:fillRef idx="3">
              <a:schemeClr val="accent3"/>
            </a:fillRef>
            <a:effectRef idx="2">
              <a:schemeClr val="accent3"/>
            </a:effectRef>
            <a:fontRef idx="minor">
              <a:schemeClr val="lt1"/>
            </a:fontRef>
          </p:style>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2" name="矩形 37"/>
            <p:cNvSpPr>
              <a:spLocks noChangeArrowheads="1"/>
            </p:cNvSpPr>
            <p:nvPr/>
          </p:nvSpPr>
          <p:spPr bwMode="auto">
            <a:xfrm>
              <a:off x="-16708" y="3321048"/>
              <a:ext cx="170973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dirty="0" smtClean="0">
                  <a:solidFill>
                    <a:schemeClr val="bg1"/>
                  </a:solidFill>
                  <a:latin typeface="Calibri" panose="020F0502020204030204" pitchFamily="34" charset="0"/>
                  <a:sym typeface="宋体" panose="02010600030101010101" pitchFamily="2" charset="-122"/>
                </a:rPr>
                <a:t>添加文本</a:t>
              </a:r>
              <a:endParaRPr lang="en-US" altLang="zh-CN" b="1" dirty="0" smtClean="0">
                <a:solidFill>
                  <a:schemeClr val="bg1"/>
                </a:solidFill>
                <a:latin typeface="Calibri" panose="020F0502020204030204" pitchFamily="34" charset="0"/>
                <a:sym typeface="宋体" panose="02010600030101010101" pitchFamily="2" charset="-122"/>
              </a:endParaRPr>
            </a:p>
            <a:p>
              <a:pPr algn="ctr"/>
              <a:endParaRPr lang="en-US" altLang="zh-CN" sz="1400" b="1" dirty="0" smtClean="0">
                <a:solidFill>
                  <a:schemeClr val="bg1"/>
                </a:solidFill>
                <a:latin typeface="Calibri" panose="020F0502020204030204" pitchFamily="34" charset="0"/>
                <a:sym typeface="宋体" panose="02010600030101010101" pitchFamily="2" charset="-122"/>
              </a:endParaRPr>
            </a:p>
            <a:p>
              <a:pPr algn="ctr"/>
              <a:r>
                <a:rPr lang="zh-CN" altLang="en-US" sz="1400" b="1" dirty="0" smtClean="0">
                  <a:solidFill>
                    <a:schemeClr val="bg1"/>
                  </a:solidFill>
                  <a:latin typeface="Calibri" panose="020F0502020204030204" pitchFamily="34" charset="0"/>
                  <a:sym typeface="宋体" panose="02010600030101010101" pitchFamily="2" charset="-122"/>
                </a:rPr>
                <a:t>单击此处添加简单的说明文本</a:t>
              </a:r>
              <a:endParaRPr lang="zh-CN" altLang="en-US" sz="1200" dirty="0">
                <a:solidFill>
                  <a:schemeClr val="bg1"/>
                </a:solidFill>
                <a:latin typeface="Calibri" panose="020F0502020204030204" pitchFamily="34" charset="0"/>
                <a:sym typeface="宋体" panose="02010600030101010101" pitchFamily="2" charset="-122"/>
              </a:endParaRPr>
            </a:p>
          </p:txBody>
        </p:sp>
      </p:grpSp>
      <p:grpSp>
        <p:nvGrpSpPr>
          <p:cNvPr id="9" name="组合 8"/>
          <p:cNvGrpSpPr/>
          <p:nvPr/>
        </p:nvGrpSpPr>
        <p:grpSpPr>
          <a:xfrm>
            <a:off x="2813805" y="1517648"/>
            <a:ext cx="969962" cy="968375"/>
            <a:chOff x="2813805" y="1517648"/>
            <a:chExt cx="969962" cy="968375"/>
          </a:xfrm>
        </p:grpSpPr>
        <p:sp>
          <p:nvSpPr>
            <p:cNvPr id="78" name="椭圆 27"/>
            <p:cNvSpPr>
              <a:spLocks noChangeArrowheads="1"/>
            </p:cNvSpPr>
            <p:nvPr/>
          </p:nvSpPr>
          <p:spPr bwMode="auto">
            <a:xfrm>
              <a:off x="2813805" y="1517648"/>
              <a:ext cx="969962" cy="968375"/>
            </a:xfrm>
            <a:prstGeom prst="ellipse">
              <a:avLst/>
            </a:prstGeom>
          </p:spPr>
          <p:style>
            <a:lnRef idx="1">
              <a:schemeClr val="accent5"/>
            </a:lnRef>
            <a:fillRef idx="3">
              <a:schemeClr val="accent5"/>
            </a:fillRef>
            <a:effectRef idx="2">
              <a:schemeClr val="accent5"/>
            </a:effectRef>
            <a:fontRef idx="minor">
              <a:schemeClr val="lt1"/>
            </a:fontRef>
          </p:style>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3" name="矩形 38"/>
            <p:cNvSpPr>
              <a:spLocks noChangeArrowheads="1"/>
            </p:cNvSpPr>
            <p:nvPr/>
          </p:nvSpPr>
          <p:spPr bwMode="auto">
            <a:xfrm>
              <a:off x="3019119" y="1738475"/>
              <a:ext cx="59503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rPr>
                <a:t>添加</a:t>
              </a:r>
              <a:endParaRPr lang="en-US" altLang="zh-CN" sz="16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a:p>
              <a:pPr algn="ctr"/>
              <a:r>
                <a:rPr lang="zh-CN" altLang="en-US" sz="16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rPr>
                <a:t>文本</a:t>
              </a:r>
              <a:endPar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grpSp>
      <p:sp>
        <p:nvSpPr>
          <p:cNvPr id="87" name="圆角矩形 42"/>
          <p:cNvSpPr>
            <a:spLocks noChangeArrowheads="1"/>
          </p:cNvSpPr>
          <p:nvPr/>
        </p:nvSpPr>
        <p:spPr bwMode="auto">
          <a:xfrm rot="16200000">
            <a:off x="4883522" y="2243484"/>
            <a:ext cx="768350" cy="95250"/>
          </a:xfrm>
          <a:prstGeom prst="roundRect">
            <a:avLst>
              <a:gd name="adj" fmla="val 50000"/>
            </a:avLst>
          </a:prstGeom>
          <a:solidFill>
            <a:schemeClr val="accent5"/>
          </a:solidFill>
          <a:ln w="25400">
            <a:noFill/>
            <a:beve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8" name="圆角矩形 43"/>
          <p:cNvSpPr>
            <a:spLocks noChangeArrowheads="1"/>
          </p:cNvSpPr>
          <p:nvPr/>
        </p:nvSpPr>
        <p:spPr bwMode="auto">
          <a:xfrm rot="16200000">
            <a:off x="4883522" y="3273772"/>
            <a:ext cx="768350" cy="95250"/>
          </a:xfrm>
          <a:prstGeom prst="roundRect">
            <a:avLst>
              <a:gd name="adj" fmla="val 50000"/>
            </a:avLst>
          </a:prstGeom>
          <a:solidFill>
            <a:schemeClr val="accent5"/>
          </a:solidFill>
          <a:ln w="25400">
            <a:noFill/>
            <a:beve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9" name="圆角矩形 44"/>
          <p:cNvSpPr>
            <a:spLocks noChangeArrowheads="1"/>
          </p:cNvSpPr>
          <p:nvPr/>
        </p:nvSpPr>
        <p:spPr bwMode="auto">
          <a:xfrm rot="16200000">
            <a:off x="4883522" y="4373909"/>
            <a:ext cx="768350" cy="95250"/>
          </a:xfrm>
          <a:prstGeom prst="roundRect">
            <a:avLst>
              <a:gd name="adj" fmla="val 50000"/>
            </a:avLst>
          </a:prstGeom>
          <a:solidFill>
            <a:schemeClr val="accent5"/>
          </a:solidFill>
          <a:ln w="25400">
            <a:noFill/>
            <a:beve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90" name="圆角矩形 45"/>
          <p:cNvSpPr>
            <a:spLocks noChangeArrowheads="1"/>
          </p:cNvSpPr>
          <p:nvPr/>
        </p:nvSpPr>
        <p:spPr bwMode="auto">
          <a:xfrm rot="16200000">
            <a:off x="4883522" y="5445472"/>
            <a:ext cx="768350" cy="95250"/>
          </a:xfrm>
          <a:prstGeom prst="roundRect">
            <a:avLst>
              <a:gd name="adj" fmla="val 50000"/>
            </a:avLst>
          </a:prstGeom>
          <a:solidFill>
            <a:schemeClr val="accent5"/>
          </a:solidFill>
          <a:ln w="25400">
            <a:noFill/>
            <a:beve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nvGrpSpPr>
          <p:cNvPr id="6" name="组合 5"/>
          <p:cNvGrpSpPr/>
          <p:nvPr/>
        </p:nvGrpSpPr>
        <p:grpSpPr>
          <a:xfrm>
            <a:off x="3639305" y="2546348"/>
            <a:ext cx="969962" cy="968375"/>
            <a:chOff x="3639305" y="2546348"/>
            <a:chExt cx="969962" cy="968375"/>
          </a:xfrm>
        </p:grpSpPr>
        <p:sp>
          <p:nvSpPr>
            <p:cNvPr id="79" name="椭圆 30"/>
            <p:cNvSpPr>
              <a:spLocks noChangeArrowheads="1"/>
            </p:cNvSpPr>
            <p:nvPr/>
          </p:nvSpPr>
          <p:spPr bwMode="auto">
            <a:xfrm>
              <a:off x="3639305" y="2546348"/>
              <a:ext cx="969962" cy="968375"/>
            </a:xfrm>
            <a:prstGeom prst="ellipse">
              <a:avLst/>
            </a:prstGeom>
          </p:spPr>
          <p:style>
            <a:lnRef idx="1">
              <a:schemeClr val="accent5"/>
            </a:lnRef>
            <a:fillRef idx="3">
              <a:schemeClr val="accent5"/>
            </a:fillRef>
            <a:effectRef idx="2">
              <a:schemeClr val="accent5"/>
            </a:effectRef>
            <a:fontRef idx="minor">
              <a:schemeClr val="lt1"/>
            </a:fontRef>
          </p:style>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91" name="矩形 38"/>
            <p:cNvSpPr>
              <a:spLocks noChangeArrowheads="1"/>
            </p:cNvSpPr>
            <p:nvPr/>
          </p:nvSpPr>
          <p:spPr bwMode="auto">
            <a:xfrm>
              <a:off x="3826768" y="2738147"/>
              <a:ext cx="59503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rPr>
                <a:t>添加</a:t>
              </a:r>
              <a:endParaRPr lang="en-US" altLang="zh-CN" sz="16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a:p>
              <a:pPr algn="ctr"/>
              <a:r>
                <a:rPr lang="zh-CN" altLang="en-US" sz="16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rPr>
                <a:t>文本</a:t>
              </a:r>
              <a:endPar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grpSp>
      <p:grpSp>
        <p:nvGrpSpPr>
          <p:cNvPr id="7" name="组合 6"/>
          <p:cNvGrpSpPr/>
          <p:nvPr/>
        </p:nvGrpSpPr>
        <p:grpSpPr>
          <a:xfrm>
            <a:off x="3639305" y="4106861"/>
            <a:ext cx="969962" cy="968375"/>
            <a:chOff x="3639305" y="4106861"/>
            <a:chExt cx="969962" cy="968375"/>
          </a:xfrm>
        </p:grpSpPr>
        <p:sp>
          <p:nvSpPr>
            <p:cNvPr id="80" name="椭圆 33"/>
            <p:cNvSpPr>
              <a:spLocks noChangeArrowheads="1"/>
            </p:cNvSpPr>
            <p:nvPr/>
          </p:nvSpPr>
          <p:spPr bwMode="auto">
            <a:xfrm>
              <a:off x="3639305" y="4106861"/>
              <a:ext cx="969962" cy="968375"/>
            </a:xfrm>
            <a:prstGeom prst="ellipse">
              <a:avLst/>
            </a:prstGeom>
          </p:spPr>
          <p:style>
            <a:lnRef idx="1">
              <a:schemeClr val="accent5"/>
            </a:lnRef>
            <a:fillRef idx="3">
              <a:schemeClr val="accent5"/>
            </a:fillRef>
            <a:effectRef idx="2">
              <a:schemeClr val="accent5"/>
            </a:effectRef>
            <a:fontRef idx="minor">
              <a:schemeClr val="lt1"/>
            </a:fontRef>
          </p:style>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92" name="矩形 38"/>
            <p:cNvSpPr>
              <a:spLocks noChangeArrowheads="1"/>
            </p:cNvSpPr>
            <p:nvPr/>
          </p:nvSpPr>
          <p:spPr bwMode="auto">
            <a:xfrm>
              <a:off x="3826768" y="4298660"/>
              <a:ext cx="59503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rPr>
                <a:t>添加</a:t>
              </a:r>
              <a:endParaRPr lang="en-US" altLang="zh-CN" sz="16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a:p>
              <a:pPr algn="ctr"/>
              <a:r>
                <a:rPr lang="zh-CN" altLang="en-US" sz="16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rPr>
                <a:t>文本</a:t>
              </a:r>
              <a:endPar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grpSp>
      <p:grpSp>
        <p:nvGrpSpPr>
          <p:cNvPr id="8" name="组合 7"/>
          <p:cNvGrpSpPr/>
          <p:nvPr/>
        </p:nvGrpSpPr>
        <p:grpSpPr>
          <a:xfrm>
            <a:off x="2793167" y="5141911"/>
            <a:ext cx="969963" cy="968375"/>
            <a:chOff x="2793167" y="5141911"/>
            <a:chExt cx="969963" cy="968375"/>
          </a:xfrm>
        </p:grpSpPr>
        <p:sp>
          <p:nvSpPr>
            <p:cNvPr id="81" name="椭圆 36"/>
            <p:cNvSpPr>
              <a:spLocks noChangeArrowheads="1"/>
            </p:cNvSpPr>
            <p:nvPr/>
          </p:nvSpPr>
          <p:spPr bwMode="auto">
            <a:xfrm>
              <a:off x="2793167" y="5141911"/>
              <a:ext cx="969963" cy="968375"/>
            </a:xfrm>
            <a:prstGeom prst="ellipse">
              <a:avLst/>
            </a:prstGeom>
          </p:spPr>
          <p:style>
            <a:lnRef idx="1">
              <a:schemeClr val="accent5"/>
            </a:lnRef>
            <a:fillRef idx="3">
              <a:schemeClr val="accent5"/>
            </a:fillRef>
            <a:effectRef idx="2">
              <a:schemeClr val="accent5"/>
            </a:effectRef>
            <a:fontRef idx="minor">
              <a:schemeClr val="lt1"/>
            </a:fontRef>
          </p:style>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93" name="矩形 38"/>
            <p:cNvSpPr>
              <a:spLocks noChangeArrowheads="1"/>
            </p:cNvSpPr>
            <p:nvPr/>
          </p:nvSpPr>
          <p:spPr bwMode="auto">
            <a:xfrm>
              <a:off x="2980630" y="5333710"/>
              <a:ext cx="59503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rPr>
                <a:t>添加</a:t>
              </a:r>
              <a:endParaRPr lang="en-US" altLang="zh-CN" sz="16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a:p>
              <a:pPr algn="ctr"/>
              <a:r>
                <a:rPr lang="zh-CN" altLang="en-US" sz="1600"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rPr>
                <a:t>文本</a:t>
              </a:r>
              <a:endPar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grpSp>
      <p:sp>
        <p:nvSpPr>
          <p:cNvPr id="5" name="矩形 4"/>
          <p:cNvSpPr/>
          <p:nvPr/>
        </p:nvSpPr>
        <p:spPr>
          <a:xfrm>
            <a:off x="5508104" y="1898694"/>
            <a:ext cx="2952328" cy="784830"/>
          </a:xfrm>
          <a:prstGeom prst="rect">
            <a:avLst/>
          </a:prstGeom>
        </p:spPr>
        <p:txBody>
          <a:bodyPr wrap="square">
            <a:spAutoFit/>
          </a:bodyPr>
          <a:lstStyle/>
          <a:p>
            <a:pPr lvl="0">
              <a:lnSpc>
                <a:spcPct val="125000"/>
              </a:lnSpc>
              <a:defRPr/>
            </a:pPr>
            <a:r>
              <a:rPr lang="zh-CN" altLang="en-US" sz="1200" dirty="0">
                <a:solidFill>
                  <a:srgbClr val="292929"/>
                </a:solidFill>
                <a:latin typeface="微软雅黑" panose="020B0503020204020204" pitchFamily="34" charset="-122"/>
                <a:ea typeface="微软雅黑" panose="020B0503020204020204" pitchFamily="34" charset="-122"/>
              </a:rPr>
              <a:t>点击此处输入文字点击此处输入文字点击此处输入文字点击此处输入文字点击此处输入文字</a:t>
            </a:r>
            <a:endParaRPr lang="zh-CN" altLang="en-US" sz="1200" dirty="0">
              <a:solidFill>
                <a:srgbClr val="292929"/>
              </a:solidFill>
              <a:latin typeface="微软雅黑" panose="020B0503020204020204" pitchFamily="34" charset="-122"/>
              <a:ea typeface="微软雅黑" panose="020B0503020204020204" pitchFamily="34" charset="-122"/>
            </a:endParaRPr>
          </a:p>
        </p:txBody>
      </p:sp>
      <p:sp>
        <p:nvSpPr>
          <p:cNvPr id="94" name="矩形 93"/>
          <p:cNvSpPr/>
          <p:nvPr/>
        </p:nvSpPr>
        <p:spPr>
          <a:xfrm>
            <a:off x="5508104" y="2885468"/>
            <a:ext cx="2952328" cy="784830"/>
          </a:xfrm>
          <a:prstGeom prst="rect">
            <a:avLst/>
          </a:prstGeom>
        </p:spPr>
        <p:txBody>
          <a:bodyPr wrap="square">
            <a:spAutoFit/>
          </a:bodyPr>
          <a:lstStyle/>
          <a:p>
            <a:pPr lvl="0">
              <a:lnSpc>
                <a:spcPct val="125000"/>
              </a:lnSpc>
              <a:defRPr/>
            </a:pPr>
            <a:r>
              <a:rPr lang="zh-CN" altLang="en-US" sz="1200" dirty="0">
                <a:solidFill>
                  <a:srgbClr val="292929"/>
                </a:solidFill>
                <a:latin typeface="微软雅黑" panose="020B0503020204020204" pitchFamily="34" charset="-122"/>
                <a:ea typeface="微软雅黑" panose="020B0503020204020204" pitchFamily="34" charset="-122"/>
              </a:rPr>
              <a:t>点击此处输入文字点击此处输入文字点击此处输入文字点击此处输入文字点击此处输入文字</a:t>
            </a:r>
            <a:endParaRPr lang="zh-CN" altLang="en-US" sz="1200" dirty="0">
              <a:solidFill>
                <a:srgbClr val="292929"/>
              </a:solidFill>
              <a:latin typeface="微软雅黑" panose="020B0503020204020204" pitchFamily="34" charset="-122"/>
              <a:ea typeface="微软雅黑" panose="020B0503020204020204" pitchFamily="34" charset="-122"/>
            </a:endParaRPr>
          </a:p>
        </p:txBody>
      </p:sp>
      <p:sp>
        <p:nvSpPr>
          <p:cNvPr id="95" name="矩形 94"/>
          <p:cNvSpPr/>
          <p:nvPr/>
        </p:nvSpPr>
        <p:spPr>
          <a:xfrm>
            <a:off x="5508104" y="4049711"/>
            <a:ext cx="2952328" cy="784830"/>
          </a:xfrm>
          <a:prstGeom prst="rect">
            <a:avLst/>
          </a:prstGeom>
        </p:spPr>
        <p:txBody>
          <a:bodyPr wrap="square">
            <a:spAutoFit/>
          </a:bodyPr>
          <a:lstStyle/>
          <a:p>
            <a:pPr lvl="0">
              <a:lnSpc>
                <a:spcPct val="125000"/>
              </a:lnSpc>
              <a:defRPr/>
            </a:pPr>
            <a:r>
              <a:rPr lang="zh-CN" altLang="en-US" sz="1200" dirty="0">
                <a:solidFill>
                  <a:srgbClr val="292929"/>
                </a:solidFill>
                <a:latin typeface="微软雅黑" panose="020B0503020204020204" pitchFamily="34" charset="-122"/>
                <a:ea typeface="微软雅黑" panose="020B0503020204020204" pitchFamily="34" charset="-122"/>
              </a:rPr>
              <a:t>点击此处输入文字点击此处输入文字点击此处输入文字点击此处输入文字点击此处输入文字</a:t>
            </a:r>
            <a:endParaRPr lang="zh-CN" altLang="en-US" sz="1200" dirty="0">
              <a:solidFill>
                <a:srgbClr val="292929"/>
              </a:solidFill>
              <a:latin typeface="微软雅黑" panose="020B0503020204020204" pitchFamily="34" charset="-122"/>
              <a:ea typeface="微软雅黑" panose="020B0503020204020204" pitchFamily="34" charset="-122"/>
            </a:endParaRPr>
          </a:p>
        </p:txBody>
      </p:sp>
      <p:sp>
        <p:nvSpPr>
          <p:cNvPr id="96" name="矩形 95"/>
          <p:cNvSpPr/>
          <p:nvPr/>
        </p:nvSpPr>
        <p:spPr>
          <a:xfrm>
            <a:off x="5508104" y="5096385"/>
            <a:ext cx="2952328" cy="784830"/>
          </a:xfrm>
          <a:prstGeom prst="rect">
            <a:avLst/>
          </a:prstGeom>
        </p:spPr>
        <p:txBody>
          <a:bodyPr wrap="square">
            <a:spAutoFit/>
          </a:bodyPr>
          <a:lstStyle/>
          <a:p>
            <a:pPr lvl="0">
              <a:lnSpc>
                <a:spcPct val="125000"/>
              </a:lnSpc>
              <a:defRPr/>
            </a:pPr>
            <a:r>
              <a:rPr lang="zh-CN" altLang="en-US" sz="1200" dirty="0">
                <a:solidFill>
                  <a:srgbClr val="292929"/>
                </a:solidFill>
                <a:latin typeface="微软雅黑" panose="020B0503020204020204" pitchFamily="34" charset="-122"/>
                <a:ea typeface="微软雅黑" panose="020B0503020204020204" pitchFamily="34" charset="-122"/>
              </a:rPr>
              <a:t>点击此处输入文字点击此处输入文字点击此处输入文字点击此处输入文字点击此处输入文字</a:t>
            </a:r>
            <a:endParaRPr lang="zh-CN" altLang="en-US" sz="1200" dirty="0">
              <a:solidFill>
                <a:srgbClr val="292929"/>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2" presetClass="entr" presetSubtype="8"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right)">
                                      <p:cBhvr>
                                        <p:cTn id="12" dur="500"/>
                                        <p:tgtEl>
                                          <p:spTgt spid="3"/>
                                        </p:tgtEl>
                                      </p:cBhvr>
                                    </p:animEffect>
                                  </p:childTnLst>
                                </p:cTn>
                              </p:par>
                            </p:childTnLst>
                          </p:cTn>
                        </p:par>
                        <p:par>
                          <p:cTn id="13" fill="hold">
                            <p:stCondLst>
                              <p:cond delay="1149"/>
                            </p:stCondLst>
                            <p:childTnLst>
                              <p:par>
                                <p:cTn id="14" presetID="14" presetClass="entr" presetSubtype="1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randombar(horizontal)">
                                      <p:cBhvr>
                                        <p:cTn id="16" dur="500"/>
                                        <p:tgtEl>
                                          <p:spTgt spid="4"/>
                                        </p:tgtEl>
                                      </p:cBhvr>
                                    </p:animEffect>
                                  </p:childTnLst>
                                </p:cTn>
                              </p:par>
                            </p:childTnLst>
                          </p:cTn>
                        </p:par>
                        <p:par>
                          <p:cTn id="17" fill="hold">
                            <p:stCondLst>
                              <p:cond delay="1649"/>
                            </p:stCondLst>
                            <p:childTnLst>
                              <p:par>
                                <p:cTn id="18" presetID="22" presetClass="entr" presetSubtype="8" fill="hold" grpId="0" nodeType="afterEffect">
                                  <p:stCondLst>
                                    <p:cond delay="0"/>
                                  </p:stCondLst>
                                  <p:childTnLst>
                                    <p:set>
                                      <p:cBhvr>
                                        <p:cTn id="19" dur="1" fill="hold">
                                          <p:stCondLst>
                                            <p:cond delay="0"/>
                                          </p:stCondLst>
                                        </p:cTn>
                                        <p:tgtEl>
                                          <p:spTgt spid="69"/>
                                        </p:tgtEl>
                                        <p:attrNameLst>
                                          <p:attrName>style.visibility</p:attrName>
                                        </p:attrNameLst>
                                      </p:cBhvr>
                                      <p:to>
                                        <p:strVal val="visible"/>
                                      </p:to>
                                    </p:set>
                                    <p:animEffect transition="in" filter="wipe(left)">
                                      <p:cBhvr>
                                        <p:cTn id="20" dur="500"/>
                                        <p:tgtEl>
                                          <p:spTgt spid="69"/>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wipe(left)">
                                      <p:cBhvr>
                                        <p:cTn id="23" dur="500"/>
                                        <p:tgtEl>
                                          <p:spTgt spid="70"/>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1"/>
                                        </p:tgtEl>
                                        <p:attrNameLst>
                                          <p:attrName>style.visibility</p:attrName>
                                        </p:attrNameLst>
                                      </p:cBhvr>
                                      <p:to>
                                        <p:strVal val="visible"/>
                                      </p:to>
                                    </p:set>
                                    <p:animEffect transition="in" filter="wipe(left)">
                                      <p:cBhvr>
                                        <p:cTn id="26" dur="500"/>
                                        <p:tgtEl>
                                          <p:spTgt spid="71"/>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72"/>
                                        </p:tgtEl>
                                        <p:attrNameLst>
                                          <p:attrName>style.visibility</p:attrName>
                                        </p:attrNameLst>
                                      </p:cBhvr>
                                      <p:to>
                                        <p:strVal val="visible"/>
                                      </p:to>
                                    </p:set>
                                    <p:animEffect transition="in" filter="wipe(left)">
                                      <p:cBhvr>
                                        <p:cTn id="29" dur="500"/>
                                        <p:tgtEl>
                                          <p:spTgt spid="72"/>
                                        </p:tgtEl>
                                      </p:cBhvr>
                                    </p:animEffect>
                                  </p:childTnLst>
                                </p:cTn>
                              </p:par>
                            </p:childTnLst>
                          </p:cTn>
                        </p:par>
                        <p:par>
                          <p:cTn id="30" fill="hold">
                            <p:stCondLst>
                              <p:cond delay="2149"/>
                            </p:stCondLst>
                            <p:childTnLst>
                              <p:par>
                                <p:cTn id="31" presetID="2" presetClass="entr" presetSubtype="2"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250" fill="hold"/>
                                        <p:tgtEl>
                                          <p:spTgt spid="9"/>
                                        </p:tgtEl>
                                        <p:attrNameLst>
                                          <p:attrName>ppt_x</p:attrName>
                                        </p:attrNameLst>
                                      </p:cBhvr>
                                      <p:tavLst>
                                        <p:tav tm="0">
                                          <p:val>
                                            <p:strVal val="1+#ppt_w/2"/>
                                          </p:val>
                                        </p:tav>
                                        <p:tav tm="100000">
                                          <p:val>
                                            <p:strVal val="#ppt_x"/>
                                          </p:val>
                                        </p:tav>
                                      </p:tavLst>
                                    </p:anim>
                                    <p:anim calcmode="lin" valueType="num">
                                      <p:cBhvr additive="base">
                                        <p:cTn id="34" dur="250" fill="hold"/>
                                        <p:tgtEl>
                                          <p:spTgt spid="9"/>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250" fill="hold"/>
                                        <p:tgtEl>
                                          <p:spTgt spid="6"/>
                                        </p:tgtEl>
                                        <p:attrNameLst>
                                          <p:attrName>ppt_x</p:attrName>
                                        </p:attrNameLst>
                                      </p:cBhvr>
                                      <p:tavLst>
                                        <p:tav tm="0">
                                          <p:val>
                                            <p:strVal val="1+#ppt_w/2"/>
                                          </p:val>
                                        </p:tav>
                                        <p:tav tm="100000">
                                          <p:val>
                                            <p:strVal val="#ppt_x"/>
                                          </p:val>
                                        </p:tav>
                                      </p:tavLst>
                                    </p:anim>
                                    <p:anim calcmode="lin" valueType="num">
                                      <p:cBhvr additive="base">
                                        <p:cTn id="38" dur="250" fill="hold"/>
                                        <p:tgtEl>
                                          <p:spTgt spid="6"/>
                                        </p:tgtEl>
                                        <p:attrNameLst>
                                          <p:attrName>ppt_y</p:attrName>
                                        </p:attrNameLst>
                                      </p:cBhvr>
                                      <p:tavLst>
                                        <p:tav tm="0">
                                          <p:val>
                                            <p:strVal val="#ppt_y"/>
                                          </p:val>
                                        </p:tav>
                                        <p:tav tm="100000">
                                          <p:val>
                                            <p:strVal val="#ppt_y"/>
                                          </p:val>
                                        </p:tav>
                                      </p:tavLst>
                                    </p:anim>
                                  </p:childTnLst>
                                </p:cTn>
                              </p:par>
                              <p:par>
                                <p:cTn id="39" presetID="2" presetClass="entr" presetSubtype="2" fill="hold" nodeType="with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250" fill="hold"/>
                                        <p:tgtEl>
                                          <p:spTgt spid="7"/>
                                        </p:tgtEl>
                                        <p:attrNameLst>
                                          <p:attrName>ppt_x</p:attrName>
                                        </p:attrNameLst>
                                      </p:cBhvr>
                                      <p:tavLst>
                                        <p:tav tm="0">
                                          <p:val>
                                            <p:strVal val="1+#ppt_w/2"/>
                                          </p:val>
                                        </p:tav>
                                        <p:tav tm="100000">
                                          <p:val>
                                            <p:strVal val="#ppt_x"/>
                                          </p:val>
                                        </p:tav>
                                      </p:tavLst>
                                    </p:anim>
                                    <p:anim calcmode="lin" valueType="num">
                                      <p:cBhvr additive="base">
                                        <p:cTn id="42" dur="250" fill="hold"/>
                                        <p:tgtEl>
                                          <p:spTgt spid="7"/>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250" fill="hold"/>
                                        <p:tgtEl>
                                          <p:spTgt spid="8"/>
                                        </p:tgtEl>
                                        <p:attrNameLst>
                                          <p:attrName>ppt_x</p:attrName>
                                        </p:attrNameLst>
                                      </p:cBhvr>
                                      <p:tavLst>
                                        <p:tav tm="0">
                                          <p:val>
                                            <p:strVal val="1+#ppt_w/2"/>
                                          </p:val>
                                        </p:tav>
                                        <p:tav tm="100000">
                                          <p:val>
                                            <p:strVal val="#ppt_x"/>
                                          </p:val>
                                        </p:tav>
                                      </p:tavLst>
                                    </p:anim>
                                    <p:anim calcmode="lin" valueType="num">
                                      <p:cBhvr additive="base">
                                        <p:cTn id="46" dur="250" fill="hold"/>
                                        <p:tgtEl>
                                          <p:spTgt spid="8"/>
                                        </p:tgtEl>
                                        <p:attrNameLst>
                                          <p:attrName>ppt_y</p:attrName>
                                        </p:attrNameLst>
                                      </p:cBhvr>
                                      <p:tavLst>
                                        <p:tav tm="0">
                                          <p:val>
                                            <p:strVal val="#ppt_y"/>
                                          </p:val>
                                        </p:tav>
                                        <p:tav tm="100000">
                                          <p:val>
                                            <p:strVal val="#ppt_y"/>
                                          </p:val>
                                        </p:tav>
                                      </p:tavLst>
                                    </p:anim>
                                  </p:childTnLst>
                                </p:cTn>
                              </p:par>
                            </p:childTnLst>
                          </p:cTn>
                        </p:par>
                        <p:par>
                          <p:cTn id="47" fill="hold">
                            <p:stCondLst>
                              <p:cond delay="2649"/>
                            </p:stCondLst>
                            <p:childTnLst>
                              <p:par>
                                <p:cTn id="48" presetID="23" presetClass="entr" presetSubtype="32" fill="hold" grpId="0" nodeType="afterEffect">
                                  <p:stCondLst>
                                    <p:cond delay="0"/>
                                  </p:stCondLst>
                                  <p:childTnLst>
                                    <p:set>
                                      <p:cBhvr>
                                        <p:cTn id="49" dur="1" fill="hold">
                                          <p:stCondLst>
                                            <p:cond delay="0"/>
                                          </p:stCondLst>
                                        </p:cTn>
                                        <p:tgtEl>
                                          <p:spTgt spid="87"/>
                                        </p:tgtEl>
                                        <p:attrNameLst>
                                          <p:attrName>style.visibility</p:attrName>
                                        </p:attrNameLst>
                                      </p:cBhvr>
                                      <p:to>
                                        <p:strVal val="visible"/>
                                      </p:to>
                                    </p:set>
                                    <p:anim calcmode="lin" valueType="num">
                                      <p:cBhvr>
                                        <p:cTn id="50" dur="500" fill="hold"/>
                                        <p:tgtEl>
                                          <p:spTgt spid="87"/>
                                        </p:tgtEl>
                                        <p:attrNameLst>
                                          <p:attrName>ppt_w</p:attrName>
                                        </p:attrNameLst>
                                      </p:cBhvr>
                                      <p:tavLst>
                                        <p:tav tm="0">
                                          <p:val>
                                            <p:strVal val="4*#ppt_w"/>
                                          </p:val>
                                        </p:tav>
                                        <p:tav tm="100000">
                                          <p:val>
                                            <p:strVal val="#ppt_w"/>
                                          </p:val>
                                        </p:tav>
                                      </p:tavLst>
                                    </p:anim>
                                    <p:anim calcmode="lin" valueType="num">
                                      <p:cBhvr>
                                        <p:cTn id="51" dur="500" fill="hold"/>
                                        <p:tgtEl>
                                          <p:spTgt spid="87"/>
                                        </p:tgtEl>
                                        <p:attrNameLst>
                                          <p:attrName>ppt_h</p:attrName>
                                        </p:attrNameLst>
                                      </p:cBhvr>
                                      <p:tavLst>
                                        <p:tav tm="0">
                                          <p:val>
                                            <p:strVal val="4*#ppt_h"/>
                                          </p:val>
                                        </p:tav>
                                        <p:tav tm="100000">
                                          <p:val>
                                            <p:strVal val="#ppt_h"/>
                                          </p:val>
                                        </p:tav>
                                      </p:tavLst>
                                    </p:anim>
                                  </p:childTnLst>
                                </p:cTn>
                              </p:par>
                              <p:par>
                                <p:cTn id="52" presetID="23" presetClass="entr" presetSubtype="32" fill="hold" grpId="0" nodeType="withEffect">
                                  <p:stCondLst>
                                    <p:cond delay="0"/>
                                  </p:stCondLst>
                                  <p:childTnLst>
                                    <p:set>
                                      <p:cBhvr>
                                        <p:cTn id="53" dur="1" fill="hold">
                                          <p:stCondLst>
                                            <p:cond delay="0"/>
                                          </p:stCondLst>
                                        </p:cTn>
                                        <p:tgtEl>
                                          <p:spTgt spid="88"/>
                                        </p:tgtEl>
                                        <p:attrNameLst>
                                          <p:attrName>style.visibility</p:attrName>
                                        </p:attrNameLst>
                                      </p:cBhvr>
                                      <p:to>
                                        <p:strVal val="visible"/>
                                      </p:to>
                                    </p:set>
                                    <p:anim calcmode="lin" valueType="num">
                                      <p:cBhvr>
                                        <p:cTn id="54" dur="500" fill="hold"/>
                                        <p:tgtEl>
                                          <p:spTgt spid="88"/>
                                        </p:tgtEl>
                                        <p:attrNameLst>
                                          <p:attrName>ppt_w</p:attrName>
                                        </p:attrNameLst>
                                      </p:cBhvr>
                                      <p:tavLst>
                                        <p:tav tm="0">
                                          <p:val>
                                            <p:strVal val="4*#ppt_w"/>
                                          </p:val>
                                        </p:tav>
                                        <p:tav tm="100000">
                                          <p:val>
                                            <p:strVal val="#ppt_w"/>
                                          </p:val>
                                        </p:tav>
                                      </p:tavLst>
                                    </p:anim>
                                    <p:anim calcmode="lin" valueType="num">
                                      <p:cBhvr>
                                        <p:cTn id="55" dur="500" fill="hold"/>
                                        <p:tgtEl>
                                          <p:spTgt spid="88"/>
                                        </p:tgtEl>
                                        <p:attrNameLst>
                                          <p:attrName>ppt_h</p:attrName>
                                        </p:attrNameLst>
                                      </p:cBhvr>
                                      <p:tavLst>
                                        <p:tav tm="0">
                                          <p:val>
                                            <p:strVal val="4*#ppt_h"/>
                                          </p:val>
                                        </p:tav>
                                        <p:tav tm="100000">
                                          <p:val>
                                            <p:strVal val="#ppt_h"/>
                                          </p:val>
                                        </p:tav>
                                      </p:tavLst>
                                    </p:anim>
                                  </p:childTnLst>
                                </p:cTn>
                              </p:par>
                              <p:par>
                                <p:cTn id="56" presetID="23" presetClass="entr" presetSubtype="32" fill="hold" grpId="0" nodeType="withEffect">
                                  <p:stCondLst>
                                    <p:cond delay="0"/>
                                  </p:stCondLst>
                                  <p:childTnLst>
                                    <p:set>
                                      <p:cBhvr>
                                        <p:cTn id="57" dur="1" fill="hold">
                                          <p:stCondLst>
                                            <p:cond delay="0"/>
                                          </p:stCondLst>
                                        </p:cTn>
                                        <p:tgtEl>
                                          <p:spTgt spid="89"/>
                                        </p:tgtEl>
                                        <p:attrNameLst>
                                          <p:attrName>style.visibility</p:attrName>
                                        </p:attrNameLst>
                                      </p:cBhvr>
                                      <p:to>
                                        <p:strVal val="visible"/>
                                      </p:to>
                                    </p:set>
                                    <p:anim calcmode="lin" valueType="num">
                                      <p:cBhvr>
                                        <p:cTn id="58" dur="500" fill="hold"/>
                                        <p:tgtEl>
                                          <p:spTgt spid="89"/>
                                        </p:tgtEl>
                                        <p:attrNameLst>
                                          <p:attrName>ppt_w</p:attrName>
                                        </p:attrNameLst>
                                      </p:cBhvr>
                                      <p:tavLst>
                                        <p:tav tm="0">
                                          <p:val>
                                            <p:strVal val="4*#ppt_w"/>
                                          </p:val>
                                        </p:tav>
                                        <p:tav tm="100000">
                                          <p:val>
                                            <p:strVal val="#ppt_w"/>
                                          </p:val>
                                        </p:tav>
                                      </p:tavLst>
                                    </p:anim>
                                    <p:anim calcmode="lin" valueType="num">
                                      <p:cBhvr>
                                        <p:cTn id="59" dur="500" fill="hold"/>
                                        <p:tgtEl>
                                          <p:spTgt spid="89"/>
                                        </p:tgtEl>
                                        <p:attrNameLst>
                                          <p:attrName>ppt_h</p:attrName>
                                        </p:attrNameLst>
                                      </p:cBhvr>
                                      <p:tavLst>
                                        <p:tav tm="0">
                                          <p:val>
                                            <p:strVal val="4*#ppt_h"/>
                                          </p:val>
                                        </p:tav>
                                        <p:tav tm="100000">
                                          <p:val>
                                            <p:strVal val="#ppt_h"/>
                                          </p:val>
                                        </p:tav>
                                      </p:tavLst>
                                    </p:anim>
                                  </p:childTnLst>
                                </p:cTn>
                              </p:par>
                              <p:par>
                                <p:cTn id="60" presetID="23" presetClass="entr" presetSubtype="32" fill="hold" grpId="0" nodeType="withEffect">
                                  <p:stCondLst>
                                    <p:cond delay="0"/>
                                  </p:stCondLst>
                                  <p:childTnLst>
                                    <p:set>
                                      <p:cBhvr>
                                        <p:cTn id="61" dur="1" fill="hold">
                                          <p:stCondLst>
                                            <p:cond delay="0"/>
                                          </p:stCondLst>
                                        </p:cTn>
                                        <p:tgtEl>
                                          <p:spTgt spid="90"/>
                                        </p:tgtEl>
                                        <p:attrNameLst>
                                          <p:attrName>style.visibility</p:attrName>
                                        </p:attrNameLst>
                                      </p:cBhvr>
                                      <p:to>
                                        <p:strVal val="visible"/>
                                      </p:to>
                                    </p:set>
                                    <p:anim calcmode="lin" valueType="num">
                                      <p:cBhvr>
                                        <p:cTn id="62" dur="500" fill="hold"/>
                                        <p:tgtEl>
                                          <p:spTgt spid="90"/>
                                        </p:tgtEl>
                                        <p:attrNameLst>
                                          <p:attrName>ppt_w</p:attrName>
                                        </p:attrNameLst>
                                      </p:cBhvr>
                                      <p:tavLst>
                                        <p:tav tm="0">
                                          <p:val>
                                            <p:strVal val="4*#ppt_w"/>
                                          </p:val>
                                        </p:tav>
                                        <p:tav tm="100000">
                                          <p:val>
                                            <p:strVal val="#ppt_w"/>
                                          </p:val>
                                        </p:tav>
                                      </p:tavLst>
                                    </p:anim>
                                    <p:anim calcmode="lin" valueType="num">
                                      <p:cBhvr>
                                        <p:cTn id="63" dur="500" fill="hold"/>
                                        <p:tgtEl>
                                          <p:spTgt spid="90"/>
                                        </p:tgtEl>
                                        <p:attrNameLst>
                                          <p:attrName>ppt_h</p:attrName>
                                        </p:attrNameLst>
                                      </p:cBhvr>
                                      <p:tavLst>
                                        <p:tav tm="0">
                                          <p:val>
                                            <p:strVal val="4*#ppt_h"/>
                                          </p:val>
                                        </p:tav>
                                        <p:tav tm="100000">
                                          <p:val>
                                            <p:strVal val="#ppt_h"/>
                                          </p:val>
                                        </p:tav>
                                      </p:tavLst>
                                    </p:anim>
                                  </p:childTnLst>
                                </p:cTn>
                              </p:par>
                            </p:childTnLst>
                          </p:cTn>
                        </p:par>
                        <p:par>
                          <p:cTn id="64" fill="hold">
                            <p:stCondLst>
                              <p:cond delay="3149"/>
                            </p:stCondLst>
                            <p:childTnLst>
                              <p:par>
                                <p:cTn id="65" presetID="10" presetClass="entr" presetSubtype="0" fill="hold" grpId="0" nodeType="afterEffect">
                                  <p:stCondLst>
                                    <p:cond delay="0"/>
                                  </p:stCondLst>
                                  <p:childTnLst>
                                    <p:set>
                                      <p:cBhvr>
                                        <p:cTn id="66" dur="1" fill="hold">
                                          <p:stCondLst>
                                            <p:cond delay="0"/>
                                          </p:stCondLst>
                                        </p:cTn>
                                        <p:tgtEl>
                                          <p:spTgt spid="5"/>
                                        </p:tgtEl>
                                        <p:attrNameLst>
                                          <p:attrName>style.visibility</p:attrName>
                                        </p:attrNameLst>
                                      </p:cBhvr>
                                      <p:to>
                                        <p:strVal val="visible"/>
                                      </p:to>
                                    </p:set>
                                    <p:animEffect transition="in" filter="fade">
                                      <p:cBhvr>
                                        <p:cTn id="67" dur="250"/>
                                        <p:tgtEl>
                                          <p:spTgt spid="5"/>
                                        </p:tgtEl>
                                      </p:cBhvr>
                                    </p:animEffect>
                                  </p:childTnLst>
                                </p:cTn>
                              </p:par>
                            </p:childTnLst>
                          </p:cTn>
                        </p:par>
                        <p:par>
                          <p:cTn id="68" fill="hold">
                            <p:stCondLst>
                              <p:cond delay="3649"/>
                            </p:stCondLst>
                            <p:childTnLst>
                              <p:par>
                                <p:cTn id="69" presetID="10" presetClass="entr" presetSubtype="0" fill="hold" grpId="0" nodeType="afterEffect">
                                  <p:stCondLst>
                                    <p:cond delay="0"/>
                                  </p:stCondLst>
                                  <p:childTnLst>
                                    <p:set>
                                      <p:cBhvr>
                                        <p:cTn id="70" dur="1" fill="hold">
                                          <p:stCondLst>
                                            <p:cond delay="0"/>
                                          </p:stCondLst>
                                        </p:cTn>
                                        <p:tgtEl>
                                          <p:spTgt spid="94"/>
                                        </p:tgtEl>
                                        <p:attrNameLst>
                                          <p:attrName>style.visibility</p:attrName>
                                        </p:attrNameLst>
                                      </p:cBhvr>
                                      <p:to>
                                        <p:strVal val="visible"/>
                                      </p:to>
                                    </p:set>
                                    <p:animEffect transition="in" filter="fade">
                                      <p:cBhvr>
                                        <p:cTn id="71" dur="250"/>
                                        <p:tgtEl>
                                          <p:spTgt spid="94"/>
                                        </p:tgtEl>
                                      </p:cBhvr>
                                    </p:animEffect>
                                  </p:childTnLst>
                                </p:cTn>
                              </p:par>
                            </p:childTnLst>
                          </p:cTn>
                        </p:par>
                        <p:par>
                          <p:cTn id="72" fill="hold">
                            <p:stCondLst>
                              <p:cond delay="4149"/>
                            </p:stCondLst>
                            <p:childTnLst>
                              <p:par>
                                <p:cTn id="73" presetID="10" presetClass="entr" presetSubtype="0" fill="hold" grpId="0" nodeType="afterEffect">
                                  <p:stCondLst>
                                    <p:cond delay="0"/>
                                  </p:stCondLst>
                                  <p:childTnLst>
                                    <p:set>
                                      <p:cBhvr>
                                        <p:cTn id="74" dur="1" fill="hold">
                                          <p:stCondLst>
                                            <p:cond delay="0"/>
                                          </p:stCondLst>
                                        </p:cTn>
                                        <p:tgtEl>
                                          <p:spTgt spid="95"/>
                                        </p:tgtEl>
                                        <p:attrNameLst>
                                          <p:attrName>style.visibility</p:attrName>
                                        </p:attrNameLst>
                                      </p:cBhvr>
                                      <p:to>
                                        <p:strVal val="visible"/>
                                      </p:to>
                                    </p:set>
                                    <p:animEffect transition="in" filter="fade">
                                      <p:cBhvr>
                                        <p:cTn id="75" dur="250"/>
                                        <p:tgtEl>
                                          <p:spTgt spid="95"/>
                                        </p:tgtEl>
                                      </p:cBhvr>
                                    </p:animEffect>
                                  </p:childTnLst>
                                </p:cTn>
                              </p:par>
                            </p:childTnLst>
                          </p:cTn>
                        </p:par>
                        <p:par>
                          <p:cTn id="76" fill="hold">
                            <p:stCondLst>
                              <p:cond delay="4649"/>
                            </p:stCondLst>
                            <p:childTnLst>
                              <p:par>
                                <p:cTn id="77" presetID="10" presetClass="entr" presetSubtype="0" fill="hold" grpId="0" nodeType="afterEffect">
                                  <p:stCondLst>
                                    <p:cond delay="0"/>
                                  </p:stCondLst>
                                  <p:childTnLst>
                                    <p:set>
                                      <p:cBhvr>
                                        <p:cTn id="78" dur="1" fill="hold">
                                          <p:stCondLst>
                                            <p:cond delay="0"/>
                                          </p:stCondLst>
                                        </p:cTn>
                                        <p:tgtEl>
                                          <p:spTgt spid="96"/>
                                        </p:tgtEl>
                                        <p:attrNameLst>
                                          <p:attrName>style.visibility</p:attrName>
                                        </p:attrNameLst>
                                      </p:cBhvr>
                                      <p:to>
                                        <p:strVal val="visible"/>
                                      </p:to>
                                    </p:set>
                                    <p:animEffect transition="in" filter="fade">
                                      <p:cBhvr>
                                        <p:cTn id="79" dur="25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69" grpId="0" animBg="1"/>
      <p:bldP spid="70" grpId="0" animBg="1"/>
      <p:bldP spid="71" grpId="0" animBg="1"/>
      <p:bldP spid="72" grpId="0" animBg="1"/>
      <p:bldP spid="87" grpId="0" animBg="1"/>
      <p:bldP spid="88" grpId="0" animBg="1"/>
      <p:bldP spid="89" grpId="0" animBg="1"/>
      <p:bldP spid="90" grpId="0" animBg="1"/>
      <p:bldP spid="5" grpId="0"/>
      <p:bldP spid="94" grpId="0"/>
      <p:bldP spid="95" grpId="0"/>
      <p:bldP spid="9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 y="-1854"/>
            <a:ext cx="9143999" cy="6860986"/>
            <a:chOff x="-283977" y="779393"/>
            <a:chExt cx="10108415" cy="6943838"/>
          </a:xfrm>
        </p:grpSpPr>
        <p:pic>
          <p:nvPicPr>
            <p:cNvPr id="4"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5753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4494608"/>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3270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2046335"/>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779393"/>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1588" y="644688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5" name="组合 24"/>
          <p:cNvGrpSpPr/>
          <p:nvPr/>
        </p:nvGrpSpPr>
        <p:grpSpPr>
          <a:xfrm>
            <a:off x="78477" y="282754"/>
            <a:ext cx="9000000" cy="6495695"/>
            <a:chOff x="410612" y="490688"/>
            <a:chExt cx="8265845" cy="5962649"/>
          </a:xfrm>
        </p:grpSpPr>
        <p:sp>
          <p:nvSpPr>
            <p:cNvPr id="16" name="圆角矩形 15"/>
            <p:cNvSpPr/>
            <p:nvPr/>
          </p:nvSpPr>
          <p:spPr>
            <a:xfrm>
              <a:off x="467545" y="538783"/>
              <a:ext cx="8208912" cy="5914554"/>
            </a:xfrm>
            <a:prstGeom prst="roundRect">
              <a:avLst>
                <a:gd name="adj" fmla="val 5214"/>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410612" y="490688"/>
              <a:ext cx="8208912" cy="5914554"/>
            </a:xfrm>
            <a:prstGeom prst="roundRect">
              <a:avLst>
                <a:gd name="adj" fmla="val 5214"/>
              </a:avLst>
            </a:prstGeom>
            <a:pattFill prst="ltUpDiag">
              <a:fgClr>
                <a:srgbClr val="F4F4F4"/>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 name="组合 2"/>
          <p:cNvGrpSpPr/>
          <p:nvPr/>
        </p:nvGrpSpPr>
        <p:grpSpPr>
          <a:xfrm>
            <a:off x="3329251" y="157397"/>
            <a:ext cx="1292492" cy="5195761"/>
            <a:chOff x="3329251" y="157397"/>
            <a:chExt cx="1292492" cy="5195761"/>
          </a:xfrm>
        </p:grpSpPr>
        <p:grpSp>
          <p:nvGrpSpPr>
            <p:cNvPr id="17" name="组合 16"/>
            <p:cNvGrpSpPr/>
            <p:nvPr/>
          </p:nvGrpSpPr>
          <p:grpSpPr>
            <a:xfrm>
              <a:off x="3329251" y="157397"/>
              <a:ext cx="1292492" cy="5195761"/>
              <a:chOff x="4237956" y="429015"/>
              <a:chExt cx="910108" cy="4368137"/>
            </a:xfrm>
          </p:grpSpPr>
          <p:sp>
            <p:nvSpPr>
              <p:cNvPr id="11" name="圆角矩形 10"/>
              <p:cNvSpPr/>
              <p:nvPr/>
            </p:nvSpPr>
            <p:spPr>
              <a:xfrm>
                <a:off x="4283968"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4237956" y="429015"/>
                <a:ext cx="864096" cy="4323745"/>
              </a:xfrm>
              <a:prstGeom prst="roundRect">
                <a:avLst/>
              </a:prstGeom>
              <a:solidFill>
                <a:srgbClr val="4352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TextBox 1"/>
            <p:cNvSpPr txBox="1"/>
            <p:nvPr/>
          </p:nvSpPr>
          <p:spPr>
            <a:xfrm>
              <a:off x="3608059" y="1563326"/>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defRPr>
              </a:lvl1pPr>
            </a:lstStyle>
            <a:p>
              <a:r>
                <a:rPr lang="zh-CN" altLang="en-US" dirty="0"/>
                <a:t>教学分析</a:t>
              </a:r>
              <a:endParaRPr lang="zh-CN" altLang="en-US" dirty="0"/>
            </a:p>
          </p:txBody>
        </p:sp>
      </p:grpSp>
      <p:grpSp>
        <p:nvGrpSpPr>
          <p:cNvPr id="24" name="组合 23"/>
          <p:cNvGrpSpPr/>
          <p:nvPr/>
        </p:nvGrpSpPr>
        <p:grpSpPr>
          <a:xfrm>
            <a:off x="4741713" y="150052"/>
            <a:ext cx="1300236" cy="5195690"/>
            <a:chOff x="4741713" y="150052"/>
            <a:chExt cx="1300236" cy="5195690"/>
          </a:xfrm>
        </p:grpSpPr>
        <p:grpSp>
          <p:nvGrpSpPr>
            <p:cNvPr id="21" name="组合 20"/>
            <p:cNvGrpSpPr/>
            <p:nvPr/>
          </p:nvGrpSpPr>
          <p:grpSpPr>
            <a:xfrm>
              <a:off x="4741713" y="150052"/>
              <a:ext cx="1300236" cy="5195690"/>
              <a:chOff x="5312622" y="422268"/>
              <a:chExt cx="915562" cy="4368077"/>
            </a:xfrm>
          </p:grpSpPr>
          <p:sp>
            <p:nvSpPr>
              <p:cNvPr id="12" name="圆角矩形 11"/>
              <p:cNvSpPr/>
              <p:nvPr/>
            </p:nvSpPr>
            <p:spPr>
              <a:xfrm>
                <a:off x="5364088" y="422268"/>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5312622" y="431269"/>
                <a:ext cx="864096" cy="4323744"/>
              </a:xfrm>
              <a:prstGeom prst="roundRect">
                <a:avLst/>
              </a:prstGeom>
              <a:solidFill>
                <a:srgbClr val="1E6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TextBox 33"/>
            <p:cNvSpPr txBox="1"/>
            <p:nvPr/>
          </p:nvSpPr>
          <p:spPr>
            <a:xfrm>
              <a:off x="5028265" y="1563325"/>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defRPr>
              </a:lvl1pPr>
            </a:lstStyle>
            <a:p>
              <a:r>
                <a:rPr lang="zh-CN" altLang="en-US" dirty="0"/>
                <a:t>教学策略</a:t>
              </a:r>
              <a:endParaRPr lang="zh-CN" altLang="en-US" dirty="0"/>
            </a:p>
          </p:txBody>
        </p:sp>
      </p:grpSp>
      <p:grpSp>
        <p:nvGrpSpPr>
          <p:cNvPr id="26" name="组合 25"/>
          <p:cNvGrpSpPr/>
          <p:nvPr/>
        </p:nvGrpSpPr>
        <p:grpSpPr>
          <a:xfrm>
            <a:off x="6161919" y="150051"/>
            <a:ext cx="1300157" cy="5195690"/>
            <a:chOff x="6161919" y="150051"/>
            <a:chExt cx="1300157" cy="5195690"/>
          </a:xfrm>
        </p:grpSpPr>
        <p:grpSp>
          <p:nvGrpSpPr>
            <p:cNvPr id="22" name="组合 21"/>
            <p:cNvGrpSpPr/>
            <p:nvPr/>
          </p:nvGrpSpPr>
          <p:grpSpPr>
            <a:xfrm>
              <a:off x="6161919" y="150051"/>
              <a:ext cx="1300157" cy="5195690"/>
              <a:chOff x="6464806" y="422267"/>
              <a:chExt cx="915506" cy="4368077"/>
            </a:xfrm>
          </p:grpSpPr>
          <p:sp>
            <p:nvSpPr>
              <p:cNvPr id="13" name="圆角矩形 12"/>
              <p:cNvSpPr/>
              <p:nvPr/>
            </p:nvSpPr>
            <p:spPr>
              <a:xfrm>
                <a:off x="6516216" y="422267"/>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6464806" y="434469"/>
                <a:ext cx="864096" cy="4323744"/>
              </a:xfrm>
              <a:prstGeom prst="roundRect">
                <a:avLst/>
              </a:prstGeom>
              <a:solidFill>
                <a:srgbClr val="2A8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TextBox 34"/>
            <p:cNvSpPr txBox="1"/>
            <p:nvPr/>
          </p:nvSpPr>
          <p:spPr>
            <a:xfrm>
              <a:off x="6448392" y="1563324"/>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defRPr>
              </a:lvl1pPr>
            </a:lstStyle>
            <a:p>
              <a:r>
                <a:rPr lang="zh-CN" altLang="en-US" dirty="0"/>
                <a:t>教学过程</a:t>
              </a:r>
              <a:endParaRPr lang="zh-CN" altLang="en-US" dirty="0"/>
            </a:p>
          </p:txBody>
        </p:sp>
      </p:grpSp>
      <p:grpSp>
        <p:nvGrpSpPr>
          <p:cNvPr id="27" name="组合 26"/>
          <p:cNvGrpSpPr/>
          <p:nvPr/>
        </p:nvGrpSpPr>
        <p:grpSpPr>
          <a:xfrm>
            <a:off x="7582045" y="157468"/>
            <a:ext cx="1293486" cy="5195689"/>
            <a:chOff x="7582045" y="157468"/>
            <a:chExt cx="1293486" cy="5195689"/>
          </a:xfrm>
        </p:grpSpPr>
        <p:grpSp>
          <p:nvGrpSpPr>
            <p:cNvPr id="23" name="组合 22"/>
            <p:cNvGrpSpPr/>
            <p:nvPr/>
          </p:nvGrpSpPr>
          <p:grpSpPr>
            <a:xfrm>
              <a:off x="7582045" y="157468"/>
              <a:ext cx="1293486" cy="5195689"/>
              <a:chOff x="7621632" y="429075"/>
              <a:chExt cx="910808" cy="4368077"/>
            </a:xfrm>
          </p:grpSpPr>
          <p:sp>
            <p:nvSpPr>
              <p:cNvPr id="14" name="圆角矩形 13"/>
              <p:cNvSpPr/>
              <p:nvPr/>
            </p:nvSpPr>
            <p:spPr>
              <a:xfrm>
                <a:off x="7668344"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7621632" y="442067"/>
                <a:ext cx="864096" cy="4323745"/>
              </a:xfrm>
              <a:prstGeom prst="roundRect">
                <a:avLst/>
              </a:prstGeom>
              <a:solidFill>
                <a:srgbClr val="E448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TextBox 35"/>
            <p:cNvSpPr txBox="1"/>
            <p:nvPr/>
          </p:nvSpPr>
          <p:spPr>
            <a:xfrm>
              <a:off x="7861847" y="1563322"/>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p>
              <a:pPr algn="ctr"/>
              <a:r>
                <a:rPr lang="zh-CN" altLang="en-US" sz="4000" b="1" spc="150" dirty="0" smtClean="0">
                  <a:ln w="11430"/>
                  <a:solidFill>
                    <a:schemeClr val="bg1"/>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rPr>
                <a:t>教学</a:t>
              </a:r>
              <a:r>
                <a:rPr lang="zh-CN" altLang="en-US" sz="4000" b="1" spc="150" dirty="0">
                  <a:ln w="11430"/>
                  <a:solidFill>
                    <a:schemeClr val="bg1"/>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rPr>
                <a:t>效果</a:t>
              </a:r>
              <a:endParaRPr lang="zh-CN" altLang="en-US" sz="4000" b="1" spc="150" dirty="0">
                <a:ln w="11430"/>
                <a:solidFill>
                  <a:schemeClr val="bg1"/>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endParaRPr>
            </a:p>
          </p:txBody>
        </p:sp>
      </p:grpSp>
      <p:pic>
        <p:nvPicPr>
          <p:cNvPr id="3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60351" y="-921367"/>
            <a:ext cx="6048375" cy="6254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2" name="文本框 1"/>
          <p:cNvSpPr>
            <a:spLocks noChangeArrowheads="1"/>
          </p:cNvSpPr>
          <p:nvPr/>
        </p:nvSpPr>
        <p:spPr bwMode="auto">
          <a:xfrm>
            <a:off x="78478" y="4638872"/>
            <a:ext cx="331611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5400" dirty="0">
                <a:solidFill>
                  <a:schemeClr val="bg1">
                    <a:lumMod val="50000"/>
                  </a:schemeClr>
                </a:solidFill>
                <a:latin typeface="Broadway" pitchFamily="82" charset="0"/>
                <a:sym typeface="Broadway" pitchFamily="82" charset="0"/>
              </a:rPr>
              <a:t>Content</a:t>
            </a:r>
            <a:endParaRPr lang="zh-CN" altLang="en-US" sz="5400" dirty="0">
              <a:solidFill>
                <a:schemeClr val="bg1">
                  <a:lumMod val="50000"/>
                </a:schemeClr>
              </a:solidFill>
              <a:latin typeface="Broadway" pitchFamily="82" charset="0"/>
              <a:sym typeface="Broadway" pitchFamily="82" charset="0"/>
            </a:endParaRPr>
          </a:p>
        </p:txBody>
      </p:sp>
      <p:sp>
        <p:nvSpPr>
          <p:cNvPr id="53" name="文本框 3"/>
          <p:cNvSpPr>
            <a:spLocks noChangeArrowheads="1"/>
          </p:cNvSpPr>
          <p:nvPr/>
        </p:nvSpPr>
        <p:spPr bwMode="auto">
          <a:xfrm>
            <a:off x="172382" y="4143053"/>
            <a:ext cx="187933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3600" b="1"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sym typeface="微软雅黑" panose="020B0503020204020204" pitchFamily="34" charset="-122"/>
              </a:rPr>
              <a:t>目录</a:t>
            </a:r>
            <a:endParaRPr kumimoji="0" lang="zh-CN" altLang="en-US" sz="1800" b="0" i="0" u="none" strike="noStrike" kern="0" cap="none" spc="0" normalizeH="0" baseline="0" noProof="0" dirty="0" smtClean="0">
              <a:ln>
                <a:noFill/>
              </a:ln>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1000"/>
                                        <p:tgtEl>
                                          <p:spTgt spid="53"/>
                                        </p:tgtEl>
                                      </p:cBhvr>
                                    </p:animEffect>
                                    <p:anim calcmode="lin" valueType="num">
                                      <p:cBhvr>
                                        <p:cTn id="8" dur="1000" fill="hold"/>
                                        <p:tgtEl>
                                          <p:spTgt spid="53"/>
                                        </p:tgtEl>
                                        <p:attrNameLst>
                                          <p:attrName>ppt_x</p:attrName>
                                        </p:attrNameLst>
                                      </p:cBhvr>
                                      <p:tavLst>
                                        <p:tav tm="0">
                                          <p:val>
                                            <p:strVal val="#ppt_x"/>
                                          </p:val>
                                        </p:tav>
                                        <p:tav tm="100000">
                                          <p:val>
                                            <p:strVal val="#ppt_x"/>
                                          </p:val>
                                        </p:tav>
                                      </p:tavLst>
                                    </p:anim>
                                    <p:anim calcmode="lin" valueType="num">
                                      <p:cBhvr>
                                        <p:cTn id="9" dur="1000" fill="hold"/>
                                        <p:tgtEl>
                                          <p:spTgt spid="5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1000"/>
                                        <p:tgtEl>
                                          <p:spTgt spid="52"/>
                                        </p:tgtEl>
                                      </p:cBhvr>
                                    </p:animEffect>
                                    <p:anim calcmode="lin" valueType="num">
                                      <p:cBhvr>
                                        <p:cTn id="13" dur="1000" fill="hold"/>
                                        <p:tgtEl>
                                          <p:spTgt spid="52"/>
                                        </p:tgtEl>
                                        <p:attrNameLst>
                                          <p:attrName>ppt_x</p:attrName>
                                        </p:attrNameLst>
                                      </p:cBhvr>
                                      <p:tavLst>
                                        <p:tav tm="0">
                                          <p:val>
                                            <p:strVal val="#ppt_x"/>
                                          </p:val>
                                        </p:tav>
                                        <p:tav tm="100000">
                                          <p:val>
                                            <p:strVal val="#ppt_x"/>
                                          </p:val>
                                        </p:tav>
                                      </p:tavLst>
                                    </p:anim>
                                    <p:anim calcmode="lin" valueType="num">
                                      <p:cBhvr>
                                        <p:cTn id="14" dur="1000" fill="hold"/>
                                        <p:tgtEl>
                                          <p:spTgt spid="52"/>
                                        </p:tgtEl>
                                        <p:attrNameLst>
                                          <p:attrName>ppt_y</p:attrName>
                                        </p:attrNameLst>
                                      </p:cBhvr>
                                      <p:tavLst>
                                        <p:tav tm="0">
                                          <p:val>
                                            <p:strVal val="#ppt_y-.1"/>
                                          </p:val>
                                        </p:tav>
                                        <p:tav tm="100000">
                                          <p:val>
                                            <p:strVal val="#ppt_y"/>
                                          </p:val>
                                        </p:tav>
                                      </p:tavLst>
                                    </p:anim>
                                  </p:childTnLst>
                                </p:cTn>
                              </p:par>
                              <p:par>
                                <p:cTn id="15" presetID="6" presetClass="emph" presetSubtype="0" fill="hold" nodeType="withEffect">
                                  <p:stCondLst>
                                    <p:cond delay="0"/>
                                  </p:stCondLst>
                                  <p:childTnLst>
                                    <p:animScale>
                                      <p:cBhvr>
                                        <p:cTn id="16" dur="1000" fill="hold"/>
                                        <p:tgtEl>
                                          <p:spTgt spid="39"/>
                                        </p:tgtEl>
                                      </p:cBhvr>
                                      <p:by x="70000" y="70000"/>
                                    </p:animScale>
                                  </p:childTnLst>
                                </p:cTn>
                              </p:par>
                              <p:par>
                                <p:cTn id="17" presetID="42" presetClass="path" presetSubtype="0" accel="50000" decel="50000" fill="hold" nodeType="withEffect">
                                  <p:stCondLst>
                                    <p:cond delay="0"/>
                                  </p:stCondLst>
                                  <p:childTnLst>
                                    <p:animMotion origin="layout" path="M -1.94444E-6 2.71676E-6 L -0.06302 -0.12601 " pathEditMode="relative" rAng="0" ptsTypes="AA">
                                      <p:cBhvr>
                                        <p:cTn id="18" dur="1000" fill="hold"/>
                                        <p:tgtEl>
                                          <p:spTgt spid="39"/>
                                        </p:tgtEl>
                                        <p:attrNameLst>
                                          <p:attrName>ppt_x</p:attrName>
                                          <p:attrName>ppt_y</p:attrName>
                                        </p:attrNameLst>
                                      </p:cBhvr>
                                      <p:rCtr x="-3160" y="-6312"/>
                                    </p:animMotion>
                                  </p:childTnLst>
                                </p:cTn>
                              </p:par>
                            </p:childTnLst>
                          </p:cTn>
                        </p:par>
                        <p:par>
                          <p:cTn id="19" fill="hold">
                            <p:stCondLst>
                              <p:cond delay="1000"/>
                            </p:stCondLst>
                            <p:childTnLst>
                              <p:par>
                                <p:cTn id="20" presetID="2" presetClass="entr" presetSubtype="1"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100" fill="hold"/>
                                        <p:tgtEl>
                                          <p:spTgt spid="3"/>
                                        </p:tgtEl>
                                        <p:attrNameLst>
                                          <p:attrName>ppt_x</p:attrName>
                                        </p:attrNameLst>
                                      </p:cBhvr>
                                      <p:tavLst>
                                        <p:tav tm="0">
                                          <p:val>
                                            <p:strVal val="#ppt_x"/>
                                          </p:val>
                                        </p:tav>
                                        <p:tav tm="100000">
                                          <p:val>
                                            <p:strVal val="#ppt_x"/>
                                          </p:val>
                                        </p:tav>
                                      </p:tavLst>
                                    </p:anim>
                                    <p:anim calcmode="lin" valueType="num">
                                      <p:cBhvr additive="base">
                                        <p:cTn id="23" dur="100" fill="hold"/>
                                        <p:tgtEl>
                                          <p:spTgt spid="3"/>
                                        </p:tgtEl>
                                        <p:attrNameLst>
                                          <p:attrName>ppt_y</p:attrName>
                                        </p:attrNameLst>
                                      </p:cBhvr>
                                      <p:tavLst>
                                        <p:tav tm="0">
                                          <p:val>
                                            <p:strVal val="0-#ppt_h/2"/>
                                          </p:val>
                                        </p:tav>
                                        <p:tav tm="100000">
                                          <p:val>
                                            <p:strVal val="#ppt_y"/>
                                          </p:val>
                                        </p:tav>
                                      </p:tavLst>
                                    </p:anim>
                                  </p:childTnLst>
                                </p:cTn>
                              </p:par>
                            </p:childTnLst>
                          </p:cTn>
                        </p:par>
                        <p:par>
                          <p:cTn id="24" fill="hold">
                            <p:stCondLst>
                              <p:cond delay="1500"/>
                            </p:stCondLst>
                            <p:childTnLst>
                              <p:par>
                                <p:cTn id="25" presetID="2" presetClass="entr" presetSubtype="1"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300" fill="hold"/>
                                        <p:tgtEl>
                                          <p:spTgt spid="24"/>
                                        </p:tgtEl>
                                        <p:attrNameLst>
                                          <p:attrName>ppt_x</p:attrName>
                                        </p:attrNameLst>
                                      </p:cBhvr>
                                      <p:tavLst>
                                        <p:tav tm="0">
                                          <p:val>
                                            <p:strVal val="#ppt_x"/>
                                          </p:val>
                                        </p:tav>
                                        <p:tav tm="100000">
                                          <p:val>
                                            <p:strVal val="#ppt_x"/>
                                          </p:val>
                                        </p:tav>
                                      </p:tavLst>
                                    </p:anim>
                                    <p:anim calcmode="lin" valueType="num">
                                      <p:cBhvr additive="base">
                                        <p:cTn id="28" dur="300" fill="hold"/>
                                        <p:tgtEl>
                                          <p:spTgt spid="24"/>
                                        </p:tgtEl>
                                        <p:attrNameLst>
                                          <p:attrName>ppt_y</p:attrName>
                                        </p:attrNameLst>
                                      </p:cBhvr>
                                      <p:tavLst>
                                        <p:tav tm="0">
                                          <p:val>
                                            <p:strVal val="0-#ppt_h/2"/>
                                          </p:val>
                                        </p:tav>
                                        <p:tav tm="100000">
                                          <p:val>
                                            <p:strVal val="#ppt_y"/>
                                          </p:val>
                                        </p:tav>
                                      </p:tavLst>
                                    </p:anim>
                                  </p:childTnLst>
                                </p:cTn>
                              </p:par>
                            </p:childTnLst>
                          </p:cTn>
                        </p:par>
                        <p:par>
                          <p:cTn id="29" fill="hold">
                            <p:stCondLst>
                              <p:cond delay="2000"/>
                            </p:stCondLst>
                            <p:childTnLst>
                              <p:par>
                                <p:cTn id="30" presetID="2" presetClass="entr" presetSubtype="1" fill="hold" nodeType="after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400" fill="hold"/>
                                        <p:tgtEl>
                                          <p:spTgt spid="26"/>
                                        </p:tgtEl>
                                        <p:attrNameLst>
                                          <p:attrName>ppt_x</p:attrName>
                                        </p:attrNameLst>
                                      </p:cBhvr>
                                      <p:tavLst>
                                        <p:tav tm="0">
                                          <p:val>
                                            <p:strVal val="#ppt_x"/>
                                          </p:val>
                                        </p:tav>
                                        <p:tav tm="100000">
                                          <p:val>
                                            <p:strVal val="#ppt_x"/>
                                          </p:val>
                                        </p:tav>
                                      </p:tavLst>
                                    </p:anim>
                                    <p:anim calcmode="lin" valueType="num">
                                      <p:cBhvr additive="base">
                                        <p:cTn id="33" dur="400" fill="hold"/>
                                        <p:tgtEl>
                                          <p:spTgt spid="26"/>
                                        </p:tgtEl>
                                        <p:attrNameLst>
                                          <p:attrName>ppt_y</p:attrName>
                                        </p:attrNameLst>
                                      </p:cBhvr>
                                      <p:tavLst>
                                        <p:tav tm="0">
                                          <p:val>
                                            <p:strVal val="0-#ppt_h/2"/>
                                          </p:val>
                                        </p:tav>
                                        <p:tav tm="100000">
                                          <p:val>
                                            <p:strVal val="#ppt_y"/>
                                          </p:val>
                                        </p:tav>
                                      </p:tavLst>
                                    </p:anim>
                                  </p:childTnLst>
                                </p:cTn>
                              </p:par>
                            </p:childTnLst>
                          </p:cTn>
                        </p:par>
                        <p:par>
                          <p:cTn id="34" fill="hold">
                            <p:stCondLst>
                              <p:cond delay="2500"/>
                            </p:stCondLst>
                            <p:childTnLst>
                              <p:par>
                                <p:cTn id="35" presetID="2" presetClass="entr" presetSubtype="1"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600" fill="hold"/>
                                        <p:tgtEl>
                                          <p:spTgt spid="27"/>
                                        </p:tgtEl>
                                        <p:attrNameLst>
                                          <p:attrName>ppt_x</p:attrName>
                                        </p:attrNameLst>
                                      </p:cBhvr>
                                      <p:tavLst>
                                        <p:tav tm="0">
                                          <p:val>
                                            <p:strVal val="#ppt_x"/>
                                          </p:val>
                                        </p:tav>
                                        <p:tav tm="100000">
                                          <p:val>
                                            <p:strVal val="#ppt_x"/>
                                          </p:val>
                                        </p:tav>
                                      </p:tavLst>
                                    </p:anim>
                                    <p:anim calcmode="lin" valueType="num">
                                      <p:cBhvr additive="base">
                                        <p:cTn id="38" dur="60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5"/>
                </a:solidFill>
                <a:latin typeface="微软雅黑" panose="020B0503020204020204" pitchFamily="34" charset="-122"/>
                <a:ea typeface="微软雅黑" panose="020B0503020204020204" pitchFamily="34" charset="-122"/>
              </a:rPr>
              <a:t>课堂实施</a:t>
            </a:r>
            <a:endParaRPr lang="zh-CN" altLang="en-US" sz="2400" b="1" dirty="0">
              <a:solidFill>
                <a:schemeClr val="accent5"/>
              </a:solidFill>
              <a:latin typeface="微软雅黑" panose="020B0503020204020204" pitchFamily="34" charset="-122"/>
              <a:ea typeface="微软雅黑" panose="020B0503020204020204" pitchFamily="34" charset="-122"/>
            </a:endParaRPr>
          </a:p>
        </p:txBody>
      </p:sp>
      <p:sp>
        <p:nvSpPr>
          <p:cNvPr id="38" name="椭圆 3"/>
          <p:cNvSpPr>
            <a:spLocks noChangeArrowheads="1"/>
          </p:cNvSpPr>
          <p:nvPr/>
        </p:nvSpPr>
        <p:spPr bwMode="auto">
          <a:xfrm>
            <a:off x="2742397" y="2262836"/>
            <a:ext cx="3615431" cy="3614436"/>
          </a:xfrm>
          <a:prstGeom prst="ellipse">
            <a:avLst/>
          </a:prstGeom>
          <a:noFill/>
          <a:ln w="12700">
            <a:solidFill>
              <a:srgbClr val="41719C"/>
            </a:solidFill>
            <a:prstDash val="sysDash"/>
            <a:rou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42" name="椭圆 2"/>
          <p:cNvSpPr>
            <a:spLocks noChangeArrowheads="1"/>
          </p:cNvSpPr>
          <p:nvPr/>
        </p:nvSpPr>
        <p:spPr bwMode="auto">
          <a:xfrm>
            <a:off x="3297120" y="2815777"/>
            <a:ext cx="2640742" cy="2640015"/>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grpSp>
        <p:nvGrpSpPr>
          <p:cNvPr id="15" name="组合 14"/>
          <p:cNvGrpSpPr/>
          <p:nvPr/>
        </p:nvGrpSpPr>
        <p:grpSpPr>
          <a:xfrm>
            <a:off x="2311999" y="2671291"/>
            <a:ext cx="991803" cy="991530"/>
            <a:chOff x="2311999" y="2671291"/>
            <a:chExt cx="991803" cy="991530"/>
          </a:xfrm>
        </p:grpSpPr>
        <p:sp>
          <p:nvSpPr>
            <p:cNvPr id="45" name="椭圆 61"/>
            <p:cNvSpPr>
              <a:spLocks noChangeArrowheads="1"/>
            </p:cNvSpPr>
            <p:nvPr/>
          </p:nvSpPr>
          <p:spPr bwMode="auto">
            <a:xfrm>
              <a:off x="2311999" y="2671291"/>
              <a:ext cx="991803" cy="991530"/>
            </a:xfrm>
            <a:prstGeom prst="ellipse">
              <a:avLst/>
            </a:prstGeom>
          </p:spPr>
          <p:style>
            <a:lnRef idx="1">
              <a:schemeClr val="accent5"/>
            </a:lnRef>
            <a:fillRef idx="3">
              <a:schemeClr val="accent5"/>
            </a:fillRef>
            <a:effectRef idx="2">
              <a:schemeClr val="accent5"/>
            </a:effectRef>
            <a:fontRef idx="minor">
              <a:schemeClr val="lt1"/>
            </a:fontRef>
          </p:style>
          <p:txBody>
            <a:bodyPr anchor="ctr"/>
            <a:lstStyle/>
            <a:p>
              <a:pPr algn="ctr" eaLnBrk="1" hangingPunct="1"/>
              <a:endParaRPr lang="zh-CN" altLang="en-US">
                <a:solidFill>
                  <a:srgbClr val="FFFFFF"/>
                </a:solidFill>
              </a:endParaRPr>
            </a:p>
          </p:txBody>
        </p:sp>
        <p:pic>
          <p:nvPicPr>
            <p:cNvPr id="47" name="图片 2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3136" y="2843560"/>
              <a:ext cx="6461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7" name="组合 66"/>
          <p:cNvGrpSpPr/>
          <p:nvPr/>
        </p:nvGrpSpPr>
        <p:grpSpPr>
          <a:xfrm>
            <a:off x="2515331" y="4688316"/>
            <a:ext cx="961612" cy="961347"/>
            <a:chOff x="2515331" y="4688316"/>
            <a:chExt cx="961612" cy="961347"/>
          </a:xfrm>
        </p:grpSpPr>
        <p:sp>
          <p:nvSpPr>
            <p:cNvPr id="43" name="椭圆 59"/>
            <p:cNvSpPr>
              <a:spLocks noChangeArrowheads="1"/>
            </p:cNvSpPr>
            <p:nvPr/>
          </p:nvSpPr>
          <p:spPr bwMode="auto">
            <a:xfrm>
              <a:off x="2515331" y="4688316"/>
              <a:ext cx="961612" cy="961347"/>
            </a:xfrm>
            <a:prstGeom prst="ellipse">
              <a:avLst/>
            </a:prstGeom>
          </p:spPr>
          <p:style>
            <a:lnRef idx="1">
              <a:schemeClr val="accent5"/>
            </a:lnRef>
            <a:fillRef idx="3">
              <a:schemeClr val="accent5"/>
            </a:fillRef>
            <a:effectRef idx="2">
              <a:schemeClr val="accent5"/>
            </a:effectRef>
            <a:fontRef idx="minor">
              <a:schemeClr val="lt1"/>
            </a:fontRef>
          </p:style>
          <p:txBody>
            <a:bodyPr anchor="ctr"/>
            <a:lstStyle/>
            <a:p>
              <a:pPr algn="ctr" eaLnBrk="1" hangingPunct="1"/>
              <a:endParaRPr lang="zh-CN" altLang="en-US">
                <a:solidFill>
                  <a:srgbClr val="FFFFFF"/>
                </a:solidFill>
              </a:endParaRPr>
            </a:p>
          </p:txBody>
        </p:sp>
        <p:pic>
          <p:nvPicPr>
            <p:cNvPr id="49" name="图片 2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29511" y="4854922"/>
              <a:ext cx="627063"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6" name="组合 15"/>
          <p:cNvGrpSpPr/>
          <p:nvPr/>
        </p:nvGrpSpPr>
        <p:grpSpPr>
          <a:xfrm>
            <a:off x="5396114" y="1987897"/>
            <a:ext cx="1206467" cy="1206135"/>
            <a:chOff x="5396114" y="1987897"/>
            <a:chExt cx="1206467" cy="1206135"/>
          </a:xfrm>
        </p:grpSpPr>
        <p:sp>
          <p:nvSpPr>
            <p:cNvPr id="44" name="椭圆 60"/>
            <p:cNvSpPr>
              <a:spLocks noChangeArrowheads="1"/>
            </p:cNvSpPr>
            <p:nvPr/>
          </p:nvSpPr>
          <p:spPr bwMode="auto">
            <a:xfrm>
              <a:off x="5396114" y="1987897"/>
              <a:ext cx="1206467" cy="1206135"/>
            </a:xfrm>
            <a:prstGeom prst="ellipse">
              <a:avLst/>
            </a:prstGeom>
          </p:spPr>
          <p:style>
            <a:lnRef idx="1">
              <a:schemeClr val="accent5"/>
            </a:lnRef>
            <a:fillRef idx="3">
              <a:schemeClr val="accent5"/>
            </a:fillRef>
            <a:effectRef idx="2">
              <a:schemeClr val="accent5"/>
            </a:effectRef>
            <a:fontRef idx="minor">
              <a:schemeClr val="lt1"/>
            </a:fontRef>
          </p:style>
          <p:txBody>
            <a:bodyPr anchor="ctr"/>
            <a:lstStyle/>
            <a:p>
              <a:pPr algn="ctr" eaLnBrk="1" hangingPunct="1"/>
              <a:endParaRPr lang="zh-CN" altLang="en-US">
                <a:solidFill>
                  <a:srgbClr val="FFFFFF"/>
                </a:solidFill>
              </a:endParaRPr>
            </a:p>
          </p:txBody>
        </p:sp>
        <p:pic>
          <p:nvPicPr>
            <p:cNvPr id="50" name="图片 7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28286" y="2184747"/>
              <a:ext cx="74295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8" name="组合 67"/>
          <p:cNvGrpSpPr/>
          <p:nvPr/>
        </p:nvGrpSpPr>
        <p:grpSpPr>
          <a:xfrm>
            <a:off x="5858731" y="4054395"/>
            <a:ext cx="1234818" cy="1234478"/>
            <a:chOff x="5858731" y="4054395"/>
            <a:chExt cx="1234818" cy="1234478"/>
          </a:xfrm>
        </p:grpSpPr>
        <p:sp>
          <p:nvSpPr>
            <p:cNvPr id="46" name="椭圆 62"/>
            <p:cNvSpPr>
              <a:spLocks noChangeArrowheads="1"/>
            </p:cNvSpPr>
            <p:nvPr/>
          </p:nvSpPr>
          <p:spPr bwMode="auto">
            <a:xfrm>
              <a:off x="5858731" y="4054395"/>
              <a:ext cx="1234818" cy="1234478"/>
            </a:xfrm>
            <a:prstGeom prst="ellipse">
              <a:avLst/>
            </a:prstGeom>
          </p:spPr>
          <p:style>
            <a:lnRef idx="1">
              <a:schemeClr val="accent5"/>
            </a:lnRef>
            <a:fillRef idx="3">
              <a:schemeClr val="accent5"/>
            </a:fillRef>
            <a:effectRef idx="2">
              <a:schemeClr val="accent5"/>
            </a:effectRef>
            <a:fontRef idx="minor">
              <a:schemeClr val="lt1"/>
            </a:fontRef>
          </p:style>
          <p:txBody>
            <a:bodyPr anchor="ctr"/>
            <a:lstStyle/>
            <a:p>
              <a:pPr algn="ctr" eaLnBrk="1" hangingPunct="1"/>
              <a:endParaRPr lang="zh-CN" altLang="en-US">
                <a:solidFill>
                  <a:srgbClr val="FFFFFF"/>
                </a:solidFill>
              </a:endParaRPr>
            </a:p>
          </p:txBody>
        </p:sp>
        <p:pic>
          <p:nvPicPr>
            <p:cNvPr id="51" name="图片 7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07711" y="4319935"/>
              <a:ext cx="736600"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 name="组合 4"/>
          <p:cNvGrpSpPr/>
          <p:nvPr/>
        </p:nvGrpSpPr>
        <p:grpSpPr>
          <a:xfrm>
            <a:off x="967929" y="2008169"/>
            <a:ext cx="1570037" cy="515938"/>
            <a:chOff x="992135" y="1943678"/>
            <a:chExt cx="1570037" cy="515938"/>
          </a:xfrm>
        </p:grpSpPr>
        <p:sp>
          <p:nvSpPr>
            <p:cNvPr id="52" name="矩形 2"/>
            <p:cNvSpPr/>
            <p:nvPr/>
          </p:nvSpPr>
          <p:spPr bwMode="auto">
            <a:xfrm>
              <a:off x="992135" y="1943678"/>
              <a:ext cx="1570037" cy="515938"/>
            </a:xfrm>
            <a:custGeom>
              <a:avLst/>
              <a:gdLst>
                <a:gd name="T0" fmla="*/ 15658 w 10363200"/>
                <a:gd name="T1" fmla="*/ 0 h 3265715"/>
                <a:gd name="T2" fmla="*/ 237862 w 10363200"/>
                <a:gd name="T3" fmla="*/ 362 h 3265715"/>
                <a:gd name="T4" fmla="*/ 222871 w 10363200"/>
                <a:gd name="T5" fmla="*/ 81149 h 3265715"/>
                <a:gd name="T6" fmla="*/ 0 w 10363200"/>
                <a:gd name="T7" fmla="*/ 81511 h 3265715"/>
                <a:gd name="T8" fmla="*/ 15658 w 10363200"/>
                <a:gd name="T9" fmla="*/ 0 h 326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63200" h="3265715">
                  <a:moveTo>
                    <a:pt x="682171" y="0"/>
                  </a:moveTo>
                  <a:lnTo>
                    <a:pt x="10363200" y="14515"/>
                  </a:lnTo>
                  <a:lnTo>
                    <a:pt x="9710057" y="3251201"/>
                  </a:lnTo>
                  <a:lnTo>
                    <a:pt x="0" y="3265715"/>
                  </a:lnTo>
                  <a:lnTo>
                    <a:pt x="682171" y="0"/>
                  </a:lnTo>
                  <a:close/>
                </a:path>
              </a:pathLst>
            </a:custGeom>
            <a:solidFill>
              <a:srgbClr val="435258"/>
            </a:solidFill>
            <a:ln>
              <a:noFill/>
            </a:ln>
          </p:spPr>
          <p:txBody>
            <a:bodyPr anchor="ctr"/>
            <a:lstStyle/>
            <a:p>
              <a:endParaRPr lang="zh-CN" altLang="en-US"/>
            </a:p>
          </p:txBody>
        </p:sp>
        <p:sp>
          <p:nvSpPr>
            <p:cNvPr id="56" name="文本框 80"/>
            <p:cNvSpPr txBox="1">
              <a:spLocks noChangeArrowheads="1"/>
            </p:cNvSpPr>
            <p:nvPr/>
          </p:nvSpPr>
          <p:spPr bwMode="auto">
            <a:xfrm>
              <a:off x="1204860" y="2016703"/>
              <a:ext cx="1152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800" dirty="0" smtClean="0">
                  <a:solidFill>
                    <a:schemeClr val="bg1"/>
                  </a:solidFill>
                </a:rPr>
                <a:t>添加文本</a:t>
              </a:r>
              <a:endParaRPr lang="zh-CN" altLang="en-US" sz="1800" dirty="0">
                <a:solidFill>
                  <a:schemeClr val="bg1"/>
                </a:solidFill>
              </a:endParaRPr>
            </a:p>
          </p:txBody>
        </p:sp>
      </p:grpSp>
      <p:grpSp>
        <p:nvGrpSpPr>
          <p:cNvPr id="7" name="组合 6"/>
          <p:cNvGrpSpPr/>
          <p:nvPr/>
        </p:nvGrpSpPr>
        <p:grpSpPr>
          <a:xfrm>
            <a:off x="7236424" y="4139669"/>
            <a:ext cx="1571625" cy="515937"/>
            <a:chOff x="7260630" y="4075178"/>
            <a:chExt cx="1571625" cy="515937"/>
          </a:xfrm>
        </p:grpSpPr>
        <p:sp>
          <p:nvSpPr>
            <p:cNvPr id="53" name="矩形 2"/>
            <p:cNvSpPr/>
            <p:nvPr/>
          </p:nvSpPr>
          <p:spPr bwMode="auto">
            <a:xfrm>
              <a:off x="7260630" y="4075178"/>
              <a:ext cx="1571625" cy="515937"/>
            </a:xfrm>
            <a:custGeom>
              <a:avLst/>
              <a:gdLst>
                <a:gd name="T0" fmla="*/ 15689 w 10363200"/>
                <a:gd name="T1" fmla="*/ 0 h 3265715"/>
                <a:gd name="T2" fmla="*/ 238344 w 10363200"/>
                <a:gd name="T3" fmla="*/ 362 h 3265715"/>
                <a:gd name="T4" fmla="*/ 223322 w 10363200"/>
                <a:gd name="T5" fmla="*/ 81149 h 3265715"/>
                <a:gd name="T6" fmla="*/ 0 w 10363200"/>
                <a:gd name="T7" fmla="*/ 81511 h 3265715"/>
                <a:gd name="T8" fmla="*/ 15689 w 10363200"/>
                <a:gd name="T9" fmla="*/ 0 h 326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63200" h="3265715">
                  <a:moveTo>
                    <a:pt x="682171" y="0"/>
                  </a:moveTo>
                  <a:lnTo>
                    <a:pt x="10363200" y="14515"/>
                  </a:lnTo>
                  <a:lnTo>
                    <a:pt x="9710057" y="3251201"/>
                  </a:lnTo>
                  <a:lnTo>
                    <a:pt x="0" y="3265715"/>
                  </a:lnTo>
                  <a:lnTo>
                    <a:pt x="682171" y="0"/>
                  </a:lnTo>
                  <a:close/>
                </a:path>
              </a:pathLst>
            </a:custGeom>
            <a:solidFill>
              <a:srgbClr val="435258"/>
            </a:solidFill>
            <a:ln>
              <a:noFill/>
            </a:ln>
          </p:spPr>
          <p:txBody>
            <a:bodyPr anchor="ctr"/>
            <a:lstStyle/>
            <a:p>
              <a:endParaRPr lang="zh-CN" altLang="en-US"/>
            </a:p>
          </p:txBody>
        </p:sp>
        <p:sp>
          <p:nvSpPr>
            <p:cNvPr id="57" name="文本框 81"/>
            <p:cNvSpPr txBox="1">
              <a:spLocks noChangeArrowheads="1"/>
            </p:cNvSpPr>
            <p:nvPr/>
          </p:nvSpPr>
          <p:spPr bwMode="auto">
            <a:xfrm>
              <a:off x="7470180" y="4143440"/>
              <a:ext cx="1152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800" dirty="0" smtClean="0">
                  <a:solidFill>
                    <a:schemeClr val="bg1"/>
                  </a:solidFill>
                </a:rPr>
                <a:t>添加文本</a:t>
              </a:r>
              <a:endParaRPr lang="zh-CN" altLang="en-US" sz="1800" dirty="0">
                <a:solidFill>
                  <a:schemeClr val="bg1"/>
                </a:solidFill>
              </a:endParaRPr>
            </a:p>
          </p:txBody>
        </p:sp>
      </p:grpSp>
      <p:grpSp>
        <p:nvGrpSpPr>
          <p:cNvPr id="6" name="组合 5"/>
          <p:cNvGrpSpPr/>
          <p:nvPr/>
        </p:nvGrpSpPr>
        <p:grpSpPr>
          <a:xfrm>
            <a:off x="6699418" y="1868469"/>
            <a:ext cx="1570038" cy="515938"/>
            <a:chOff x="6723624" y="1803978"/>
            <a:chExt cx="1570038" cy="515938"/>
          </a:xfrm>
        </p:grpSpPr>
        <p:sp>
          <p:nvSpPr>
            <p:cNvPr id="54" name="矩形 2"/>
            <p:cNvSpPr/>
            <p:nvPr/>
          </p:nvSpPr>
          <p:spPr bwMode="auto">
            <a:xfrm>
              <a:off x="6723624" y="1803978"/>
              <a:ext cx="1570038" cy="515938"/>
            </a:xfrm>
            <a:custGeom>
              <a:avLst/>
              <a:gdLst>
                <a:gd name="T0" fmla="*/ 15658 w 10363200"/>
                <a:gd name="T1" fmla="*/ 0 h 3265715"/>
                <a:gd name="T2" fmla="*/ 237863 w 10363200"/>
                <a:gd name="T3" fmla="*/ 362 h 3265715"/>
                <a:gd name="T4" fmla="*/ 222871 w 10363200"/>
                <a:gd name="T5" fmla="*/ 81149 h 3265715"/>
                <a:gd name="T6" fmla="*/ 0 w 10363200"/>
                <a:gd name="T7" fmla="*/ 81511 h 3265715"/>
                <a:gd name="T8" fmla="*/ 15658 w 10363200"/>
                <a:gd name="T9" fmla="*/ 0 h 326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63200" h="3265715">
                  <a:moveTo>
                    <a:pt x="682171" y="0"/>
                  </a:moveTo>
                  <a:lnTo>
                    <a:pt x="10363200" y="14515"/>
                  </a:lnTo>
                  <a:lnTo>
                    <a:pt x="9710057" y="3251201"/>
                  </a:lnTo>
                  <a:lnTo>
                    <a:pt x="0" y="3265715"/>
                  </a:lnTo>
                  <a:lnTo>
                    <a:pt x="682171" y="0"/>
                  </a:lnTo>
                  <a:close/>
                </a:path>
              </a:pathLst>
            </a:custGeom>
            <a:solidFill>
              <a:srgbClr val="435258"/>
            </a:solidFill>
            <a:ln>
              <a:noFill/>
            </a:ln>
          </p:spPr>
          <p:txBody>
            <a:bodyPr anchor="ctr"/>
            <a:lstStyle/>
            <a:p>
              <a:endParaRPr lang="zh-CN" altLang="en-US"/>
            </a:p>
          </p:txBody>
        </p:sp>
        <p:sp>
          <p:nvSpPr>
            <p:cNvPr id="58" name="文本框 82"/>
            <p:cNvSpPr txBox="1">
              <a:spLocks noChangeArrowheads="1"/>
            </p:cNvSpPr>
            <p:nvPr/>
          </p:nvSpPr>
          <p:spPr bwMode="auto">
            <a:xfrm>
              <a:off x="6953812" y="1899228"/>
              <a:ext cx="1152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800" dirty="0" smtClean="0">
                  <a:solidFill>
                    <a:schemeClr val="bg1"/>
                  </a:solidFill>
                </a:rPr>
                <a:t>添加文本</a:t>
              </a:r>
              <a:endParaRPr lang="zh-CN" altLang="en-US" sz="1800" dirty="0">
                <a:solidFill>
                  <a:schemeClr val="bg1"/>
                </a:solidFill>
              </a:endParaRPr>
            </a:p>
          </p:txBody>
        </p:sp>
      </p:grpSp>
      <p:grpSp>
        <p:nvGrpSpPr>
          <p:cNvPr id="4" name="组合 3"/>
          <p:cNvGrpSpPr/>
          <p:nvPr/>
        </p:nvGrpSpPr>
        <p:grpSpPr>
          <a:xfrm>
            <a:off x="947394" y="4617788"/>
            <a:ext cx="1570037" cy="515938"/>
            <a:chOff x="994917" y="4553297"/>
            <a:chExt cx="1570037" cy="515938"/>
          </a:xfrm>
        </p:grpSpPr>
        <p:sp>
          <p:nvSpPr>
            <p:cNvPr id="55" name="矩形 2"/>
            <p:cNvSpPr/>
            <p:nvPr/>
          </p:nvSpPr>
          <p:spPr bwMode="auto">
            <a:xfrm>
              <a:off x="994917" y="4553297"/>
              <a:ext cx="1570037" cy="515938"/>
            </a:xfrm>
            <a:custGeom>
              <a:avLst/>
              <a:gdLst>
                <a:gd name="T0" fmla="*/ 15658 w 10363200"/>
                <a:gd name="T1" fmla="*/ 0 h 3265715"/>
                <a:gd name="T2" fmla="*/ 237862 w 10363200"/>
                <a:gd name="T3" fmla="*/ 362 h 3265715"/>
                <a:gd name="T4" fmla="*/ 222871 w 10363200"/>
                <a:gd name="T5" fmla="*/ 81149 h 3265715"/>
                <a:gd name="T6" fmla="*/ 0 w 10363200"/>
                <a:gd name="T7" fmla="*/ 81511 h 3265715"/>
                <a:gd name="T8" fmla="*/ 15658 w 10363200"/>
                <a:gd name="T9" fmla="*/ 0 h 326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63200" h="3265715">
                  <a:moveTo>
                    <a:pt x="682171" y="0"/>
                  </a:moveTo>
                  <a:lnTo>
                    <a:pt x="10363200" y="14515"/>
                  </a:lnTo>
                  <a:lnTo>
                    <a:pt x="9710057" y="3251201"/>
                  </a:lnTo>
                  <a:lnTo>
                    <a:pt x="0" y="3265715"/>
                  </a:lnTo>
                  <a:lnTo>
                    <a:pt x="682171" y="0"/>
                  </a:lnTo>
                  <a:close/>
                </a:path>
              </a:pathLst>
            </a:custGeom>
            <a:solidFill>
              <a:srgbClr val="435258"/>
            </a:solidFill>
            <a:ln>
              <a:noFill/>
            </a:ln>
          </p:spPr>
          <p:txBody>
            <a:bodyPr anchor="ctr"/>
            <a:lstStyle/>
            <a:p>
              <a:endParaRPr lang="zh-CN" altLang="en-US"/>
            </a:p>
          </p:txBody>
        </p:sp>
        <p:sp>
          <p:nvSpPr>
            <p:cNvPr id="59" name="文本框 83"/>
            <p:cNvSpPr txBox="1">
              <a:spLocks noChangeArrowheads="1"/>
            </p:cNvSpPr>
            <p:nvPr/>
          </p:nvSpPr>
          <p:spPr bwMode="auto">
            <a:xfrm>
              <a:off x="1196529" y="4610447"/>
              <a:ext cx="11525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800" dirty="0" smtClean="0">
                  <a:solidFill>
                    <a:schemeClr val="bg1"/>
                  </a:solidFill>
                </a:rPr>
                <a:t>添加文本</a:t>
              </a:r>
              <a:endParaRPr lang="zh-CN" altLang="en-US" sz="1800" dirty="0">
                <a:solidFill>
                  <a:schemeClr val="bg1"/>
                </a:solidFill>
              </a:endParaRPr>
            </a:p>
          </p:txBody>
        </p:sp>
      </p:grpSp>
      <p:sp>
        <p:nvSpPr>
          <p:cNvPr id="60" name="文本框 85"/>
          <p:cNvSpPr txBox="1">
            <a:spLocks noChangeArrowheads="1"/>
          </p:cNvSpPr>
          <p:nvPr/>
        </p:nvSpPr>
        <p:spPr bwMode="auto">
          <a:xfrm>
            <a:off x="107504" y="2609832"/>
            <a:ext cx="23923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defRPr sz="1600">
                <a:solidFill>
                  <a:srgbClr val="435258"/>
                </a:solidFill>
                <a:latin typeface="微软雅黑" panose="020B0503020204020204" pitchFamily="34" charset="-122"/>
                <a:ea typeface="微软雅黑" panose="020B0503020204020204" pitchFamily="34" charset="-122"/>
              </a:defRPr>
            </a:lvl1pPr>
            <a:lvl2pPr marL="742950" indent="-285750">
              <a:defRPr sz="2400">
                <a:latin typeface="Calibri" panose="020F0502020204030204" pitchFamily="34" charset="0"/>
                <a:ea typeface="宋体" panose="02010600030101010101" pitchFamily="2" charset="-122"/>
              </a:defRPr>
            </a:lvl2pPr>
            <a:lvl3pPr>
              <a:defRPr sz="2000">
                <a:latin typeface="Calibri" panose="020F0502020204030204" pitchFamily="34" charset="0"/>
                <a:ea typeface="宋体" panose="02010600030101010101" pitchFamily="2" charset="-122"/>
              </a:defRPr>
            </a:lvl3pPr>
            <a:lvl4pPr>
              <a:defRPr>
                <a:latin typeface="Calibri" panose="020F0502020204030204" pitchFamily="34" charset="0"/>
                <a:ea typeface="宋体" panose="02010600030101010101" pitchFamily="2" charset="-122"/>
              </a:defRPr>
            </a:lvl4pPr>
            <a:lvl5pPr>
              <a:defRPr>
                <a:latin typeface="Calibri" panose="020F0502020204030204" pitchFamily="34" charset="0"/>
                <a:ea typeface="宋体" panose="02010600030101010101" pitchFamily="2" charset="-122"/>
              </a:defRPr>
            </a:lvl5pPr>
            <a:lvl6pPr eaLnBrk="0" hangingPunct="0">
              <a:defRPr>
                <a:latin typeface="Calibri" panose="020F0502020204030204" pitchFamily="34" charset="0"/>
                <a:ea typeface="宋体" panose="02010600030101010101" pitchFamily="2" charset="-122"/>
              </a:defRPr>
            </a:lvl6pPr>
            <a:lvl7pPr eaLnBrk="0" hangingPunct="0">
              <a:defRPr>
                <a:latin typeface="Calibri" panose="020F0502020204030204" pitchFamily="34" charset="0"/>
                <a:ea typeface="宋体" panose="02010600030101010101" pitchFamily="2" charset="-122"/>
              </a:defRPr>
            </a:lvl7pPr>
            <a:lvl8pPr eaLnBrk="0" hangingPunct="0">
              <a:defRPr>
                <a:latin typeface="Calibri" panose="020F0502020204030204" pitchFamily="34" charset="0"/>
                <a:ea typeface="宋体" panose="02010600030101010101" pitchFamily="2" charset="-122"/>
              </a:defRPr>
            </a:lvl8pPr>
            <a:lvl9pPr eaLnBrk="0" hangingPunct="0">
              <a:defRPr>
                <a:latin typeface="Calibri" panose="020F0502020204030204" pitchFamily="34" charset="0"/>
                <a:ea typeface="宋体" panose="02010600030101010101" pitchFamily="2" charset="-122"/>
              </a:defRPr>
            </a:lvl9pPr>
          </a:lstStyle>
          <a:p>
            <a:r>
              <a:rPr lang="zh-CN" altLang="en-US" dirty="0"/>
              <a:t>简单的说明文本，语言精炼，关键表达。</a:t>
            </a:r>
            <a:endParaRPr lang="zh-CN" altLang="en-US" dirty="0"/>
          </a:p>
        </p:txBody>
      </p:sp>
      <p:sp>
        <p:nvSpPr>
          <p:cNvPr id="64" name="文本框 89"/>
          <p:cNvSpPr txBox="1">
            <a:spLocks noChangeArrowheads="1"/>
          </p:cNvSpPr>
          <p:nvPr/>
        </p:nvSpPr>
        <p:spPr bwMode="auto">
          <a:xfrm>
            <a:off x="6844311" y="2506089"/>
            <a:ext cx="220546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r>
              <a:rPr lang="zh-CN" altLang="en-US" sz="1600" dirty="0">
                <a:solidFill>
                  <a:srgbClr val="435258"/>
                </a:solidFill>
                <a:latin typeface="微软雅黑" panose="020B0503020204020204" pitchFamily="34" charset="-122"/>
                <a:ea typeface="微软雅黑" panose="020B0503020204020204" pitchFamily="34" charset="-122"/>
              </a:rPr>
              <a:t>简单的说明文本，语言精炼，关键表达。</a:t>
            </a:r>
            <a:endParaRPr lang="zh-CN" altLang="en-US" sz="1600" dirty="0">
              <a:solidFill>
                <a:srgbClr val="435258"/>
              </a:solidFill>
              <a:latin typeface="微软雅黑" panose="020B0503020204020204" pitchFamily="34" charset="-122"/>
              <a:ea typeface="微软雅黑" panose="020B0503020204020204" pitchFamily="34" charset="-122"/>
            </a:endParaRPr>
          </a:p>
        </p:txBody>
      </p:sp>
      <p:sp>
        <p:nvSpPr>
          <p:cNvPr id="65" name="文本框 85"/>
          <p:cNvSpPr txBox="1">
            <a:spLocks noChangeArrowheads="1"/>
          </p:cNvSpPr>
          <p:nvPr/>
        </p:nvSpPr>
        <p:spPr bwMode="auto">
          <a:xfrm>
            <a:off x="107504" y="5243984"/>
            <a:ext cx="23923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defRPr sz="1600">
                <a:solidFill>
                  <a:srgbClr val="435258"/>
                </a:solidFill>
                <a:latin typeface="微软雅黑" panose="020B0503020204020204" pitchFamily="34" charset="-122"/>
                <a:ea typeface="微软雅黑" panose="020B0503020204020204" pitchFamily="34" charset="-122"/>
              </a:defRPr>
            </a:lvl1pPr>
            <a:lvl2pPr marL="742950" indent="-285750">
              <a:defRPr sz="2400">
                <a:latin typeface="Calibri" panose="020F0502020204030204" pitchFamily="34" charset="0"/>
                <a:ea typeface="宋体" panose="02010600030101010101" pitchFamily="2" charset="-122"/>
              </a:defRPr>
            </a:lvl2pPr>
            <a:lvl3pPr>
              <a:defRPr sz="2000">
                <a:latin typeface="Calibri" panose="020F0502020204030204" pitchFamily="34" charset="0"/>
                <a:ea typeface="宋体" panose="02010600030101010101" pitchFamily="2" charset="-122"/>
              </a:defRPr>
            </a:lvl3pPr>
            <a:lvl4pPr>
              <a:defRPr>
                <a:latin typeface="Calibri" panose="020F0502020204030204" pitchFamily="34" charset="0"/>
                <a:ea typeface="宋体" panose="02010600030101010101" pitchFamily="2" charset="-122"/>
              </a:defRPr>
            </a:lvl4pPr>
            <a:lvl5pPr>
              <a:defRPr>
                <a:latin typeface="Calibri" panose="020F0502020204030204" pitchFamily="34" charset="0"/>
                <a:ea typeface="宋体" panose="02010600030101010101" pitchFamily="2" charset="-122"/>
              </a:defRPr>
            </a:lvl5pPr>
            <a:lvl6pPr eaLnBrk="0" hangingPunct="0">
              <a:defRPr>
                <a:latin typeface="Calibri" panose="020F0502020204030204" pitchFamily="34" charset="0"/>
                <a:ea typeface="宋体" panose="02010600030101010101" pitchFamily="2" charset="-122"/>
              </a:defRPr>
            </a:lvl6pPr>
            <a:lvl7pPr eaLnBrk="0" hangingPunct="0">
              <a:defRPr>
                <a:latin typeface="Calibri" panose="020F0502020204030204" pitchFamily="34" charset="0"/>
                <a:ea typeface="宋体" panose="02010600030101010101" pitchFamily="2" charset="-122"/>
              </a:defRPr>
            </a:lvl7pPr>
            <a:lvl8pPr eaLnBrk="0" hangingPunct="0">
              <a:defRPr>
                <a:latin typeface="Calibri" panose="020F0502020204030204" pitchFamily="34" charset="0"/>
                <a:ea typeface="宋体" panose="02010600030101010101" pitchFamily="2" charset="-122"/>
              </a:defRPr>
            </a:lvl8pPr>
            <a:lvl9pPr eaLnBrk="0" hangingPunct="0">
              <a:defRPr>
                <a:latin typeface="Calibri" panose="020F0502020204030204" pitchFamily="34" charset="0"/>
                <a:ea typeface="宋体" panose="02010600030101010101" pitchFamily="2" charset="-122"/>
              </a:defRPr>
            </a:lvl9pPr>
          </a:lstStyle>
          <a:p>
            <a:r>
              <a:rPr lang="zh-CN" altLang="en-US" dirty="0"/>
              <a:t>简单的说明文本，语言精炼，关键表达。</a:t>
            </a:r>
            <a:endParaRPr lang="zh-CN" altLang="en-US" dirty="0"/>
          </a:p>
        </p:txBody>
      </p:sp>
      <p:sp>
        <p:nvSpPr>
          <p:cNvPr id="66" name="文本框 89"/>
          <p:cNvSpPr txBox="1">
            <a:spLocks noChangeArrowheads="1"/>
          </p:cNvSpPr>
          <p:nvPr/>
        </p:nvSpPr>
        <p:spPr bwMode="auto">
          <a:xfrm>
            <a:off x="7022846" y="4876353"/>
            <a:ext cx="220546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r>
              <a:rPr lang="zh-CN" altLang="en-US" sz="1600" dirty="0">
                <a:solidFill>
                  <a:srgbClr val="435258"/>
                </a:solidFill>
                <a:latin typeface="微软雅黑" panose="020B0503020204020204" pitchFamily="34" charset="-122"/>
                <a:ea typeface="微软雅黑" panose="020B0503020204020204" pitchFamily="34" charset="-122"/>
              </a:rPr>
              <a:t>简单的说明文本，语言精炼，关键表达。</a:t>
            </a:r>
            <a:endParaRPr lang="zh-CN" altLang="en-US" sz="1600" dirty="0">
              <a:solidFill>
                <a:srgbClr val="435258"/>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circle(out)">
                                      <p:cBhvr>
                                        <p:cTn id="7" dur="1000"/>
                                        <p:tgtEl>
                                          <p:spTgt spid="42"/>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wheel(1)">
                                      <p:cBhvr>
                                        <p:cTn id="10" dur="1000"/>
                                        <p:tgtEl>
                                          <p:spTgt spid="38"/>
                                        </p:tgtEl>
                                      </p:cBhvr>
                                    </p:animEffect>
                                  </p:childTnLst>
                                </p:cTn>
                              </p:par>
                            </p:childTnLst>
                          </p:cTn>
                        </p:par>
                        <p:par>
                          <p:cTn id="11" fill="hold">
                            <p:stCondLst>
                              <p:cond delay="1000"/>
                            </p:stCondLst>
                            <p:childTnLst>
                              <p:par>
                                <p:cTn id="12" presetID="23" presetClass="entr" presetSubtype="528" fill="hold" nodeType="after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p:cTn id="14" dur="500" fill="hold"/>
                                        <p:tgtEl>
                                          <p:spTgt spid="16"/>
                                        </p:tgtEl>
                                        <p:attrNameLst>
                                          <p:attrName>ppt_w</p:attrName>
                                        </p:attrNameLst>
                                      </p:cBhvr>
                                      <p:tavLst>
                                        <p:tav tm="0">
                                          <p:val>
                                            <p:fltVal val="0"/>
                                          </p:val>
                                        </p:tav>
                                        <p:tav tm="100000">
                                          <p:val>
                                            <p:strVal val="#ppt_w"/>
                                          </p:val>
                                        </p:tav>
                                      </p:tavLst>
                                    </p:anim>
                                    <p:anim calcmode="lin" valueType="num">
                                      <p:cBhvr>
                                        <p:cTn id="15" dur="500" fill="hold"/>
                                        <p:tgtEl>
                                          <p:spTgt spid="16"/>
                                        </p:tgtEl>
                                        <p:attrNameLst>
                                          <p:attrName>ppt_h</p:attrName>
                                        </p:attrNameLst>
                                      </p:cBhvr>
                                      <p:tavLst>
                                        <p:tav tm="0">
                                          <p:val>
                                            <p:fltVal val="0"/>
                                          </p:val>
                                        </p:tav>
                                        <p:tav tm="100000">
                                          <p:val>
                                            <p:strVal val="#ppt_h"/>
                                          </p:val>
                                        </p:tav>
                                      </p:tavLst>
                                    </p:anim>
                                    <p:anim calcmode="lin" valueType="num">
                                      <p:cBhvr>
                                        <p:cTn id="16" dur="500" fill="hold"/>
                                        <p:tgtEl>
                                          <p:spTgt spid="16"/>
                                        </p:tgtEl>
                                        <p:attrNameLst>
                                          <p:attrName>ppt_x</p:attrName>
                                        </p:attrNameLst>
                                      </p:cBhvr>
                                      <p:tavLst>
                                        <p:tav tm="0">
                                          <p:val>
                                            <p:fltVal val="0.5"/>
                                          </p:val>
                                        </p:tav>
                                        <p:tav tm="100000">
                                          <p:val>
                                            <p:strVal val="#ppt_x"/>
                                          </p:val>
                                        </p:tav>
                                      </p:tavLst>
                                    </p:anim>
                                    <p:anim calcmode="lin" valueType="num">
                                      <p:cBhvr>
                                        <p:cTn id="17" dur="500" fill="hold"/>
                                        <p:tgtEl>
                                          <p:spTgt spid="16"/>
                                        </p:tgtEl>
                                        <p:attrNameLst>
                                          <p:attrName>ppt_y</p:attrName>
                                        </p:attrNameLst>
                                      </p:cBhvr>
                                      <p:tavLst>
                                        <p:tav tm="0">
                                          <p:val>
                                            <p:fltVal val="0.5"/>
                                          </p:val>
                                        </p:tav>
                                        <p:tav tm="100000">
                                          <p:val>
                                            <p:strVal val="#ppt_y"/>
                                          </p:val>
                                        </p:tav>
                                      </p:tavLst>
                                    </p:anim>
                                  </p:childTnLst>
                                </p:cTn>
                              </p:par>
                              <p:par>
                                <p:cTn id="18" presetID="23" presetClass="entr" presetSubtype="528" fill="hold" nodeType="withEffect">
                                  <p:stCondLst>
                                    <p:cond delay="0"/>
                                  </p:stCondLst>
                                  <p:childTnLst>
                                    <p:set>
                                      <p:cBhvr>
                                        <p:cTn id="19" dur="1" fill="hold">
                                          <p:stCondLst>
                                            <p:cond delay="0"/>
                                          </p:stCondLst>
                                        </p:cTn>
                                        <p:tgtEl>
                                          <p:spTgt spid="68"/>
                                        </p:tgtEl>
                                        <p:attrNameLst>
                                          <p:attrName>style.visibility</p:attrName>
                                        </p:attrNameLst>
                                      </p:cBhvr>
                                      <p:to>
                                        <p:strVal val="visible"/>
                                      </p:to>
                                    </p:set>
                                    <p:anim calcmode="lin" valueType="num">
                                      <p:cBhvr>
                                        <p:cTn id="20" dur="500" fill="hold"/>
                                        <p:tgtEl>
                                          <p:spTgt spid="68"/>
                                        </p:tgtEl>
                                        <p:attrNameLst>
                                          <p:attrName>ppt_w</p:attrName>
                                        </p:attrNameLst>
                                      </p:cBhvr>
                                      <p:tavLst>
                                        <p:tav tm="0">
                                          <p:val>
                                            <p:fltVal val="0"/>
                                          </p:val>
                                        </p:tav>
                                        <p:tav tm="100000">
                                          <p:val>
                                            <p:strVal val="#ppt_w"/>
                                          </p:val>
                                        </p:tav>
                                      </p:tavLst>
                                    </p:anim>
                                    <p:anim calcmode="lin" valueType="num">
                                      <p:cBhvr>
                                        <p:cTn id="21" dur="500" fill="hold"/>
                                        <p:tgtEl>
                                          <p:spTgt spid="68"/>
                                        </p:tgtEl>
                                        <p:attrNameLst>
                                          <p:attrName>ppt_h</p:attrName>
                                        </p:attrNameLst>
                                      </p:cBhvr>
                                      <p:tavLst>
                                        <p:tav tm="0">
                                          <p:val>
                                            <p:fltVal val="0"/>
                                          </p:val>
                                        </p:tav>
                                        <p:tav tm="100000">
                                          <p:val>
                                            <p:strVal val="#ppt_h"/>
                                          </p:val>
                                        </p:tav>
                                      </p:tavLst>
                                    </p:anim>
                                    <p:anim calcmode="lin" valueType="num">
                                      <p:cBhvr>
                                        <p:cTn id="22" dur="500" fill="hold"/>
                                        <p:tgtEl>
                                          <p:spTgt spid="68"/>
                                        </p:tgtEl>
                                        <p:attrNameLst>
                                          <p:attrName>ppt_x</p:attrName>
                                        </p:attrNameLst>
                                      </p:cBhvr>
                                      <p:tavLst>
                                        <p:tav tm="0">
                                          <p:val>
                                            <p:fltVal val="0.5"/>
                                          </p:val>
                                        </p:tav>
                                        <p:tav tm="100000">
                                          <p:val>
                                            <p:strVal val="#ppt_x"/>
                                          </p:val>
                                        </p:tav>
                                      </p:tavLst>
                                    </p:anim>
                                    <p:anim calcmode="lin" valueType="num">
                                      <p:cBhvr>
                                        <p:cTn id="23" dur="500" fill="hold"/>
                                        <p:tgtEl>
                                          <p:spTgt spid="68"/>
                                        </p:tgtEl>
                                        <p:attrNameLst>
                                          <p:attrName>ppt_y</p:attrName>
                                        </p:attrNameLst>
                                      </p:cBhvr>
                                      <p:tavLst>
                                        <p:tav tm="0">
                                          <p:val>
                                            <p:fltVal val="0.5"/>
                                          </p:val>
                                        </p:tav>
                                        <p:tav tm="100000">
                                          <p:val>
                                            <p:strVal val="#ppt_y"/>
                                          </p:val>
                                        </p:tav>
                                      </p:tavLst>
                                    </p:anim>
                                  </p:childTnLst>
                                </p:cTn>
                              </p:par>
                              <p:par>
                                <p:cTn id="24" presetID="23" presetClass="entr" presetSubtype="528" fill="hold" nodeType="withEffect">
                                  <p:stCondLst>
                                    <p:cond delay="0"/>
                                  </p:stCondLst>
                                  <p:childTnLst>
                                    <p:set>
                                      <p:cBhvr>
                                        <p:cTn id="25" dur="1" fill="hold">
                                          <p:stCondLst>
                                            <p:cond delay="0"/>
                                          </p:stCondLst>
                                        </p:cTn>
                                        <p:tgtEl>
                                          <p:spTgt spid="67"/>
                                        </p:tgtEl>
                                        <p:attrNameLst>
                                          <p:attrName>style.visibility</p:attrName>
                                        </p:attrNameLst>
                                      </p:cBhvr>
                                      <p:to>
                                        <p:strVal val="visible"/>
                                      </p:to>
                                    </p:set>
                                    <p:anim calcmode="lin" valueType="num">
                                      <p:cBhvr>
                                        <p:cTn id="26" dur="500" fill="hold"/>
                                        <p:tgtEl>
                                          <p:spTgt spid="67"/>
                                        </p:tgtEl>
                                        <p:attrNameLst>
                                          <p:attrName>ppt_w</p:attrName>
                                        </p:attrNameLst>
                                      </p:cBhvr>
                                      <p:tavLst>
                                        <p:tav tm="0">
                                          <p:val>
                                            <p:fltVal val="0"/>
                                          </p:val>
                                        </p:tav>
                                        <p:tav tm="100000">
                                          <p:val>
                                            <p:strVal val="#ppt_w"/>
                                          </p:val>
                                        </p:tav>
                                      </p:tavLst>
                                    </p:anim>
                                    <p:anim calcmode="lin" valueType="num">
                                      <p:cBhvr>
                                        <p:cTn id="27" dur="500" fill="hold"/>
                                        <p:tgtEl>
                                          <p:spTgt spid="67"/>
                                        </p:tgtEl>
                                        <p:attrNameLst>
                                          <p:attrName>ppt_h</p:attrName>
                                        </p:attrNameLst>
                                      </p:cBhvr>
                                      <p:tavLst>
                                        <p:tav tm="0">
                                          <p:val>
                                            <p:fltVal val="0"/>
                                          </p:val>
                                        </p:tav>
                                        <p:tav tm="100000">
                                          <p:val>
                                            <p:strVal val="#ppt_h"/>
                                          </p:val>
                                        </p:tav>
                                      </p:tavLst>
                                    </p:anim>
                                    <p:anim calcmode="lin" valueType="num">
                                      <p:cBhvr>
                                        <p:cTn id="28" dur="500" fill="hold"/>
                                        <p:tgtEl>
                                          <p:spTgt spid="67"/>
                                        </p:tgtEl>
                                        <p:attrNameLst>
                                          <p:attrName>ppt_x</p:attrName>
                                        </p:attrNameLst>
                                      </p:cBhvr>
                                      <p:tavLst>
                                        <p:tav tm="0">
                                          <p:val>
                                            <p:fltVal val="0.5"/>
                                          </p:val>
                                        </p:tav>
                                        <p:tav tm="100000">
                                          <p:val>
                                            <p:strVal val="#ppt_x"/>
                                          </p:val>
                                        </p:tav>
                                      </p:tavLst>
                                    </p:anim>
                                    <p:anim calcmode="lin" valueType="num">
                                      <p:cBhvr>
                                        <p:cTn id="29" dur="500" fill="hold"/>
                                        <p:tgtEl>
                                          <p:spTgt spid="67"/>
                                        </p:tgtEl>
                                        <p:attrNameLst>
                                          <p:attrName>ppt_y</p:attrName>
                                        </p:attrNameLst>
                                      </p:cBhvr>
                                      <p:tavLst>
                                        <p:tav tm="0">
                                          <p:val>
                                            <p:fltVal val="0.5"/>
                                          </p:val>
                                        </p:tav>
                                        <p:tav tm="100000">
                                          <p:val>
                                            <p:strVal val="#ppt_y"/>
                                          </p:val>
                                        </p:tav>
                                      </p:tavLst>
                                    </p:anim>
                                  </p:childTnLst>
                                </p:cTn>
                              </p:par>
                              <p:par>
                                <p:cTn id="30" presetID="23" presetClass="entr" presetSubtype="528"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 calcmode="lin" valueType="num">
                                      <p:cBhvr>
                                        <p:cTn id="34" dur="500" fill="hold"/>
                                        <p:tgtEl>
                                          <p:spTgt spid="15"/>
                                        </p:tgtEl>
                                        <p:attrNameLst>
                                          <p:attrName>ppt_x</p:attrName>
                                        </p:attrNameLst>
                                      </p:cBhvr>
                                      <p:tavLst>
                                        <p:tav tm="0">
                                          <p:val>
                                            <p:fltVal val="0.5"/>
                                          </p:val>
                                        </p:tav>
                                        <p:tav tm="100000">
                                          <p:val>
                                            <p:strVal val="#ppt_x"/>
                                          </p:val>
                                        </p:tav>
                                      </p:tavLst>
                                    </p:anim>
                                    <p:anim calcmode="lin" valueType="num">
                                      <p:cBhvr>
                                        <p:cTn id="35" dur="500" fill="hold"/>
                                        <p:tgtEl>
                                          <p:spTgt spid="15"/>
                                        </p:tgtEl>
                                        <p:attrNameLst>
                                          <p:attrName>ppt_y</p:attrName>
                                        </p:attrNameLst>
                                      </p:cBhvr>
                                      <p:tavLst>
                                        <p:tav tm="0">
                                          <p:val>
                                            <p:fltVal val="0.5"/>
                                          </p:val>
                                        </p:tav>
                                        <p:tav tm="100000">
                                          <p:val>
                                            <p:strVal val="#ppt_y"/>
                                          </p:val>
                                        </p:tav>
                                      </p:tavLst>
                                    </p:anim>
                                  </p:childTnLst>
                                </p:cTn>
                              </p:par>
                            </p:childTnLst>
                          </p:cTn>
                        </p:par>
                        <p:par>
                          <p:cTn id="36" fill="hold">
                            <p:stCondLst>
                              <p:cond delay="1500"/>
                            </p:stCondLst>
                            <p:childTnLst>
                              <p:par>
                                <p:cTn id="37" presetID="55" presetClass="entr" presetSubtype="0" fill="hold" nodeType="after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p:cTn id="39" dur="400" fill="hold"/>
                                        <p:tgtEl>
                                          <p:spTgt spid="5"/>
                                        </p:tgtEl>
                                        <p:attrNameLst>
                                          <p:attrName>ppt_w</p:attrName>
                                        </p:attrNameLst>
                                      </p:cBhvr>
                                      <p:tavLst>
                                        <p:tav tm="0">
                                          <p:val>
                                            <p:strVal val="#ppt_w*0.70"/>
                                          </p:val>
                                        </p:tav>
                                        <p:tav tm="100000">
                                          <p:val>
                                            <p:strVal val="#ppt_w"/>
                                          </p:val>
                                        </p:tav>
                                      </p:tavLst>
                                    </p:anim>
                                    <p:anim calcmode="lin" valueType="num">
                                      <p:cBhvr>
                                        <p:cTn id="40" dur="400" fill="hold"/>
                                        <p:tgtEl>
                                          <p:spTgt spid="5"/>
                                        </p:tgtEl>
                                        <p:attrNameLst>
                                          <p:attrName>ppt_h</p:attrName>
                                        </p:attrNameLst>
                                      </p:cBhvr>
                                      <p:tavLst>
                                        <p:tav tm="0">
                                          <p:val>
                                            <p:strVal val="#ppt_h"/>
                                          </p:val>
                                        </p:tav>
                                        <p:tav tm="100000">
                                          <p:val>
                                            <p:strVal val="#ppt_h"/>
                                          </p:val>
                                        </p:tav>
                                      </p:tavLst>
                                    </p:anim>
                                    <p:animEffect transition="in" filter="fade">
                                      <p:cBhvr>
                                        <p:cTn id="41" dur="400"/>
                                        <p:tgtEl>
                                          <p:spTgt spid="5"/>
                                        </p:tgtEl>
                                      </p:cBhvr>
                                    </p:animEffect>
                                  </p:childTnLst>
                                </p:cTn>
                              </p:par>
                              <p:par>
                                <p:cTn id="42" presetID="55" presetClass="entr" presetSubtype="0" fill="hold" nodeType="withEffect">
                                  <p:stCondLst>
                                    <p:cond delay="0"/>
                                  </p:stCondLst>
                                  <p:childTnLst>
                                    <p:set>
                                      <p:cBhvr>
                                        <p:cTn id="43" dur="1" fill="hold">
                                          <p:stCondLst>
                                            <p:cond delay="0"/>
                                          </p:stCondLst>
                                        </p:cTn>
                                        <p:tgtEl>
                                          <p:spTgt spid="4"/>
                                        </p:tgtEl>
                                        <p:attrNameLst>
                                          <p:attrName>style.visibility</p:attrName>
                                        </p:attrNameLst>
                                      </p:cBhvr>
                                      <p:to>
                                        <p:strVal val="visible"/>
                                      </p:to>
                                    </p:set>
                                    <p:anim calcmode="lin" valueType="num">
                                      <p:cBhvr>
                                        <p:cTn id="44" dur="400" fill="hold"/>
                                        <p:tgtEl>
                                          <p:spTgt spid="4"/>
                                        </p:tgtEl>
                                        <p:attrNameLst>
                                          <p:attrName>ppt_w</p:attrName>
                                        </p:attrNameLst>
                                      </p:cBhvr>
                                      <p:tavLst>
                                        <p:tav tm="0">
                                          <p:val>
                                            <p:strVal val="#ppt_w*0.70"/>
                                          </p:val>
                                        </p:tav>
                                        <p:tav tm="100000">
                                          <p:val>
                                            <p:strVal val="#ppt_w"/>
                                          </p:val>
                                        </p:tav>
                                      </p:tavLst>
                                    </p:anim>
                                    <p:anim calcmode="lin" valueType="num">
                                      <p:cBhvr>
                                        <p:cTn id="45" dur="400" fill="hold"/>
                                        <p:tgtEl>
                                          <p:spTgt spid="4"/>
                                        </p:tgtEl>
                                        <p:attrNameLst>
                                          <p:attrName>ppt_h</p:attrName>
                                        </p:attrNameLst>
                                      </p:cBhvr>
                                      <p:tavLst>
                                        <p:tav tm="0">
                                          <p:val>
                                            <p:strVal val="#ppt_h"/>
                                          </p:val>
                                        </p:tav>
                                        <p:tav tm="100000">
                                          <p:val>
                                            <p:strVal val="#ppt_h"/>
                                          </p:val>
                                        </p:tav>
                                      </p:tavLst>
                                    </p:anim>
                                    <p:animEffect transition="in" filter="fade">
                                      <p:cBhvr>
                                        <p:cTn id="46" dur="400"/>
                                        <p:tgtEl>
                                          <p:spTgt spid="4"/>
                                        </p:tgtEl>
                                      </p:cBhvr>
                                    </p:animEffect>
                                  </p:childTnLst>
                                </p:cTn>
                              </p:par>
                              <p:par>
                                <p:cTn id="47" presetID="55" presetClass="entr" presetSubtype="0" fill="hold" nodeType="with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p:cTn id="49" dur="400" fill="hold"/>
                                        <p:tgtEl>
                                          <p:spTgt spid="6"/>
                                        </p:tgtEl>
                                        <p:attrNameLst>
                                          <p:attrName>ppt_w</p:attrName>
                                        </p:attrNameLst>
                                      </p:cBhvr>
                                      <p:tavLst>
                                        <p:tav tm="0">
                                          <p:val>
                                            <p:strVal val="#ppt_w*0.70"/>
                                          </p:val>
                                        </p:tav>
                                        <p:tav tm="100000">
                                          <p:val>
                                            <p:strVal val="#ppt_w"/>
                                          </p:val>
                                        </p:tav>
                                      </p:tavLst>
                                    </p:anim>
                                    <p:anim calcmode="lin" valueType="num">
                                      <p:cBhvr>
                                        <p:cTn id="50" dur="400" fill="hold"/>
                                        <p:tgtEl>
                                          <p:spTgt spid="6"/>
                                        </p:tgtEl>
                                        <p:attrNameLst>
                                          <p:attrName>ppt_h</p:attrName>
                                        </p:attrNameLst>
                                      </p:cBhvr>
                                      <p:tavLst>
                                        <p:tav tm="0">
                                          <p:val>
                                            <p:strVal val="#ppt_h"/>
                                          </p:val>
                                        </p:tav>
                                        <p:tav tm="100000">
                                          <p:val>
                                            <p:strVal val="#ppt_h"/>
                                          </p:val>
                                        </p:tav>
                                      </p:tavLst>
                                    </p:anim>
                                    <p:animEffect transition="in" filter="fade">
                                      <p:cBhvr>
                                        <p:cTn id="51" dur="400"/>
                                        <p:tgtEl>
                                          <p:spTgt spid="6"/>
                                        </p:tgtEl>
                                      </p:cBhvr>
                                    </p:animEffect>
                                  </p:childTnLst>
                                </p:cTn>
                              </p:par>
                              <p:par>
                                <p:cTn id="52" presetID="55" presetClass="entr" presetSubtype="0" fill="hold" nodeType="withEffect">
                                  <p:stCondLst>
                                    <p:cond delay="0"/>
                                  </p:stCondLst>
                                  <p:childTnLst>
                                    <p:set>
                                      <p:cBhvr>
                                        <p:cTn id="53" dur="1" fill="hold">
                                          <p:stCondLst>
                                            <p:cond delay="0"/>
                                          </p:stCondLst>
                                        </p:cTn>
                                        <p:tgtEl>
                                          <p:spTgt spid="7"/>
                                        </p:tgtEl>
                                        <p:attrNameLst>
                                          <p:attrName>style.visibility</p:attrName>
                                        </p:attrNameLst>
                                      </p:cBhvr>
                                      <p:to>
                                        <p:strVal val="visible"/>
                                      </p:to>
                                    </p:set>
                                    <p:anim calcmode="lin" valueType="num">
                                      <p:cBhvr>
                                        <p:cTn id="54" dur="400" fill="hold"/>
                                        <p:tgtEl>
                                          <p:spTgt spid="7"/>
                                        </p:tgtEl>
                                        <p:attrNameLst>
                                          <p:attrName>ppt_w</p:attrName>
                                        </p:attrNameLst>
                                      </p:cBhvr>
                                      <p:tavLst>
                                        <p:tav tm="0">
                                          <p:val>
                                            <p:strVal val="#ppt_w*0.70"/>
                                          </p:val>
                                        </p:tav>
                                        <p:tav tm="100000">
                                          <p:val>
                                            <p:strVal val="#ppt_w"/>
                                          </p:val>
                                        </p:tav>
                                      </p:tavLst>
                                    </p:anim>
                                    <p:anim calcmode="lin" valueType="num">
                                      <p:cBhvr>
                                        <p:cTn id="55" dur="400" fill="hold"/>
                                        <p:tgtEl>
                                          <p:spTgt spid="7"/>
                                        </p:tgtEl>
                                        <p:attrNameLst>
                                          <p:attrName>ppt_h</p:attrName>
                                        </p:attrNameLst>
                                      </p:cBhvr>
                                      <p:tavLst>
                                        <p:tav tm="0">
                                          <p:val>
                                            <p:strVal val="#ppt_h"/>
                                          </p:val>
                                        </p:tav>
                                        <p:tav tm="100000">
                                          <p:val>
                                            <p:strVal val="#ppt_h"/>
                                          </p:val>
                                        </p:tav>
                                      </p:tavLst>
                                    </p:anim>
                                    <p:animEffect transition="in" filter="fade">
                                      <p:cBhvr>
                                        <p:cTn id="56" dur="400"/>
                                        <p:tgtEl>
                                          <p:spTgt spid="7"/>
                                        </p:tgtEl>
                                      </p:cBhvr>
                                    </p:animEffect>
                                  </p:childTnLst>
                                </p:cTn>
                              </p:par>
                            </p:childTnLst>
                          </p:cTn>
                        </p:par>
                        <p:par>
                          <p:cTn id="57" fill="hold">
                            <p:stCondLst>
                              <p:cond delay="2000"/>
                            </p:stCondLst>
                            <p:childTnLst>
                              <p:par>
                                <p:cTn id="58" presetID="22" presetClass="entr" presetSubtype="1" fill="hold" grpId="0" nodeType="afterEffect">
                                  <p:stCondLst>
                                    <p:cond delay="0"/>
                                  </p:stCondLst>
                                  <p:childTnLst>
                                    <p:set>
                                      <p:cBhvr>
                                        <p:cTn id="59" dur="1" fill="hold">
                                          <p:stCondLst>
                                            <p:cond delay="0"/>
                                          </p:stCondLst>
                                        </p:cTn>
                                        <p:tgtEl>
                                          <p:spTgt spid="60"/>
                                        </p:tgtEl>
                                        <p:attrNameLst>
                                          <p:attrName>style.visibility</p:attrName>
                                        </p:attrNameLst>
                                      </p:cBhvr>
                                      <p:to>
                                        <p:strVal val="visible"/>
                                      </p:to>
                                    </p:set>
                                    <p:animEffect transition="in" filter="wipe(up)">
                                      <p:cBhvr>
                                        <p:cTn id="60" dur="500"/>
                                        <p:tgtEl>
                                          <p:spTgt spid="60"/>
                                        </p:tgtEl>
                                      </p:cBhvr>
                                    </p:animEffect>
                                  </p:childTnLst>
                                </p:cTn>
                              </p:par>
                              <p:par>
                                <p:cTn id="61" presetID="22" presetClass="entr" presetSubtype="1" fill="hold" grpId="0" nodeType="withEffect">
                                  <p:stCondLst>
                                    <p:cond delay="0"/>
                                  </p:stCondLst>
                                  <p:childTnLst>
                                    <p:set>
                                      <p:cBhvr>
                                        <p:cTn id="62" dur="1" fill="hold">
                                          <p:stCondLst>
                                            <p:cond delay="0"/>
                                          </p:stCondLst>
                                        </p:cTn>
                                        <p:tgtEl>
                                          <p:spTgt spid="64"/>
                                        </p:tgtEl>
                                        <p:attrNameLst>
                                          <p:attrName>style.visibility</p:attrName>
                                        </p:attrNameLst>
                                      </p:cBhvr>
                                      <p:to>
                                        <p:strVal val="visible"/>
                                      </p:to>
                                    </p:set>
                                    <p:animEffect transition="in" filter="wipe(up)">
                                      <p:cBhvr>
                                        <p:cTn id="63" dur="500"/>
                                        <p:tgtEl>
                                          <p:spTgt spid="64"/>
                                        </p:tgtEl>
                                      </p:cBhvr>
                                    </p:animEffect>
                                  </p:childTnLst>
                                </p:cTn>
                              </p:par>
                              <p:par>
                                <p:cTn id="64" presetID="22" presetClass="entr" presetSubtype="1" fill="hold" grpId="0" nodeType="withEffect">
                                  <p:stCondLst>
                                    <p:cond delay="0"/>
                                  </p:stCondLst>
                                  <p:childTnLst>
                                    <p:set>
                                      <p:cBhvr>
                                        <p:cTn id="65" dur="1" fill="hold">
                                          <p:stCondLst>
                                            <p:cond delay="0"/>
                                          </p:stCondLst>
                                        </p:cTn>
                                        <p:tgtEl>
                                          <p:spTgt spid="65"/>
                                        </p:tgtEl>
                                        <p:attrNameLst>
                                          <p:attrName>style.visibility</p:attrName>
                                        </p:attrNameLst>
                                      </p:cBhvr>
                                      <p:to>
                                        <p:strVal val="visible"/>
                                      </p:to>
                                    </p:set>
                                    <p:animEffect transition="in" filter="wipe(up)">
                                      <p:cBhvr>
                                        <p:cTn id="66" dur="500"/>
                                        <p:tgtEl>
                                          <p:spTgt spid="65"/>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66"/>
                                        </p:tgtEl>
                                        <p:attrNameLst>
                                          <p:attrName>style.visibility</p:attrName>
                                        </p:attrNameLst>
                                      </p:cBhvr>
                                      <p:to>
                                        <p:strVal val="visible"/>
                                      </p:to>
                                    </p:set>
                                    <p:animEffect transition="in" filter="wipe(up)">
                                      <p:cBhvr>
                                        <p:cTn id="69"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42" grpId="0" animBg="1"/>
      <p:bldP spid="60" grpId="0"/>
      <p:bldP spid="64" grpId="0"/>
      <p:bldP spid="65" grpId="0"/>
      <p:bldP spid="6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5"/>
                </a:solidFill>
                <a:latin typeface="微软雅黑" panose="020B0503020204020204" pitchFamily="34" charset="-122"/>
                <a:ea typeface="微软雅黑" panose="020B0503020204020204" pitchFamily="34" charset="-122"/>
              </a:rPr>
              <a:t>课堂实施</a:t>
            </a:r>
            <a:endParaRPr lang="zh-CN" altLang="en-US" sz="2400" b="1" dirty="0">
              <a:solidFill>
                <a:schemeClr val="accent5"/>
              </a:solidFill>
              <a:latin typeface="微软雅黑" panose="020B0503020204020204" pitchFamily="34" charset="-122"/>
              <a:ea typeface="微软雅黑" panose="020B0503020204020204" pitchFamily="34" charset="-122"/>
            </a:endParaRPr>
          </a:p>
        </p:txBody>
      </p:sp>
      <p:sp>
        <p:nvSpPr>
          <p:cNvPr id="59" name="泪滴形 58"/>
          <p:cNvSpPr/>
          <p:nvPr/>
        </p:nvSpPr>
        <p:spPr>
          <a:xfrm rot="16200000" flipV="1">
            <a:off x="466368" y="3862326"/>
            <a:ext cx="1513862" cy="1507918"/>
          </a:xfrm>
          <a:prstGeom prst="teardrop">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sp>
        <p:nvSpPr>
          <p:cNvPr id="62" name="泪滴形 61"/>
          <p:cNvSpPr/>
          <p:nvPr/>
        </p:nvSpPr>
        <p:spPr>
          <a:xfrm rot="16200000" flipH="1">
            <a:off x="2031669" y="2300980"/>
            <a:ext cx="1513862" cy="1507918"/>
          </a:xfrm>
          <a:prstGeom prst="teardrop">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sp>
        <p:nvSpPr>
          <p:cNvPr id="63" name="泪滴形 62"/>
          <p:cNvSpPr/>
          <p:nvPr/>
        </p:nvSpPr>
        <p:spPr>
          <a:xfrm rot="5400000" flipH="1" flipV="1">
            <a:off x="2031668" y="3862325"/>
            <a:ext cx="1513862" cy="1507918"/>
          </a:xfrm>
          <a:prstGeom prst="teardrop">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sp>
        <p:nvSpPr>
          <p:cNvPr id="71" name="TextBox 70"/>
          <p:cNvSpPr txBox="1"/>
          <p:nvPr/>
        </p:nvSpPr>
        <p:spPr>
          <a:xfrm>
            <a:off x="2123728" y="3297791"/>
            <a:ext cx="1224136" cy="369332"/>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关键文本</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73" name="Freeform 9"/>
          <p:cNvSpPr>
            <a:spLocks noEditPoints="1"/>
          </p:cNvSpPr>
          <p:nvPr/>
        </p:nvSpPr>
        <p:spPr bwMode="auto">
          <a:xfrm>
            <a:off x="925315" y="4479770"/>
            <a:ext cx="599150" cy="638225"/>
          </a:xfrm>
          <a:custGeom>
            <a:avLst/>
            <a:gdLst>
              <a:gd name="T0" fmla="*/ 2147483647 w 243"/>
              <a:gd name="T1" fmla="*/ 2147483647 h 269"/>
              <a:gd name="T2" fmla="*/ 2147483647 w 243"/>
              <a:gd name="T3" fmla="*/ 2147483647 h 269"/>
              <a:gd name="T4" fmla="*/ 2147483647 w 243"/>
              <a:gd name="T5" fmla="*/ 2147483647 h 269"/>
              <a:gd name="T6" fmla="*/ 2147483647 w 243"/>
              <a:gd name="T7" fmla="*/ 2147483647 h 269"/>
              <a:gd name="T8" fmla="*/ 2147483647 w 243"/>
              <a:gd name="T9" fmla="*/ 2147483647 h 269"/>
              <a:gd name="T10" fmla="*/ 2147483647 w 243"/>
              <a:gd name="T11" fmla="*/ 2147483647 h 269"/>
              <a:gd name="T12" fmla="*/ 2147483647 w 243"/>
              <a:gd name="T13" fmla="*/ 2147483647 h 269"/>
              <a:gd name="T14" fmla="*/ 2147483647 w 243"/>
              <a:gd name="T15" fmla="*/ 2147483647 h 269"/>
              <a:gd name="T16" fmla="*/ 2147483647 w 243"/>
              <a:gd name="T17" fmla="*/ 2147483647 h 269"/>
              <a:gd name="T18" fmla="*/ 2147483647 w 243"/>
              <a:gd name="T19" fmla="*/ 2147483647 h 269"/>
              <a:gd name="T20" fmla="*/ 2147483647 w 243"/>
              <a:gd name="T21" fmla="*/ 2147483647 h 269"/>
              <a:gd name="T22" fmla="*/ 2147483647 w 243"/>
              <a:gd name="T23" fmla="*/ 2147483647 h 269"/>
              <a:gd name="T24" fmla="*/ 2147483647 w 243"/>
              <a:gd name="T25" fmla="*/ 0 h 269"/>
              <a:gd name="T26" fmla="*/ 2147483647 w 243"/>
              <a:gd name="T27" fmla="*/ 2147483647 h 269"/>
              <a:gd name="T28" fmla="*/ 2147483647 w 243"/>
              <a:gd name="T29" fmla="*/ 2147483647 h 269"/>
              <a:gd name="T30" fmla="*/ 2147483647 w 243"/>
              <a:gd name="T31" fmla="*/ 2147483647 h 269"/>
              <a:gd name="T32" fmla="*/ 2147483647 w 243"/>
              <a:gd name="T33" fmla="*/ 2147483647 h 269"/>
              <a:gd name="T34" fmla="*/ 2147483647 w 243"/>
              <a:gd name="T35" fmla="*/ 2147483647 h 269"/>
              <a:gd name="T36" fmla="*/ 2147483647 w 243"/>
              <a:gd name="T37" fmla="*/ 2147483647 h 269"/>
              <a:gd name="T38" fmla="*/ 2147483647 w 243"/>
              <a:gd name="T39" fmla="*/ 2147483647 h 269"/>
              <a:gd name="T40" fmla="*/ 2147483647 w 243"/>
              <a:gd name="T41" fmla="*/ 2147483647 h 269"/>
              <a:gd name="T42" fmla="*/ 2147483647 w 243"/>
              <a:gd name="T43" fmla="*/ 2147483647 h 269"/>
              <a:gd name="T44" fmla="*/ 2147483647 w 243"/>
              <a:gd name="T45" fmla="*/ 2147483647 h 269"/>
              <a:gd name="T46" fmla="*/ 2147483647 w 243"/>
              <a:gd name="T47" fmla="*/ 2147483647 h 269"/>
              <a:gd name="T48" fmla="*/ 2147483647 w 243"/>
              <a:gd name="T49" fmla="*/ 2147483647 h 269"/>
              <a:gd name="T50" fmla="*/ 2147483647 w 243"/>
              <a:gd name="T51" fmla="*/ 2147483647 h 269"/>
              <a:gd name="T52" fmla="*/ 2147483647 w 243"/>
              <a:gd name="T53" fmla="*/ 2147483647 h 269"/>
              <a:gd name="T54" fmla="*/ 2147483647 w 243"/>
              <a:gd name="T55" fmla="*/ 2147483647 h 269"/>
              <a:gd name="T56" fmla="*/ 2147483647 w 243"/>
              <a:gd name="T57" fmla="*/ 2147483647 h 269"/>
              <a:gd name="T58" fmla="*/ 2147483647 w 243"/>
              <a:gd name="T59" fmla="*/ 2147483647 h 269"/>
              <a:gd name="T60" fmla="*/ 2147483647 w 243"/>
              <a:gd name="T61" fmla="*/ 2147483647 h 269"/>
              <a:gd name="T62" fmla="*/ 2147483647 w 243"/>
              <a:gd name="T63" fmla="*/ 2147483647 h 269"/>
              <a:gd name="T64" fmla="*/ 2147483647 w 243"/>
              <a:gd name="T65" fmla="*/ 2147483647 h 269"/>
              <a:gd name="T66" fmla="*/ 2147483647 w 243"/>
              <a:gd name="T67" fmla="*/ 2147483647 h 269"/>
              <a:gd name="T68" fmla="*/ 2147483647 w 243"/>
              <a:gd name="T69" fmla="*/ 2147483647 h 269"/>
              <a:gd name="T70" fmla="*/ 2147483647 w 243"/>
              <a:gd name="T71" fmla="*/ 2147483647 h 269"/>
              <a:gd name="T72" fmla="*/ 2147483647 w 243"/>
              <a:gd name="T73" fmla="*/ 2147483647 h 269"/>
              <a:gd name="T74" fmla="*/ 2147483647 w 243"/>
              <a:gd name="T75" fmla="*/ 2147483647 h 269"/>
              <a:gd name="T76" fmla="*/ 2147483647 w 243"/>
              <a:gd name="T77" fmla="*/ 2147483647 h 269"/>
              <a:gd name="T78" fmla="*/ 2147483647 w 243"/>
              <a:gd name="T79" fmla="*/ 2147483647 h 269"/>
              <a:gd name="T80" fmla="*/ 2147483647 w 243"/>
              <a:gd name="T81" fmla="*/ 2147483647 h 269"/>
              <a:gd name="T82" fmla="*/ 2147483647 w 243"/>
              <a:gd name="T83" fmla="*/ 2147483647 h 269"/>
              <a:gd name="T84" fmla="*/ 2147483647 w 243"/>
              <a:gd name="T85" fmla="*/ 2147483647 h 269"/>
              <a:gd name="T86" fmla="*/ 2147483647 w 243"/>
              <a:gd name="T87" fmla="*/ 2147483647 h 269"/>
              <a:gd name="T88" fmla="*/ 2147483647 w 243"/>
              <a:gd name="T89" fmla="*/ 2147483647 h 269"/>
              <a:gd name="T90" fmla="*/ 2147483647 w 243"/>
              <a:gd name="T91" fmla="*/ 2147483647 h 26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solidFill>
          <a:ln>
            <a:noFill/>
          </a:ln>
        </p:spPr>
        <p:txBody>
          <a:bodyPr lIns="91438" tIns="45719" rIns="91438" bIns="45719"/>
          <a:lstStyle/>
          <a:p>
            <a:endParaRPr lang="zh-CN" altLang="en-US" kern="0">
              <a:solidFill>
                <a:sysClr val="windowText" lastClr="000000"/>
              </a:solidFill>
            </a:endParaRPr>
          </a:p>
        </p:txBody>
      </p:sp>
      <p:sp>
        <p:nvSpPr>
          <p:cNvPr id="74" name="TextBox 73"/>
          <p:cNvSpPr txBox="1"/>
          <p:nvPr/>
        </p:nvSpPr>
        <p:spPr>
          <a:xfrm>
            <a:off x="654823" y="4110075"/>
            <a:ext cx="1224136" cy="369332"/>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关键文本</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75" name="组合 74"/>
          <p:cNvGrpSpPr/>
          <p:nvPr/>
        </p:nvGrpSpPr>
        <p:grpSpPr>
          <a:xfrm>
            <a:off x="2448467" y="2666199"/>
            <a:ext cx="700954" cy="573351"/>
            <a:chOff x="6001942" y="1479948"/>
            <a:chExt cx="477440" cy="390526"/>
          </a:xfrm>
        </p:grpSpPr>
        <p:sp>
          <p:nvSpPr>
            <p:cNvPr id="76" name="Freeform 157"/>
            <p:cNvSpPr>
              <a:spLocks noEditPoints="1"/>
            </p:cNvSpPr>
            <p:nvPr/>
          </p:nvSpPr>
          <p:spPr bwMode="auto">
            <a:xfrm>
              <a:off x="6209110" y="1758555"/>
              <a:ext cx="270272" cy="107156"/>
            </a:xfrm>
            <a:custGeom>
              <a:avLst/>
              <a:gdLst>
                <a:gd name="T0" fmla="*/ 2147483647 w 114"/>
                <a:gd name="T1" fmla="*/ 2147483647 h 45"/>
                <a:gd name="T2" fmla="*/ 2147483647 w 114"/>
                <a:gd name="T3" fmla="*/ 2147483647 h 45"/>
                <a:gd name="T4" fmla="*/ 2147483647 w 114"/>
                <a:gd name="T5" fmla="*/ 2147483647 h 45"/>
                <a:gd name="T6" fmla="*/ 2147483647 w 114"/>
                <a:gd name="T7" fmla="*/ 2147483647 h 45"/>
                <a:gd name="T8" fmla="*/ 2147483647 w 114"/>
                <a:gd name="T9" fmla="*/ 2147483647 h 45"/>
                <a:gd name="T10" fmla="*/ 2147483647 w 114"/>
                <a:gd name="T11" fmla="*/ 2147483647 h 45"/>
                <a:gd name="T12" fmla="*/ 2147483647 w 114"/>
                <a:gd name="T13" fmla="*/ 2147483647 h 45"/>
                <a:gd name="T14" fmla="*/ 2147483647 w 114"/>
                <a:gd name="T15" fmla="*/ 2147483647 h 45"/>
                <a:gd name="T16" fmla="*/ 2147483647 w 114"/>
                <a:gd name="T17" fmla="*/ 2147483647 h 45"/>
                <a:gd name="T18" fmla="*/ 2147483647 w 114"/>
                <a:gd name="T19" fmla="*/ 2147483647 h 45"/>
                <a:gd name="T20" fmla="*/ 2147483647 w 114"/>
                <a:gd name="T21" fmla="*/ 2147483647 h 45"/>
                <a:gd name="T22" fmla="*/ 2147483647 w 114"/>
                <a:gd name="T23" fmla="*/ 2147483647 h 45"/>
                <a:gd name="T24" fmla="*/ 2147483647 w 114"/>
                <a:gd name="T25" fmla="*/ 2147483647 h 45"/>
                <a:gd name="T26" fmla="*/ 2147483647 w 114"/>
                <a:gd name="T27" fmla="*/ 2147483647 h 45"/>
                <a:gd name="T28" fmla="*/ 2147483647 w 114"/>
                <a:gd name="T29" fmla="*/ 2147483647 h 45"/>
                <a:gd name="T30" fmla="*/ 2147483647 w 114"/>
                <a:gd name="T31" fmla="*/ 2147483647 h 45"/>
                <a:gd name="T32" fmla="*/ 2147483647 w 114"/>
                <a:gd name="T33" fmla="*/ 2147483647 h 45"/>
                <a:gd name="T34" fmla="*/ 2147483647 w 114"/>
                <a:gd name="T35" fmla="*/ 2147483647 h 45"/>
                <a:gd name="T36" fmla="*/ 2147483647 w 114"/>
                <a:gd name="T37" fmla="*/ 2147483647 h 45"/>
                <a:gd name="T38" fmla="*/ 2147483647 w 114"/>
                <a:gd name="T39" fmla="*/ 2147483647 h 45"/>
                <a:gd name="T40" fmla="*/ 2147483647 w 114"/>
                <a:gd name="T41" fmla="*/ 2147483647 h 45"/>
                <a:gd name="T42" fmla="*/ 2147483647 w 114"/>
                <a:gd name="T43" fmla="*/ 2147483647 h 45"/>
                <a:gd name="T44" fmla="*/ 2147483647 w 114"/>
                <a:gd name="T45" fmla="*/ 2147483647 h 45"/>
                <a:gd name="T46" fmla="*/ 2147483647 w 114"/>
                <a:gd name="T47" fmla="*/ 2147483647 h 45"/>
                <a:gd name="T48" fmla="*/ 2147483647 w 114"/>
                <a:gd name="T49" fmla="*/ 2147483647 h 45"/>
                <a:gd name="T50" fmla="*/ 2147483647 w 114"/>
                <a:gd name="T51" fmla="*/ 2147483647 h 45"/>
                <a:gd name="T52" fmla="*/ 2147483647 w 114"/>
                <a:gd name="T53" fmla="*/ 2147483647 h 45"/>
                <a:gd name="T54" fmla="*/ 2147483647 w 114"/>
                <a:gd name="T55" fmla="*/ 2147483647 h 45"/>
                <a:gd name="T56" fmla="*/ 2147483647 w 114"/>
                <a:gd name="T57" fmla="*/ 2147483647 h 45"/>
                <a:gd name="T58" fmla="*/ 2147483647 w 114"/>
                <a:gd name="T59" fmla="*/ 2147483647 h 45"/>
                <a:gd name="T60" fmla="*/ 2147483647 w 114"/>
                <a:gd name="T61" fmla="*/ 2147483647 h 45"/>
                <a:gd name="T62" fmla="*/ 2147483647 w 114"/>
                <a:gd name="T63" fmla="*/ 2147483647 h 45"/>
                <a:gd name="T64" fmla="*/ 2147483647 w 114"/>
                <a:gd name="T65" fmla="*/ 2147483647 h 45"/>
                <a:gd name="T66" fmla="*/ 2147483647 w 114"/>
                <a:gd name="T67" fmla="*/ 2147483647 h 45"/>
                <a:gd name="T68" fmla="*/ 2147483647 w 114"/>
                <a:gd name="T69" fmla="*/ 2147483647 h 45"/>
                <a:gd name="T70" fmla="*/ 2147483647 w 114"/>
                <a:gd name="T71" fmla="*/ 2147483647 h 45"/>
                <a:gd name="T72" fmla="*/ 2147483647 w 114"/>
                <a:gd name="T73" fmla="*/ 2147483647 h 45"/>
                <a:gd name="T74" fmla="*/ 2147483647 w 114"/>
                <a:gd name="T75" fmla="*/ 2147483647 h 45"/>
                <a:gd name="T76" fmla="*/ 2147483647 w 114"/>
                <a:gd name="T77" fmla="*/ 2147483647 h 45"/>
                <a:gd name="T78" fmla="*/ 2147483647 w 114"/>
                <a:gd name="T79" fmla="*/ 2147483647 h 45"/>
                <a:gd name="T80" fmla="*/ 2147483647 w 114"/>
                <a:gd name="T81" fmla="*/ 2147483647 h 45"/>
                <a:gd name="T82" fmla="*/ 2147483647 w 114"/>
                <a:gd name="T83" fmla="*/ 2147483647 h 45"/>
                <a:gd name="T84" fmla="*/ 2147483647 w 114"/>
                <a:gd name="T85" fmla="*/ 2147483647 h 45"/>
                <a:gd name="T86" fmla="*/ 2147483647 w 114"/>
                <a:gd name="T87" fmla="*/ 2147483647 h 45"/>
                <a:gd name="T88" fmla="*/ 2147483647 w 114"/>
                <a:gd name="T89" fmla="*/ 2147483647 h 45"/>
                <a:gd name="T90" fmla="*/ 2147483647 w 114"/>
                <a:gd name="T91" fmla="*/ 2147483647 h 45"/>
                <a:gd name="T92" fmla="*/ 2147483647 w 114"/>
                <a:gd name="T93" fmla="*/ 2147483647 h 45"/>
                <a:gd name="T94" fmla="*/ 2147483647 w 114"/>
                <a:gd name="T95" fmla="*/ 2147483647 h 45"/>
                <a:gd name="T96" fmla="*/ 2147483647 w 114"/>
                <a:gd name="T97" fmla="*/ 2147483647 h 45"/>
                <a:gd name="T98" fmla="*/ 2147483647 w 114"/>
                <a:gd name="T99" fmla="*/ 2147483647 h 45"/>
                <a:gd name="T100" fmla="*/ 2147483647 w 114"/>
                <a:gd name="T101" fmla="*/ 2147483647 h 45"/>
                <a:gd name="T102" fmla="*/ 2147483647 w 114"/>
                <a:gd name="T103" fmla="*/ 2147483647 h 45"/>
                <a:gd name="T104" fmla="*/ 2147483647 w 114"/>
                <a:gd name="T105" fmla="*/ 2147483647 h 45"/>
                <a:gd name="T106" fmla="*/ 2147483647 w 114"/>
                <a:gd name="T107" fmla="*/ 2147483647 h 45"/>
                <a:gd name="T108" fmla="*/ 2147483647 w 114"/>
                <a:gd name="T109" fmla="*/ 2147483647 h 45"/>
                <a:gd name="T110" fmla="*/ 2147483647 w 114"/>
                <a:gd name="T111" fmla="*/ 2147483647 h 45"/>
                <a:gd name="T112" fmla="*/ 2147483647 w 114"/>
                <a:gd name="T113" fmla="*/ 2147483647 h 45"/>
                <a:gd name="T114" fmla="*/ 2147483647 w 114"/>
                <a:gd name="T115" fmla="*/ 2147483647 h 45"/>
                <a:gd name="T116" fmla="*/ 2147483647 w 114"/>
                <a:gd name="T117" fmla="*/ 2147483647 h 4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sp>
          <p:nvSpPr>
            <p:cNvPr id="77" name="Freeform 158"/>
            <p:cNvSpPr>
              <a:spLocks noEditPoints="1"/>
            </p:cNvSpPr>
            <p:nvPr/>
          </p:nvSpPr>
          <p:spPr bwMode="auto">
            <a:xfrm>
              <a:off x="6237686" y="1599011"/>
              <a:ext cx="215503" cy="154781"/>
            </a:xfrm>
            <a:custGeom>
              <a:avLst/>
              <a:gdLst>
                <a:gd name="T0" fmla="*/ 2147483647 w 91"/>
                <a:gd name="T1" fmla="*/ 0 h 65"/>
                <a:gd name="T2" fmla="*/ 2147483647 w 91"/>
                <a:gd name="T3" fmla="*/ 0 h 65"/>
                <a:gd name="T4" fmla="*/ 0 w 91"/>
                <a:gd name="T5" fmla="*/ 2147483647 h 65"/>
                <a:gd name="T6" fmla="*/ 0 w 91"/>
                <a:gd name="T7" fmla="*/ 2147483647 h 65"/>
                <a:gd name="T8" fmla="*/ 2147483647 w 91"/>
                <a:gd name="T9" fmla="*/ 2147483647 h 65"/>
                <a:gd name="T10" fmla="*/ 2147483647 w 91"/>
                <a:gd name="T11" fmla="*/ 2147483647 h 65"/>
                <a:gd name="T12" fmla="*/ 2147483647 w 91"/>
                <a:gd name="T13" fmla="*/ 2147483647 h 65"/>
                <a:gd name="T14" fmla="*/ 2147483647 w 91"/>
                <a:gd name="T15" fmla="*/ 2147483647 h 65"/>
                <a:gd name="T16" fmla="*/ 2147483647 w 91"/>
                <a:gd name="T17" fmla="*/ 0 h 65"/>
                <a:gd name="T18" fmla="*/ 2147483647 w 91"/>
                <a:gd name="T19" fmla="*/ 2147483647 h 65"/>
                <a:gd name="T20" fmla="*/ 2147483647 w 91"/>
                <a:gd name="T21" fmla="*/ 2147483647 h 65"/>
                <a:gd name="T22" fmla="*/ 2147483647 w 91"/>
                <a:gd name="T23" fmla="*/ 2147483647 h 65"/>
                <a:gd name="T24" fmla="*/ 2147483647 w 91"/>
                <a:gd name="T25" fmla="*/ 2147483647 h 65"/>
                <a:gd name="T26" fmla="*/ 2147483647 w 91"/>
                <a:gd name="T27" fmla="*/ 2147483647 h 65"/>
                <a:gd name="T28" fmla="*/ 2147483647 w 91"/>
                <a:gd name="T29" fmla="*/ 2147483647 h 65"/>
                <a:gd name="T30" fmla="*/ 2147483647 w 91"/>
                <a:gd name="T31" fmla="*/ 2147483647 h 65"/>
                <a:gd name="T32" fmla="*/ 2147483647 w 91"/>
                <a:gd name="T33" fmla="*/ 2147483647 h 65"/>
                <a:gd name="T34" fmla="*/ 2147483647 w 91"/>
                <a:gd name="T35" fmla="*/ 2147483647 h 6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sp>
          <p:nvSpPr>
            <p:cNvPr id="78" name="Freeform 159"/>
            <p:cNvSpPr/>
            <p:nvPr/>
          </p:nvSpPr>
          <p:spPr bwMode="auto">
            <a:xfrm>
              <a:off x="6216255" y="1865711"/>
              <a:ext cx="253603" cy="4763"/>
            </a:xfrm>
            <a:custGeom>
              <a:avLst/>
              <a:gdLst>
                <a:gd name="T0" fmla="*/ 2147483647 w 107"/>
                <a:gd name="T1" fmla="*/ 2147483647 h 2"/>
                <a:gd name="T2" fmla="*/ 2147483647 w 107"/>
                <a:gd name="T3" fmla="*/ 2147483647 h 2"/>
                <a:gd name="T4" fmla="*/ 2147483647 w 107"/>
                <a:gd name="T5" fmla="*/ 2147483647 h 2"/>
                <a:gd name="T6" fmla="*/ 0 w 107"/>
                <a:gd name="T7" fmla="*/ 2147483647 h 2"/>
                <a:gd name="T8" fmla="*/ 0 w 107"/>
                <a:gd name="T9" fmla="*/ 2147483647 h 2"/>
                <a:gd name="T10" fmla="*/ 2147483647 w 107"/>
                <a:gd name="T11" fmla="*/ 0 h 2"/>
                <a:gd name="T12" fmla="*/ 2147483647 w 107"/>
                <a:gd name="T13" fmla="*/ 0 h 2"/>
                <a:gd name="T14" fmla="*/ 2147483647 w 107"/>
                <a:gd name="T15" fmla="*/ 2147483647 h 2"/>
                <a:gd name="T16" fmla="*/ 2147483647 w 107"/>
                <a:gd name="T17" fmla="*/ 2147483647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sp>
          <p:nvSpPr>
            <p:cNvPr id="79" name="Freeform 160"/>
            <p:cNvSpPr/>
            <p:nvPr/>
          </p:nvSpPr>
          <p:spPr bwMode="auto">
            <a:xfrm>
              <a:off x="6256735" y="1615679"/>
              <a:ext cx="84534" cy="76200"/>
            </a:xfrm>
            <a:custGeom>
              <a:avLst/>
              <a:gdLst>
                <a:gd name="T0" fmla="*/ 0 w 36"/>
                <a:gd name="T1" fmla="*/ 2147483647 h 32"/>
                <a:gd name="T2" fmla="*/ 0 w 36"/>
                <a:gd name="T3" fmla="*/ 2147483647 h 32"/>
                <a:gd name="T4" fmla="*/ 2147483647 w 36"/>
                <a:gd name="T5" fmla="*/ 2147483647 h 32"/>
                <a:gd name="T6" fmla="*/ 2147483647 w 36"/>
                <a:gd name="T7" fmla="*/ 2147483647 h 32"/>
                <a:gd name="T8" fmla="*/ 0 w 36"/>
                <a:gd name="T9" fmla="*/ 2147483647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sp>
          <p:nvSpPr>
            <p:cNvPr id="80" name="Freeform 161"/>
            <p:cNvSpPr/>
            <p:nvPr/>
          </p:nvSpPr>
          <p:spPr bwMode="auto">
            <a:xfrm>
              <a:off x="6348414" y="1660922"/>
              <a:ext cx="88106" cy="76200"/>
            </a:xfrm>
            <a:custGeom>
              <a:avLst/>
              <a:gdLst>
                <a:gd name="T0" fmla="*/ 2147483647 w 37"/>
                <a:gd name="T1" fmla="*/ 0 h 32"/>
                <a:gd name="T2" fmla="*/ 2147483647 w 37"/>
                <a:gd name="T3" fmla="*/ 2147483647 h 32"/>
                <a:gd name="T4" fmla="*/ 0 w 37"/>
                <a:gd name="T5" fmla="*/ 2147483647 h 32"/>
                <a:gd name="T6" fmla="*/ 2147483647 w 37"/>
                <a:gd name="T7" fmla="*/ 2147483647 h 32"/>
                <a:gd name="T8" fmla="*/ 2147483647 w 37"/>
                <a:gd name="T9" fmla="*/ 0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sp>
          <p:nvSpPr>
            <p:cNvPr id="81" name="Freeform 162"/>
            <p:cNvSpPr>
              <a:spLocks noEditPoints="1"/>
            </p:cNvSpPr>
            <p:nvPr/>
          </p:nvSpPr>
          <p:spPr bwMode="auto">
            <a:xfrm>
              <a:off x="6001942" y="1479948"/>
              <a:ext cx="365522" cy="385763"/>
            </a:xfrm>
            <a:custGeom>
              <a:avLst/>
              <a:gdLst>
                <a:gd name="T0" fmla="*/ 2147483647 w 154"/>
                <a:gd name="T1" fmla="*/ 2147483647 h 162"/>
                <a:gd name="T2" fmla="*/ 2147483647 w 154"/>
                <a:gd name="T3" fmla="*/ 2147483647 h 162"/>
                <a:gd name="T4" fmla="*/ 2147483647 w 154"/>
                <a:gd name="T5" fmla="*/ 2147483647 h 162"/>
                <a:gd name="T6" fmla="*/ 2147483647 w 154"/>
                <a:gd name="T7" fmla="*/ 2147483647 h 162"/>
                <a:gd name="T8" fmla="*/ 2147483647 w 154"/>
                <a:gd name="T9" fmla="*/ 2147483647 h 162"/>
                <a:gd name="T10" fmla="*/ 2147483647 w 154"/>
                <a:gd name="T11" fmla="*/ 2147483647 h 162"/>
                <a:gd name="T12" fmla="*/ 2147483647 w 154"/>
                <a:gd name="T13" fmla="*/ 2147483647 h 162"/>
                <a:gd name="T14" fmla="*/ 2147483647 w 154"/>
                <a:gd name="T15" fmla="*/ 2147483647 h 162"/>
                <a:gd name="T16" fmla="*/ 2147483647 w 154"/>
                <a:gd name="T17" fmla="*/ 2147483647 h 162"/>
                <a:gd name="T18" fmla="*/ 2147483647 w 154"/>
                <a:gd name="T19" fmla="*/ 2147483647 h 162"/>
                <a:gd name="T20" fmla="*/ 2147483647 w 154"/>
                <a:gd name="T21" fmla="*/ 2147483647 h 162"/>
                <a:gd name="T22" fmla="*/ 2147483647 w 154"/>
                <a:gd name="T23" fmla="*/ 2147483647 h 162"/>
                <a:gd name="T24" fmla="*/ 2147483647 w 154"/>
                <a:gd name="T25" fmla="*/ 2147483647 h 162"/>
                <a:gd name="T26" fmla="*/ 2147483647 w 154"/>
                <a:gd name="T27" fmla="*/ 2147483647 h 162"/>
                <a:gd name="T28" fmla="*/ 2147483647 w 154"/>
                <a:gd name="T29" fmla="*/ 2147483647 h 162"/>
                <a:gd name="T30" fmla="*/ 2147483647 w 154"/>
                <a:gd name="T31" fmla="*/ 2147483647 h 162"/>
                <a:gd name="T32" fmla="*/ 2147483647 w 154"/>
                <a:gd name="T33" fmla="*/ 2147483647 h 162"/>
                <a:gd name="T34" fmla="*/ 2147483647 w 154"/>
                <a:gd name="T35" fmla="*/ 2147483647 h 162"/>
                <a:gd name="T36" fmla="*/ 2147483647 w 154"/>
                <a:gd name="T37" fmla="*/ 2147483647 h 162"/>
                <a:gd name="T38" fmla="*/ 2147483647 w 154"/>
                <a:gd name="T39" fmla="*/ 2147483647 h 162"/>
                <a:gd name="T40" fmla="*/ 2147483647 w 154"/>
                <a:gd name="T41" fmla="*/ 2147483647 h 162"/>
                <a:gd name="T42" fmla="*/ 2147483647 w 154"/>
                <a:gd name="T43" fmla="*/ 2147483647 h 162"/>
                <a:gd name="T44" fmla="*/ 2147483647 w 154"/>
                <a:gd name="T45" fmla="*/ 2147483647 h 162"/>
                <a:gd name="T46" fmla="*/ 2147483647 w 154"/>
                <a:gd name="T47" fmla="*/ 2147483647 h 162"/>
                <a:gd name="T48" fmla="*/ 2147483647 w 154"/>
                <a:gd name="T49" fmla="*/ 2147483647 h 162"/>
                <a:gd name="T50" fmla="*/ 2147483647 w 154"/>
                <a:gd name="T51" fmla="*/ 2147483647 h 162"/>
                <a:gd name="T52" fmla="*/ 2147483647 w 154"/>
                <a:gd name="T53" fmla="*/ 2147483647 h 162"/>
                <a:gd name="T54" fmla="*/ 2147483647 w 154"/>
                <a:gd name="T55" fmla="*/ 2147483647 h 162"/>
                <a:gd name="T56" fmla="*/ 2147483647 w 154"/>
                <a:gd name="T57" fmla="*/ 2147483647 h 162"/>
                <a:gd name="T58" fmla="*/ 2147483647 w 154"/>
                <a:gd name="T59" fmla="*/ 2147483647 h 162"/>
                <a:gd name="T60" fmla="*/ 2147483647 w 154"/>
                <a:gd name="T61" fmla="*/ 2147483647 h 162"/>
                <a:gd name="T62" fmla="*/ 2147483647 w 154"/>
                <a:gd name="T63" fmla="*/ 2147483647 h 162"/>
                <a:gd name="T64" fmla="*/ 2147483647 w 154"/>
                <a:gd name="T65" fmla="*/ 2147483647 h 162"/>
                <a:gd name="T66" fmla="*/ 2147483647 w 154"/>
                <a:gd name="T67" fmla="*/ 2147483647 h 162"/>
                <a:gd name="T68" fmla="*/ 2147483647 w 154"/>
                <a:gd name="T69" fmla="*/ 2147483647 h 162"/>
                <a:gd name="T70" fmla="*/ 2147483647 w 154"/>
                <a:gd name="T71" fmla="*/ 2147483647 h 162"/>
                <a:gd name="T72" fmla="*/ 2147483647 w 154"/>
                <a:gd name="T73" fmla="*/ 2147483647 h 162"/>
                <a:gd name="T74" fmla="*/ 2147483647 w 154"/>
                <a:gd name="T75" fmla="*/ 2147483647 h 162"/>
                <a:gd name="T76" fmla="*/ 2147483647 w 154"/>
                <a:gd name="T77" fmla="*/ 2147483647 h 162"/>
                <a:gd name="T78" fmla="*/ 2147483647 w 154"/>
                <a:gd name="T79" fmla="*/ 2147483647 h 162"/>
                <a:gd name="T80" fmla="*/ 2147483647 w 154"/>
                <a:gd name="T81" fmla="*/ 2147483647 h 162"/>
                <a:gd name="T82" fmla="*/ 2147483647 w 154"/>
                <a:gd name="T83" fmla="*/ 2147483647 h 162"/>
                <a:gd name="T84" fmla="*/ 2147483647 w 154"/>
                <a:gd name="T85" fmla="*/ 2147483647 h 162"/>
                <a:gd name="T86" fmla="*/ 2147483647 w 154"/>
                <a:gd name="T87" fmla="*/ 2147483647 h 162"/>
                <a:gd name="T88" fmla="*/ 2147483647 w 154"/>
                <a:gd name="T89" fmla="*/ 2147483647 h 162"/>
                <a:gd name="T90" fmla="*/ 2147483647 w 154"/>
                <a:gd name="T91" fmla="*/ 2147483647 h 162"/>
                <a:gd name="T92" fmla="*/ 2147483647 w 154"/>
                <a:gd name="T93" fmla="*/ 2147483647 h 162"/>
                <a:gd name="T94" fmla="*/ 2147483647 w 154"/>
                <a:gd name="T95" fmla="*/ 2147483647 h 162"/>
                <a:gd name="T96" fmla="*/ 2147483647 w 154"/>
                <a:gd name="T97" fmla="*/ 2147483647 h 162"/>
                <a:gd name="T98" fmla="*/ 2147483647 w 154"/>
                <a:gd name="T99" fmla="*/ 2147483647 h 162"/>
                <a:gd name="T100" fmla="*/ 2147483647 w 154"/>
                <a:gd name="T101" fmla="*/ 2147483647 h 162"/>
                <a:gd name="T102" fmla="*/ 2147483647 w 154"/>
                <a:gd name="T103" fmla="*/ 2147483647 h 162"/>
                <a:gd name="T104" fmla="*/ 2147483647 w 154"/>
                <a:gd name="T105" fmla="*/ 2147483647 h 1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grpSp>
      <p:sp>
        <p:nvSpPr>
          <p:cNvPr id="83" name="TextBox 82"/>
          <p:cNvSpPr txBox="1"/>
          <p:nvPr/>
        </p:nvSpPr>
        <p:spPr>
          <a:xfrm>
            <a:off x="2077009" y="4110075"/>
            <a:ext cx="1224136" cy="369332"/>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关键文本</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85" name="组合 84"/>
          <p:cNvGrpSpPr/>
          <p:nvPr/>
        </p:nvGrpSpPr>
        <p:grpSpPr>
          <a:xfrm>
            <a:off x="2553451" y="4458165"/>
            <a:ext cx="595970" cy="660849"/>
            <a:chOff x="1131095" y="4306491"/>
            <a:chExt cx="470296" cy="521494"/>
          </a:xfrm>
        </p:grpSpPr>
        <p:sp>
          <p:nvSpPr>
            <p:cNvPr id="86" name="Freeform 165"/>
            <p:cNvSpPr>
              <a:spLocks noEditPoints="1"/>
            </p:cNvSpPr>
            <p:nvPr/>
          </p:nvSpPr>
          <p:spPr bwMode="auto">
            <a:xfrm>
              <a:off x="1131095" y="4505325"/>
              <a:ext cx="250031" cy="322660"/>
            </a:xfrm>
            <a:custGeom>
              <a:avLst/>
              <a:gdLst>
                <a:gd name="T0" fmla="*/ 2147483647 w 98"/>
                <a:gd name="T1" fmla="*/ 2147483647 h 126"/>
                <a:gd name="T2" fmla="*/ 0 w 98"/>
                <a:gd name="T3" fmla="*/ 2147483647 h 126"/>
                <a:gd name="T4" fmla="*/ 0 w 98"/>
                <a:gd name="T5" fmla="*/ 2147483647 h 126"/>
                <a:gd name="T6" fmla="*/ 2147483647 w 98"/>
                <a:gd name="T7" fmla="*/ 2147483647 h 126"/>
                <a:gd name="T8" fmla="*/ 2147483647 w 98"/>
                <a:gd name="T9" fmla="*/ 2147483647 h 126"/>
                <a:gd name="T10" fmla="*/ 2147483647 w 98"/>
                <a:gd name="T11" fmla="*/ 2147483647 h 126"/>
                <a:gd name="T12" fmla="*/ 2147483647 w 98"/>
                <a:gd name="T13" fmla="*/ 2147483647 h 126"/>
                <a:gd name="T14" fmla="*/ 2147483647 w 98"/>
                <a:gd name="T15" fmla="*/ 2147483647 h 126"/>
                <a:gd name="T16" fmla="*/ 2147483647 w 98"/>
                <a:gd name="T17" fmla="*/ 0 h 126"/>
                <a:gd name="T18" fmla="*/ 2147483647 w 98"/>
                <a:gd name="T19" fmla="*/ 2147483647 h 126"/>
                <a:gd name="T20" fmla="*/ 2147483647 w 98"/>
                <a:gd name="T21" fmla="*/ 2147483647 h 1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8" h="126">
                  <a:moveTo>
                    <a:pt x="49" y="55"/>
                  </a:moveTo>
                  <a:cubicBezTo>
                    <a:pt x="22" y="55"/>
                    <a:pt x="0" y="85"/>
                    <a:pt x="0" y="122"/>
                  </a:cubicBezTo>
                  <a:cubicBezTo>
                    <a:pt x="0" y="123"/>
                    <a:pt x="0" y="124"/>
                    <a:pt x="0" y="126"/>
                  </a:cubicBezTo>
                  <a:cubicBezTo>
                    <a:pt x="98" y="126"/>
                    <a:pt x="98" y="126"/>
                    <a:pt x="98" y="126"/>
                  </a:cubicBezTo>
                  <a:cubicBezTo>
                    <a:pt x="98" y="124"/>
                    <a:pt x="98" y="123"/>
                    <a:pt x="98" y="122"/>
                  </a:cubicBezTo>
                  <a:cubicBezTo>
                    <a:pt x="98" y="85"/>
                    <a:pt x="76" y="55"/>
                    <a:pt x="49" y="55"/>
                  </a:cubicBezTo>
                  <a:close/>
                  <a:moveTo>
                    <a:pt x="50" y="48"/>
                  </a:moveTo>
                  <a:cubicBezTo>
                    <a:pt x="63" y="48"/>
                    <a:pt x="74" y="37"/>
                    <a:pt x="74" y="24"/>
                  </a:cubicBezTo>
                  <a:cubicBezTo>
                    <a:pt x="74" y="11"/>
                    <a:pt x="63" y="0"/>
                    <a:pt x="50" y="0"/>
                  </a:cubicBezTo>
                  <a:cubicBezTo>
                    <a:pt x="36" y="0"/>
                    <a:pt x="25" y="11"/>
                    <a:pt x="25" y="24"/>
                  </a:cubicBezTo>
                  <a:cubicBezTo>
                    <a:pt x="25" y="37"/>
                    <a:pt x="36" y="48"/>
                    <a:pt x="50" y="4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sp>
          <p:nvSpPr>
            <p:cNvPr id="87" name="Freeform 166"/>
            <p:cNvSpPr/>
            <p:nvPr/>
          </p:nvSpPr>
          <p:spPr bwMode="auto">
            <a:xfrm>
              <a:off x="1315641" y="4306491"/>
              <a:ext cx="285750" cy="255984"/>
            </a:xfrm>
            <a:custGeom>
              <a:avLst/>
              <a:gdLst>
                <a:gd name="T0" fmla="*/ 2147483647 w 112"/>
                <a:gd name="T1" fmla="*/ 2147483647 h 100"/>
                <a:gd name="T2" fmla="*/ 2147483647 w 112"/>
                <a:gd name="T3" fmla="*/ 0 h 100"/>
                <a:gd name="T4" fmla="*/ 0 w 112"/>
                <a:gd name="T5" fmla="*/ 2147483647 h 100"/>
                <a:gd name="T6" fmla="*/ 2147483647 w 112"/>
                <a:gd name="T7" fmla="*/ 2147483647 h 100"/>
                <a:gd name="T8" fmla="*/ 2147483647 w 112"/>
                <a:gd name="T9" fmla="*/ 2147483647 h 100"/>
                <a:gd name="T10" fmla="*/ 2147483647 w 112"/>
                <a:gd name="T11" fmla="*/ 2147483647 h 100"/>
                <a:gd name="T12" fmla="*/ 2147483647 w 112"/>
                <a:gd name="T13" fmla="*/ 2147483647 h 1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2" h="100">
                  <a:moveTo>
                    <a:pt x="112" y="37"/>
                  </a:moveTo>
                  <a:cubicBezTo>
                    <a:pt x="112" y="17"/>
                    <a:pt x="87" y="0"/>
                    <a:pt x="56" y="0"/>
                  </a:cubicBezTo>
                  <a:cubicBezTo>
                    <a:pt x="25" y="0"/>
                    <a:pt x="0" y="17"/>
                    <a:pt x="0" y="37"/>
                  </a:cubicBezTo>
                  <a:cubicBezTo>
                    <a:pt x="0" y="53"/>
                    <a:pt x="16" y="66"/>
                    <a:pt x="38" y="71"/>
                  </a:cubicBezTo>
                  <a:cubicBezTo>
                    <a:pt x="37" y="79"/>
                    <a:pt x="33" y="92"/>
                    <a:pt x="16" y="98"/>
                  </a:cubicBezTo>
                  <a:cubicBezTo>
                    <a:pt x="16" y="98"/>
                    <a:pt x="47" y="100"/>
                    <a:pt x="71" y="72"/>
                  </a:cubicBezTo>
                  <a:cubicBezTo>
                    <a:pt x="95" y="67"/>
                    <a:pt x="112" y="53"/>
                    <a:pt x="112"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grpSp>
      <p:sp>
        <p:nvSpPr>
          <p:cNvPr id="90" name="矩形 64"/>
          <p:cNvSpPr>
            <a:spLocks noChangeArrowheads="1"/>
          </p:cNvSpPr>
          <p:nvPr/>
        </p:nvSpPr>
        <p:spPr bwMode="auto">
          <a:xfrm>
            <a:off x="4613211" y="1916832"/>
            <a:ext cx="3160415" cy="418865"/>
          </a:xfrm>
          <a:prstGeom prst="rect">
            <a:avLst/>
          </a:prstGeom>
          <a:solidFill>
            <a:schemeClr val="accent5"/>
          </a:solidFill>
          <a:ln>
            <a:noFill/>
          </a:ln>
        </p:spPr>
        <p:txBody>
          <a:bodyPr anchor="ctr"/>
          <a:lstStyle/>
          <a:p>
            <a:pPr eaLnBrk="1" hangingPunct="1"/>
            <a:r>
              <a:rPr lang="zh-CN" altLang="en-US" dirty="0" smtClean="0">
                <a:solidFill>
                  <a:schemeClr val="bg1"/>
                </a:solidFill>
                <a:latin typeface="微软雅黑" panose="020B0503020204020204" pitchFamily="34" charset="-122"/>
                <a:ea typeface="微软雅黑" panose="020B0503020204020204" pitchFamily="34" charset="-122"/>
              </a:rPr>
              <a:t>此处输入标题文本</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91" name="矩形 69"/>
          <p:cNvSpPr>
            <a:spLocks noChangeArrowheads="1"/>
          </p:cNvSpPr>
          <p:nvPr/>
        </p:nvSpPr>
        <p:spPr bwMode="auto">
          <a:xfrm>
            <a:off x="4604147" y="2421569"/>
            <a:ext cx="385628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a:t>
            </a:r>
            <a:r>
              <a:rPr lang="zh-CN" altLang="en-US" sz="1400" dirty="0" smtClean="0">
                <a:latin typeface="微软雅黑" panose="020B0503020204020204" pitchFamily="34" charset="-122"/>
                <a:ea typeface="微软雅黑" panose="020B0503020204020204" pitchFamily="34" charset="-122"/>
              </a:rPr>
              <a:t>文字</a:t>
            </a:r>
            <a:r>
              <a:rPr lang="zh-CN" altLang="en-US" sz="1400" dirty="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p:txBody>
      </p:sp>
      <p:sp>
        <p:nvSpPr>
          <p:cNvPr id="92" name="矩形 64"/>
          <p:cNvSpPr>
            <a:spLocks noChangeArrowheads="1"/>
          </p:cNvSpPr>
          <p:nvPr/>
        </p:nvSpPr>
        <p:spPr bwMode="auto">
          <a:xfrm>
            <a:off x="4613211" y="3356992"/>
            <a:ext cx="3160415" cy="418865"/>
          </a:xfrm>
          <a:prstGeom prst="rect">
            <a:avLst/>
          </a:prstGeom>
          <a:solidFill>
            <a:schemeClr val="accent5"/>
          </a:solidFill>
          <a:ln>
            <a:noFill/>
          </a:ln>
        </p:spPr>
        <p:txBody>
          <a:bodyPr anchor="ctr"/>
          <a:lstStyle/>
          <a:p>
            <a:pPr eaLnBrk="1" hangingPunct="1"/>
            <a:r>
              <a:rPr lang="zh-CN" altLang="en-US" dirty="0" smtClean="0">
                <a:solidFill>
                  <a:schemeClr val="bg1"/>
                </a:solidFill>
                <a:latin typeface="微软雅黑" panose="020B0503020204020204" pitchFamily="34" charset="-122"/>
                <a:ea typeface="微软雅黑" panose="020B0503020204020204" pitchFamily="34" charset="-122"/>
              </a:rPr>
              <a:t>此处输入标题文本</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93" name="矩形 69"/>
          <p:cNvSpPr>
            <a:spLocks noChangeArrowheads="1"/>
          </p:cNvSpPr>
          <p:nvPr/>
        </p:nvSpPr>
        <p:spPr bwMode="auto">
          <a:xfrm>
            <a:off x="4604147" y="3861729"/>
            <a:ext cx="385628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a:t>
            </a:r>
            <a:r>
              <a:rPr lang="zh-CN" altLang="en-US" sz="1400" dirty="0" smtClean="0">
                <a:latin typeface="微软雅黑" panose="020B0503020204020204" pitchFamily="34" charset="-122"/>
                <a:ea typeface="微软雅黑" panose="020B0503020204020204" pitchFamily="34" charset="-122"/>
              </a:rPr>
              <a:t>文字</a:t>
            </a:r>
            <a:r>
              <a:rPr lang="zh-CN" altLang="en-US" sz="1400" dirty="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p:txBody>
      </p:sp>
      <p:sp>
        <p:nvSpPr>
          <p:cNvPr id="94" name="矩形 64"/>
          <p:cNvSpPr>
            <a:spLocks noChangeArrowheads="1"/>
          </p:cNvSpPr>
          <p:nvPr/>
        </p:nvSpPr>
        <p:spPr bwMode="auto">
          <a:xfrm>
            <a:off x="4613211" y="4732000"/>
            <a:ext cx="3160415" cy="418865"/>
          </a:xfrm>
          <a:prstGeom prst="rect">
            <a:avLst/>
          </a:prstGeom>
          <a:solidFill>
            <a:schemeClr val="accent5"/>
          </a:solidFill>
          <a:ln>
            <a:noFill/>
          </a:ln>
        </p:spPr>
        <p:txBody>
          <a:bodyPr anchor="ctr"/>
          <a:lstStyle/>
          <a:p>
            <a:pPr eaLnBrk="1" hangingPunct="1"/>
            <a:r>
              <a:rPr lang="zh-CN" altLang="en-US" dirty="0" smtClean="0">
                <a:solidFill>
                  <a:schemeClr val="bg1"/>
                </a:solidFill>
                <a:latin typeface="微软雅黑" panose="020B0503020204020204" pitchFamily="34" charset="-122"/>
                <a:ea typeface="微软雅黑" panose="020B0503020204020204" pitchFamily="34" charset="-122"/>
              </a:rPr>
              <a:t>此处输入标题文本</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95" name="矩形 69"/>
          <p:cNvSpPr>
            <a:spLocks noChangeArrowheads="1"/>
          </p:cNvSpPr>
          <p:nvPr/>
        </p:nvSpPr>
        <p:spPr bwMode="auto">
          <a:xfrm>
            <a:off x="4604147" y="5236737"/>
            <a:ext cx="385628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a:t>
            </a:r>
            <a:r>
              <a:rPr lang="zh-CN" altLang="en-US" sz="1400" dirty="0" smtClean="0">
                <a:latin typeface="微软雅黑" panose="020B0503020204020204" pitchFamily="34" charset="-122"/>
                <a:ea typeface="微软雅黑" panose="020B0503020204020204" pitchFamily="34" charset="-122"/>
              </a:rPr>
              <a:t>文字</a:t>
            </a:r>
            <a:r>
              <a:rPr lang="zh-CN" altLang="en-US" sz="1400" dirty="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p:txBody>
      </p:sp>
      <p:sp>
        <p:nvSpPr>
          <p:cNvPr id="1028" name="TextBox 1027"/>
          <p:cNvSpPr txBox="1"/>
          <p:nvPr/>
        </p:nvSpPr>
        <p:spPr>
          <a:xfrm>
            <a:off x="503040" y="2699254"/>
            <a:ext cx="1421873" cy="400110"/>
          </a:xfrm>
          <a:prstGeom prst="rect">
            <a:avLst/>
          </a:prstGeom>
          <a:noFill/>
        </p:spPr>
        <p:txBody>
          <a:bodyPr wrap="square" rtlCol="0">
            <a:spAutoFit/>
          </a:bodyPr>
          <a:lstStyle/>
          <a:p>
            <a:pPr algn="ctr"/>
            <a:r>
              <a:rPr lang="zh-CN" altLang="en-US" sz="2000" b="1" dirty="0" smtClean="0">
                <a:latin typeface="微软雅黑" panose="020B0503020204020204" pitchFamily="34" charset="-122"/>
                <a:ea typeface="微软雅黑" panose="020B0503020204020204" pitchFamily="34" charset="-122"/>
              </a:rPr>
              <a:t>添加文本</a:t>
            </a:r>
            <a:endParaRPr lang="zh-CN" altLang="en-US" sz="2000" b="1" dirty="0">
              <a:latin typeface="微软雅黑" panose="020B0503020204020204" pitchFamily="34" charset="-122"/>
              <a:ea typeface="微软雅黑" panose="020B0503020204020204" pitchFamily="34" charset="-122"/>
            </a:endParaRPr>
          </a:p>
        </p:txBody>
      </p:sp>
      <p:sp>
        <p:nvSpPr>
          <p:cNvPr id="97" name="文本框 85"/>
          <p:cNvSpPr txBox="1">
            <a:spLocks noChangeArrowheads="1"/>
          </p:cNvSpPr>
          <p:nvPr/>
        </p:nvSpPr>
        <p:spPr bwMode="auto">
          <a:xfrm>
            <a:off x="508897" y="3153896"/>
            <a:ext cx="15355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sz="1600">
                <a:solidFill>
                  <a:srgbClr val="435258"/>
                </a:solidFill>
                <a:latin typeface="微软雅黑" panose="020B0503020204020204" pitchFamily="34" charset="-122"/>
                <a:ea typeface="微软雅黑" panose="020B0503020204020204" pitchFamily="34" charset="-122"/>
              </a:defRPr>
            </a:lvl1pPr>
            <a:lvl2pPr marL="742950" indent="-285750">
              <a:defRPr sz="2400">
                <a:latin typeface="Calibri" panose="020F0502020204030204" pitchFamily="34" charset="0"/>
                <a:ea typeface="宋体" panose="02010600030101010101" pitchFamily="2" charset="-122"/>
              </a:defRPr>
            </a:lvl2pPr>
            <a:lvl3pPr>
              <a:defRPr sz="2000">
                <a:latin typeface="Calibri" panose="020F0502020204030204" pitchFamily="34" charset="0"/>
                <a:ea typeface="宋体" panose="02010600030101010101" pitchFamily="2" charset="-122"/>
              </a:defRPr>
            </a:lvl3pPr>
            <a:lvl4pPr>
              <a:defRPr>
                <a:latin typeface="Calibri" panose="020F0502020204030204" pitchFamily="34" charset="0"/>
                <a:ea typeface="宋体" panose="02010600030101010101" pitchFamily="2" charset="-122"/>
              </a:defRPr>
            </a:lvl4pPr>
            <a:lvl5pPr>
              <a:defRPr>
                <a:latin typeface="Calibri" panose="020F0502020204030204" pitchFamily="34" charset="0"/>
                <a:ea typeface="宋体" panose="02010600030101010101" pitchFamily="2" charset="-122"/>
              </a:defRPr>
            </a:lvl5pPr>
            <a:lvl6pPr eaLnBrk="0" hangingPunct="0">
              <a:defRPr>
                <a:latin typeface="Calibri" panose="020F0502020204030204" pitchFamily="34" charset="0"/>
                <a:ea typeface="宋体" panose="02010600030101010101" pitchFamily="2" charset="-122"/>
              </a:defRPr>
            </a:lvl6pPr>
            <a:lvl7pPr eaLnBrk="0" hangingPunct="0">
              <a:defRPr>
                <a:latin typeface="Calibri" panose="020F0502020204030204" pitchFamily="34" charset="0"/>
                <a:ea typeface="宋体" panose="02010600030101010101" pitchFamily="2" charset="-122"/>
              </a:defRPr>
            </a:lvl7pPr>
            <a:lvl8pPr eaLnBrk="0" hangingPunct="0">
              <a:defRPr>
                <a:latin typeface="Calibri" panose="020F0502020204030204" pitchFamily="34" charset="0"/>
                <a:ea typeface="宋体" panose="02010600030101010101" pitchFamily="2" charset="-122"/>
              </a:defRPr>
            </a:lvl8pPr>
            <a:lvl9pPr eaLnBrk="0" hangingPunct="0">
              <a:defRPr>
                <a:latin typeface="Calibri" panose="020F0502020204030204" pitchFamily="34" charset="0"/>
                <a:ea typeface="宋体" panose="02010600030101010101" pitchFamily="2" charset="-122"/>
              </a:defRPr>
            </a:lvl9pPr>
          </a:lstStyle>
          <a:p>
            <a:pPr algn="ctr"/>
            <a:r>
              <a:rPr lang="zh-CN" altLang="en-US" dirty="0"/>
              <a:t>简单的说明文本，语言</a:t>
            </a:r>
            <a:r>
              <a:rPr lang="zh-CN" altLang="en-US" dirty="0" smtClean="0"/>
              <a:t>精炼。</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1028"/>
                                        </p:tgtEl>
                                        <p:attrNameLst>
                                          <p:attrName>style.visibility</p:attrName>
                                        </p:attrNameLst>
                                      </p:cBhvr>
                                      <p:to>
                                        <p:strVal val="visible"/>
                                      </p:to>
                                    </p:set>
                                    <p:anim calcmode="lin" valueType="num">
                                      <p:cBhvr>
                                        <p:cTn id="7" dur="500" fill="hold"/>
                                        <p:tgtEl>
                                          <p:spTgt spid="1028"/>
                                        </p:tgtEl>
                                        <p:attrNameLst>
                                          <p:attrName>ppt_w</p:attrName>
                                        </p:attrNameLst>
                                      </p:cBhvr>
                                      <p:tavLst>
                                        <p:tav tm="0">
                                          <p:val>
                                            <p:strVal val="4/3*#ppt_w"/>
                                          </p:val>
                                        </p:tav>
                                        <p:tav tm="100000">
                                          <p:val>
                                            <p:strVal val="#ppt_w"/>
                                          </p:val>
                                        </p:tav>
                                      </p:tavLst>
                                    </p:anim>
                                    <p:anim calcmode="lin" valueType="num">
                                      <p:cBhvr>
                                        <p:cTn id="8" dur="500" fill="hold"/>
                                        <p:tgtEl>
                                          <p:spTgt spid="1028"/>
                                        </p:tgtEl>
                                        <p:attrNameLst>
                                          <p:attrName>ppt_h</p:attrName>
                                        </p:attrNameLst>
                                      </p:cBhvr>
                                      <p:tavLst>
                                        <p:tav tm="0">
                                          <p:val>
                                            <p:strVal val="4/3*#ppt_h"/>
                                          </p:val>
                                        </p:tav>
                                        <p:tav tm="100000">
                                          <p:val>
                                            <p:strVal val="#ppt_h"/>
                                          </p:val>
                                        </p:tav>
                                      </p:tavLst>
                                    </p:anim>
                                  </p:childTnLst>
                                </p:cTn>
                              </p:par>
                              <p:par>
                                <p:cTn id="9" presetID="23" presetClass="entr" presetSubtype="288" fill="hold" grpId="0" nodeType="withEffect">
                                  <p:stCondLst>
                                    <p:cond delay="0"/>
                                  </p:stCondLst>
                                  <p:childTnLst>
                                    <p:set>
                                      <p:cBhvr>
                                        <p:cTn id="10" dur="1" fill="hold">
                                          <p:stCondLst>
                                            <p:cond delay="0"/>
                                          </p:stCondLst>
                                        </p:cTn>
                                        <p:tgtEl>
                                          <p:spTgt spid="97"/>
                                        </p:tgtEl>
                                        <p:attrNameLst>
                                          <p:attrName>style.visibility</p:attrName>
                                        </p:attrNameLst>
                                      </p:cBhvr>
                                      <p:to>
                                        <p:strVal val="visible"/>
                                      </p:to>
                                    </p:set>
                                    <p:anim calcmode="lin" valueType="num">
                                      <p:cBhvr>
                                        <p:cTn id="11" dur="500" fill="hold"/>
                                        <p:tgtEl>
                                          <p:spTgt spid="97"/>
                                        </p:tgtEl>
                                        <p:attrNameLst>
                                          <p:attrName>ppt_w</p:attrName>
                                        </p:attrNameLst>
                                      </p:cBhvr>
                                      <p:tavLst>
                                        <p:tav tm="0">
                                          <p:val>
                                            <p:strVal val="4/3*#ppt_w"/>
                                          </p:val>
                                        </p:tav>
                                        <p:tav tm="100000">
                                          <p:val>
                                            <p:strVal val="#ppt_w"/>
                                          </p:val>
                                        </p:tav>
                                      </p:tavLst>
                                    </p:anim>
                                    <p:anim calcmode="lin" valueType="num">
                                      <p:cBhvr>
                                        <p:cTn id="12" dur="500" fill="hold"/>
                                        <p:tgtEl>
                                          <p:spTgt spid="97"/>
                                        </p:tgtEl>
                                        <p:attrNameLst>
                                          <p:attrName>ppt_h</p:attrName>
                                        </p:attrNameLst>
                                      </p:cBhvr>
                                      <p:tavLst>
                                        <p:tav tm="0">
                                          <p:val>
                                            <p:strVal val="4/3*#ppt_h"/>
                                          </p:val>
                                        </p:tav>
                                        <p:tav tm="100000">
                                          <p:val>
                                            <p:strVal val="#ppt_h"/>
                                          </p:val>
                                        </p:tav>
                                      </p:tavLst>
                                    </p:anim>
                                  </p:childTnLst>
                                </p:cTn>
                              </p:par>
                            </p:childTnLst>
                          </p:cTn>
                        </p:par>
                        <p:par>
                          <p:cTn id="13" fill="hold">
                            <p:stCondLst>
                              <p:cond delay="500"/>
                            </p:stCondLst>
                            <p:childTnLst>
                              <p:par>
                                <p:cTn id="14" presetID="6" presetClass="entr" presetSubtype="16" fill="hold" grpId="0" nodeType="afterEffect">
                                  <p:stCondLst>
                                    <p:cond delay="0"/>
                                  </p:stCondLst>
                                  <p:childTnLst>
                                    <p:set>
                                      <p:cBhvr>
                                        <p:cTn id="15" dur="1" fill="hold">
                                          <p:stCondLst>
                                            <p:cond delay="0"/>
                                          </p:stCondLst>
                                        </p:cTn>
                                        <p:tgtEl>
                                          <p:spTgt spid="62"/>
                                        </p:tgtEl>
                                        <p:attrNameLst>
                                          <p:attrName>style.visibility</p:attrName>
                                        </p:attrNameLst>
                                      </p:cBhvr>
                                      <p:to>
                                        <p:strVal val="visible"/>
                                      </p:to>
                                    </p:set>
                                    <p:animEffect transition="in" filter="circle(in)">
                                      <p:cBhvr>
                                        <p:cTn id="16" dur="1000"/>
                                        <p:tgtEl>
                                          <p:spTgt spid="62"/>
                                        </p:tgtEl>
                                      </p:cBhvr>
                                    </p:animEffect>
                                  </p:childTnLst>
                                </p:cTn>
                              </p:par>
                              <p:par>
                                <p:cTn id="17" presetID="6" presetClass="entr" presetSubtype="16" fill="hold" grpId="0" nodeType="with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circle(in)">
                                      <p:cBhvr>
                                        <p:cTn id="19" dur="1000"/>
                                        <p:tgtEl>
                                          <p:spTgt spid="59"/>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63"/>
                                        </p:tgtEl>
                                        <p:attrNameLst>
                                          <p:attrName>style.visibility</p:attrName>
                                        </p:attrNameLst>
                                      </p:cBhvr>
                                      <p:to>
                                        <p:strVal val="visible"/>
                                      </p:to>
                                    </p:set>
                                    <p:animEffect transition="in" filter="circle(in)">
                                      <p:cBhvr>
                                        <p:cTn id="22" dur="1000"/>
                                        <p:tgtEl>
                                          <p:spTgt spid="63"/>
                                        </p:tgtEl>
                                      </p:cBhvr>
                                    </p:animEffect>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75"/>
                                        </p:tgtEl>
                                        <p:attrNameLst>
                                          <p:attrName>style.visibility</p:attrName>
                                        </p:attrNameLst>
                                      </p:cBhvr>
                                      <p:to>
                                        <p:strVal val="visible"/>
                                      </p:to>
                                    </p:set>
                                    <p:animEffect transition="in" filter="fade">
                                      <p:cBhvr>
                                        <p:cTn id="26" dur="500"/>
                                        <p:tgtEl>
                                          <p:spTgt spid="7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fade">
                                      <p:cBhvr>
                                        <p:cTn id="29" dur="500"/>
                                        <p:tgtEl>
                                          <p:spTgt spid="7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73"/>
                                        </p:tgtEl>
                                        <p:attrNameLst>
                                          <p:attrName>style.visibility</p:attrName>
                                        </p:attrNameLst>
                                      </p:cBhvr>
                                      <p:to>
                                        <p:strVal val="visible"/>
                                      </p:to>
                                    </p:set>
                                    <p:animEffect transition="in" filter="fade">
                                      <p:cBhvr>
                                        <p:cTn id="32" dur="500"/>
                                        <p:tgtEl>
                                          <p:spTgt spid="7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74"/>
                                        </p:tgtEl>
                                        <p:attrNameLst>
                                          <p:attrName>style.visibility</p:attrName>
                                        </p:attrNameLst>
                                      </p:cBhvr>
                                      <p:to>
                                        <p:strVal val="visible"/>
                                      </p:to>
                                    </p:set>
                                    <p:animEffect transition="in" filter="fade">
                                      <p:cBhvr>
                                        <p:cTn id="35" dur="500"/>
                                        <p:tgtEl>
                                          <p:spTgt spid="74"/>
                                        </p:tgtEl>
                                      </p:cBhvr>
                                    </p:animEffect>
                                  </p:childTnLst>
                                </p:cTn>
                              </p:par>
                              <p:par>
                                <p:cTn id="36" presetID="10" presetClass="entr" presetSubtype="0" fill="hold" nodeType="withEffect">
                                  <p:stCondLst>
                                    <p:cond delay="0"/>
                                  </p:stCondLst>
                                  <p:childTnLst>
                                    <p:set>
                                      <p:cBhvr>
                                        <p:cTn id="37" dur="1" fill="hold">
                                          <p:stCondLst>
                                            <p:cond delay="0"/>
                                          </p:stCondLst>
                                        </p:cTn>
                                        <p:tgtEl>
                                          <p:spTgt spid="85"/>
                                        </p:tgtEl>
                                        <p:attrNameLst>
                                          <p:attrName>style.visibility</p:attrName>
                                        </p:attrNameLst>
                                      </p:cBhvr>
                                      <p:to>
                                        <p:strVal val="visible"/>
                                      </p:to>
                                    </p:set>
                                    <p:animEffect transition="in" filter="fade">
                                      <p:cBhvr>
                                        <p:cTn id="38" dur="500"/>
                                        <p:tgtEl>
                                          <p:spTgt spid="8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fade">
                                      <p:cBhvr>
                                        <p:cTn id="41" dur="500"/>
                                        <p:tgtEl>
                                          <p:spTgt spid="83"/>
                                        </p:tgtEl>
                                      </p:cBhvr>
                                    </p:animEffect>
                                  </p:childTnLst>
                                </p:cTn>
                              </p:par>
                            </p:childTnLst>
                          </p:cTn>
                        </p:par>
                        <p:par>
                          <p:cTn id="42" fill="hold">
                            <p:stCondLst>
                              <p:cond delay="2000"/>
                            </p:stCondLst>
                            <p:childTnLst>
                              <p:par>
                                <p:cTn id="43" presetID="2" presetClass="entr" presetSubtype="4" fill="hold" grpId="0" nodeType="afterEffect">
                                  <p:stCondLst>
                                    <p:cond delay="0"/>
                                  </p:stCondLst>
                                  <p:childTnLst>
                                    <p:set>
                                      <p:cBhvr>
                                        <p:cTn id="44" dur="1" fill="hold">
                                          <p:stCondLst>
                                            <p:cond delay="0"/>
                                          </p:stCondLst>
                                        </p:cTn>
                                        <p:tgtEl>
                                          <p:spTgt spid="90"/>
                                        </p:tgtEl>
                                        <p:attrNameLst>
                                          <p:attrName>style.visibility</p:attrName>
                                        </p:attrNameLst>
                                      </p:cBhvr>
                                      <p:to>
                                        <p:strVal val="visible"/>
                                      </p:to>
                                    </p:set>
                                    <p:anim calcmode="lin" valueType="num">
                                      <p:cBhvr additive="base">
                                        <p:cTn id="45" dur="500" fill="hold"/>
                                        <p:tgtEl>
                                          <p:spTgt spid="90"/>
                                        </p:tgtEl>
                                        <p:attrNameLst>
                                          <p:attrName>ppt_x</p:attrName>
                                        </p:attrNameLst>
                                      </p:cBhvr>
                                      <p:tavLst>
                                        <p:tav tm="0">
                                          <p:val>
                                            <p:strVal val="#ppt_x"/>
                                          </p:val>
                                        </p:tav>
                                        <p:tav tm="100000">
                                          <p:val>
                                            <p:strVal val="#ppt_x"/>
                                          </p:val>
                                        </p:tav>
                                      </p:tavLst>
                                    </p:anim>
                                    <p:anim calcmode="lin" valueType="num">
                                      <p:cBhvr additive="base">
                                        <p:cTn id="46" dur="500" fill="hold"/>
                                        <p:tgtEl>
                                          <p:spTgt spid="90"/>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250"/>
                                  </p:stCondLst>
                                  <p:childTnLst>
                                    <p:set>
                                      <p:cBhvr>
                                        <p:cTn id="48" dur="1" fill="hold">
                                          <p:stCondLst>
                                            <p:cond delay="0"/>
                                          </p:stCondLst>
                                        </p:cTn>
                                        <p:tgtEl>
                                          <p:spTgt spid="92"/>
                                        </p:tgtEl>
                                        <p:attrNameLst>
                                          <p:attrName>style.visibility</p:attrName>
                                        </p:attrNameLst>
                                      </p:cBhvr>
                                      <p:to>
                                        <p:strVal val="visible"/>
                                      </p:to>
                                    </p:set>
                                    <p:anim calcmode="lin" valueType="num">
                                      <p:cBhvr additive="base">
                                        <p:cTn id="49" dur="500" fill="hold"/>
                                        <p:tgtEl>
                                          <p:spTgt spid="92"/>
                                        </p:tgtEl>
                                        <p:attrNameLst>
                                          <p:attrName>ppt_x</p:attrName>
                                        </p:attrNameLst>
                                      </p:cBhvr>
                                      <p:tavLst>
                                        <p:tav tm="0">
                                          <p:val>
                                            <p:strVal val="#ppt_x"/>
                                          </p:val>
                                        </p:tav>
                                        <p:tav tm="100000">
                                          <p:val>
                                            <p:strVal val="#ppt_x"/>
                                          </p:val>
                                        </p:tav>
                                      </p:tavLst>
                                    </p:anim>
                                    <p:anim calcmode="lin" valueType="num">
                                      <p:cBhvr additive="base">
                                        <p:cTn id="50" dur="500" fill="hold"/>
                                        <p:tgtEl>
                                          <p:spTgt spid="92"/>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500"/>
                                  </p:stCondLst>
                                  <p:childTnLst>
                                    <p:set>
                                      <p:cBhvr>
                                        <p:cTn id="52" dur="1" fill="hold">
                                          <p:stCondLst>
                                            <p:cond delay="0"/>
                                          </p:stCondLst>
                                        </p:cTn>
                                        <p:tgtEl>
                                          <p:spTgt spid="94"/>
                                        </p:tgtEl>
                                        <p:attrNameLst>
                                          <p:attrName>style.visibility</p:attrName>
                                        </p:attrNameLst>
                                      </p:cBhvr>
                                      <p:to>
                                        <p:strVal val="visible"/>
                                      </p:to>
                                    </p:set>
                                    <p:anim calcmode="lin" valueType="num">
                                      <p:cBhvr additive="base">
                                        <p:cTn id="53" dur="500" fill="hold"/>
                                        <p:tgtEl>
                                          <p:spTgt spid="94"/>
                                        </p:tgtEl>
                                        <p:attrNameLst>
                                          <p:attrName>ppt_x</p:attrName>
                                        </p:attrNameLst>
                                      </p:cBhvr>
                                      <p:tavLst>
                                        <p:tav tm="0">
                                          <p:val>
                                            <p:strVal val="#ppt_x"/>
                                          </p:val>
                                        </p:tav>
                                        <p:tav tm="100000">
                                          <p:val>
                                            <p:strVal val="#ppt_x"/>
                                          </p:val>
                                        </p:tav>
                                      </p:tavLst>
                                    </p:anim>
                                    <p:anim calcmode="lin" valueType="num">
                                      <p:cBhvr additive="base">
                                        <p:cTn id="54" dur="500" fill="hold"/>
                                        <p:tgtEl>
                                          <p:spTgt spid="94"/>
                                        </p:tgtEl>
                                        <p:attrNameLst>
                                          <p:attrName>ppt_y</p:attrName>
                                        </p:attrNameLst>
                                      </p:cBhvr>
                                      <p:tavLst>
                                        <p:tav tm="0">
                                          <p:val>
                                            <p:strVal val="1+#ppt_h/2"/>
                                          </p:val>
                                        </p:tav>
                                        <p:tav tm="100000">
                                          <p:val>
                                            <p:strVal val="#ppt_y"/>
                                          </p:val>
                                        </p:tav>
                                      </p:tavLst>
                                    </p:anim>
                                  </p:childTnLst>
                                </p:cTn>
                              </p:par>
                            </p:childTnLst>
                          </p:cTn>
                        </p:par>
                        <p:par>
                          <p:cTn id="55" fill="hold">
                            <p:stCondLst>
                              <p:cond delay="2500"/>
                            </p:stCondLst>
                            <p:childTnLst>
                              <p:par>
                                <p:cTn id="56" presetID="14" presetClass="entr" presetSubtype="10" fill="hold" grpId="0" nodeType="afterEffect">
                                  <p:stCondLst>
                                    <p:cond delay="0"/>
                                  </p:stCondLst>
                                  <p:childTnLst>
                                    <p:set>
                                      <p:cBhvr>
                                        <p:cTn id="57" dur="1" fill="hold">
                                          <p:stCondLst>
                                            <p:cond delay="0"/>
                                          </p:stCondLst>
                                        </p:cTn>
                                        <p:tgtEl>
                                          <p:spTgt spid="91"/>
                                        </p:tgtEl>
                                        <p:attrNameLst>
                                          <p:attrName>style.visibility</p:attrName>
                                        </p:attrNameLst>
                                      </p:cBhvr>
                                      <p:to>
                                        <p:strVal val="visible"/>
                                      </p:to>
                                    </p:set>
                                    <p:animEffect transition="in" filter="randombar(horizontal)">
                                      <p:cBhvr>
                                        <p:cTn id="58" dur="500"/>
                                        <p:tgtEl>
                                          <p:spTgt spid="91"/>
                                        </p:tgtEl>
                                      </p:cBhvr>
                                    </p:animEffect>
                                  </p:childTnLst>
                                </p:cTn>
                              </p:par>
                              <p:par>
                                <p:cTn id="59" presetID="14" presetClass="entr" presetSubtype="10" fill="hold" grpId="0" nodeType="withEffect">
                                  <p:stCondLst>
                                    <p:cond delay="0"/>
                                  </p:stCondLst>
                                  <p:childTnLst>
                                    <p:set>
                                      <p:cBhvr>
                                        <p:cTn id="60" dur="1" fill="hold">
                                          <p:stCondLst>
                                            <p:cond delay="0"/>
                                          </p:stCondLst>
                                        </p:cTn>
                                        <p:tgtEl>
                                          <p:spTgt spid="93"/>
                                        </p:tgtEl>
                                        <p:attrNameLst>
                                          <p:attrName>style.visibility</p:attrName>
                                        </p:attrNameLst>
                                      </p:cBhvr>
                                      <p:to>
                                        <p:strVal val="visible"/>
                                      </p:to>
                                    </p:set>
                                    <p:animEffect transition="in" filter="randombar(horizontal)">
                                      <p:cBhvr>
                                        <p:cTn id="61" dur="500"/>
                                        <p:tgtEl>
                                          <p:spTgt spid="93"/>
                                        </p:tgtEl>
                                      </p:cBhvr>
                                    </p:animEffect>
                                  </p:childTnLst>
                                </p:cTn>
                              </p:par>
                              <p:par>
                                <p:cTn id="62" presetID="14" presetClass="entr" presetSubtype="10" fill="hold" grpId="0" nodeType="withEffect">
                                  <p:stCondLst>
                                    <p:cond delay="0"/>
                                  </p:stCondLst>
                                  <p:childTnLst>
                                    <p:set>
                                      <p:cBhvr>
                                        <p:cTn id="63" dur="1" fill="hold">
                                          <p:stCondLst>
                                            <p:cond delay="0"/>
                                          </p:stCondLst>
                                        </p:cTn>
                                        <p:tgtEl>
                                          <p:spTgt spid="95"/>
                                        </p:tgtEl>
                                        <p:attrNameLst>
                                          <p:attrName>style.visibility</p:attrName>
                                        </p:attrNameLst>
                                      </p:cBhvr>
                                      <p:to>
                                        <p:strVal val="visible"/>
                                      </p:to>
                                    </p:set>
                                    <p:animEffect transition="in" filter="randombar(horizontal)">
                                      <p:cBhvr>
                                        <p:cTn id="64"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2" grpId="0" animBg="1"/>
      <p:bldP spid="63" grpId="0" animBg="1"/>
      <p:bldP spid="71" grpId="0"/>
      <p:bldP spid="73" grpId="0" animBg="1"/>
      <p:bldP spid="74" grpId="0"/>
      <p:bldP spid="83" grpId="0"/>
      <p:bldP spid="90" grpId="0" animBg="1"/>
      <p:bldP spid="91" grpId="0"/>
      <p:bldP spid="92" grpId="0" animBg="1"/>
      <p:bldP spid="93" grpId="0"/>
      <p:bldP spid="94" grpId="0" animBg="1"/>
      <p:bldP spid="95" grpId="0"/>
      <p:bldP spid="1028" grpId="0"/>
      <p:bldP spid="9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5"/>
                </a:solidFill>
                <a:latin typeface="微软雅黑" panose="020B0503020204020204" pitchFamily="34" charset="-122"/>
                <a:ea typeface="微软雅黑" panose="020B0503020204020204" pitchFamily="34" charset="-122"/>
              </a:rPr>
              <a:t>课堂实施</a:t>
            </a:r>
            <a:endParaRPr lang="zh-CN" altLang="en-US" sz="2400" b="1" dirty="0">
              <a:solidFill>
                <a:schemeClr val="accent5"/>
              </a:solidFill>
              <a:latin typeface="微软雅黑" panose="020B0503020204020204" pitchFamily="34" charset="-122"/>
              <a:ea typeface="微软雅黑" panose="020B0503020204020204" pitchFamily="34" charset="-122"/>
            </a:endParaRPr>
          </a:p>
        </p:txBody>
      </p:sp>
      <p:sp>
        <p:nvSpPr>
          <p:cNvPr id="26" name="六边形 6"/>
          <p:cNvSpPr>
            <a:spLocks noChangeArrowheads="1"/>
          </p:cNvSpPr>
          <p:nvPr/>
        </p:nvSpPr>
        <p:spPr bwMode="auto">
          <a:xfrm>
            <a:off x="4067944" y="1738213"/>
            <a:ext cx="4968875" cy="4283075"/>
          </a:xfrm>
          <a:prstGeom prst="hexagon">
            <a:avLst>
              <a:gd name="adj" fmla="val 25002"/>
              <a:gd name="vf" fmla="val 115470"/>
            </a:avLst>
          </a:prstGeom>
          <a:noFill/>
          <a:ln w="12700">
            <a:solidFill>
              <a:schemeClr val="tx1"/>
            </a:solidFill>
            <a:miter lim="800000"/>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27" name="文本框 47"/>
          <p:cNvSpPr txBox="1">
            <a:spLocks noChangeArrowheads="1"/>
          </p:cNvSpPr>
          <p:nvPr/>
        </p:nvSpPr>
        <p:spPr bwMode="auto">
          <a:xfrm>
            <a:off x="4834706" y="2139850"/>
            <a:ext cx="10223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4800" dirty="0">
                <a:solidFill>
                  <a:srgbClr val="435258"/>
                </a:solidFill>
              </a:rPr>
              <a:t>01</a:t>
            </a:r>
            <a:endParaRPr lang="zh-CN" altLang="en-US" sz="4800" dirty="0">
              <a:solidFill>
                <a:srgbClr val="435258"/>
              </a:solidFill>
            </a:endParaRPr>
          </a:p>
        </p:txBody>
      </p:sp>
      <p:sp>
        <p:nvSpPr>
          <p:cNvPr id="28" name="文本框 48"/>
          <p:cNvSpPr txBox="1">
            <a:spLocks noChangeArrowheads="1"/>
          </p:cNvSpPr>
          <p:nvPr/>
        </p:nvSpPr>
        <p:spPr bwMode="auto">
          <a:xfrm>
            <a:off x="5512569" y="5081488"/>
            <a:ext cx="10223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4800">
                <a:solidFill>
                  <a:srgbClr val="435258"/>
                </a:solidFill>
              </a:rPr>
              <a:t>03</a:t>
            </a:r>
            <a:endParaRPr lang="zh-CN" altLang="en-US" sz="4800">
              <a:solidFill>
                <a:srgbClr val="435258"/>
              </a:solidFill>
            </a:endParaRPr>
          </a:p>
        </p:txBody>
      </p:sp>
      <p:sp>
        <p:nvSpPr>
          <p:cNvPr id="29" name="文本框 49"/>
          <p:cNvSpPr txBox="1">
            <a:spLocks noChangeArrowheads="1"/>
          </p:cNvSpPr>
          <p:nvPr/>
        </p:nvSpPr>
        <p:spPr bwMode="auto">
          <a:xfrm>
            <a:off x="8108131" y="3219350"/>
            <a:ext cx="102076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4800">
                <a:solidFill>
                  <a:srgbClr val="435258"/>
                </a:solidFill>
              </a:rPr>
              <a:t>02</a:t>
            </a:r>
            <a:endParaRPr lang="zh-CN" altLang="en-US" sz="4800">
              <a:solidFill>
                <a:srgbClr val="435258"/>
              </a:solidFill>
            </a:endParaRPr>
          </a:p>
        </p:txBody>
      </p:sp>
      <p:grpSp>
        <p:nvGrpSpPr>
          <p:cNvPr id="4" name="组合 3"/>
          <p:cNvGrpSpPr/>
          <p:nvPr/>
        </p:nvGrpSpPr>
        <p:grpSpPr>
          <a:xfrm>
            <a:off x="855341" y="2265010"/>
            <a:ext cx="3212604" cy="953075"/>
            <a:chOff x="855341" y="2265010"/>
            <a:chExt cx="3212604" cy="953075"/>
          </a:xfrm>
        </p:grpSpPr>
        <p:sp>
          <p:nvSpPr>
            <p:cNvPr id="33" name="文本框 53"/>
            <p:cNvSpPr txBox="1">
              <a:spLocks noChangeArrowheads="1"/>
            </p:cNvSpPr>
            <p:nvPr/>
          </p:nvSpPr>
          <p:spPr bwMode="auto">
            <a:xfrm>
              <a:off x="860103" y="2265010"/>
              <a:ext cx="23304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dirty="0">
                  <a:solidFill>
                    <a:srgbClr val="435258"/>
                  </a:solidFill>
                  <a:latin typeface="微软雅黑" panose="020B0503020204020204" pitchFamily="34" charset="-122"/>
                  <a:ea typeface="微软雅黑" panose="020B0503020204020204" pitchFamily="34" charset="-122"/>
                </a:rPr>
                <a:t>点击添加文本内容</a:t>
              </a:r>
              <a:endParaRPr lang="zh-CN" altLang="en-US" sz="1600" dirty="0">
                <a:solidFill>
                  <a:srgbClr val="435258"/>
                </a:solidFill>
                <a:latin typeface="微软雅黑" panose="020B0503020204020204" pitchFamily="34" charset="-122"/>
                <a:ea typeface="微软雅黑" panose="020B0503020204020204" pitchFamily="34" charset="-122"/>
              </a:endParaRPr>
            </a:p>
          </p:txBody>
        </p:sp>
        <p:sp>
          <p:nvSpPr>
            <p:cNvPr id="34" name="文本框 54"/>
            <p:cNvSpPr txBox="1">
              <a:spLocks noChangeArrowheads="1"/>
            </p:cNvSpPr>
            <p:nvPr/>
          </p:nvSpPr>
          <p:spPr bwMode="auto">
            <a:xfrm>
              <a:off x="855341" y="2633310"/>
              <a:ext cx="321260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r>
                <a:rPr lang="zh-CN" altLang="en-US" sz="1600" dirty="0">
                  <a:solidFill>
                    <a:srgbClr val="435258"/>
                  </a:solidFill>
                  <a:latin typeface="微软雅黑" panose="020B0503020204020204" pitchFamily="34" charset="-122"/>
                  <a:ea typeface="微软雅黑" panose="020B0503020204020204" pitchFamily="34" charset="-122"/>
                </a:rPr>
                <a:t>点击此处输入</a:t>
              </a:r>
              <a:r>
                <a:rPr lang="zh-CN" altLang="en-US" sz="1600" dirty="0" smtClean="0">
                  <a:solidFill>
                    <a:srgbClr val="435258"/>
                  </a:solidFill>
                  <a:latin typeface="微软雅黑" panose="020B0503020204020204" pitchFamily="34" charset="-122"/>
                  <a:ea typeface="微软雅黑" panose="020B0503020204020204" pitchFamily="34" charset="-122"/>
                </a:rPr>
                <a:t>文字，提炼你的内容，简洁突出重点。</a:t>
              </a:r>
              <a:endParaRPr lang="zh-CN" altLang="en-US" sz="1600" dirty="0">
                <a:solidFill>
                  <a:srgbClr val="435258"/>
                </a:solidFill>
              </a:endParaRPr>
            </a:p>
          </p:txBody>
        </p:sp>
      </p:grpSp>
      <p:grpSp>
        <p:nvGrpSpPr>
          <p:cNvPr id="5" name="组合 4"/>
          <p:cNvGrpSpPr/>
          <p:nvPr/>
        </p:nvGrpSpPr>
        <p:grpSpPr>
          <a:xfrm>
            <a:off x="845815" y="3476273"/>
            <a:ext cx="3222131" cy="938787"/>
            <a:chOff x="845815" y="3476273"/>
            <a:chExt cx="3222131" cy="938787"/>
          </a:xfrm>
        </p:grpSpPr>
        <p:sp>
          <p:nvSpPr>
            <p:cNvPr id="35" name="文本框 55"/>
            <p:cNvSpPr txBox="1">
              <a:spLocks noChangeArrowheads="1"/>
            </p:cNvSpPr>
            <p:nvPr/>
          </p:nvSpPr>
          <p:spPr bwMode="auto">
            <a:xfrm>
              <a:off x="845815" y="3476273"/>
              <a:ext cx="23304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dirty="0">
                  <a:solidFill>
                    <a:srgbClr val="435258"/>
                  </a:solidFill>
                  <a:latin typeface="微软雅黑" panose="020B0503020204020204" pitchFamily="34" charset="-122"/>
                  <a:ea typeface="微软雅黑" panose="020B0503020204020204" pitchFamily="34" charset="-122"/>
                </a:rPr>
                <a:t>点击添加文本内容</a:t>
              </a:r>
              <a:endParaRPr lang="zh-CN" altLang="en-US" sz="1600" dirty="0">
                <a:solidFill>
                  <a:srgbClr val="435258"/>
                </a:solidFill>
                <a:latin typeface="微软雅黑" panose="020B0503020204020204" pitchFamily="34" charset="-122"/>
                <a:ea typeface="微软雅黑" panose="020B0503020204020204" pitchFamily="34" charset="-122"/>
              </a:endParaRPr>
            </a:p>
          </p:txBody>
        </p:sp>
        <p:sp>
          <p:nvSpPr>
            <p:cNvPr id="37" name="文本框 57"/>
            <p:cNvSpPr txBox="1">
              <a:spLocks noChangeArrowheads="1"/>
            </p:cNvSpPr>
            <p:nvPr/>
          </p:nvSpPr>
          <p:spPr bwMode="auto">
            <a:xfrm>
              <a:off x="845816" y="3830285"/>
              <a:ext cx="322213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r>
                <a:rPr lang="zh-CN" altLang="en-US" sz="1600" dirty="0">
                  <a:solidFill>
                    <a:srgbClr val="435258"/>
                  </a:solidFill>
                  <a:latin typeface="微软雅黑" panose="020B0503020204020204" pitchFamily="34" charset="-122"/>
                  <a:ea typeface="微软雅黑" panose="020B0503020204020204" pitchFamily="34" charset="-122"/>
                </a:rPr>
                <a:t>点击此处输入文字，提炼你的内容，简洁突出重点。</a:t>
              </a:r>
              <a:endParaRPr lang="zh-CN" altLang="en-US" sz="1600" dirty="0">
                <a:solidFill>
                  <a:srgbClr val="435258"/>
                </a:solidFill>
              </a:endParaRPr>
            </a:p>
          </p:txBody>
        </p:sp>
      </p:grpSp>
      <p:grpSp>
        <p:nvGrpSpPr>
          <p:cNvPr id="6" name="组合 5"/>
          <p:cNvGrpSpPr/>
          <p:nvPr/>
        </p:nvGrpSpPr>
        <p:grpSpPr>
          <a:xfrm>
            <a:off x="834703" y="4722460"/>
            <a:ext cx="3089225" cy="938788"/>
            <a:chOff x="834703" y="4722460"/>
            <a:chExt cx="3089225" cy="938788"/>
          </a:xfrm>
        </p:grpSpPr>
        <p:sp>
          <p:nvSpPr>
            <p:cNvPr id="36" name="文本框 56"/>
            <p:cNvSpPr txBox="1">
              <a:spLocks noChangeArrowheads="1"/>
            </p:cNvSpPr>
            <p:nvPr/>
          </p:nvSpPr>
          <p:spPr bwMode="auto">
            <a:xfrm>
              <a:off x="860103" y="4722460"/>
              <a:ext cx="23304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dirty="0">
                  <a:solidFill>
                    <a:srgbClr val="435258"/>
                  </a:solidFill>
                  <a:latin typeface="微软雅黑" panose="020B0503020204020204" pitchFamily="34" charset="-122"/>
                  <a:ea typeface="微软雅黑" panose="020B0503020204020204" pitchFamily="34" charset="-122"/>
                </a:rPr>
                <a:t>点击添加文本内容</a:t>
              </a:r>
              <a:endParaRPr lang="zh-CN" altLang="en-US" sz="1600" dirty="0">
                <a:solidFill>
                  <a:srgbClr val="435258"/>
                </a:solidFill>
                <a:latin typeface="微软雅黑" panose="020B0503020204020204" pitchFamily="34" charset="-122"/>
                <a:ea typeface="微软雅黑" panose="020B0503020204020204" pitchFamily="34" charset="-122"/>
              </a:endParaRPr>
            </a:p>
          </p:txBody>
        </p:sp>
        <p:sp>
          <p:nvSpPr>
            <p:cNvPr id="38" name="文本框 58"/>
            <p:cNvSpPr txBox="1">
              <a:spLocks noChangeArrowheads="1"/>
            </p:cNvSpPr>
            <p:nvPr/>
          </p:nvSpPr>
          <p:spPr bwMode="auto">
            <a:xfrm>
              <a:off x="834703" y="5076473"/>
              <a:ext cx="30892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r>
                <a:rPr lang="zh-CN" altLang="en-US" sz="1600" dirty="0">
                  <a:solidFill>
                    <a:srgbClr val="435258"/>
                  </a:solidFill>
                  <a:latin typeface="微软雅黑" panose="020B0503020204020204" pitchFamily="34" charset="-122"/>
                  <a:ea typeface="微软雅黑" panose="020B0503020204020204" pitchFamily="34" charset="-122"/>
                </a:rPr>
                <a:t>点击此处输入文字，提炼你的内容，简洁突出重点。</a:t>
              </a:r>
              <a:endParaRPr lang="zh-CN" altLang="en-US" sz="1600" dirty="0">
                <a:solidFill>
                  <a:srgbClr val="435258"/>
                </a:solidFill>
              </a:endParaRPr>
            </a:p>
          </p:txBody>
        </p:sp>
      </p:grpSp>
      <p:grpSp>
        <p:nvGrpSpPr>
          <p:cNvPr id="43" name="组合 42"/>
          <p:cNvGrpSpPr/>
          <p:nvPr/>
        </p:nvGrpSpPr>
        <p:grpSpPr>
          <a:xfrm>
            <a:off x="323528" y="2298348"/>
            <a:ext cx="557212" cy="461962"/>
            <a:chOff x="323528" y="2298348"/>
            <a:chExt cx="557212" cy="461962"/>
          </a:xfrm>
        </p:grpSpPr>
        <p:sp>
          <p:nvSpPr>
            <p:cNvPr id="30" name="六边形 19"/>
            <p:cNvSpPr>
              <a:spLocks noChangeArrowheads="1"/>
            </p:cNvSpPr>
            <p:nvPr/>
          </p:nvSpPr>
          <p:spPr bwMode="auto">
            <a:xfrm>
              <a:off x="323528" y="2311048"/>
              <a:ext cx="488950" cy="422275"/>
            </a:xfrm>
            <a:prstGeom prst="hexagon">
              <a:avLst>
                <a:gd name="adj" fmla="val 24954"/>
                <a:gd name="vf" fmla="val 115470"/>
              </a:avLst>
            </a:prstGeom>
            <a:solidFill>
              <a:schemeClr val="accent5"/>
            </a:solidFill>
            <a:ln>
              <a:noFill/>
            </a:ln>
          </p:spPr>
          <p:txBody>
            <a:bodyPr anchor="ctr"/>
            <a:lstStyle/>
            <a:p>
              <a:pPr algn="ctr" eaLnBrk="1" hangingPunct="1"/>
              <a:endParaRPr lang="zh-CN" altLang="en-US">
                <a:solidFill>
                  <a:srgbClr val="435258"/>
                </a:solidFill>
              </a:endParaRPr>
            </a:p>
          </p:txBody>
        </p:sp>
        <p:sp>
          <p:nvSpPr>
            <p:cNvPr id="39" name="文本框 59"/>
            <p:cNvSpPr txBox="1">
              <a:spLocks noChangeArrowheads="1"/>
            </p:cNvSpPr>
            <p:nvPr/>
          </p:nvSpPr>
          <p:spPr bwMode="auto">
            <a:xfrm>
              <a:off x="345753" y="2298348"/>
              <a:ext cx="5349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dirty="0">
                  <a:solidFill>
                    <a:schemeClr val="bg1"/>
                  </a:solidFill>
                </a:rPr>
                <a:t>01</a:t>
              </a:r>
              <a:endParaRPr lang="zh-CN" altLang="en-US" sz="2400" dirty="0">
                <a:solidFill>
                  <a:schemeClr val="bg1"/>
                </a:solidFill>
              </a:endParaRPr>
            </a:p>
          </p:txBody>
        </p:sp>
      </p:grpSp>
      <p:grpSp>
        <p:nvGrpSpPr>
          <p:cNvPr id="44" name="组合 43"/>
          <p:cNvGrpSpPr/>
          <p:nvPr/>
        </p:nvGrpSpPr>
        <p:grpSpPr>
          <a:xfrm>
            <a:off x="322734" y="3476273"/>
            <a:ext cx="534987" cy="471487"/>
            <a:chOff x="322734" y="3476273"/>
            <a:chExt cx="534987" cy="471487"/>
          </a:xfrm>
        </p:grpSpPr>
        <p:sp>
          <p:nvSpPr>
            <p:cNvPr id="31" name="六边形 51"/>
            <p:cNvSpPr>
              <a:spLocks noChangeArrowheads="1"/>
            </p:cNvSpPr>
            <p:nvPr/>
          </p:nvSpPr>
          <p:spPr bwMode="auto">
            <a:xfrm>
              <a:off x="323528" y="3527073"/>
              <a:ext cx="488950" cy="420687"/>
            </a:xfrm>
            <a:prstGeom prst="hexagon">
              <a:avLst>
                <a:gd name="adj" fmla="val 25048"/>
                <a:gd name="vf" fmla="val 115470"/>
              </a:avLst>
            </a:prstGeom>
            <a:solidFill>
              <a:schemeClr val="accent5"/>
            </a:solidFill>
            <a:ln>
              <a:noFill/>
            </a:ln>
          </p:spPr>
          <p:txBody>
            <a:bodyPr anchor="ctr"/>
            <a:lstStyle/>
            <a:p>
              <a:pPr algn="ctr" eaLnBrk="1" hangingPunct="1"/>
              <a:endParaRPr lang="zh-CN" altLang="en-US">
                <a:solidFill>
                  <a:srgbClr val="435258"/>
                </a:solidFill>
              </a:endParaRPr>
            </a:p>
          </p:txBody>
        </p:sp>
        <p:sp>
          <p:nvSpPr>
            <p:cNvPr id="41" name="文本框 62"/>
            <p:cNvSpPr txBox="1">
              <a:spLocks noChangeArrowheads="1"/>
            </p:cNvSpPr>
            <p:nvPr/>
          </p:nvSpPr>
          <p:spPr bwMode="auto">
            <a:xfrm>
              <a:off x="322734" y="3476273"/>
              <a:ext cx="5349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dirty="0">
                  <a:solidFill>
                    <a:schemeClr val="bg1"/>
                  </a:solidFill>
                </a:rPr>
                <a:t>02</a:t>
              </a:r>
              <a:endParaRPr lang="zh-CN" altLang="en-US" sz="2400" dirty="0">
                <a:solidFill>
                  <a:schemeClr val="bg1"/>
                </a:solidFill>
              </a:endParaRPr>
            </a:p>
          </p:txBody>
        </p:sp>
      </p:grpSp>
      <p:grpSp>
        <p:nvGrpSpPr>
          <p:cNvPr id="45" name="组合 44"/>
          <p:cNvGrpSpPr/>
          <p:nvPr/>
        </p:nvGrpSpPr>
        <p:grpSpPr>
          <a:xfrm>
            <a:off x="345753" y="4722460"/>
            <a:ext cx="534987" cy="461963"/>
            <a:chOff x="345753" y="4722460"/>
            <a:chExt cx="534987" cy="461963"/>
          </a:xfrm>
        </p:grpSpPr>
        <p:sp>
          <p:nvSpPr>
            <p:cNvPr id="32" name="六边形 52"/>
            <p:cNvSpPr>
              <a:spLocks noChangeArrowheads="1"/>
            </p:cNvSpPr>
            <p:nvPr/>
          </p:nvSpPr>
          <p:spPr bwMode="auto">
            <a:xfrm>
              <a:off x="345753" y="4741510"/>
              <a:ext cx="488950" cy="422275"/>
            </a:xfrm>
            <a:prstGeom prst="hexagon">
              <a:avLst>
                <a:gd name="adj" fmla="val 24954"/>
                <a:gd name="vf" fmla="val 115470"/>
              </a:avLst>
            </a:prstGeom>
            <a:solidFill>
              <a:schemeClr val="accent5"/>
            </a:solidFill>
            <a:ln>
              <a:noFill/>
            </a:ln>
          </p:spPr>
          <p:txBody>
            <a:bodyPr anchor="ctr"/>
            <a:lstStyle/>
            <a:p>
              <a:pPr algn="ctr" eaLnBrk="1" hangingPunct="1"/>
              <a:endParaRPr lang="zh-CN" altLang="en-US">
                <a:solidFill>
                  <a:srgbClr val="435258"/>
                </a:solidFill>
              </a:endParaRPr>
            </a:p>
          </p:txBody>
        </p:sp>
        <p:sp>
          <p:nvSpPr>
            <p:cNvPr id="42" name="文本框 61"/>
            <p:cNvSpPr txBox="1">
              <a:spLocks noChangeArrowheads="1"/>
            </p:cNvSpPr>
            <p:nvPr/>
          </p:nvSpPr>
          <p:spPr bwMode="auto">
            <a:xfrm>
              <a:off x="345753" y="4722460"/>
              <a:ext cx="5349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dirty="0">
                  <a:solidFill>
                    <a:schemeClr val="bg1"/>
                  </a:solidFill>
                </a:rPr>
                <a:t>03</a:t>
              </a:r>
              <a:endParaRPr lang="zh-CN" altLang="en-US" sz="2400" dirty="0">
                <a:solidFill>
                  <a:schemeClr val="bg1"/>
                </a:solidFill>
              </a:endParaRPr>
            </a:p>
          </p:txBody>
        </p:sp>
      </p:grpSp>
      <p:sp>
        <p:nvSpPr>
          <p:cNvPr id="49" name="六边形 48"/>
          <p:cNvSpPr/>
          <p:nvPr/>
        </p:nvSpPr>
        <p:spPr>
          <a:xfrm>
            <a:off x="6145073" y="1777961"/>
            <a:ext cx="2331268" cy="2009714"/>
          </a:xfrm>
          <a:prstGeom prst="hexagon">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六边形 49"/>
          <p:cNvSpPr/>
          <p:nvPr/>
        </p:nvSpPr>
        <p:spPr>
          <a:xfrm>
            <a:off x="4151866" y="2881815"/>
            <a:ext cx="2331268" cy="2009714"/>
          </a:xfrm>
          <a:prstGeom prst="hexagon">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六边形 50"/>
          <p:cNvSpPr/>
          <p:nvPr/>
        </p:nvSpPr>
        <p:spPr>
          <a:xfrm>
            <a:off x="6096316" y="3968650"/>
            <a:ext cx="2331268" cy="2009714"/>
          </a:xfrm>
          <a:prstGeom prst="hexagon">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 calcmode="lin" valueType="num">
                                      <p:cBhvr>
                                        <p:cTn id="9" dur="500" fill="hold"/>
                                        <p:tgtEl>
                                          <p:spTgt spid="26"/>
                                        </p:tgtEl>
                                        <p:attrNameLst>
                                          <p:attrName>style.rotation</p:attrName>
                                        </p:attrNameLst>
                                      </p:cBhvr>
                                      <p:tavLst>
                                        <p:tav tm="0">
                                          <p:val>
                                            <p:fltVal val="360"/>
                                          </p:val>
                                        </p:tav>
                                        <p:tav tm="100000">
                                          <p:val>
                                            <p:fltVal val="0"/>
                                          </p:val>
                                        </p:tav>
                                      </p:tavLst>
                                    </p:anim>
                                    <p:animEffect transition="in" filter="fade">
                                      <p:cBhvr>
                                        <p:cTn id="10" dur="500"/>
                                        <p:tgtEl>
                                          <p:spTgt spid="26"/>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p:cTn id="14" dur="500" fill="hold"/>
                                        <p:tgtEl>
                                          <p:spTgt spid="27"/>
                                        </p:tgtEl>
                                        <p:attrNameLst>
                                          <p:attrName>ppt_w</p:attrName>
                                        </p:attrNameLst>
                                      </p:cBhvr>
                                      <p:tavLst>
                                        <p:tav tm="0">
                                          <p:val>
                                            <p:fltVal val="0"/>
                                          </p:val>
                                        </p:tav>
                                        <p:tav tm="100000">
                                          <p:val>
                                            <p:strVal val="#ppt_w"/>
                                          </p:val>
                                        </p:tav>
                                      </p:tavLst>
                                    </p:anim>
                                    <p:anim calcmode="lin" valueType="num">
                                      <p:cBhvr>
                                        <p:cTn id="15" dur="500" fill="hold"/>
                                        <p:tgtEl>
                                          <p:spTgt spid="27"/>
                                        </p:tgtEl>
                                        <p:attrNameLst>
                                          <p:attrName>ppt_h</p:attrName>
                                        </p:attrNameLst>
                                      </p:cBhvr>
                                      <p:tavLst>
                                        <p:tav tm="0">
                                          <p:val>
                                            <p:fltVal val="0"/>
                                          </p:val>
                                        </p:tav>
                                        <p:tav tm="100000">
                                          <p:val>
                                            <p:strVal val="#ppt_h"/>
                                          </p:val>
                                        </p:tav>
                                      </p:tavLst>
                                    </p:anim>
                                    <p:animEffect transition="in" filter="fade">
                                      <p:cBhvr>
                                        <p:cTn id="16" dur="500"/>
                                        <p:tgtEl>
                                          <p:spTgt spid="27"/>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500" fill="hold"/>
                                        <p:tgtEl>
                                          <p:spTgt spid="28"/>
                                        </p:tgtEl>
                                        <p:attrNameLst>
                                          <p:attrName>ppt_w</p:attrName>
                                        </p:attrNameLst>
                                      </p:cBhvr>
                                      <p:tavLst>
                                        <p:tav tm="0">
                                          <p:val>
                                            <p:fltVal val="0"/>
                                          </p:val>
                                        </p:tav>
                                        <p:tav tm="100000">
                                          <p:val>
                                            <p:strVal val="#ppt_w"/>
                                          </p:val>
                                        </p:tav>
                                      </p:tavLst>
                                    </p:anim>
                                    <p:anim calcmode="lin" valueType="num">
                                      <p:cBhvr>
                                        <p:cTn id="20" dur="500" fill="hold"/>
                                        <p:tgtEl>
                                          <p:spTgt spid="28"/>
                                        </p:tgtEl>
                                        <p:attrNameLst>
                                          <p:attrName>ppt_h</p:attrName>
                                        </p:attrNameLst>
                                      </p:cBhvr>
                                      <p:tavLst>
                                        <p:tav tm="0">
                                          <p:val>
                                            <p:fltVal val="0"/>
                                          </p:val>
                                        </p:tav>
                                        <p:tav tm="100000">
                                          <p:val>
                                            <p:strVal val="#ppt_h"/>
                                          </p:val>
                                        </p:tav>
                                      </p:tavLst>
                                    </p:anim>
                                    <p:animEffect transition="in" filter="fade">
                                      <p:cBhvr>
                                        <p:cTn id="21" dur="500"/>
                                        <p:tgtEl>
                                          <p:spTgt spid="28"/>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p:cTn id="24" dur="500" fill="hold"/>
                                        <p:tgtEl>
                                          <p:spTgt spid="29"/>
                                        </p:tgtEl>
                                        <p:attrNameLst>
                                          <p:attrName>ppt_w</p:attrName>
                                        </p:attrNameLst>
                                      </p:cBhvr>
                                      <p:tavLst>
                                        <p:tav tm="0">
                                          <p:val>
                                            <p:fltVal val="0"/>
                                          </p:val>
                                        </p:tav>
                                        <p:tav tm="100000">
                                          <p:val>
                                            <p:strVal val="#ppt_w"/>
                                          </p:val>
                                        </p:tav>
                                      </p:tavLst>
                                    </p:anim>
                                    <p:anim calcmode="lin" valueType="num">
                                      <p:cBhvr>
                                        <p:cTn id="25" dur="500" fill="hold"/>
                                        <p:tgtEl>
                                          <p:spTgt spid="29"/>
                                        </p:tgtEl>
                                        <p:attrNameLst>
                                          <p:attrName>ppt_h</p:attrName>
                                        </p:attrNameLst>
                                      </p:cBhvr>
                                      <p:tavLst>
                                        <p:tav tm="0">
                                          <p:val>
                                            <p:fltVal val="0"/>
                                          </p:val>
                                        </p:tav>
                                        <p:tav tm="100000">
                                          <p:val>
                                            <p:strVal val="#ppt_h"/>
                                          </p:val>
                                        </p:tav>
                                      </p:tavLst>
                                    </p:anim>
                                    <p:animEffect transition="in" filter="fade">
                                      <p:cBhvr>
                                        <p:cTn id="26" dur="500"/>
                                        <p:tgtEl>
                                          <p:spTgt spid="29"/>
                                        </p:tgtEl>
                                      </p:cBhvr>
                                    </p:animEffect>
                                  </p:childTnLst>
                                </p:cTn>
                              </p:par>
                            </p:childTnLst>
                          </p:cTn>
                        </p:par>
                        <p:par>
                          <p:cTn id="27" fill="hold">
                            <p:stCondLst>
                              <p:cond delay="1000"/>
                            </p:stCondLst>
                            <p:childTnLst>
                              <p:par>
                                <p:cTn id="28" presetID="47" presetClass="entr" presetSubtype="0" fill="hold" grpId="0" nodeType="afterEffect">
                                  <p:stCondLst>
                                    <p:cond delay="0"/>
                                  </p:stCondLst>
                                  <p:childTnLst>
                                    <p:set>
                                      <p:cBhvr>
                                        <p:cTn id="29" dur="1" fill="hold">
                                          <p:stCondLst>
                                            <p:cond delay="0"/>
                                          </p:stCondLst>
                                        </p:cTn>
                                        <p:tgtEl>
                                          <p:spTgt spid="51"/>
                                        </p:tgtEl>
                                        <p:attrNameLst>
                                          <p:attrName>style.visibility</p:attrName>
                                        </p:attrNameLst>
                                      </p:cBhvr>
                                      <p:to>
                                        <p:strVal val="visible"/>
                                      </p:to>
                                    </p:set>
                                    <p:animEffect transition="in" filter="fade">
                                      <p:cBhvr>
                                        <p:cTn id="30" dur="750"/>
                                        <p:tgtEl>
                                          <p:spTgt spid="51"/>
                                        </p:tgtEl>
                                      </p:cBhvr>
                                    </p:animEffect>
                                    <p:anim calcmode="lin" valueType="num">
                                      <p:cBhvr>
                                        <p:cTn id="31" dur="750" fill="hold"/>
                                        <p:tgtEl>
                                          <p:spTgt spid="51"/>
                                        </p:tgtEl>
                                        <p:attrNameLst>
                                          <p:attrName>ppt_x</p:attrName>
                                        </p:attrNameLst>
                                      </p:cBhvr>
                                      <p:tavLst>
                                        <p:tav tm="0">
                                          <p:val>
                                            <p:strVal val="#ppt_x"/>
                                          </p:val>
                                        </p:tav>
                                        <p:tav tm="100000">
                                          <p:val>
                                            <p:strVal val="#ppt_x"/>
                                          </p:val>
                                        </p:tav>
                                      </p:tavLst>
                                    </p:anim>
                                    <p:anim calcmode="lin" valueType="num">
                                      <p:cBhvr>
                                        <p:cTn id="32" dur="750" fill="hold"/>
                                        <p:tgtEl>
                                          <p:spTgt spid="51"/>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fade">
                                      <p:cBhvr>
                                        <p:cTn id="35" dur="750"/>
                                        <p:tgtEl>
                                          <p:spTgt spid="49"/>
                                        </p:tgtEl>
                                      </p:cBhvr>
                                    </p:animEffect>
                                    <p:anim calcmode="lin" valueType="num">
                                      <p:cBhvr>
                                        <p:cTn id="36" dur="750" fill="hold"/>
                                        <p:tgtEl>
                                          <p:spTgt spid="49"/>
                                        </p:tgtEl>
                                        <p:attrNameLst>
                                          <p:attrName>ppt_x</p:attrName>
                                        </p:attrNameLst>
                                      </p:cBhvr>
                                      <p:tavLst>
                                        <p:tav tm="0">
                                          <p:val>
                                            <p:strVal val="#ppt_x"/>
                                          </p:val>
                                        </p:tav>
                                        <p:tav tm="100000">
                                          <p:val>
                                            <p:strVal val="#ppt_x"/>
                                          </p:val>
                                        </p:tav>
                                      </p:tavLst>
                                    </p:anim>
                                    <p:anim calcmode="lin" valueType="num">
                                      <p:cBhvr>
                                        <p:cTn id="37" dur="750" fill="hold"/>
                                        <p:tgtEl>
                                          <p:spTgt spid="49"/>
                                        </p:tgtEl>
                                        <p:attrNameLst>
                                          <p:attrName>ppt_y</p:attrName>
                                        </p:attrNameLst>
                                      </p:cBhvr>
                                      <p:tavLst>
                                        <p:tav tm="0">
                                          <p:val>
                                            <p:strVal val="#ppt_y+.1"/>
                                          </p:val>
                                        </p:tav>
                                        <p:tav tm="100000">
                                          <p:val>
                                            <p:strVal val="#ppt_y"/>
                                          </p:val>
                                        </p:tav>
                                      </p:tavLst>
                                    </p:anim>
                                  </p:childTnLst>
                                </p:cTn>
                              </p:par>
                              <p:par>
                                <p:cTn id="38" presetID="12" presetClass="entr" presetSubtype="2" fill="hold" grpId="0" nodeType="withEffect">
                                  <p:stCondLst>
                                    <p:cond delay="0"/>
                                  </p:stCondLst>
                                  <p:childTnLst>
                                    <p:set>
                                      <p:cBhvr>
                                        <p:cTn id="39" dur="1" fill="hold">
                                          <p:stCondLst>
                                            <p:cond delay="0"/>
                                          </p:stCondLst>
                                        </p:cTn>
                                        <p:tgtEl>
                                          <p:spTgt spid="50"/>
                                        </p:tgtEl>
                                        <p:attrNameLst>
                                          <p:attrName>style.visibility</p:attrName>
                                        </p:attrNameLst>
                                      </p:cBhvr>
                                      <p:to>
                                        <p:strVal val="visible"/>
                                      </p:to>
                                    </p:set>
                                    <p:anim calcmode="lin" valueType="num">
                                      <p:cBhvr additive="base">
                                        <p:cTn id="40" dur="500"/>
                                        <p:tgtEl>
                                          <p:spTgt spid="50"/>
                                        </p:tgtEl>
                                        <p:attrNameLst>
                                          <p:attrName>ppt_x</p:attrName>
                                        </p:attrNameLst>
                                      </p:cBhvr>
                                      <p:tavLst>
                                        <p:tav tm="0">
                                          <p:val>
                                            <p:strVal val="#ppt_x+#ppt_w*1.125000"/>
                                          </p:val>
                                        </p:tav>
                                        <p:tav tm="100000">
                                          <p:val>
                                            <p:strVal val="#ppt_x"/>
                                          </p:val>
                                        </p:tav>
                                      </p:tavLst>
                                    </p:anim>
                                    <p:animEffect transition="in" filter="wipe(left)">
                                      <p:cBhvr>
                                        <p:cTn id="41" dur="500"/>
                                        <p:tgtEl>
                                          <p:spTgt spid="50"/>
                                        </p:tgtEl>
                                      </p:cBhvr>
                                    </p:animEffect>
                                  </p:childTnLst>
                                </p:cTn>
                              </p:par>
                            </p:childTnLst>
                          </p:cTn>
                        </p:par>
                        <p:par>
                          <p:cTn id="42" fill="hold">
                            <p:stCondLst>
                              <p:cond delay="2000"/>
                            </p:stCondLst>
                            <p:childTnLst>
                              <p:par>
                                <p:cTn id="43" presetID="23" presetClass="entr" presetSubtype="288" fill="hold"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strVal val="4/3*#ppt_w"/>
                                          </p:val>
                                        </p:tav>
                                        <p:tav tm="100000">
                                          <p:val>
                                            <p:strVal val="#ppt_w"/>
                                          </p:val>
                                        </p:tav>
                                      </p:tavLst>
                                    </p:anim>
                                    <p:anim calcmode="lin" valueType="num">
                                      <p:cBhvr>
                                        <p:cTn id="46" dur="500" fill="hold"/>
                                        <p:tgtEl>
                                          <p:spTgt spid="43"/>
                                        </p:tgtEl>
                                        <p:attrNameLst>
                                          <p:attrName>ppt_h</p:attrName>
                                        </p:attrNameLst>
                                      </p:cBhvr>
                                      <p:tavLst>
                                        <p:tav tm="0">
                                          <p:val>
                                            <p:strVal val="4/3*#ppt_h"/>
                                          </p:val>
                                        </p:tav>
                                        <p:tav tm="100000">
                                          <p:val>
                                            <p:strVal val="#ppt_h"/>
                                          </p:val>
                                        </p:tav>
                                      </p:tavLst>
                                    </p:anim>
                                  </p:childTnLst>
                                </p:cTn>
                              </p:par>
                              <p:par>
                                <p:cTn id="47" presetID="23" presetClass="entr" presetSubtype="288" fill="hold" nodeType="withEffect">
                                  <p:stCondLst>
                                    <p:cond delay="0"/>
                                  </p:stCondLst>
                                  <p:childTnLst>
                                    <p:set>
                                      <p:cBhvr>
                                        <p:cTn id="48" dur="1" fill="hold">
                                          <p:stCondLst>
                                            <p:cond delay="0"/>
                                          </p:stCondLst>
                                        </p:cTn>
                                        <p:tgtEl>
                                          <p:spTgt spid="44"/>
                                        </p:tgtEl>
                                        <p:attrNameLst>
                                          <p:attrName>style.visibility</p:attrName>
                                        </p:attrNameLst>
                                      </p:cBhvr>
                                      <p:to>
                                        <p:strVal val="visible"/>
                                      </p:to>
                                    </p:set>
                                    <p:anim calcmode="lin" valueType="num">
                                      <p:cBhvr>
                                        <p:cTn id="49" dur="500" fill="hold"/>
                                        <p:tgtEl>
                                          <p:spTgt spid="44"/>
                                        </p:tgtEl>
                                        <p:attrNameLst>
                                          <p:attrName>ppt_w</p:attrName>
                                        </p:attrNameLst>
                                      </p:cBhvr>
                                      <p:tavLst>
                                        <p:tav tm="0">
                                          <p:val>
                                            <p:strVal val="4/3*#ppt_w"/>
                                          </p:val>
                                        </p:tav>
                                        <p:tav tm="100000">
                                          <p:val>
                                            <p:strVal val="#ppt_w"/>
                                          </p:val>
                                        </p:tav>
                                      </p:tavLst>
                                    </p:anim>
                                    <p:anim calcmode="lin" valueType="num">
                                      <p:cBhvr>
                                        <p:cTn id="50" dur="500" fill="hold"/>
                                        <p:tgtEl>
                                          <p:spTgt spid="44"/>
                                        </p:tgtEl>
                                        <p:attrNameLst>
                                          <p:attrName>ppt_h</p:attrName>
                                        </p:attrNameLst>
                                      </p:cBhvr>
                                      <p:tavLst>
                                        <p:tav tm="0">
                                          <p:val>
                                            <p:strVal val="4/3*#ppt_h"/>
                                          </p:val>
                                        </p:tav>
                                        <p:tav tm="100000">
                                          <p:val>
                                            <p:strVal val="#ppt_h"/>
                                          </p:val>
                                        </p:tav>
                                      </p:tavLst>
                                    </p:anim>
                                  </p:childTnLst>
                                </p:cTn>
                              </p:par>
                              <p:par>
                                <p:cTn id="51" presetID="23" presetClass="entr" presetSubtype="288" fill="hold" nodeType="withEffect">
                                  <p:stCondLst>
                                    <p:cond delay="0"/>
                                  </p:stCondLst>
                                  <p:childTnLst>
                                    <p:set>
                                      <p:cBhvr>
                                        <p:cTn id="52" dur="1" fill="hold">
                                          <p:stCondLst>
                                            <p:cond delay="0"/>
                                          </p:stCondLst>
                                        </p:cTn>
                                        <p:tgtEl>
                                          <p:spTgt spid="45"/>
                                        </p:tgtEl>
                                        <p:attrNameLst>
                                          <p:attrName>style.visibility</p:attrName>
                                        </p:attrNameLst>
                                      </p:cBhvr>
                                      <p:to>
                                        <p:strVal val="visible"/>
                                      </p:to>
                                    </p:set>
                                    <p:anim calcmode="lin" valueType="num">
                                      <p:cBhvr>
                                        <p:cTn id="53" dur="500" fill="hold"/>
                                        <p:tgtEl>
                                          <p:spTgt spid="45"/>
                                        </p:tgtEl>
                                        <p:attrNameLst>
                                          <p:attrName>ppt_w</p:attrName>
                                        </p:attrNameLst>
                                      </p:cBhvr>
                                      <p:tavLst>
                                        <p:tav tm="0">
                                          <p:val>
                                            <p:strVal val="4/3*#ppt_w"/>
                                          </p:val>
                                        </p:tav>
                                        <p:tav tm="100000">
                                          <p:val>
                                            <p:strVal val="#ppt_w"/>
                                          </p:val>
                                        </p:tav>
                                      </p:tavLst>
                                    </p:anim>
                                    <p:anim calcmode="lin" valueType="num">
                                      <p:cBhvr>
                                        <p:cTn id="54" dur="500" fill="hold"/>
                                        <p:tgtEl>
                                          <p:spTgt spid="45"/>
                                        </p:tgtEl>
                                        <p:attrNameLst>
                                          <p:attrName>ppt_h</p:attrName>
                                        </p:attrNameLst>
                                      </p:cBhvr>
                                      <p:tavLst>
                                        <p:tav tm="0">
                                          <p:val>
                                            <p:strVal val="4/3*#ppt_h"/>
                                          </p:val>
                                        </p:tav>
                                        <p:tav tm="100000">
                                          <p:val>
                                            <p:strVal val="#ppt_h"/>
                                          </p:val>
                                        </p:tav>
                                      </p:tavLst>
                                    </p:anim>
                                  </p:childTnLst>
                                </p:cTn>
                              </p:par>
                            </p:childTnLst>
                          </p:cTn>
                        </p:par>
                        <p:par>
                          <p:cTn id="55" fill="hold">
                            <p:stCondLst>
                              <p:cond delay="2500"/>
                            </p:stCondLst>
                            <p:childTnLst>
                              <p:par>
                                <p:cTn id="56" presetID="10" presetClass="entr" presetSubtype="0" fill="hold" nodeType="after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fade">
                                      <p:cBhvr>
                                        <p:cTn id="58" dur="500"/>
                                        <p:tgtEl>
                                          <p:spTgt spid="4"/>
                                        </p:tgtEl>
                                      </p:cBhvr>
                                    </p:animEffect>
                                  </p:childTnLst>
                                </p:cTn>
                              </p:par>
                              <p:par>
                                <p:cTn id="59" presetID="10" presetClass="entr" presetSubtype="0" fill="hold" nodeType="with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fade">
                                      <p:cBhvr>
                                        <p:cTn id="61" dur="500"/>
                                        <p:tgtEl>
                                          <p:spTgt spid="5"/>
                                        </p:tgtEl>
                                      </p:cBhvr>
                                    </p:animEffect>
                                  </p:childTnLst>
                                </p:cTn>
                              </p:par>
                              <p:par>
                                <p:cTn id="62" presetID="10" presetClass="entr" presetSubtype="0" fill="hold" nodeType="withEffect">
                                  <p:stCondLst>
                                    <p:cond delay="0"/>
                                  </p:stCondLst>
                                  <p:childTnLst>
                                    <p:set>
                                      <p:cBhvr>
                                        <p:cTn id="63" dur="1" fill="hold">
                                          <p:stCondLst>
                                            <p:cond delay="0"/>
                                          </p:stCondLst>
                                        </p:cTn>
                                        <p:tgtEl>
                                          <p:spTgt spid="6"/>
                                        </p:tgtEl>
                                        <p:attrNameLst>
                                          <p:attrName>style.visibility</p:attrName>
                                        </p:attrNameLst>
                                      </p:cBhvr>
                                      <p:to>
                                        <p:strVal val="visible"/>
                                      </p:to>
                                    </p:set>
                                    <p:animEffect transition="in" filter="fade">
                                      <p:cBhvr>
                                        <p:cTn id="6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p:bldP spid="29" grpId="0"/>
      <p:bldP spid="49" grpId="0" animBg="1"/>
      <p:bldP spid="50" grpId="0" animBg="1"/>
      <p:bldP spid="5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5"/>
                </a:solidFill>
                <a:latin typeface="微软雅黑" panose="020B0503020204020204" pitchFamily="34" charset="-122"/>
                <a:ea typeface="微软雅黑" panose="020B0503020204020204" pitchFamily="34" charset="-122"/>
              </a:rPr>
              <a:t>课堂实施</a:t>
            </a:r>
            <a:endParaRPr lang="zh-CN" altLang="en-US" sz="2400" b="1" dirty="0">
              <a:solidFill>
                <a:schemeClr val="accent5"/>
              </a:solidFill>
              <a:latin typeface="微软雅黑" panose="020B0503020204020204" pitchFamily="34" charset="-122"/>
              <a:ea typeface="微软雅黑" panose="020B0503020204020204" pitchFamily="34" charset="-122"/>
            </a:endParaRPr>
          </a:p>
        </p:txBody>
      </p:sp>
      <p:sp>
        <p:nvSpPr>
          <p:cNvPr id="20" name="矩形 19"/>
          <p:cNvSpPr/>
          <p:nvPr/>
        </p:nvSpPr>
        <p:spPr>
          <a:xfrm>
            <a:off x="136332" y="1989068"/>
            <a:ext cx="4507675" cy="3600400"/>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55"/>
          <p:cNvGrpSpPr/>
          <p:nvPr/>
        </p:nvGrpSpPr>
        <p:grpSpPr bwMode="auto">
          <a:xfrm>
            <a:off x="31809" y="3986522"/>
            <a:ext cx="1722495" cy="1545616"/>
            <a:chOff x="0" y="0"/>
            <a:chExt cx="1836350" cy="1751527"/>
          </a:xfrm>
          <a:solidFill>
            <a:schemeClr val="accent5"/>
          </a:solidFill>
        </p:grpSpPr>
        <p:grpSp>
          <p:nvGrpSpPr>
            <p:cNvPr id="22" name="组合 56"/>
            <p:cNvGrpSpPr/>
            <p:nvPr/>
          </p:nvGrpSpPr>
          <p:grpSpPr bwMode="auto">
            <a:xfrm>
              <a:off x="0" y="0"/>
              <a:ext cx="1836350" cy="1751527"/>
              <a:chOff x="0" y="0"/>
              <a:chExt cx="1836350" cy="1751527"/>
            </a:xfrm>
            <a:grpFill/>
          </p:grpSpPr>
          <p:sp>
            <p:nvSpPr>
              <p:cNvPr id="24" name="椭圆 58"/>
              <p:cNvSpPr>
                <a:spLocks noChangeArrowheads="1"/>
              </p:cNvSpPr>
              <p:nvPr/>
            </p:nvSpPr>
            <p:spPr bwMode="auto">
              <a:xfrm>
                <a:off x="0" y="0"/>
                <a:ext cx="1751528" cy="1751527"/>
              </a:xfrm>
              <a:prstGeom prst="ellipse">
                <a:avLst/>
              </a:prstGeom>
              <a:grpFill/>
              <a:ln>
                <a:noFill/>
              </a:ln>
              <a:effectLst>
                <a:outerShdw dist="127001" dir="27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25" name="等腰三角形 59"/>
              <p:cNvSpPr>
                <a:spLocks noChangeArrowheads="1"/>
              </p:cNvSpPr>
              <p:nvPr/>
            </p:nvSpPr>
            <p:spPr bwMode="auto">
              <a:xfrm rot="7863594">
                <a:off x="1416676" y="1313075"/>
                <a:ext cx="450761" cy="388587"/>
              </a:xfrm>
              <a:prstGeom prst="triangle">
                <a:avLst>
                  <a:gd name="adj" fmla="val 50000"/>
                </a:avLst>
              </a:prstGeom>
              <a:grpFill/>
              <a:ln>
                <a:noFill/>
              </a:ln>
              <a:effectLst>
                <a:outerShdw dist="127001" dir="2700000" algn="ctr" rotWithShape="0">
                  <a:srgbClr val="000000">
                    <a:alpha val="39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23" name="矩形 57"/>
            <p:cNvSpPr>
              <a:spLocks noChangeArrowheads="1"/>
            </p:cNvSpPr>
            <p:nvPr/>
          </p:nvSpPr>
          <p:spPr bwMode="auto">
            <a:xfrm>
              <a:off x="75593" y="567592"/>
              <a:ext cx="1600341" cy="5231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400" dirty="0" smtClean="0">
                  <a:solidFill>
                    <a:schemeClr val="bg1"/>
                  </a:solidFill>
                  <a:latin typeface="微软雅黑" panose="020B0503020204020204" pitchFamily="34" charset="-122"/>
                  <a:ea typeface="微软雅黑" panose="020B0503020204020204" pitchFamily="34" charset="-122"/>
                </a:rPr>
                <a:t>添加文本</a:t>
              </a:r>
              <a:endParaRPr lang="en-US" altLang="zh-CN" sz="2400" dirty="0">
                <a:solidFill>
                  <a:schemeClr val="bg1"/>
                </a:solidFill>
                <a:latin typeface="微软雅黑" panose="020B0503020204020204" pitchFamily="34" charset="-122"/>
                <a:ea typeface="微软雅黑" panose="020B0503020204020204" pitchFamily="34" charset="-122"/>
              </a:endParaRPr>
            </a:p>
          </p:txBody>
        </p:sp>
      </p:grpSp>
      <p:sp>
        <p:nvSpPr>
          <p:cNvPr id="26" name="等腰三角形 32"/>
          <p:cNvSpPr>
            <a:spLocks noChangeArrowheads="1"/>
          </p:cNvSpPr>
          <p:nvPr/>
        </p:nvSpPr>
        <p:spPr bwMode="auto">
          <a:xfrm rot="5400000">
            <a:off x="5190703" y="1658149"/>
            <a:ext cx="427037" cy="368300"/>
          </a:xfrm>
          <a:prstGeom prst="triangle">
            <a:avLst>
              <a:gd name="adj" fmla="val 50000"/>
            </a:avLst>
          </a:prstGeom>
          <a:solidFill>
            <a:schemeClr val="accent5"/>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7" name="等腰三角形 46"/>
          <p:cNvSpPr>
            <a:spLocks noChangeArrowheads="1"/>
          </p:cNvSpPr>
          <p:nvPr/>
        </p:nvSpPr>
        <p:spPr bwMode="auto">
          <a:xfrm rot="5400000">
            <a:off x="5198641" y="3223424"/>
            <a:ext cx="427037" cy="368300"/>
          </a:xfrm>
          <a:prstGeom prst="triangle">
            <a:avLst>
              <a:gd name="adj" fmla="val 50000"/>
            </a:avLst>
          </a:prstGeom>
          <a:solidFill>
            <a:schemeClr val="accent5"/>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8" name="等腰三角形 47"/>
          <p:cNvSpPr>
            <a:spLocks noChangeArrowheads="1"/>
          </p:cNvSpPr>
          <p:nvPr/>
        </p:nvSpPr>
        <p:spPr bwMode="auto">
          <a:xfrm rot="5400000">
            <a:off x="5198641" y="4788699"/>
            <a:ext cx="427037" cy="368300"/>
          </a:xfrm>
          <a:prstGeom prst="triangle">
            <a:avLst>
              <a:gd name="adj" fmla="val 50000"/>
            </a:avLst>
          </a:prstGeom>
          <a:solidFill>
            <a:schemeClr val="accent5"/>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cxnSp>
        <p:nvCxnSpPr>
          <p:cNvPr id="29" name="直接连接符 48"/>
          <p:cNvCxnSpPr>
            <a:cxnSpLocks noChangeShapeType="1"/>
          </p:cNvCxnSpPr>
          <p:nvPr/>
        </p:nvCxnSpPr>
        <p:spPr bwMode="auto">
          <a:xfrm>
            <a:off x="5220072" y="1684342"/>
            <a:ext cx="0" cy="4271963"/>
          </a:xfrm>
          <a:prstGeom prst="line">
            <a:avLst/>
          </a:prstGeom>
          <a:noFill/>
          <a:ln w="6350">
            <a:solidFill>
              <a:srgbClr val="000000"/>
            </a:solidFill>
            <a:round/>
          </a:ln>
          <a:extLst>
            <a:ext uri="{909E8E84-426E-40DD-AFC4-6F175D3DCCD1}">
              <a14:hiddenFill xmlns:a14="http://schemas.microsoft.com/office/drawing/2010/main">
                <a:noFill/>
              </a14:hiddenFill>
            </a:ext>
          </a:extLst>
        </p:spPr>
      </p:cxnSp>
      <p:sp>
        <p:nvSpPr>
          <p:cNvPr id="30" name="矩形 49"/>
          <p:cNvSpPr>
            <a:spLocks noChangeArrowheads="1"/>
          </p:cNvSpPr>
          <p:nvPr/>
        </p:nvSpPr>
        <p:spPr bwMode="auto">
          <a:xfrm>
            <a:off x="5851897" y="2057405"/>
            <a:ext cx="289877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dirty="0" smtClean="0">
                <a:latin typeface="微软雅黑" panose="020B0503020204020204" pitchFamily="34" charset="-122"/>
                <a:ea typeface="微软雅黑" panose="020B0503020204020204" pitchFamily="34" charset="-122"/>
              </a:rPr>
              <a:t>PPTS</a:t>
            </a:r>
            <a:r>
              <a:rPr lang="zh-CN" altLang="en-US" sz="1400" dirty="0" smtClean="0">
                <a:latin typeface="微软雅黑" panose="020B0503020204020204" pitchFamily="34" charset="-122"/>
                <a:ea typeface="微软雅黑" panose="020B0503020204020204" pitchFamily="34" charset="-122"/>
              </a:rPr>
              <a:t>致力于教学课件、教学设计、汇报</a:t>
            </a:r>
            <a:r>
              <a:rPr lang="en-US" altLang="zh-CN" sz="1400" dirty="0" smtClean="0">
                <a:latin typeface="微软雅黑" panose="020B0503020204020204" pitchFamily="34" charset="-122"/>
                <a:ea typeface="微软雅黑" panose="020B0503020204020204" pitchFamily="34" charset="-122"/>
              </a:rPr>
              <a:t>PPT</a:t>
            </a:r>
            <a:r>
              <a:rPr lang="zh-CN" altLang="en-US" sz="1400" dirty="0" smtClean="0">
                <a:latin typeface="微软雅黑" panose="020B0503020204020204" pitchFamily="34" charset="-122"/>
                <a:ea typeface="微软雅黑" panose="020B0503020204020204" pitchFamily="34" charset="-122"/>
              </a:rPr>
              <a:t>及相册</a:t>
            </a:r>
            <a:r>
              <a:rPr lang="en-US" altLang="zh-CN" sz="1400" dirty="0" smtClean="0">
                <a:latin typeface="微软雅黑" panose="020B0503020204020204" pitchFamily="34" charset="-122"/>
                <a:ea typeface="微软雅黑" panose="020B0503020204020204" pitchFamily="34" charset="-122"/>
              </a:rPr>
              <a:t>PPT</a:t>
            </a:r>
            <a:r>
              <a:rPr lang="zh-CN" altLang="en-US" sz="1400" dirty="0" smtClean="0">
                <a:latin typeface="微软雅黑" panose="020B0503020204020204" pitchFamily="34" charset="-122"/>
                <a:ea typeface="微软雅黑" panose="020B0503020204020204" pitchFamily="34" charset="-122"/>
              </a:rPr>
              <a:t>的原创设计与美化，为您提供实用大气，方便修改的</a:t>
            </a:r>
            <a:r>
              <a:rPr lang="en-US" altLang="zh-CN" sz="1400" dirty="0" smtClean="0">
                <a:latin typeface="微软雅黑" panose="020B0503020204020204" pitchFamily="34" charset="-122"/>
                <a:ea typeface="微软雅黑" panose="020B0503020204020204" pitchFamily="34" charset="-122"/>
              </a:rPr>
              <a:t>PPT</a:t>
            </a:r>
            <a:r>
              <a:rPr lang="zh-CN" altLang="en-US" sz="1400" dirty="0" smtClean="0">
                <a:latin typeface="微软雅黑" panose="020B0503020204020204" pitchFamily="34" charset="-122"/>
                <a:ea typeface="微软雅黑" panose="020B0503020204020204" pitchFamily="34" charset="-122"/>
              </a:rPr>
              <a:t>动态模板。</a:t>
            </a:r>
            <a:endParaRPr lang="en-US" altLang="zh-CN" sz="1400" dirty="0">
              <a:latin typeface="微软雅黑" panose="020B0503020204020204" pitchFamily="34" charset="-122"/>
              <a:ea typeface="微软雅黑" panose="020B0503020204020204" pitchFamily="34" charset="-122"/>
            </a:endParaRPr>
          </a:p>
        </p:txBody>
      </p:sp>
      <p:sp>
        <p:nvSpPr>
          <p:cNvPr id="31" name="矩形 50"/>
          <p:cNvSpPr>
            <a:spLocks noChangeArrowheads="1"/>
          </p:cNvSpPr>
          <p:nvPr/>
        </p:nvSpPr>
        <p:spPr bwMode="auto">
          <a:xfrm>
            <a:off x="5851897" y="4703767"/>
            <a:ext cx="14493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2400" dirty="0" smtClean="0">
                <a:latin typeface="微软雅黑" panose="020B0503020204020204" pitchFamily="34" charset="-122"/>
                <a:ea typeface="微软雅黑" panose="020B0503020204020204" pitchFamily="34" charset="-122"/>
              </a:rPr>
              <a:t>添加文本</a:t>
            </a:r>
            <a:endParaRPr lang="en-US" altLang="zh-CN" sz="2400" dirty="0">
              <a:latin typeface="微软雅黑" panose="020B0503020204020204" pitchFamily="34" charset="-122"/>
              <a:ea typeface="微软雅黑" panose="020B0503020204020204" pitchFamily="34" charset="-122"/>
            </a:endParaRPr>
          </a:p>
        </p:txBody>
      </p:sp>
      <p:sp>
        <p:nvSpPr>
          <p:cNvPr id="32" name="矩形 51"/>
          <p:cNvSpPr>
            <a:spLocks noChangeArrowheads="1"/>
          </p:cNvSpPr>
          <p:nvPr/>
        </p:nvSpPr>
        <p:spPr bwMode="auto">
          <a:xfrm>
            <a:off x="5851897" y="3756030"/>
            <a:ext cx="289877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dirty="0" smtClean="0">
                <a:latin typeface="微软雅黑" panose="020B0503020204020204" pitchFamily="34" charset="-122"/>
                <a:ea typeface="微软雅黑" panose="020B0503020204020204" pitchFamily="34" charset="-122"/>
              </a:rPr>
              <a:t>PPTS</a:t>
            </a:r>
            <a:r>
              <a:rPr lang="zh-CN" altLang="en-US" sz="1400" dirty="0" smtClean="0">
                <a:latin typeface="微软雅黑" panose="020B0503020204020204" pitchFamily="34" charset="-122"/>
                <a:ea typeface="微软雅黑" panose="020B0503020204020204" pitchFamily="34" charset="-122"/>
              </a:rPr>
              <a:t>致力于</a:t>
            </a:r>
            <a:r>
              <a:rPr lang="zh-CN" altLang="en-US" sz="1400" dirty="0">
                <a:latin typeface="微软雅黑" panose="020B0503020204020204" pitchFamily="34" charset="-122"/>
                <a:ea typeface="微软雅黑" panose="020B0503020204020204" pitchFamily="34" charset="-122"/>
              </a:rPr>
              <a:t>教学课件、教学设计、汇报</a:t>
            </a:r>
            <a:r>
              <a:rPr lang="en-US" altLang="zh-CN" sz="1400" dirty="0">
                <a:latin typeface="微软雅黑" panose="020B0503020204020204" pitchFamily="34" charset="-122"/>
                <a:ea typeface="微软雅黑" panose="020B0503020204020204" pitchFamily="34" charset="-122"/>
              </a:rPr>
              <a:t>PPT</a:t>
            </a:r>
            <a:r>
              <a:rPr lang="zh-CN" altLang="en-US" sz="1400" dirty="0">
                <a:latin typeface="微软雅黑" panose="020B0503020204020204" pitchFamily="34" charset="-122"/>
                <a:ea typeface="微软雅黑" panose="020B0503020204020204" pitchFamily="34" charset="-122"/>
              </a:rPr>
              <a:t>及相册</a:t>
            </a:r>
            <a:r>
              <a:rPr lang="en-US" altLang="zh-CN" sz="1400" dirty="0">
                <a:latin typeface="微软雅黑" panose="020B0503020204020204" pitchFamily="34" charset="-122"/>
                <a:ea typeface="微软雅黑" panose="020B0503020204020204" pitchFamily="34" charset="-122"/>
              </a:rPr>
              <a:t>PPT</a:t>
            </a:r>
            <a:r>
              <a:rPr lang="zh-CN" altLang="en-US" sz="1400" dirty="0">
                <a:latin typeface="微软雅黑" panose="020B0503020204020204" pitchFamily="34" charset="-122"/>
                <a:ea typeface="微软雅黑" panose="020B0503020204020204" pitchFamily="34" charset="-122"/>
              </a:rPr>
              <a:t>的原创设计与美化，为您提供实用大气，方便修改的</a:t>
            </a:r>
            <a:r>
              <a:rPr lang="en-US" altLang="zh-CN" sz="1400" dirty="0">
                <a:latin typeface="微软雅黑" panose="020B0503020204020204" pitchFamily="34" charset="-122"/>
                <a:ea typeface="微软雅黑" panose="020B0503020204020204" pitchFamily="34" charset="-122"/>
              </a:rPr>
              <a:t>PPT</a:t>
            </a:r>
            <a:r>
              <a:rPr lang="zh-CN" altLang="en-US" sz="1400" dirty="0">
                <a:latin typeface="微软雅黑" panose="020B0503020204020204" pitchFamily="34" charset="-122"/>
                <a:ea typeface="微软雅黑" panose="020B0503020204020204" pitchFamily="34" charset="-122"/>
              </a:rPr>
              <a:t>动态模板。</a:t>
            </a:r>
            <a:endParaRPr lang="en-US" altLang="zh-CN" sz="1400" dirty="0">
              <a:latin typeface="微软雅黑" panose="020B0503020204020204" pitchFamily="34" charset="-122"/>
              <a:ea typeface="微软雅黑" panose="020B0503020204020204" pitchFamily="34" charset="-122"/>
            </a:endParaRPr>
          </a:p>
        </p:txBody>
      </p:sp>
      <p:sp>
        <p:nvSpPr>
          <p:cNvPr id="33" name="矩形 52"/>
          <p:cNvSpPr>
            <a:spLocks noChangeArrowheads="1"/>
          </p:cNvSpPr>
          <p:nvPr/>
        </p:nvSpPr>
        <p:spPr bwMode="auto">
          <a:xfrm>
            <a:off x="5851897" y="5283205"/>
            <a:ext cx="289877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dirty="0" smtClean="0">
                <a:latin typeface="微软雅黑" panose="020B0503020204020204" pitchFamily="34" charset="-122"/>
                <a:ea typeface="微软雅黑" panose="020B0503020204020204" pitchFamily="34" charset="-122"/>
              </a:rPr>
              <a:t>PPTS</a:t>
            </a:r>
            <a:r>
              <a:rPr lang="zh-CN" altLang="en-US" sz="1400" dirty="0" smtClean="0">
                <a:latin typeface="微软雅黑" panose="020B0503020204020204" pitchFamily="34" charset="-122"/>
                <a:ea typeface="微软雅黑" panose="020B0503020204020204" pitchFamily="34" charset="-122"/>
              </a:rPr>
              <a:t>致力于</a:t>
            </a:r>
            <a:r>
              <a:rPr lang="zh-CN" altLang="en-US" sz="1400" dirty="0">
                <a:latin typeface="微软雅黑" panose="020B0503020204020204" pitchFamily="34" charset="-122"/>
                <a:ea typeface="微软雅黑" panose="020B0503020204020204" pitchFamily="34" charset="-122"/>
              </a:rPr>
              <a:t>教学课件、教学设计、汇报</a:t>
            </a:r>
            <a:r>
              <a:rPr lang="en-US" altLang="zh-CN" sz="1400" dirty="0">
                <a:latin typeface="微软雅黑" panose="020B0503020204020204" pitchFamily="34" charset="-122"/>
                <a:ea typeface="微软雅黑" panose="020B0503020204020204" pitchFamily="34" charset="-122"/>
              </a:rPr>
              <a:t>PPT</a:t>
            </a:r>
            <a:r>
              <a:rPr lang="zh-CN" altLang="en-US" sz="1400" dirty="0">
                <a:latin typeface="微软雅黑" panose="020B0503020204020204" pitchFamily="34" charset="-122"/>
                <a:ea typeface="微软雅黑" panose="020B0503020204020204" pitchFamily="34" charset="-122"/>
              </a:rPr>
              <a:t>及相册</a:t>
            </a:r>
            <a:r>
              <a:rPr lang="en-US" altLang="zh-CN" sz="1400" dirty="0">
                <a:latin typeface="微软雅黑" panose="020B0503020204020204" pitchFamily="34" charset="-122"/>
                <a:ea typeface="微软雅黑" panose="020B0503020204020204" pitchFamily="34" charset="-122"/>
              </a:rPr>
              <a:t>PPT</a:t>
            </a:r>
            <a:r>
              <a:rPr lang="zh-CN" altLang="en-US" sz="1400" dirty="0">
                <a:latin typeface="微软雅黑" panose="020B0503020204020204" pitchFamily="34" charset="-122"/>
                <a:ea typeface="微软雅黑" panose="020B0503020204020204" pitchFamily="34" charset="-122"/>
              </a:rPr>
              <a:t>的原创设计与美化，为您提供实用大气，方便修改的</a:t>
            </a:r>
            <a:r>
              <a:rPr lang="en-US" altLang="zh-CN" sz="1400" dirty="0">
                <a:latin typeface="微软雅黑" panose="020B0503020204020204" pitchFamily="34" charset="-122"/>
                <a:ea typeface="微软雅黑" panose="020B0503020204020204" pitchFamily="34" charset="-122"/>
              </a:rPr>
              <a:t>PPT</a:t>
            </a:r>
            <a:r>
              <a:rPr lang="zh-CN" altLang="en-US" sz="1400" dirty="0">
                <a:latin typeface="微软雅黑" panose="020B0503020204020204" pitchFamily="34" charset="-122"/>
                <a:ea typeface="微软雅黑" panose="020B0503020204020204" pitchFamily="34" charset="-122"/>
              </a:rPr>
              <a:t>动态模板。</a:t>
            </a:r>
            <a:endParaRPr lang="en-US" altLang="zh-CN" sz="1400" dirty="0">
              <a:latin typeface="微软雅黑" panose="020B0503020204020204" pitchFamily="34" charset="-122"/>
              <a:ea typeface="微软雅黑" panose="020B0503020204020204" pitchFamily="34" charset="-122"/>
            </a:endParaRPr>
          </a:p>
        </p:txBody>
      </p:sp>
      <p:sp>
        <p:nvSpPr>
          <p:cNvPr id="34" name="矩形 53"/>
          <p:cNvSpPr>
            <a:spLocks noChangeArrowheads="1"/>
          </p:cNvSpPr>
          <p:nvPr/>
        </p:nvSpPr>
        <p:spPr bwMode="auto">
          <a:xfrm>
            <a:off x="5851897" y="1571630"/>
            <a:ext cx="16724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2400" dirty="0" smtClean="0">
                <a:latin typeface="微软雅黑" panose="020B0503020204020204" pitchFamily="34" charset="-122"/>
                <a:ea typeface="微软雅黑" panose="020B0503020204020204" pitchFamily="34" charset="-122"/>
              </a:rPr>
              <a:t>添加文本</a:t>
            </a:r>
            <a:endParaRPr lang="en-US" altLang="zh-CN" sz="2400" dirty="0">
              <a:latin typeface="微软雅黑" panose="020B0503020204020204" pitchFamily="34" charset="-122"/>
              <a:ea typeface="微软雅黑" panose="020B0503020204020204" pitchFamily="34" charset="-122"/>
            </a:endParaRPr>
          </a:p>
        </p:txBody>
      </p:sp>
      <p:sp>
        <p:nvSpPr>
          <p:cNvPr id="35" name="矩形 54"/>
          <p:cNvSpPr>
            <a:spLocks noChangeArrowheads="1"/>
          </p:cNvSpPr>
          <p:nvPr/>
        </p:nvSpPr>
        <p:spPr bwMode="auto">
          <a:xfrm>
            <a:off x="5851897" y="3170242"/>
            <a:ext cx="14493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2400" dirty="0" smtClean="0">
                <a:latin typeface="微软雅黑" panose="020B0503020204020204" pitchFamily="34" charset="-122"/>
                <a:ea typeface="微软雅黑" panose="020B0503020204020204" pitchFamily="34" charset="-122"/>
              </a:rPr>
              <a:t>添加文本</a:t>
            </a:r>
            <a:endParaRPr lang="en-US" altLang="zh-CN" sz="2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 calcmode="lin" valueType="num">
                                      <p:cBhvr>
                                        <p:cTn id="9" dur="500" fill="hold"/>
                                        <p:tgtEl>
                                          <p:spTgt spid="20"/>
                                        </p:tgtEl>
                                        <p:attrNameLst>
                                          <p:attrName>style.rotation</p:attrName>
                                        </p:attrNameLst>
                                      </p:cBhvr>
                                      <p:tavLst>
                                        <p:tav tm="0">
                                          <p:val>
                                            <p:fltVal val="90"/>
                                          </p:val>
                                        </p:tav>
                                        <p:tav tm="100000">
                                          <p:val>
                                            <p:fltVal val="0"/>
                                          </p:val>
                                        </p:tav>
                                      </p:tavLst>
                                    </p:anim>
                                    <p:animEffect transition="in" filter="fade">
                                      <p:cBhvr>
                                        <p:cTn id="10" dur="500"/>
                                        <p:tgtEl>
                                          <p:spTgt spid="20"/>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500"/>
                                        <p:tgtEl>
                                          <p:spTgt spid="21"/>
                                        </p:tgtEl>
                                      </p:cBhvr>
                                    </p:animEffect>
                                    <p:anim calcmode="lin" valueType="num">
                                      <p:cBhvr>
                                        <p:cTn id="15" dur="500" fill="hold"/>
                                        <p:tgtEl>
                                          <p:spTgt spid="21"/>
                                        </p:tgtEl>
                                        <p:attrNameLst>
                                          <p:attrName>ppt_x</p:attrName>
                                        </p:attrNameLst>
                                      </p:cBhvr>
                                      <p:tavLst>
                                        <p:tav tm="0">
                                          <p:val>
                                            <p:strVal val="#ppt_x"/>
                                          </p:val>
                                        </p:tav>
                                        <p:tav tm="100000">
                                          <p:val>
                                            <p:strVal val="#ppt_x"/>
                                          </p:val>
                                        </p:tav>
                                      </p:tavLst>
                                    </p:anim>
                                    <p:anim calcmode="lin" valueType="num">
                                      <p:cBhvr>
                                        <p:cTn id="16" dur="500" fill="hold"/>
                                        <p:tgtEl>
                                          <p:spTgt spid="21"/>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6" presetClass="entr" presetSubtype="42" fill="hold" nodeType="after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barn(outHorizontal)">
                                      <p:cBhvr>
                                        <p:cTn id="20" dur="500"/>
                                        <p:tgtEl>
                                          <p:spTgt spid="29"/>
                                        </p:tgtEl>
                                      </p:cBhvr>
                                    </p:animEffect>
                                  </p:childTnLst>
                                </p:cTn>
                              </p:par>
                            </p:childTnLst>
                          </p:cTn>
                        </p:par>
                        <p:par>
                          <p:cTn id="21" fill="hold">
                            <p:stCondLst>
                              <p:cond delay="1500"/>
                            </p:stCondLst>
                            <p:childTnLst>
                              <p:par>
                                <p:cTn id="22" presetID="12" presetClass="entr" presetSubtype="8"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p:tgtEl>
                                          <p:spTgt spid="26"/>
                                        </p:tgtEl>
                                        <p:attrNameLst>
                                          <p:attrName>ppt_x</p:attrName>
                                        </p:attrNameLst>
                                      </p:cBhvr>
                                      <p:tavLst>
                                        <p:tav tm="0">
                                          <p:val>
                                            <p:strVal val="#ppt_x-#ppt_w*1.125000"/>
                                          </p:val>
                                        </p:tav>
                                        <p:tav tm="100000">
                                          <p:val>
                                            <p:strVal val="#ppt_x"/>
                                          </p:val>
                                        </p:tav>
                                      </p:tavLst>
                                    </p:anim>
                                    <p:animEffect transition="in" filter="wipe(right)">
                                      <p:cBhvr>
                                        <p:cTn id="25" dur="500"/>
                                        <p:tgtEl>
                                          <p:spTgt spid="26"/>
                                        </p:tgtEl>
                                      </p:cBhvr>
                                    </p:animEffect>
                                  </p:childTnLst>
                                </p:cTn>
                              </p:par>
                              <p:par>
                                <p:cTn id="26" presetID="12" presetClass="entr" presetSubtype="8" fill="hold" grpId="0" nodeType="with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p:tgtEl>
                                          <p:spTgt spid="27"/>
                                        </p:tgtEl>
                                        <p:attrNameLst>
                                          <p:attrName>ppt_x</p:attrName>
                                        </p:attrNameLst>
                                      </p:cBhvr>
                                      <p:tavLst>
                                        <p:tav tm="0">
                                          <p:val>
                                            <p:strVal val="#ppt_x-#ppt_w*1.125000"/>
                                          </p:val>
                                        </p:tav>
                                        <p:tav tm="100000">
                                          <p:val>
                                            <p:strVal val="#ppt_x"/>
                                          </p:val>
                                        </p:tav>
                                      </p:tavLst>
                                    </p:anim>
                                    <p:animEffect transition="in" filter="wipe(right)">
                                      <p:cBhvr>
                                        <p:cTn id="29" dur="500"/>
                                        <p:tgtEl>
                                          <p:spTgt spid="27"/>
                                        </p:tgtEl>
                                      </p:cBhvr>
                                    </p:animEffect>
                                  </p:childTnLst>
                                </p:cTn>
                              </p:par>
                              <p:par>
                                <p:cTn id="30" presetID="12" presetClass="entr" presetSubtype="8" fill="hold" grpId="0" nodeType="with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p:tgtEl>
                                          <p:spTgt spid="28"/>
                                        </p:tgtEl>
                                        <p:attrNameLst>
                                          <p:attrName>ppt_x</p:attrName>
                                        </p:attrNameLst>
                                      </p:cBhvr>
                                      <p:tavLst>
                                        <p:tav tm="0">
                                          <p:val>
                                            <p:strVal val="#ppt_x-#ppt_w*1.125000"/>
                                          </p:val>
                                        </p:tav>
                                        <p:tav tm="100000">
                                          <p:val>
                                            <p:strVal val="#ppt_x"/>
                                          </p:val>
                                        </p:tav>
                                      </p:tavLst>
                                    </p:anim>
                                    <p:animEffect transition="in" filter="wipe(right)">
                                      <p:cBhvr>
                                        <p:cTn id="33" dur="500"/>
                                        <p:tgtEl>
                                          <p:spTgt spid="28"/>
                                        </p:tgtEl>
                                      </p:cBhvr>
                                    </p:animEffect>
                                  </p:childTnLst>
                                </p:cTn>
                              </p:par>
                            </p:childTnLst>
                          </p:cTn>
                        </p:par>
                        <p:par>
                          <p:cTn id="34" fill="hold">
                            <p:stCondLst>
                              <p:cond delay="2000"/>
                            </p:stCondLst>
                            <p:childTnLst>
                              <p:par>
                                <p:cTn id="35" presetID="10" presetClass="entr" presetSubtype="0"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fade">
                                      <p:cBhvr>
                                        <p:cTn id="37" dur="500"/>
                                        <p:tgtEl>
                                          <p:spTgt spid="3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fade">
                                      <p:cBhvr>
                                        <p:cTn id="40" dur="500"/>
                                        <p:tgtEl>
                                          <p:spTgt spid="3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500"/>
                                        <p:tgtEl>
                                          <p:spTgt spid="31"/>
                                        </p:tgtEl>
                                      </p:cBhvr>
                                    </p:animEffect>
                                  </p:childTnLst>
                                </p:cTn>
                              </p:par>
                            </p:childTnLst>
                          </p:cTn>
                        </p:par>
                        <p:par>
                          <p:cTn id="44" fill="hold">
                            <p:stCondLst>
                              <p:cond delay="2500"/>
                            </p:stCondLst>
                            <p:childTnLst>
                              <p:par>
                                <p:cTn id="45" presetID="22" presetClass="entr" presetSubtype="1"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wipe(up)">
                                      <p:cBhvr>
                                        <p:cTn id="47" dur="500"/>
                                        <p:tgtEl>
                                          <p:spTgt spid="30"/>
                                        </p:tgtEl>
                                      </p:cBhvr>
                                    </p:animEffect>
                                  </p:childTnLst>
                                </p:cTn>
                              </p:par>
                            </p:childTnLst>
                          </p:cTn>
                        </p:par>
                        <p:par>
                          <p:cTn id="48" fill="hold">
                            <p:stCondLst>
                              <p:cond delay="3000"/>
                            </p:stCondLst>
                            <p:childTnLst>
                              <p:par>
                                <p:cTn id="49" presetID="22" presetClass="entr" presetSubtype="1"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wipe(up)">
                                      <p:cBhvr>
                                        <p:cTn id="51" dur="500"/>
                                        <p:tgtEl>
                                          <p:spTgt spid="32"/>
                                        </p:tgtEl>
                                      </p:cBhvr>
                                    </p:animEffect>
                                  </p:childTnLst>
                                </p:cTn>
                              </p:par>
                            </p:childTnLst>
                          </p:cTn>
                        </p:par>
                        <p:par>
                          <p:cTn id="52" fill="hold">
                            <p:stCondLst>
                              <p:cond delay="3500"/>
                            </p:stCondLst>
                            <p:childTnLst>
                              <p:par>
                                <p:cTn id="53" presetID="22" presetClass="entr" presetSubtype="1" fill="hold" grpId="0" nodeType="after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wipe(up)">
                                      <p:cBhvr>
                                        <p:cTn id="5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6" grpId="0" animBg="1"/>
      <p:bldP spid="27" grpId="0" animBg="1"/>
      <p:bldP spid="28" grpId="0" animBg="1"/>
      <p:bldP spid="30" grpId="0"/>
      <p:bldP spid="31" grpId="0"/>
      <p:bldP spid="32" grpId="0"/>
      <p:bldP spid="33" grpId="0"/>
      <p:bldP spid="34" grpId="0"/>
      <p:bldP spid="3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5"/>
                </a:solidFill>
                <a:latin typeface="微软雅黑" panose="020B0503020204020204" pitchFamily="34" charset="-122"/>
                <a:ea typeface="微软雅黑" panose="020B0503020204020204" pitchFamily="34" charset="-122"/>
              </a:rPr>
              <a:t>课堂实施</a:t>
            </a:r>
            <a:endParaRPr lang="zh-CN" altLang="en-US" sz="2400" b="1" dirty="0">
              <a:solidFill>
                <a:schemeClr val="accent5"/>
              </a:solidFill>
              <a:latin typeface="微软雅黑" panose="020B0503020204020204" pitchFamily="34" charset="-122"/>
              <a:ea typeface="微软雅黑" panose="020B0503020204020204" pitchFamily="34" charset="-122"/>
            </a:endParaRPr>
          </a:p>
        </p:txBody>
      </p:sp>
      <p:pic>
        <p:nvPicPr>
          <p:cNvPr id="4" name="组合 75"/>
          <p:cNvPicPr>
            <a:picLocks noChangeArrowheads="1"/>
          </p:cNvPicPr>
          <p:nvPr/>
        </p:nvPicPr>
        <p:blipFill>
          <a:blip r:embed="rId1" cstate="print">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a:off x="1060450" y="3284983"/>
            <a:ext cx="1458511" cy="1688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85"/>
          <p:cNvSpPr>
            <a:spLocks noChangeArrowheads="1"/>
          </p:cNvSpPr>
          <p:nvPr/>
        </p:nvSpPr>
        <p:spPr bwMode="auto">
          <a:xfrm>
            <a:off x="0" y="4969916"/>
            <a:ext cx="3804717" cy="1195388"/>
          </a:xfrm>
          <a:prstGeom prst="rect">
            <a:avLst/>
          </a:prstGeom>
          <a:solidFill>
            <a:schemeClr val="accent5">
              <a:lumMod val="40000"/>
              <a:lumOff val="60000"/>
              <a:alpha val="36862"/>
            </a:schemeClr>
          </a:solidFill>
          <a:ln>
            <a:noFill/>
          </a:ln>
        </p:spPr>
        <p:txBody>
          <a:bodyPr anchor="ctr"/>
          <a:lstStyle/>
          <a:p>
            <a:pPr algn="ctr" eaLnBrk="1" hangingPunct="1"/>
            <a:endParaRPr lang="zh-CN" altLang="en-US">
              <a:solidFill>
                <a:srgbClr val="FFFFFF"/>
              </a:solidFill>
            </a:endParaRPr>
          </a:p>
        </p:txBody>
      </p:sp>
      <p:sp>
        <p:nvSpPr>
          <p:cNvPr id="6" name="矩形 86"/>
          <p:cNvSpPr>
            <a:spLocks noChangeArrowheads="1"/>
          </p:cNvSpPr>
          <p:nvPr/>
        </p:nvSpPr>
        <p:spPr bwMode="auto">
          <a:xfrm>
            <a:off x="3033713" y="3939629"/>
            <a:ext cx="3238170" cy="1031875"/>
          </a:xfrm>
          <a:prstGeom prst="rect">
            <a:avLst/>
          </a:prstGeom>
          <a:solidFill>
            <a:schemeClr val="accent5"/>
          </a:solidFill>
          <a:ln>
            <a:noFill/>
          </a:ln>
        </p:spPr>
        <p:txBody>
          <a:bodyPr anchor="ctr"/>
          <a:lstStyle/>
          <a:p>
            <a:pPr algn="ctr" eaLnBrk="1" hangingPunct="1"/>
            <a:endParaRPr lang="zh-CN" altLang="en-US">
              <a:solidFill>
                <a:srgbClr val="FFFFFF"/>
              </a:solidFill>
            </a:endParaRPr>
          </a:p>
        </p:txBody>
      </p:sp>
      <p:sp>
        <p:nvSpPr>
          <p:cNvPr id="7" name="矩形 87"/>
          <p:cNvSpPr>
            <a:spLocks noChangeArrowheads="1"/>
          </p:cNvSpPr>
          <p:nvPr/>
        </p:nvSpPr>
        <p:spPr bwMode="auto">
          <a:xfrm>
            <a:off x="4616450" y="2909341"/>
            <a:ext cx="3239237" cy="1030288"/>
          </a:xfrm>
          <a:prstGeom prst="rect">
            <a:avLst/>
          </a:prstGeom>
          <a:solidFill>
            <a:schemeClr val="accent5">
              <a:lumMod val="40000"/>
              <a:lumOff val="60000"/>
              <a:alpha val="36862"/>
            </a:schemeClr>
          </a:solidFill>
          <a:ln>
            <a:noFill/>
          </a:ln>
        </p:spPr>
        <p:txBody>
          <a:bodyPr anchor="ctr"/>
          <a:lstStyle/>
          <a:p>
            <a:pPr algn="ctr" eaLnBrk="1" hangingPunct="1"/>
            <a:endParaRPr lang="zh-CN" altLang="en-US">
              <a:solidFill>
                <a:srgbClr val="FFFFFF"/>
              </a:solidFill>
            </a:endParaRPr>
          </a:p>
        </p:txBody>
      </p:sp>
      <p:sp>
        <p:nvSpPr>
          <p:cNvPr id="8" name="矩形 88"/>
          <p:cNvSpPr>
            <a:spLocks noChangeArrowheads="1"/>
          </p:cNvSpPr>
          <p:nvPr/>
        </p:nvSpPr>
        <p:spPr bwMode="auto">
          <a:xfrm>
            <a:off x="1" y="5160416"/>
            <a:ext cx="3402806"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lnSpc>
                <a:spcPct val="130000"/>
              </a:lnSpc>
            </a:pPr>
            <a:r>
              <a:rPr lang="zh-CN" altLang="en-US" dirty="0">
                <a:solidFill>
                  <a:schemeClr val="accent3"/>
                </a:solidFill>
                <a:latin typeface="微软雅黑" panose="020B0503020204020204" pitchFamily="34" charset="-122"/>
                <a:ea typeface="微软雅黑" panose="020B0503020204020204" pitchFamily="34" charset="-122"/>
              </a:rPr>
              <a:t>请在此处输入您的文本</a:t>
            </a:r>
            <a:endParaRPr lang="en-US" altLang="zh-CN" dirty="0">
              <a:solidFill>
                <a:schemeClr val="accent3"/>
              </a:solidFill>
              <a:latin typeface="微软雅黑" panose="020B0503020204020204" pitchFamily="34" charset="-122"/>
              <a:ea typeface="微软雅黑" panose="020B0503020204020204" pitchFamily="34" charset="-122"/>
            </a:endParaRPr>
          </a:p>
          <a:p>
            <a:pPr algn="ctr" eaLnBrk="1" hangingPunct="1">
              <a:lnSpc>
                <a:spcPct val="130000"/>
              </a:lnSpc>
            </a:pPr>
            <a:r>
              <a:rPr lang="zh-CN" altLang="en-US" dirty="0">
                <a:solidFill>
                  <a:schemeClr val="accent3"/>
                </a:solidFill>
                <a:latin typeface="微软雅黑" panose="020B0503020204020204" pitchFamily="34" charset="-122"/>
                <a:ea typeface="微软雅黑" panose="020B0503020204020204" pitchFamily="34" charset="-122"/>
              </a:rPr>
              <a:t>请在此处输入您的文本</a:t>
            </a:r>
            <a:endParaRPr lang="en-US" altLang="zh-CN" dirty="0">
              <a:solidFill>
                <a:schemeClr val="accent3"/>
              </a:solidFill>
              <a:latin typeface="微软雅黑" panose="020B0503020204020204" pitchFamily="34" charset="-122"/>
              <a:ea typeface="微软雅黑" panose="020B0503020204020204" pitchFamily="34" charset="-122"/>
            </a:endParaRPr>
          </a:p>
        </p:txBody>
      </p:sp>
      <p:sp>
        <p:nvSpPr>
          <p:cNvPr id="9" name="矩形 89"/>
          <p:cNvSpPr>
            <a:spLocks noChangeArrowheads="1"/>
          </p:cNvSpPr>
          <p:nvPr/>
        </p:nvSpPr>
        <p:spPr bwMode="auto">
          <a:xfrm>
            <a:off x="2613025" y="4061866"/>
            <a:ext cx="380365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lnSpc>
                <a:spcPct val="130000"/>
              </a:lnSpc>
            </a:pPr>
            <a:r>
              <a:rPr lang="zh-CN" altLang="en-US" dirty="0">
                <a:solidFill>
                  <a:schemeClr val="bg1"/>
                </a:solidFill>
                <a:latin typeface="微软雅黑" panose="020B0503020204020204" pitchFamily="34" charset="-122"/>
                <a:ea typeface="微软雅黑" panose="020B0503020204020204" pitchFamily="34" charset="-122"/>
              </a:rPr>
              <a:t>请在此处输入您的文本</a:t>
            </a:r>
            <a:endParaRPr lang="en-US" altLang="zh-CN" dirty="0">
              <a:solidFill>
                <a:schemeClr val="bg1"/>
              </a:solidFill>
              <a:latin typeface="微软雅黑" panose="020B0503020204020204" pitchFamily="34" charset="-122"/>
              <a:ea typeface="微软雅黑" panose="020B0503020204020204" pitchFamily="34" charset="-122"/>
            </a:endParaRPr>
          </a:p>
          <a:p>
            <a:pPr algn="ctr" eaLnBrk="1" hangingPunct="1">
              <a:lnSpc>
                <a:spcPct val="130000"/>
              </a:lnSpc>
            </a:pPr>
            <a:r>
              <a:rPr lang="zh-CN" altLang="en-US" dirty="0">
                <a:solidFill>
                  <a:schemeClr val="bg1"/>
                </a:solidFill>
                <a:latin typeface="微软雅黑" panose="020B0503020204020204" pitchFamily="34" charset="-122"/>
                <a:ea typeface="微软雅黑" panose="020B0503020204020204" pitchFamily="34" charset="-122"/>
              </a:rPr>
              <a:t>请在此处输入您的文本</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10" name="矩形 90"/>
          <p:cNvSpPr>
            <a:spLocks noChangeArrowheads="1"/>
          </p:cNvSpPr>
          <p:nvPr/>
        </p:nvSpPr>
        <p:spPr bwMode="auto">
          <a:xfrm>
            <a:off x="4481562" y="3017291"/>
            <a:ext cx="3402806"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lnSpc>
                <a:spcPct val="130000"/>
              </a:lnSpc>
            </a:pPr>
            <a:r>
              <a:rPr lang="zh-CN" altLang="en-US" dirty="0">
                <a:solidFill>
                  <a:schemeClr val="accent3"/>
                </a:solidFill>
                <a:latin typeface="微软雅黑" panose="020B0503020204020204" pitchFamily="34" charset="-122"/>
                <a:ea typeface="微软雅黑" panose="020B0503020204020204" pitchFamily="34" charset="-122"/>
              </a:rPr>
              <a:t>请在此处输入您的文本</a:t>
            </a:r>
            <a:endParaRPr lang="en-US" altLang="zh-CN" dirty="0">
              <a:solidFill>
                <a:schemeClr val="accent3"/>
              </a:solidFill>
              <a:latin typeface="微软雅黑" panose="020B0503020204020204" pitchFamily="34" charset="-122"/>
              <a:ea typeface="微软雅黑" panose="020B0503020204020204" pitchFamily="34" charset="-122"/>
            </a:endParaRPr>
          </a:p>
          <a:p>
            <a:pPr algn="ctr" eaLnBrk="1" hangingPunct="1">
              <a:lnSpc>
                <a:spcPct val="130000"/>
              </a:lnSpc>
            </a:pPr>
            <a:r>
              <a:rPr lang="zh-CN" altLang="en-US" dirty="0">
                <a:solidFill>
                  <a:schemeClr val="accent3"/>
                </a:solidFill>
                <a:latin typeface="微软雅黑" panose="020B0503020204020204" pitchFamily="34" charset="-122"/>
                <a:ea typeface="微软雅黑" panose="020B0503020204020204" pitchFamily="34" charset="-122"/>
              </a:rPr>
              <a:t>请在此处输入您的文本</a:t>
            </a:r>
            <a:endParaRPr lang="en-US" altLang="zh-CN" dirty="0">
              <a:solidFill>
                <a:schemeClr val="accent3"/>
              </a:solidFill>
              <a:latin typeface="微软雅黑" panose="020B0503020204020204" pitchFamily="34" charset="-122"/>
              <a:ea typeface="微软雅黑" panose="020B0503020204020204" pitchFamily="34" charset="-122"/>
            </a:endParaRPr>
          </a:p>
        </p:txBody>
      </p:sp>
      <p:sp>
        <p:nvSpPr>
          <p:cNvPr id="11" name="矩形 91"/>
          <p:cNvSpPr>
            <a:spLocks noChangeArrowheads="1"/>
          </p:cNvSpPr>
          <p:nvPr/>
        </p:nvSpPr>
        <p:spPr bwMode="auto">
          <a:xfrm>
            <a:off x="6053138" y="1877466"/>
            <a:ext cx="3090862" cy="1031875"/>
          </a:xfrm>
          <a:prstGeom prst="rect">
            <a:avLst/>
          </a:prstGeom>
          <a:solidFill>
            <a:schemeClr val="accent5"/>
          </a:solidFill>
          <a:ln>
            <a:noFill/>
          </a:ln>
        </p:spPr>
        <p:txBody>
          <a:bodyPr anchor="ctr"/>
          <a:lstStyle/>
          <a:p>
            <a:pPr algn="ctr" eaLnBrk="1" hangingPunct="1"/>
            <a:endParaRPr lang="zh-CN" altLang="en-US">
              <a:solidFill>
                <a:srgbClr val="FFFFFF"/>
              </a:solidFill>
            </a:endParaRPr>
          </a:p>
        </p:txBody>
      </p:sp>
      <p:sp>
        <p:nvSpPr>
          <p:cNvPr id="12" name="矩形 92"/>
          <p:cNvSpPr>
            <a:spLocks noChangeArrowheads="1"/>
          </p:cNvSpPr>
          <p:nvPr/>
        </p:nvSpPr>
        <p:spPr bwMode="auto">
          <a:xfrm>
            <a:off x="5632450" y="1999704"/>
            <a:ext cx="380365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lnSpc>
                <a:spcPct val="130000"/>
              </a:lnSpc>
            </a:pPr>
            <a:r>
              <a:rPr lang="zh-CN" altLang="en-US">
                <a:solidFill>
                  <a:schemeClr val="bg1"/>
                </a:solidFill>
                <a:latin typeface="微软雅黑" panose="020B0503020204020204" pitchFamily="34" charset="-122"/>
                <a:ea typeface="微软雅黑" panose="020B0503020204020204" pitchFamily="34" charset="-122"/>
              </a:rPr>
              <a:t>请在此处输入您的文本</a:t>
            </a:r>
            <a:endParaRPr lang="en-US" altLang="zh-CN">
              <a:solidFill>
                <a:schemeClr val="bg1"/>
              </a:solidFill>
              <a:latin typeface="微软雅黑" panose="020B0503020204020204" pitchFamily="34" charset="-122"/>
              <a:ea typeface="微软雅黑" panose="020B0503020204020204" pitchFamily="34" charset="-122"/>
            </a:endParaRPr>
          </a:p>
          <a:p>
            <a:pPr algn="ctr" eaLnBrk="1" hangingPunct="1">
              <a:lnSpc>
                <a:spcPct val="130000"/>
              </a:lnSpc>
            </a:pPr>
            <a:r>
              <a:rPr lang="zh-CN" altLang="en-US">
                <a:solidFill>
                  <a:schemeClr val="bg1"/>
                </a:solidFill>
                <a:latin typeface="微软雅黑" panose="020B0503020204020204" pitchFamily="34" charset="-122"/>
                <a:ea typeface="微软雅黑" panose="020B0503020204020204" pitchFamily="34" charset="-122"/>
              </a:rPr>
              <a:t>请在此处输入您的文本</a:t>
            </a:r>
            <a:endParaRPr lang="en-US" altLang="zh-CN">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childTnLst>
                          </p:cTn>
                        </p:par>
                        <p:par>
                          <p:cTn id="20" fill="hold">
                            <p:stCondLst>
                              <p:cond delay="2000"/>
                            </p:stCondLst>
                            <p:childTnLst>
                              <p:par>
                                <p:cTn id="21" presetID="2" presetClass="entr" presetSubtype="4"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childTnLst>
                          </p:cTn>
                        </p:par>
                        <p:par>
                          <p:cTn id="37" fill="hold">
                            <p:stCondLst>
                              <p:cond delay="4000"/>
                            </p:stCondLst>
                            <p:childTnLst>
                              <p:par>
                                <p:cTn id="38" presetID="10" presetClass="entr" presetSubtype="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P spid="9" grpId="0"/>
      <p:bldP spid="10" grpId="0"/>
      <p:bldP spid="11" grpId="0" animBg="1"/>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5"/>
                </a:solidFill>
                <a:latin typeface="微软雅黑" panose="020B0503020204020204" pitchFamily="34" charset="-122"/>
                <a:ea typeface="微软雅黑" panose="020B0503020204020204" pitchFamily="34" charset="-122"/>
              </a:rPr>
              <a:t>课堂实施</a:t>
            </a:r>
            <a:endParaRPr lang="zh-CN" altLang="en-US" sz="2400" b="1" dirty="0">
              <a:solidFill>
                <a:schemeClr val="accent5"/>
              </a:solidFill>
              <a:latin typeface="微软雅黑" panose="020B0503020204020204" pitchFamily="34" charset="-122"/>
              <a:ea typeface="微软雅黑" panose="020B0503020204020204" pitchFamily="34" charset="-122"/>
            </a:endParaRPr>
          </a:p>
        </p:txBody>
      </p:sp>
      <p:grpSp>
        <p:nvGrpSpPr>
          <p:cNvPr id="48" name="组合 47"/>
          <p:cNvGrpSpPr/>
          <p:nvPr/>
        </p:nvGrpSpPr>
        <p:grpSpPr>
          <a:xfrm>
            <a:off x="2348607" y="3288506"/>
            <a:ext cx="528638" cy="1135062"/>
            <a:chOff x="2348607" y="3288506"/>
            <a:chExt cx="528638" cy="1135062"/>
          </a:xfrm>
          <a:solidFill>
            <a:schemeClr val="accent3"/>
          </a:solidFill>
        </p:grpSpPr>
        <p:sp>
          <p:nvSpPr>
            <p:cNvPr id="4" name="Freeform 5"/>
            <p:cNvSpPr/>
            <p:nvPr/>
          </p:nvSpPr>
          <p:spPr bwMode="auto">
            <a:xfrm>
              <a:off x="2348607" y="3534568"/>
              <a:ext cx="528638" cy="889000"/>
            </a:xfrm>
            <a:custGeom>
              <a:avLst/>
              <a:gdLst>
                <a:gd name="T0" fmla="*/ 486347 w 75"/>
                <a:gd name="T1" fmla="*/ 7056 h 126"/>
                <a:gd name="T2" fmla="*/ 458153 w 75"/>
                <a:gd name="T3" fmla="*/ 0 h 126"/>
                <a:gd name="T4" fmla="*/ 56388 w 75"/>
                <a:gd name="T5" fmla="*/ 0 h 126"/>
                <a:gd name="T6" fmla="*/ 14097 w 75"/>
                <a:gd name="T7" fmla="*/ 28222 h 126"/>
                <a:gd name="T8" fmla="*/ 0 w 75"/>
                <a:gd name="T9" fmla="*/ 56444 h 126"/>
                <a:gd name="T10" fmla="*/ 0 w 75"/>
                <a:gd name="T11" fmla="*/ 63500 h 126"/>
                <a:gd name="T12" fmla="*/ 0 w 75"/>
                <a:gd name="T13" fmla="*/ 77611 h 126"/>
                <a:gd name="T14" fmla="*/ 0 w 75"/>
                <a:gd name="T15" fmla="*/ 402167 h 126"/>
                <a:gd name="T16" fmla="*/ 42291 w 75"/>
                <a:gd name="T17" fmla="*/ 444500 h 126"/>
                <a:gd name="T18" fmla="*/ 84582 w 75"/>
                <a:gd name="T19" fmla="*/ 402167 h 126"/>
                <a:gd name="T20" fmla="*/ 84582 w 75"/>
                <a:gd name="T21" fmla="*/ 141111 h 126"/>
                <a:gd name="T22" fmla="*/ 112776 w 75"/>
                <a:gd name="T23" fmla="*/ 141111 h 126"/>
                <a:gd name="T24" fmla="*/ 112776 w 75"/>
                <a:gd name="T25" fmla="*/ 458611 h 126"/>
                <a:gd name="T26" fmla="*/ 112776 w 75"/>
                <a:gd name="T27" fmla="*/ 465667 h 126"/>
                <a:gd name="T28" fmla="*/ 112776 w 75"/>
                <a:gd name="T29" fmla="*/ 472722 h 126"/>
                <a:gd name="T30" fmla="*/ 112776 w 75"/>
                <a:gd name="T31" fmla="*/ 832556 h 126"/>
                <a:gd name="T32" fmla="*/ 169164 w 75"/>
                <a:gd name="T33" fmla="*/ 889000 h 126"/>
                <a:gd name="T34" fmla="*/ 232601 w 75"/>
                <a:gd name="T35" fmla="*/ 832556 h 126"/>
                <a:gd name="T36" fmla="*/ 232601 w 75"/>
                <a:gd name="T37" fmla="*/ 522111 h 126"/>
                <a:gd name="T38" fmla="*/ 296037 w 75"/>
                <a:gd name="T39" fmla="*/ 522111 h 126"/>
                <a:gd name="T40" fmla="*/ 296037 w 75"/>
                <a:gd name="T41" fmla="*/ 832556 h 126"/>
                <a:gd name="T42" fmla="*/ 359474 w 75"/>
                <a:gd name="T43" fmla="*/ 889000 h 126"/>
                <a:gd name="T44" fmla="*/ 422910 w 75"/>
                <a:gd name="T45" fmla="*/ 832556 h 126"/>
                <a:gd name="T46" fmla="*/ 422910 w 75"/>
                <a:gd name="T47" fmla="*/ 472722 h 126"/>
                <a:gd name="T48" fmla="*/ 422910 w 75"/>
                <a:gd name="T49" fmla="*/ 465667 h 126"/>
                <a:gd name="T50" fmla="*/ 422910 w 75"/>
                <a:gd name="T51" fmla="*/ 458611 h 126"/>
                <a:gd name="T52" fmla="*/ 422910 w 75"/>
                <a:gd name="T53" fmla="*/ 141111 h 126"/>
                <a:gd name="T54" fmla="*/ 444056 w 75"/>
                <a:gd name="T55" fmla="*/ 141111 h 126"/>
                <a:gd name="T56" fmla="*/ 444056 w 75"/>
                <a:gd name="T57" fmla="*/ 395111 h 126"/>
                <a:gd name="T58" fmla="*/ 486347 w 75"/>
                <a:gd name="T59" fmla="*/ 437444 h 126"/>
                <a:gd name="T60" fmla="*/ 528638 w 75"/>
                <a:gd name="T61" fmla="*/ 395111 h 126"/>
                <a:gd name="T62" fmla="*/ 528638 w 75"/>
                <a:gd name="T63" fmla="*/ 49389 h 126"/>
                <a:gd name="T64" fmla="*/ 486347 w 75"/>
                <a:gd name="T65" fmla="*/ 7056 h 12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75" h="126">
                  <a:moveTo>
                    <a:pt x="69" y="1"/>
                  </a:moveTo>
                  <a:cubicBezTo>
                    <a:pt x="68" y="1"/>
                    <a:pt x="67" y="0"/>
                    <a:pt x="65" y="0"/>
                  </a:cubicBezTo>
                  <a:cubicBezTo>
                    <a:pt x="8" y="0"/>
                    <a:pt x="8" y="0"/>
                    <a:pt x="8" y="0"/>
                  </a:cubicBezTo>
                  <a:cubicBezTo>
                    <a:pt x="6" y="0"/>
                    <a:pt x="3" y="2"/>
                    <a:pt x="2" y="4"/>
                  </a:cubicBezTo>
                  <a:cubicBezTo>
                    <a:pt x="0" y="5"/>
                    <a:pt x="0" y="6"/>
                    <a:pt x="0" y="8"/>
                  </a:cubicBezTo>
                  <a:cubicBezTo>
                    <a:pt x="0" y="9"/>
                    <a:pt x="0" y="9"/>
                    <a:pt x="0" y="9"/>
                  </a:cubicBezTo>
                  <a:cubicBezTo>
                    <a:pt x="0" y="11"/>
                    <a:pt x="0" y="11"/>
                    <a:pt x="0" y="11"/>
                  </a:cubicBezTo>
                  <a:cubicBezTo>
                    <a:pt x="0" y="57"/>
                    <a:pt x="0" y="57"/>
                    <a:pt x="0" y="57"/>
                  </a:cubicBezTo>
                  <a:cubicBezTo>
                    <a:pt x="0" y="60"/>
                    <a:pt x="2" y="63"/>
                    <a:pt x="6" y="63"/>
                  </a:cubicBezTo>
                  <a:cubicBezTo>
                    <a:pt x="9" y="63"/>
                    <a:pt x="12" y="60"/>
                    <a:pt x="12" y="57"/>
                  </a:cubicBezTo>
                  <a:cubicBezTo>
                    <a:pt x="12" y="20"/>
                    <a:pt x="12" y="20"/>
                    <a:pt x="12" y="20"/>
                  </a:cubicBezTo>
                  <a:cubicBezTo>
                    <a:pt x="16" y="20"/>
                    <a:pt x="16" y="20"/>
                    <a:pt x="16" y="20"/>
                  </a:cubicBezTo>
                  <a:cubicBezTo>
                    <a:pt x="16" y="65"/>
                    <a:pt x="16" y="65"/>
                    <a:pt x="16" y="65"/>
                  </a:cubicBezTo>
                  <a:cubicBezTo>
                    <a:pt x="16" y="65"/>
                    <a:pt x="16" y="66"/>
                    <a:pt x="16" y="66"/>
                  </a:cubicBezTo>
                  <a:cubicBezTo>
                    <a:pt x="16" y="66"/>
                    <a:pt x="16" y="67"/>
                    <a:pt x="16" y="67"/>
                  </a:cubicBezTo>
                  <a:cubicBezTo>
                    <a:pt x="16" y="118"/>
                    <a:pt x="16" y="118"/>
                    <a:pt x="16" y="118"/>
                  </a:cubicBezTo>
                  <a:cubicBezTo>
                    <a:pt x="16" y="123"/>
                    <a:pt x="20" y="126"/>
                    <a:pt x="24" y="126"/>
                  </a:cubicBezTo>
                  <a:cubicBezTo>
                    <a:pt x="29" y="126"/>
                    <a:pt x="33" y="123"/>
                    <a:pt x="33" y="118"/>
                  </a:cubicBezTo>
                  <a:cubicBezTo>
                    <a:pt x="33" y="74"/>
                    <a:pt x="33" y="74"/>
                    <a:pt x="33" y="74"/>
                  </a:cubicBezTo>
                  <a:cubicBezTo>
                    <a:pt x="42" y="74"/>
                    <a:pt x="42" y="74"/>
                    <a:pt x="42" y="74"/>
                  </a:cubicBezTo>
                  <a:cubicBezTo>
                    <a:pt x="42" y="118"/>
                    <a:pt x="42" y="118"/>
                    <a:pt x="42" y="118"/>
                  </a:cubicBezTo>
                  <a:cubicBezTo>
                    <a:pt x="42" y="123"/>
                    <a:pt x="46" y="126"/>
                    <a:pt x="51" y="126"/>
                  </a:cubicBezTo>
                  <a:cubicBezTo>
                    <a:pt x="56" y="126"/>
                    <a:pt x="60" y="123"/>
                    <a:pt x="60" y="118"/>
                  </a:cubicBezTo>
                  <a:cubicBezTo>
                    <a:pt x="60" y="67"/>
                    <a:pt x="60" y="67"/>
                    <a:pt x="60" y="67"/>
                  </a:cubicBezTo>
                  <a:cubicBezTo>
                    <a:pt x="60" y="66"/>
                    <a:pt x="60" y="66"/>
                    <a:pt x="60" y="66"/>
                  </a:cubicBezTo>
                  <a:cubicBezTo>
                    <a:pt x="60" y="66"/>
                    <a:pt x="60" y="65"/>
                    <a:pt x="60" y="65"/>
                  </a:cubicBezTo>
                  <a:cubicBezTo>
                    <a:pt x="60" y="20"/>
                    <a:pt x="60" y="20"/>
                    <a:pt x="60" y="20"/>
                  </a:cubicBezTo>
                  <a:cubicBezTo>
                    <a:pt x="63" y="20"/>
                    <a:pt x="63" y="20"/>
                    <a:pt x="63" y="20"/>
                  </a:cubicBezTo>
                  <a:cubicBezTo>
                    <a:pt x="63" y="56"/>
                    <a:pt x="63" y="56"/>
                    <a:pt x="63" y="56"/>
                  </a:cubicBezTo>
                  <a:cubicBezTo>
                    <a:pt x="63" y="60"/>
                    <a:pt x="66" y="62"/>
                    <a:pt x="69" y="62"/>
                  </a:cubicBezTo>
                  <a:cubicBezTo>
                    <a:pt x="73" y="62"/>
                    <a:pt x="75" y="60"/>
                    <a:pt x="75" y="56"/>
                  </a:cubicBezTo>
                  <a:cubicBezTo>
                    <a:pt x="75" y="7"/>
                    <a:pt x="75" y="7"/>
                    <a:pt x="75" y="7"/>
                  </a:cubicBezTo>
                  <a:cubicBezTo>
                    <a:pt x="75" y="4"/>
                    <a:pt x="73" y="2"/>
                    <a:pt x="6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5" name="Oval 6"/>
            <p:cNvSpPr>
              <a:spLocks noChangeArrowheads="1"/>
            </p:cNvSpPr>
            <p:nvPr/>
          </p:nvSpPr>
          <p:spPr bwMode="auto">
            <a:xfrm>
              <a:off x="2489895" y="3288506"/>
              <a:ext cx="231775" cy="2111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grpSp>
      <p:sp>
        <p:nvSpPr>
          <p:cNvPr id="6" name="Freeform 7"/>
          <p:cNvSpPr>
            <a:spLocks noEditPoints="1"/>
          </p:cNvSpPr>
          <p:nvPr/>
        </p:nvSpPr>
        <p:spPr bwMode="auto">
          <a:xfrm>
            <a:off x="1056382" y="5003006"/>
            <a:ext cx="409575" cy="550862"/>
          </a:xfrm>
          <a:custGeom>
            <a:avLst/>
            <a:gdLst>
              <a:gd name="T0" fmla="*/ 91801 w 58"/>
              <a:gd name="T1" fmla="*/ 21187 h 78"/>
              <a:gd name="T2" fmla="*/ 346020 w 58"/>
              <a:gd name="T3" fmla="*/ 28249 h 78"/>
              <a:gd name="T4" fmla="*/ 388390 w 58"/>
              <a:gd name="T5" fmla="*/ 282493 h 78"/>
              <a:gd name="T6" fmla="*/ 338959 w 58"/>
              <a:gd name="T7" fmla="*/ 529675 h 78"/>
              <a:gd name="T8" fmla="*/ 63555 w 58"/>
              <a:gd name="T9" fmla="*/ 529675 h 78"/>
              <a:gd name="T10" fmla="*/ 14123 w 58"/>
              <a:gd name="T11" fmla="*/ 282493 h 78"/>
              <a:gd name="T12" fmla="*/ 14123 w 58"/>
              <a:gd name="T13" fmla="*/ 169496 h 78"/>
              <a:gd name="T14" fmla="*/ 91801 w 58"/>
              <a:gd name="T15" fmla="*/ 21187 h 78"/>
              <a:gd name="T16" fmla="*/ 63555 w 58"/>
              <a:gd name="T17" fmla="*/ 254244 h 78"/>
              <a:gd name="T18" fmla="*/ 77678 w 58"/>
              <a:gd name="T19" fmla="*/ 409615 h 78"/>
              <a:gd name="T20" fmla="*/ 204788 w 58"/>
              <a:gd name="T21" fmla="*/ 416678 h 78"/>
              <a:gd name="T22" fmla="*/ 324835 w 58"/>
              <a:gd name="T23" fmla="*/ 409615 h 78"/>
              <a:gd name="T24" fmla="*/ 338959 w 58"/>
              <a:gd name="T25" fmla="*/ 247182 h 78"/>
              <a:gd name="T26" fmla="*/ 324835 w 58"/>
              <a:gd name="T27" fmla="*/ 84748 h 78"/>
              <a:gd name="T28" fmla="*/ 98863 w 58"/>
              <a:gd name="T29" fmla="*/ 77686 h 78"/>
              <a:gd name="T30" fmla="*/ 63555 w 58"/>
              <a:gd name="T31" fmla="*/ 254244 h 78"/>
              <a:gd name="T32" fmla="*/ 204788 w 58"/>
              <a:gd name="T33" fmla="*/ 501426 h 78"/>
              <a:gd name="T34" fmla="*/ 190664 w 58"/>
              <a:gd name="T35" fmla="*/ 444927 h 78"/>
              <a:gd name="T36" fmla="*/ 204788 w 58"/>
              <a:gd name="T37" fmla="*/ 501426 h 7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8" h="78">
                <a:moveTo>
                  <a:pt x="13" y="3"/>
                </a:moveTo>
                <a:cubicBezTo>
                  <a:pt x="20" y="1"/>
                  <a:pt x="43" y="0"/>
                  <a:pt x="49" y="4"/>
                </a:cubicBezTo>
                <a:cubicBezTo>
                  <a:pt x="58" y="8"/>
                  <a:pt x="55" y="27"/>
                  <a:pt x="55" y="40"/>
                </a:cubicBezTo>
                <a:cubicBezTo>
                  <a:pt x="55" y="53"/>
                  <a:pt x="58" y="71"/>
                  <a:pt x="48" y="75"/>
                </a:cubicBezTo>
                <a:cubicBezTo>
                  <a:pt x="42" y="78"/>
                  <a:pt x="15" y="77"/>
                  <a:pt x="9" y="75"/>
                </a:cubicBezTo>
                <a:cubicBezTo>
                  <a:pt x="0" y="71"/>
                  <a:pt x="2" y="54"/>
                  <a:pt x="2" y="40"/>
                </a:cubicBezTo>
                <a:cubicBezTo>
                  <a:pt x="2" y="33"/>
                  <a:pt x="2" y="28"/>
                  <a:pt x="2" y="24"/>
                </a:cubicBezTo>
                <a:cubicBezTo>
                  <a:pt x="2" y="13"/>
                  <a:pt x="1" y="5"/>
                  <a:pt x="13" y="3"/>
                </a:cubicBezTo>
                <a:close/>
                <a:moveTo>
                  <a:pt x="9" y="36"/>
                </a:moveTo>
                <a:cubicBezTo>
                  <a:pt x="9" y="45"/>
                  <a:pt x="8" y="55"/>
                  <a:pt x="11" y="58"/>
                </a:cubicBezTo>
                <a:cubicBezTo>
                  <a:pt x="14" y="61"/>
                  <a:pt x="25" y="59"/>
                  <a:pt x="29" y="59"/>
                </a:cubicBezTo>
                <a:cubicBezTo>
                  <a:pt x="33" y="59"/>
                  <a:pt x="44" y="60"/>
                  <a:pt x="46" y="58"/>
                </a:cubicBezTo>
                <a:cubicBezTo>
                  <a:pt x="50" y="54"/>
                  <a:pt x="48" y="43"/>
                  <a:pt x="48" y="35"/>
                </a:cubicBezTo>
                <a:cubicBezTo>
                  <a:pt x="48" y="27"/>
                  <a:pt x="50" y="16"/>
                  <a:pt x="46" y="12"/>
                </a:cubicBezTo>
                <a:cubicBezTo>
                  <a:pt x="43" y="9"/>
                  <a:pt x="21" y="9"/>
                  <a:pt x="14" y="11"/>
                </a:cubicBezTo>
                <a:cubicBezTo>
                  <a:pt x="7" y="13"/>
                  <a:pt x="9" y="24"/>
                  <a:pt x="9" y="36"/>
                </a:cubicBezTo>
                <a:close/>
                <a:moveTo>
                  <a:pt x="29" y="71"/>
                </a:moveTo>
                <a:cubicBezTo>
                  <a:pt x="35" y="71"/>
                  <a:pt x="34" y="60"/>
                  <a:pt x="27" y="63"/>
                </a:cubicBezTo>
                <a:cubicBezTo>
                  <a:pt x="22" y="65"/>
                  <a:pt x="25" y="72"/>
                  <a:pt x="29" y="71"/>
                </a:cubicBez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7" name="Freeform 8"/>
          <p:cNvSpPr>
            <a:spLocks noEditPoints="1"/>
          </p:cNvSpPr>
          <p:nvPr/>
        </p:nvSpPr>
        <p:spPr bwMode="auto">
          <a:xfrm>
            <a:off x="2340670" y="5687218"/>
            <a:ext cx="608012" cy="458788"/>
          </a:xfrm>
          <a:custGeom>
            <a:avLst/>
            <a:gdLst>
              <a:gd name="T0" fmla="*/ 565593 w 86"/>
              <a:gd name="T1" fmla="*/ 0 h 65"/>
              <a:gd name="T2" fmla="*/ 35350 w 86"/>
              <a:gd name="T3" fmla="*/ 0 h 65"/>
              <a:gd name="T4" fmla="*/ 0 w 86"/>
              <a:gd name="T5" fmla="*/ 35291 h 65"/>
              <a:gd name="T6" fmla="*/ 0 w 86"/>
              <a:gd name="T7" fmla="*/ 423497 h 65"/>
              <a:gd name="T8" fmla="*/ 35350 w 86"/>
              <a:gd name="T9" fmla="*/ 458788 h 65"/>
              <a:gd name="T10" fmla="*/ 565593 w 86"/>
              <a:gd name="T11" fmla="*/ 458788 h 65"/>
              <a:gd name="T12" fmla="*/ 608012 w 86"/>
              <a:gd name="T13" fmla="*/ 423497 h 65"/>
              <a:gd name="T14" fmla="*/ 608012 w 86"/>
              <a:gd name="T15" fmla="*/ 35291 h 65"/>
              <a:gd name="T16" fmla="*/ 565593 w 86"/>
              <a:gd name="T17" fmla="*/ 0 h 65"/>
              <a:gd name="T18" fmla="*/ 339356 w 86"/>
              <a:gd name="T19" fmla="*/ 409380 h 65"/>
              <a:gd name="T20" fmla="*/ 318146 w 86"/>
              <a:gd name="T21" fmla="*/ 430555 h 65"/>
              <a:gd name="T22" fmla="*/ 289866 w 86"/>
              <a:gd name="T23" fmla="*/ 430555 h 65"/>
              <a:gd name="T24" fmla="*/ 268656 w 86"/>
              <a:gd name="T25" fmla="*/ 409380 h 65"/>
              <a:gd name="T26" fmla="*/ 268656 w 86"/>
              <a:gd name="T27" fmla="*/ 381147 h 65"/>
              <a:gd name="T28" fmla="*/ 289866 w 86"/>
              <a:gd name="T29" fmla="*/ 359972 h 65"/>
              <a:gd name="T30" fmla="*/ 318146 w 86"/>
              <a:gd name="T31" fmla="*/ 359972 h 65"/>
              <a:gd name="T32" fmla="*/ 339356 w 86"/>
              <a:gd name="T33" fmla="*/ 381147 h 65"/>
              <a:gd name="T34" fmla="*/ 339356 w 86"/>
              <a:gd name="T35" fmla="*/ 409380 h 65"/>
              <a:gd name="T36" fmla="*/ 551453 w 86"/>
              <a:gd name="T37" fmla="*/ 317622 h 65"/>
              <a:gd name="T38" fmla="*/ 530243 w 86"/>
              <a:gd name="T39" fmla="*/ 338797 h 65"/>
              <a:gd name="T40" fmla="*/ 77769 w 86"/>
              <a:gd name="T41" fmla="*/ 338797 h 65"/>
              <a:gd name="T42" fmla="*/ 49489 w 86"/>
              <a:gd name="T43" fmla="*/ 317622 h 65"/>
              <a:gd name="T44" fmla="*/ 49489 w 86"/>
              <a:gd name="T45" fmla="*/ 70583 h 65"/>
              <a:gd name="T46" fmla="*/ 77769 w 86"/>
              <a:gd name="T47" fmla="*/ 49408 h 65"/>
              <a:gd name="T48" fmla="*/ 530243 w 86"/>
              <a:gd name="T49" fmla="*/ 49408 h 65"/>
              <a:gd name="T50" fmla="*/ 551453 w 86"/>
              <a:gd name="T51" fmla="*/ 70583 h 65"/>
              <a:gd name="T52" fmla="*/ 551453 w 86"/>
              <a:gd name="T53" fmla="*/ 317622 h 6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86" h="65">
                <a:moveTo>
                  <a:pt x="80" y="0"/>
                </a:moveTo>
                <a:cubicBezTo>
                  <a:pt x="5" y="0"/>
                  <a:pt x="5" y="0"/>
                  <a:pt x="5" y="0"/>
                </a:cubicBezTo>
                <a:cubicBezTo>
                  <a:pt x="3" y="0"/>
                  <a:pt x="0" y="3"/>
                  <a:pt x="0" y="5"/>
                </a:cubicBezTo>
                <a:cubicBezTo>
                  <a:pt x="0" y="60"/>
                  <a:pt x="0" y="60"/>
                  <a:pt x="0" y="60"/>
                </a:cubicBezTo>
                <a:cubicBezTo>
                  <a:pt x="0" y="62"/>
                  <a:pt x="3" y="65"/>
                  <a:pt x="5" y="65"/>
                </a:cubicBezTo>
                <a:cubicBezTo>
                  <a:pt x="80" y="65"/>
                  <a:pt x="80" y="65"/>
                  <a:pt x="80" y="65"/>
                </a:cubicBezTo>
                <a:cubicBezTo>
                  <a:pt x="83" y="65"/>
                  <a:pt x="86" y="62"/>
                  <a:pt x="86" y="60"/>
                </a:cubicBezTo>
                <a:cubicBezTo>
                  <a:pt x="86" y="5"/>
                  <a:pt x="86" y="5"/>
                  <a:pt x="86" y="5"/>
                </a:cubicBezTo>
                <a:cubicBezTo>
                  <a:pt x="86" y="3"/>
                  <a:pt x="83" y="0"/>
                  <a:pt x="80" y="0"/>
                </a:cubicBezTo>
                <a:close/>
                <a:moveTo>
                  <a:pt x="48" y="58"/>
                </a:moveTo>
                <a:cubicBezTo>
                  <a:pt x="48" y="60"/>
                  <a:pt x="47" y="61"/>
                  <a:pt x="45" y="61"/>
                </a:cubicBezTo>
                <a:cubicBezTo>
                  <a:pt x="41" y="61"/>
                  <a:pt x="41" y="61"/>
                  <a:pt x="41" y="61"/>
                </a:cubicBezTo>
                <a:cubicBezTo>
                  <a:pt x="39" y="61"/>
                  <a:pt x="38" y="60"/>
                  <a:pt x="38" y="58"/>
                </a:cubicBezTo>
                <a:cubicBezTo>
                  <a:pt x="38" y="54"/>
                  <a:pt x="38" y="54"/>
                  <a:pt x="38" y="54"/>
                </a:cubicBezTo>
                <a:cubicBezTo>
                  <a:pt x="38" y="52"/>
                  <a:pt x="39" y="51"/>
                  <a:pt x="41" y="51"/>
                </a:cubicBezTo>
                <a:cubicBezTo>
                  <a:pt x="45" y="51"/>
                  <a:pt x="45" y="51"/>
                  <a:pt x="45" y="51"/>
                </a:cubicBezTo>
                <a:cubicBezTo>
                  <a:pt x="47" y="51"/>
                  <a:pt x="48" y="52"/>
                  <a:pt x="48" y="54"/>
                </a:cubicBezTo>
                <a:lnTo>
                  <a:pt x="48" y="58"/>
                </a:lnTo>
                <a:close/>
                <a:moveTo>
                  <a:pt x="78" y="45"/>
                </a:moveTo>
                <a:cubicBezTo>
                  <a:pt x="78" y="46"/>
                  <a:pt x="77" y="48"/>
                  <a:pt x="75" y="48"/>
                </a:cubicBezTo>
                <a:cubicBezTo>
                  <a:pt x="11" y="48"/>
                  <a:pt x="11" y="48"/>
                  <a:pt x="11" y="48"/>
                </a:cubicBezTo>
                <a:cubicBezTo>
                  <a:pt x="9" y="48"/>
                  <a:pt x="7" y="46"/>
                  <a:pt x="7" y="45"/>
                </a:cubicBezTo>
                <a:cubicBezTo>
                  <a:pt x="7" y="10"/>
                  <a:pt x="7" y="10"/>
                  <a:pt x="7" y="10"/>
                </a:cubicBezTo>
                <a:cubicBezTo>
                  <a:pt x="7" y="9"/>
                  <a:pt x="9" y="7"/>
                  <a:pt x="11" y="7"/>
                </a:cubicBezTo>
                <a:cubicBezTo>
                  <a:pt x="75" y="7"/>
                  <a:pt x="75" y="7"/>
                  <a:pt x="75" y="7"/>
                </a:cubicBezTo>
                <a:cubicBezTo>
                  <a:pt x="77" y="7"/>
                  <a:pt x="78" y="9"/>
                  <a:pt x="78" y="10"/>
                </a:cubicBezTo>
                <a:lnTo>
                  <a:pt x="78" y="45"/>
                </a:ln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8" name="Freeform 9"/>
          <p:cNvSpPr>
            <a:spLocks noEditPoints="1"/>
          </p:cNvSpPr>
          <p:nvPr/>
        </p:nvSpPr>
        <p:spPr bwMode="auto">
          <a:xfrm>
            <a:off x="3907532" y="4945856"/>
            <a:ext cx="374650" cy="481012"/>
          </a:xfrm>
          <a:custGeom>
            <a:avLst/>
            <a:gdLst>
              <a:gd name="T0" fmla="*/ 0 w 236"/>
              <a:gd name="T1" fmla="*/ 0 h 303"/>
              <a:gd name="T2" fmla="*/ 0 w 236"/>
              <a:gd name="T3" fmla="*/ 481012 h 303"/>
              <a:gd name="T4" fmla="*/ 374650 w 236"/>
              <a:gd name="T5" fmla="*/ 481012 h 303"/>
              <a:gd name="T6" fmla="*/ 374650 w 236"/>
              <a:gd name="T7" fmla="*/ 0 h 303"/>
              <a:gd name="T8" fmla="*/ 0 w 236"/>
              <a:gd name="T9" fmla="*/ 0 h 303"/>
              <a:gd name="T10" fmla="*/ 134938 w 236"/>
              <a:gd name="T11" fmla="*/ 409575 h 303"/>
              <a:gd name="T12" fmla="*/ 57150 w 236"/>
              <a:gd name="T13" fmla="*/ 409575 h 303"/>
              <a:gd name="T14" fmla="*/ 57150 w 236"/>
              <a:gd name="T15" fmla="*/ 325437 h 303"/>
              <a:gd name="T16" fmla="*/ 134938 w 236"/>
              <a:gd name="T17" fmla="*/ 325437 h 303"/>
              <a:gd name="T18" fmla="*/ 134938 w 236"/>
              <a:gd name="T19" fmla="*/ 409575 h 303"/>
              <a:gd name="T20" fmla="*/ 134938 w 236"/>
              <a:gd name="T21" fmla="*/ 290512 h 303"/>
              <a:gd name="T22" fmla="*/ 57150 w 236"/>
              <a:gd name="T23" fmla="*/ 290512 h 303"/>
              <a:gd name="T24" fmla="*/ 57150 w 236"/>
              <a:gd name="T25" fmla="*/ 204787 h 303"/>
              <a:gd name="T26" fmla="*/ 134938 w 236"/>
              <a:gd name="T27" fmla="*/ 204787 h 303"/>
              <a:gd name="T28" fmla="*/ 134938 w 236"/>
              <a:gd name="T29" fmla="*/ 290512 h 303"/>
              <a:gd name="T30" fmla="*/ 331788 w 236"/>
              <a:gd name="T31" fmla="*/ 368300 h 303"/>
              <a:gd name="T32" fmla="*/ 169863 w 236"/>
              <a:gd name="T33" fmla="*/ 368300 h 303"/>
              <a:gd name="T34" fmla="*/ 169863 w 236"/>
              <a:gd name="T35" fmla="*/ 204787 h 303"/>
              <a:gd name="T36" fmla="*/ 331788 w 236"/>
              <a:gd name="T37" fmla="*/ 204787 h 303"/>
              <a:gd name="T38" fmla="*/ 331788 w 236"/>
              <a:gd name="T39" fmla="*/ 368300 h 303"/>
              <a:gd name="T40" fmla="*/ 331788 w 236"/>
              <a:gd name="T41" fmla="*/ 155575 h 303"/>
              <a:gd name="T42" fmla="*/ 49213 w 236"/>
              <a:gd name="T43" fmla="*/ 155575 h 303"/>
              <a:gd name="T44" fmla="*/ 49213 w 236"/>
              <a:gd name="T45" fmla="*/ 57150 h 303"/>
              <a:gd name="T46" fmla="*/ 331788 w 236"/>
              <a:gd name="T47" fmla="*/ 57150 h 303"/>
              <a:gd name="T48" fmla="*/ 331788 w 236"/>
              <a:gd name="T49" fmla="*/ 155575 h 3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36" h="303">
                <a:moveTo>
                  <a:pt x="0" y="0"/>
                </a:moveTo>
                <a:lnTo>
                  <a:pt x="0" y="303"/>
                </a:lnTo>
                <a:lnTo>
                  <a:pt x="236" y="303"/>
                </a:lnTo>
                <a:lnTo>
                  <a:pt x="236" y="0"/>
                </a:lnTo>
                <a:lnTo>
                  <a:pt x="0" y="0"/>
                </a:lnTo>
                <a:close/>
                <a:moveTo>
                  <a:pt x="85" y="258"/>
                </a:moveTo>
                <a:lnTo>
                  <a:pt x="36" y="258"/>
                </a:lnTo>
                <a:lnTo>
                  <a:pt x="36" y="205"/>
                </a:lnTo>
                <a:lnTo>
                  <a:pt x="85" y="205"/>
                </a:lnTo>
                <a:lnTo>
                  <a:pt x="85" y="258"/>
                </a:lnTo>
                <a:close/>
                <a:moveTo>
                  <a:pt x="85" y="183"/>
                </a:moveTo>
                <a:lnTo>
                  <a:pt x="36" y="183"/>
                </a:lnTo>
                <a:lnTo>
                  <a:pt x="36" y="129"/>
                </a:lnTo>
                <a:lnTo>
                  <a:pt x="85" y="129"/>
                </a:lnTo>
                <a:lnTo>
                  <a:pt x="85" y="183"/>
                </a:lnTo>
                <a:close/>
                <a:moveTo>
                  <a:pt x="209" y="232"/>
                </a:moveTo>
                <a:lnTo>
                  <a:pt x="107" y="232"/>
                </a:lnTo>
                <a:lnTo>
                  <a:pt x="107" y="129"/>
                </a:lnTo>
                <a:lnTo>
                  <a:pt x="209" y="129"/>
                </a:lnTo>
                <a:lnTo>
                  <a:pt x="209" y="232"/>
                </a:lnTo>
                <a:close/>
                <a:moveTo>
                  <a:pt x="209" y="98"/>
                </a:moveTo>
                <a:lnTo>
                  <a:pt x="31" y="98"/>
                </a:lnTo>
                <a:lnTo>
                  <a:pt x="31" y="36"/>
                </a:lnTo>
                <a:lnTo>
                  <a:pt x="209" y="36"/>
                </a:lnTo>
                <a:lnTo>
                  <a:pt x="209" y="98"/>
                </a:ln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dirty="0"/>
          </a:p>
        </p:txBody>
      </p:sp>
      <p:grpSp>
        <p:nvGrpSpPr>
          <p:cNvPr id="46" name="组合 45"/>
          <p:cNvGrpSpPr/>
          <p:nvPr/>
        </p:nvGrpSpPr>
        <p:grpSpPr>
          <a:xfrm>
            <a:off x="3858320" y="2074068"/>
            <a:ext cx="565150" cy="550863"/>
            <a:chOff x="3858320" y="2074068"/>
            <a:chExt cx="565150" cy="550863"/>
          </a:xfrm>
          <a:solidFill>
            <a:schemeClr val="accent5"/>
          </a:solidFill>
        </p:grpSpPr>
        <p:sp>
          <p:nvSpPr>
            <p:cNvPr id="9" name="Freeform 10"/>
            <p:cNvSpPr/>
            <p:nvPr/>
          </p:nvSpPr>
          <p:spPr bwMode="auto">
            <a:xfrm>
              <a:off x="4147245" y="2483643"/>
              <a:ext cx="92075" cy="127000"/>
            </a:xfrm>
            <a:custGeom>
              <a:avLst/>
              <a:gdLst>
                <a:gd name="T0" fmla="*/ 0 w 13"/>
                <a:gd name="T1" fmla="*/ 0 h 18"/>
                <a:gd name="T2" fmla="*/ 0 w 13"/>
                <a:gd name="T3" fmla="*/ 127000 h 18"/>
                <a:gd name="T4" fmla="*/ 92075 w 13"/>
                <a:gd name="T5" fmla="*/ 21167 h 18"/>
                <a:gd name="T6" fmla="*/ 0 w 13"/>
                <a:gd name="T7" fmla="*/ 0 h 1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 h="18">
                  <a:moveTo>
                    <a:pt x="0" y="0"/>
                  </a:moveTo>
                  <a:cubicBezTo>
                    <a:pt x="0" y="18"/>
                    <a:pt x="0" y="18"/>
                    <a:pt x="0" y="18"/>
                  </a:cubicBezTo>
                  <a:cubicBezTo>
                    <a:pt x="5" y="17"/>
                    <a:pt x="10" y="11"/>
                    <a:pt x="13" y="3"/>
                  </a:cubicBezTo>
                  <a:cubicBezTo>
                    <a:pt x="9" y="1"/>
                    <a:pt x="5" y="0"/>
                    <a:pt x="0" y="0"/>
                  </a:cubicBez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10" name="Freeform 11"/>
            <p:cNvSpPr/>
            <p:nvPr/>
          </p:nvSpPr>
          <p:spPr bwMode="auto">
            <a:xfrm>
              <a:off x="4147245" y="2356643"/>
              <a:ext cx="112712" cy="119063"/>
            </a:xfrm>
            <a:custGeom>
              <a:avLst/>
              <a:gdLst>
                <a:gd name="T0" fmla="*/ 112712 w 16"/>
                <a:gd name="T1" fmla="*/ 0 h 17"/>
                <a:gd name="T2" fmla="*/ 0 w 16"/>
                <a:gd name="T3" fmla="*/ 0 h 17"/>
                <a:gd name="T4" fmla="*/ 0 w 16"/>
                <a:gd name="T5" fmla="*/ 98052 h 17"/>
                <a:gd name="T6" fmla="*/ 98623 w 16"/>
                <a:gd name="T7" fmla="*/ 119063 h 17"/>
                <a:gd name="T8" fmla="*/ 112712 w 16"/>
                <a:gd name="T9" fmla="*/ 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 h="17">
                  <a:moveTo>
                    <a:pt x="16" y="0"/>
                  </a:moveTo>
                  <a:cubicBezTo>
                    <a:pt x="0" y="0"/>
                    <a:pt x="0" y="0"/>
                    <a:pt x="0" y="0"/>
                  </a:cubicBezTo>
                  <a:cubicBezTo>
                    <a:pt x="0" y="14"/>
                    <a:pt x="0" y="14"/>
                    <a:pt x="0" y="14"/>
                  </a:cubicBezTo>
                  <a:cubicBezTo>
                    <a:pt x="5" y="14"/>
                    <a:pt x="10" y="15"/>
                    <a:pt x="14" y="17"/>
                  </a:cubicBezTo>
                  <a:cubicBezTo>
                    <a:pt x="15" y="12"/>
                    <a:pt x="16" y="6"/>
                    <a:pt x="16" y="0"/>
                  </a:cubicBez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11" name="Freeform 12"/>
            <p:cNvSpPr/>
            <p:nvPr/>
          </p:nvSpPr>
          <p:spPr bwMode="auto">
            <a:xfrm>
              <a:off x="4147245" y="2207418"/>
              <a:ext cx="112712" cy="120650"/>
            </a:xfrm>
            <a:custGeom>
              <a:avLst/>
              <a:gdLst>
                <a:gd name="T0" fmla="*/ 0 w 16"/>
                <a:gd name="T1" fmla="*/ 21291 h 17"/>
                <a:gd name="T2" fmla="*/ 0 w 16"/>
                <a:gd name="T3" fmla="*/ 120650 h 17"/>
                <a:gd name="T4" fmla="*/ 112712 w 16"/>
                <a:gd name="T5" fmla="*/ 120650 h 17"/>
                <a:gd name="T6" fmla="*/ 98623 w 16"/>
                <a:gd name="T7" fmla="*/ 0 h 17"/>
                <a:gd name="T8" fmla="*/ 0 w 16"/>
                <a:gd name="T9" fmla="*/ 21291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 h="17">
                  <a:moveTo>
                    <a:pt x="0" y="3"/>
                  </a:moveTo>
                  <a:cubicBezTo>
                    <a:pt x="0" y="17"/>
                    <a:pt x="0" y="17"/>
                    <a:pt x="0" y="17"/>
                  </a:cubicBezTo>
                  <a:cubicBezTo>
                    <a:pt x="16" y="17"/>
                    <a:pt x="16" y="17"/>
                    <a:pt x="16" y="17"/>
                  </a:cubicBezTo>
                  <a:cubicBezTo>
                    <a:pt x="16" y="11"/>
                    <a:pt x="15" y="5"/>
                    <a:pt x="14" y="0"/>
                  </a:cubicBezTo>
                  <a:cubicBezTo>
                    <a:pt x="9" y="2"/>
                    <a:pt x="5" y="3"/>
                    <a:pt x="0" y="3"/>
                  </a:cubicBez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12" name="Freeform 13"/>
            <p:cNvSpPr/>
            <p:nvPr/>
          </p:nvSpPr>
          <p:spPr bwMode="auto">
            <a:xfrm>
              <a:off x="4028182" y="2483643"/>
              <a:ext cx="98425" cy="133350"/>
            </a:xfrm>
            <a:custGeom>
              <a:avLst/>
              <a:gdLst>
                <a:gd name="T0" fmla="*/ 98425 w 14"/>
                <a:gd name="T1" fmla="*/ 133350 h 19"/>
                <a:gd name="T2" fmla="*/ 98425 w 14"/>
                <a:gd name="T3" fmla="*/ 0 h 19"/>
                <a:gd name="T4" fmla="*/ 0 w 14"/>
                <a:gd name="T5" fmla="*/ 21055 h 19"/>
                <a:gd name="T6" fmla="*/ 98425 w 14"/>
                <a:gd name="T7" fmla="*/ 133350 h 1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 h="19">
                  <a:moveTo>
                    <a:pt x="14" y="19"/>
                  </a:moveTo>
                  <a:cubicBezTo>
                    <a:pt x="14" y="0"/>
                    <a:pt x="14" y="0"/>
                    <a:pt x="14" y="0"/>
                  </a:cubicBezTo>
                  <a:cubicBezTo>
                    <a:pt x="9" y="0"/>
                    <a:pt x="4" y="1"/>
                    <a:pt x="0" y="3"/>
                  </a:cubicBezTo>
                  <a:cubicBezTo>
                    <a:pt x="3" y="11"/>
                    <a:pt x="8" y="17"/>
                    <a:pt x="14" y="19"/>
                  </a:cubicBez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13" name="Freeform 14"/>
            <p:cNvSpPr/>
            <p:nvPr/>
          </p:nvSpPr>
          <p:spPr bwMode="auto">
            <a:xfrm>
              <a:off x="4005957" y="2215356"/>
              <a:ext cx="120650" cy="112712"/>
            </a:xfrm>
            <a:custGeom>
              <a:avLst/>
              <a:gdLst>
                <a:gd name="T0" fmla="*/ 0 w 17"/>
                <a:gd name="T1" fmla="*/ 112712 h 16"/>
                <a:gd name="T2" fmla="*/ 120650 w 17"/>
                <a:gd name="T3" fmla="*/ 112712 h 16"/>
                <a:gd name="T4" fmla="*/ 120650 w 17"/>
                <a:gd name="T5" fmla="*/ 21134 h 16"/>
                <a:gd name="T6" fmla="*/ 14194 w 17"/>
                <a:gd name="T7" fmla="*/ 0 h 16"/>
                <a:gd name="T8" fmla="*/ 0 w 17"/>
                <a:gd name="T9" fmla="*/ 112712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 h="16">
                  <a:moveTo>
                    <a:pt x="0" y="16"/>
                  </a:moveTo>
                  <a:cubicBezTo>
                    <a:pt x="17" y="16"/>
                    <a:pt x="17" y="16"/>
                    <a:pt x="17" y="16"/>
                  </a:cubicBezTo>
                  <a:cubicBezTo>
                    <a:pt x="17" y="3"/>
                    <a:pt x="17" y="3"/>
                    <a:pt x="17" y="3"/>
                  </a:cubicBezTo>
                  <a:cubicBezTo>
                    <a:pt x="12" y="2"/>
                    <a:pt x="7" y="1"/>
                    <a:pt x="2" y="0"/>
                  </a:cubicBezTo>
                  <a:cubicBezTo>
                    <a:pt x="1" y="5"/>
                    <a:pt x="0" y="10"/>
                    <a:pt x="0" y="16"/>
                  </a:cubicBez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14" name="Freeform 15"/>
            <p:cNvSpPr/>
            <p:nvPr/>
          </p:nvSpPr>
          <p:spPr bwMode="auto">
            <a:xfrm>
              <a:off x="4147245" y="2088356"/>
              <a:ext cx="85725" cy="112712"/>
            </a:xfrm>
            <a:custGeom>
              <a:avLst/>
              <a:gdLst>
                <a:gd name="T0" fmla="*/ 0 w 12"/>
                <a:gd name="T1" fmla="*/ 0 h 16"/>
                <a:gd name="T2" fmla="*/ 0 w 12"/>
                <a:gd name="T3" fmla="*/ 112712 h 16"/>
                <a:gd name="T4" fmla="*/ 85725 w 12"/>
                <a:gd name="T5" fmla="*/ 91579 h 16"/>
                <a:gd name="T6" fmla="*/ 0 w 12"/>
                <a:gd name="T7" fmla="*/ 0 h 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 h="16">
                  <a:moveTo>
                    <a:pt x="0" y="0"/>
                  </a:moveTo>
                  <a:cubicBezTo>
                    <a:pt x="0" y="16"/>
                    <a:pt x="0" y="16"/>
                    <a:pt x="0" y="16"/>
                  </a:cubicBezTo>
                  <a:cubicBezTo>
                    <a:pt x="4" y="16"/>
                    <a:pt x="8" y="15"/>
                    <a:pt x="12" y="13"/>
                  </a:cubicBezTo>
                  <a:cubicBezTo>
                    <a:pt x="9" y="6"/>
                    <a:pt x="5" y="1"/>
                    <a:pt x="0" y="0"/>
                  </a:cubicBez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15" name="Freeform 16"/>
            <p:cNvSpPr/>
            <p:nvPr/>
          </p:nvSpPr>
          <p:spPr bwMode="auto">
            <a:xfrm>
              <a:off x="4034532" y="2080418"/>
              <a:ext cx="92075" cy="120650"/>
            </a:xfrm>
            <a:custGeom>
              <a:avLst/>
              <a:gdLst>
                <a:gd name="T0" fmla="*/ 92075 w 13"/>
                <a:gd name="T1" fmla="*/ 120650 h 17"/>
                <a:gd name="T2" fmla="*/ 92075 w 13"/>
                <a:gd name="T3" fmla="*/ 0 h 17"/>
                <a:gd name="T4" fmla="*/ 0 w 13"/>
                <a:gd name="T5" fmla="*/ 106456 h 17"/>
                <a:gd name="T6" fmla="*/ 92075 w 13"/>
                <a:gd name="T7" fmla="*/ 120650 h 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 h="17">
                  <a:moveTo>
                    <a:pt x="13" y="17"/>
                  </a:moveTo>
                  <a:cubicBezTo>
                    <a:pt x="13" y="0"/>
                    <a:pt x="13" y="0"/>
                    <a:pt x="13" y="0"/>
                  </a:cubicBezTo>
                  <a:cubicBezTo>
                    <a:pt x="7" y="2"/>
                    <a:pt x="3" y="7"/>
                    <a:pt x="0" y="15"/>
                  </a:cubicBezTo>
                  <a:cubicBezTo>
                    <a:pt x="4" y="16"/>
                    <a:pt x="8" y="17"/>
                    <a:pt x="13" y="17"/>
                  </a:cubicBez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16" name="Freeform 17"/>
            <p:cNvSpPr/>
            <p:nvPr/>
          </p:nvSpPr>
          <p:spPr bwMode="auto">
            <a:xfrm>
              <a:off x="4005957" y="2356643"/>
              <a:ext cx="120650" cy="119063"/>
            </a:xfrm>
            <a:custGeom>
              <a:avLst/>
              <a:gdLst>
                <a:gd name="T0" fmla="*/ 14194 w 17"/>
                <a:gd name="T1" fmla="*/ 119063 h 17"/>
                <a:gd name="T2" fmla="*/ 120650 w 17"/>
                <a:gd name="T3" fmla="*/ 98052 h 17"/>
                <a:gd name="T4" fmla="*/ 120650 w 17"/>
                <a:gd name="T5" fmla="*/ 0 h 17"/>
                <a:gd name="T6" fmla="*/ 0 w 17"/>
                <a:gd name="T7" fmla="*/ 0 h 17"/>
                <a:gd name="T8" fmla="*/ 14194 w 17"/>
                <a:gd name="T9" fmla="*/ 119063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 h="17">
                  <a:moveTo>
                    <a:pt x="2" y="17"/>
                  </a:moveTo>
                  <a:cubicBezTo>
                    <a:pt x="6" y="15"/>
                    <a:pt x="11" y="14"/>
                    <a:pt x="17" y="14"/>
                  </a:cubicBezTo>
                  <a:cubicBezTo>
                    <a:pt x="17" y="0"/>
                    <a:pt x="17" y="0"/>
                    <a:pt x="17" y="0"/>
                  </a:cubicBezTo>
                  <a:cubicBezTo>
                    <a:pt x="0" y="0"/>
                    <a:pt x="0" y="0"/>
                    <a:pt x="0" y="0"/>
                  </a:cubicBezTo>
                  <a:cubicBezTo>
                    <a:pt x="0" y="6"/>
                    <a:pt x="1" y="12"/>
                    <a:pt x="2" y="17"/>
                  </a:cubicBez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17" name="Freeform 18"/>
            <p:cNvSpPr/>
            <p:nvPr/>
          </p:nvSpPr>
          <p:spPr bwMode="auto">
            <a:xfrm>
              <a:off x="3858320" y="2356643"/>
              <a:ext cx="134937" cy="176213"/>
            </a:xfrm>
            <a:custGeom>
              <a:avLst/>
              <a:gdLst>
                <a:gd name="T0" fmla="*/ 134937 w 19"/>
                <a:gd name="T1" fmla="*/ 133922 h 25"/>
                <a:gd name="T2" fmla="*/ 113631 w 19"/>
                <a:gd name="T3" fmla="*/ 0 h 25"/>
                <a:gd name="T4" fmla="*/ 0 w 19"/>
                <a:gd name="T5" fmla="*/ 0 h 25"/>
                <a:gd name="T6" fmla="*/ 71019 w 19"/>
                <a:gd name="T7" fmla="*/ 176213 h 25"/>
                <a:gd name="T8" fmla="*/ 134937 w 19"/>
                <a:gd name="T9" fmla="*/ 133922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25">
                  <a:moveTo>
                    <a:pt x="19" y="19"/>
                  </a:moveTo>
                  <a:cubicBezTo>
                    <a:pt x="17" y="13"/>
                    <a:pt x="17" y="7"/>
                    <a:pt x="16" y="0"/>
                  </a:cubicBezTo>
                  <a:cubicBezTo>
                    <a:pt x="0" y="0"/>
                    <a:pt x="0" y="0"/>
                    <a:pt x="0" y="0"/>
                  </a:cubicBezTo>
                  <a:cubicBezTo>
                    <a:pt x="0" y="10"/>
                    <a:pt x="4" y="19"/>
                    <a:pt x="10" y="25"/>
                  </a:cubicBezTo>
                  <a:cubicBezTo>
                    <a:pt x="12" y="23"/>
                    <a:pt x="16" y="20"/>
                    <a:pt x="19" y="19"/>
                  </a:cubicBez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18" name="Freeform 19"/>
            <p:cNvSpPr/>
            <p:nvPr/>
          </p:nvSpPr>
          <p:spPr bwMode="auto">
            <a:xfrm>
              <a:off x="4196457" y="2074068"/>
              <a:ext cx="120650" cy="92075"/>
            </a:xfrm>
            <a:custGeom>
              <a:avLst/>
              <a:gdLst>
                <a:gd name="T0" fmla="*/ 0 w 17"/>
                <a:gd name="T1" fmla="*/ 0 h 13"/>
                <a:gd name="T2" fmla="*/ 63874 w 17"/>
                <a:gd name="T3" fmla="*/ 92075 h 13"/>
                <a:gd name="T4" fmla="*/ 120650 w 17"/>
                <a:gd name="T5" fmla="*/ 56662 h 13"/>
                <a:gd name="T6" fmla="*/ 0 w 17"/>
                <a:gd name="T7" fmla="*/ 0 h 1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 h="13">
                  <a:moveTo>
                    <a:pt x="0" y="0"/>
                  </a:moveTo>
                  <a:cubicBezTo>
                    <a:pt x="3" y="2"/>
                    <a:pt x="7" y="7"/>
                    <a:pt x="9" y="13"/>
                  </a:cubicBezTo>
                  <a:cubicBezTo>
                    <a:pt x="12" y="12"/>
                    <a:pt x="15" y="10"/>
                    <a:pt x="17" y="8"/>
                  </a:cubicBezTo>
                  <a:cubicBezTo>
                    <a:pt x="12" y="4"/>
                    <a:pt x="6" y="1"/>
                    <a:pt x="0" y="0"/>
                  </a:cubicBez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19" name="Freeform 20"/>
            <p:cNvSpPr/>
            <p:nvPr/>
          </p:nvSpPr>
          <p:spPr bwMode="auto">
            <a:xfrm>
              <a:off x="4274245" y="2356643"/>
              <a:ext cx="149225" cy="182563"/>
            </a:xfrm>
            <a:custGeom>
              <a:avLst/>
              <a:gdLst>
                <a:gd name="T0" fmla="*/ 21318 w 21"/>
                <a:gd name="T1" fmla="*/ 0 h 26"/>
                <a:gd name="T2" fmla="*/ 0 w 21"/>
                <a:gd name="T3" fmla="*/ 133411 h 26"/>
                <a:gd name="T4" fmla="*/ 71060 w 21"/>
                <a:gd name="T5" fmla="*/ 182563 h 26"/>
                <a:gd name="T6" fmla="*/ 149225 w 21"/>
                <a:gd name="T7" fmla="*/ 0 h 26"/>
                <a:gd name="T8" fmla="*/ 21318 w 21"/>
                <a:gd name="T9" fmla="*/ 0 h 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26">
                  <a:moveTo>
                    <a:pt x="3" y="0"/>
                  </a:moveTo>
                  <a:cubicBezTo>
                    <a:pt x="2" y="7"/>
                    <a:pt x="2" y="13"/>
                    <a:pt x="0" y="19"/>
                  </a:cubicBezTo>
                  <a:cubicBezTo>
                    <a:pt x="4" y="21"/>
                    <a:pt x="7" y="23"/>
                    <a:pt x="10" y="26"/>
                  </a:cubicBezTo>
                  <a:cubicBezTo>
                    <a:pt x="16" y="19"/>
                    <a:pt x="20" y="10"/>
                    <a:pt x="21" y="0"/>
                  </a:cubicBezTo>
                  <a:cubicBezTo>
                    <a:pt x="3" y="0"/>
                    <a:pt x="3" y="0"/>
                    <a:pt x="3" y="0"/>
                  </a:cubicBez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20" name="Freeform 21"/>
            <p:cNvSpPr/>
            <p:nvPr/>
          </p:nvSpPr>
          <p:spPr bwMode="auto">
            <a:xfrm>
              <a:off x="3950395" y="2074068"/>
              <a:ext cx="119062" cy="98425"/>
            </a:xfrm>
            <a:custGeom>
              <a:avLst/>
              <a:gdLst>
                <a:gd name="T0" fmla="*/ 56029 w 17"/>
                <a:gd name="T1" fmla="*/ 98425 h 14"/>
                <a:gd name="T2" fmla="*/ 119062 w 17"/>
                <a:gd name="T3" fmla="*/ 0 h 14"/>
                <a:gd name="T4" fmla="*/ 0 w 17"/>
                <a:gd name="T5" fmla="*/ 56243 h 14"/>
                <a:gd name="T6" fmla="*/ 56029 w 17"/>
                <a:gd name="T7" fmla="*/ 98425 h 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 h="14">
                  <a:moveTo>
                    <a:pt x="8" y="14"/>
                  </a:moveTo>
                  <a:cubicBezTo>
                    <a:pt x="10" y="8"/>
                    <a:pt x="13" y="3"/>
                    <a:pt x="17" y="0"/>
                  </a:cubicBezTo>
                  <a:cubicBezTo>
                    <a:pt x="11" y="1"/>
                    <a:pt x="5" y="4"/>
                    <a:pt x="0" y="8"/>
                  </a:cubicBezTo>
                  <a:cubicBezTo>
                    <a:pt x="3" y="10"/>
                    <a:pt x="5" y="12"/>
                    <a:pt x="8" y="14"/>
                  </a:cubicBez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21" name="Freeform 22"/>
            <p:cNvSpPr/>
            <p:nvPr/>
          </p:nvSpPr>
          <p:spPr bwMode="auto">
            <a:xfrm>
              <a:off x="4274245" y="2151856"/>
              <a:ext cx="141287" cy="176212"/>
            </a:xfrm>
            <a:custGeom>
              <a:avLst/>
              <a:gdLst>
                <a:gd name="T0" fmla="*/ 0 w 20"/>
                <a:gd name="T1" fmla="*/ 49339 h 25"/>
                <a:gd name="T2" fmla="*/ 14129 w 20"/>
                <a:gd name="T3" fmla="*/ 176212 h 25"/>
                <a:gd name="T4" fmla="*/ 141287 w 20"/>
                <a:gd name="T5" fmla="*/ 176212 h 25"/>
                <a:gd name="T6" fmla="*/ 63579 w 20"/>
                <a:gd name="T7" fmla="*/ 0 h 25"/>
                <a:gd name="T8" fmla="*/ 0 w 20"/>
                <a:gd name="T9" fmla="*/ 49339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5">
                  <a:moveTo>
                    <a:pt x="0" y="7"/>
                  </a:moveTo>
                  <a:cubicBezTo>
                    <a:pt x="1" y="12"/>
                    <a:pt x="2" y="18"/>
                    <a:pt x="2" y="25"/>
                  </a:cubicBezTo>
                  <a:cubicBezTo>
                    <a:pt x="20" y="25"/>
                    <a:pt x="20" y="25"/>
                    <a:pt x="20" y="25"/>
                  </a:cubicBezTo>
                  <a:cubicBezTo>
                    <a:pt x="20" y="15"/>
                    <a:pt x="16" y="6"/>
                    <a:pt x="9" y="0"/>
                  </a:cubicBezTo>
                  <a:cubicBezTo>
                    <a:pt x="6" y="2"/>
                    <a:pt x="3" y="5"/>
                    <a:pt x="0" y="7"/>
                  </a:cubicBez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22" name="Freeform 23"/>
            <p:cNvSpPr/>
            <p:nvPr/>
          </p:nvSpPr>
          <p:spPr bwMode="auto">
            <a:xfrm>
              <a:off x="3858320" y="2151856"/>
              <a:ext cx="134937" cy="176212"/>
            </a:xfrm>
            <a:custGeom>
              <a:avLst/>
              <a:gdLst>
                <a:gd name="T0" fmla="*/ 120733 w 19"/>
                <a:gd name="T1" fmla="*/ 176212 h 25"/>
                <a:gd name="T2" fmla="*/ 134937 w 19"/>
                <a:gd name="T3" fmla="*/ 49339 h 25"/>
                <a:gd name="T4" fmla="*/ 71019 w 19"/>
                <a:gd name="T5" fmla="*/ 0 h 25"/>
                <a:gd name="T6" fmla="*/ 0 w 19"/>
                <a:gd name="T7" fmla="*/ 176212 h 25"/>
                <a:gd name="T8" fmla="*/ 120733 w 19"/>
                <a:gd name="T9" fmla="*/ 176212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25">
                  <a:moveTo>
                    <a:pt x="17" y="25"/>
                  </a:moveTo>
                  <a:cubicBezTo>
                    <a:pt x="17" y="19"/>
                    <a:pt x="18" y="12"/>
                    <a:pt x="19" y="7"/>
                  </a:cubicBezTo>
                  <a:cubicBezTo>
                    <a:pt x="16" y="5"/>
                    <a:pt x="13" y="3"/>
                    <a:pt x="10" y="0"/>
                  </a:cubicBezTo>
                  <a:cubicBezTo>
                    <a:pt x="4" y="7"/>
                    <a:pt x="0" y="16"/>
                    <a:pt x="0" y="25"/>
                  </a:cubicBezTo>
                  <a:cubicBezTo>
                    <a:pt x="17" y="25"/>
                    <a:pt x="17" y="25"/>
                    <a:pt x="17" y="25"/>
                  </a:cubicBez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23" name="Freeform 24"/>
            <p:cNvSpPr/>
            <p:nvPr/>
          </p:nvSpPr>
          <p:spPr bwMode="auto">
            <a:xfrm>
              <a:off x="4196457" y="2518568"/>
              <a:ext cx="127000" cy="106363"/>
            </a:xfrm>
            <a:custGeom>
              <a:avLst/>
              <a:gdLst>
                <a:gd name="T0" fmla="*/ 70556 w 18"/>
                <a:gd name="T1" fmla="*/ 0 h 15"/>
                <a:gd name="T2" fmla="*/ 0 w 18"/>
                <a:gd name="T3" fmla="*/ 106363 h 15"/>
                <a:gd name="T4" fmla="*/ 127000 w 18"/>
                <a:gd name="T5" fmla="*/ 42545 h 15"/>
                <a:gd name="T6" fmla="*/ 70556 w 18"/>
                <a:gd name="T7" fmla="*/ 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 h="15">
                  <a:moveTo>
                    <a:pt x="10" y="0"/>
                  </a:moveTo>
                  <a:cubicBezTo>
                    <a:pt x="7" y="7"/>
                    <a:pt x="4" y="12"/>
                    <a:pt x="0" y="15"/>
                  </a:cubicBezTo>
                  <a:cubicBezTo>
                    <a:pt x="7" y="13"/>
                    <a:pt x="13" y="10"/>
                    <a:pt x="18" y="6"/>
                  </a:cubicBezTo>
                  <a:cubicBezTo>
                    <a:pt x="15" y="4"/>
                    <a:pt x="13" y="2"/>
                    <a:pt x="10" y="0"/>
                  </a:cubicBez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24" name="Freeform 25"/>
            <p:cNvSpPr/>
            <p:nvPr/>
          </p:nvSpPr>
          <p:spPr bwMode="auto">
            <a:xfrm>
              <a:off x="3950395" y="2518568"/>
              <a:ext cx="112712" cy="98425"/>
            </a:xfrm>
            <a:custGeom>
              <a:avLst/>
              <a:gdLst>
                <a:gd name="T0" fmla="*/ 49312 w 16"/>
                <a:gd name="T1" fmla="*/ 0 h 14"/>
                <a:gd name="T2" fmla="*/ 0 w 16"/>
                <a:gd name="T3" fmla="*/ 35152 h 14"/>
                <a:gd name="T4" fmla="*/ 112712 w 16"/>
                <a:gd name="T5" fmla="*/ 98425 h 14"/>
                <a:gd name="T6" fmla="*/ 49312 w 16"/>
                <a:gd name="T7" fmla="*/ 0 h 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 h="14">
                  <a:moveTo>
                    <a:pt x="7" y="0"/>
                  </a:moveTo>
                  <a:cubicBezTo>
                    <a:pt x="4" y="1"/>
                    <a:pt x="2" y="3"/>
                    <a:pt x="0" y="5"/>
                  </a:cubicBezTo>
                  <a:cubicBezTo>
                    <a:pt x="4" y="10"/>
                    <a:pt x="10" y="13"/>
                    <a:pt x="16" y="14"/>
                  </a:cubicBezTo>
                  <a:cubicBezTo>
                    <a:pt x="13" y="11"/>
                    <a:pt x="9" y="6"/>
                    <a:pt x="7" y="0"/>
                  </a:cubicBez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grpSp>
      <p:sp>
        <p:nvSpPr>
          <p:cNvPr id="25" name="Freeform 26"/>
          <p:cNvSpPr>
            <a:spLocks noEditPoints="1"/>
          </p:cNvSpPr>
          <p:nvPr/>
        </p:nvSpPr>
        <p:spPr bwMode="auto">
          <a:xfrm>
            <a:off x="873820" y="2045493"/>
            <a:ext cx="522287" cy="528638"/>
          </a:xfrm>
          <a:custGeom>
            <a:avLst/>
            <a:gdLst>
              <a:gd name="T0" fmla="*/ 522287 w 74"/>
              <a:gd name="T1" fmla="*/ 458153 h 75"/>
              <a:gd name="T2" fmla="*/ 388186 w 74"/>
              <a:gd name="T3" fmla="*/ 331280 h 75"/>
              <a:gd name="T4" fmla="*/ 409360 w 74"/>
              <a:gd name="T5" fmla="*/ 211455 h 75"/>
              <a:gd name="T6" fmla="*/ 197622 w 74"/>
              <a:gd name="T7" fmla="*/ 7049 h 75"/>
              <a:gd name="T8" fmla="*/ 7058 w 74"/>
              <a:gd name="T9" fmla="*/ 232601 h 75"/>
              <a:gd name="T10" fmla="*/ 225854 w 74"/>
              <a:gd name="T11" fmla="*/ 437007 h 75"/>
              <a:gd name="T12" fmla="*/ 331723 w 74"/>
              <a:gd name="T13" fmla="*/ 394716 h 75"/>
              <a:gd name="T14" fmla="*/ 465824 w 74"/>
              <a:gd name="T15" fmla="*/ 521589 h 75"/>
              <a:gd name="T16" fmla="*/ 479939 w 74"/>
              <a:gd name="T17" fmla="*/ 521589 h 75"/>
              <a:gd name="T18" fmla="*/ 522287 w 74"/>
              <a:gd name="T19" fmla="*/ 472250 h 75"/>
              <a:gd name="T20" fmla="*/ 522287 w 74"/>
              <a:gd name="T21" fmla="*/ 458153 h 75"/>
              <a:gd name="T22" fmla="*/ 70579 w 74"/>
              <a:gd name="T23" fmla="*/ 225552 h 75"/>
              <a:gd name="T24" fmla="*/ 204680 w 74"/>
              <a:gd name="T25" fmla="*/ 77534 h 75"/>
              <a:gd name="T26" fmla="*/ 345839 w 74"/>
              <a:gd name="T27" fmla="*/ 218504 h 75"/>
              <a:gd name="T28" fmla="*/ 218796 w 74"/>
              <a:gd name="T29" fmla="*/ 366522 h 75"/>
              <a:gd name="T30" fmla="*/ 70579 w 74"/>
              <a:gd name="T31" fmla="*/ 225552 h 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74" h="75">
                <a:moveTo>
                  <a:pt x="74" y="65"/>
                </a:moveTo>
                <a:cubicBezTo>
                  <a:pt x="55" y="47"/>
                  <a:pt x="55" y="47"/>
                  <a:pt x="55" y="47"/>
                </a:cubicBezTo>
                <a:cubicBezTo>
                  <a:pt x="57" y="42"/>
                  <a:pt x="59" y="36"/>
                  <a:pt x="58" y="30"/>
                </a:cubicBezTo>
                <a:cubicBezTo>
                  <a:pt x="57" y="13"/>
                  <a:pt x="44" y="0"/>
                  <a:pt x="28" y="1"/>
                </a:cubicBezTo>
                <a:cubicBezTo>
                  <a:pt x="12" y="2"/>
                  <a:pt x="0" y="16"/>
                  <a:pt x="1" y="33"/>
                </a:cubicBezTo>
                <a:cubicBezTo>
                  <a:pt x="2" y="49"/>
                  <a:pt x="16" y="63"/>
                  <a:pt x="32" y="62"/>
                </a:cubicBezTo>
                <a:cubicBezTo>
                  <a:pt x="37" y="62"/>
                  <a:pt x="43" y="60"/>
                  <a:pt x="47" y="56"/>
                </a:cubicBezTo>
                <a:cubicBezTo>
                  <a:pt x="66" y="74"/>
                  <a:pt x="66" y="74"/>
                  <a:pt x="66" y="74"/>
                </a:cubicBezTo>
                <a:cubicBezTo>
                  <a:pt x="66" y="75"/>
                  <a:pt x="67" y="75"/>
                  <a:pt x="68" y="74"/>
                </a:cubicBezTo>
                <a:cubicBezTo>
                  <a:pt x="74" y="67"/>
                  <a:pt x="74" y="67"/>
                  <a:pt x="74" y="67"/>
                </a:cubicBezTo>
                <a:cubicBezTo>
                  <a:pt x="74" y="67"/>
                  <a:pt x="74" y="66"/>
                  <a:pt x="74" y="65"/>
                </a:cubicBezTo>
                <a:close/>
                <a:moveTo>
                  <a:pt x="10" y="32"/>
                </a:moveTo>
                <a:cubicBezTo>
                  <a:pt x="10" y="21"/>
                  <a:pt x="18" y="11"/>
                  <a:pt x="29" y="11"/>
                </a:cubicBezTo>
                <a:cubicBezTo>
                  <a:pt x="39" y="10"/>
                  <a:pt x="49" y="19"/>
                  <a:pt x="49" y="31"/>
                </a:cubicBezTo>
                <a:cubicBezTo>
                  <a:pt x="50" y="42"/>
                  <a:pt x="42" y="52"/>
                  <a:pt x="31" y="52"/>
                </a:cubicBezTo>
                <a:cubicBezTo>
                  <a:pt x="20" y="53"/>
                  <a:pt x="11" y="44"/>
                  <a:pt x="10" y="32"/>
                </a:cubicBez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grpSp>
        <p:nvGrpSpPr>
          <p:cNvPr id="47" name="组合 46"/>
          <p:cNvGrpSpPr/>
          <p:nvPr/>
        </p:nvGrpSpPr>
        <p:grpSpPr>
          <a:xfrm>
            <a:off x="4415532" y="3606006"/>
            <a:ext cx="692150" cy="500062"/>
            <a:chOff x="4415532" y="3606006"/>
            <a:chExt cx="692150" cy="500062"/>
          </a:xfrm>
          <a:solidFill>
            <a:schemeClr val="accent5"/>
          </a:solidFill>
        </p:grpSpPr>
        <p:sp>
          <p:nvSpPr>
            <p:cNvPr id="26" name="Freeform 27"/>
            <p:cNvSpPr/>
            <p:nvPr/>
          </p:nvSpPr>
          <p:spPr bwMode="auto">
            <a:xfrm>
              <a:off x="4740970" y="3739356"/>
              <a:ext cx="366712" cy="366712"/>
            </a:xfrm>
            <a:custGeom>
              <a:avLst/>
              <a:gdLst>
                <a:gd name="T0" fmla="*/ 232721 w 52"/>
                <a:gd name="T1" fmla="*/ 225669 h 52"/>
                <a:gd name="T2" fmla="*/ 225669 w 52"/>
                <a:gd name="T3" fmla="*/ 204512 h 52"/>
                <a:gd name="T4" fmla="*/ 239773 w 52"/>
                <a:gd name="T5" fmla="*/ 155147 h 52"/>
                <a:gd name="T6" fmla="*/ 253878 w 52"/>
                <a:gd name="T7" fmla="*/ 148095 h 52"/>
                <a:gd name="T8" fmla="*/ 253878 w 52"/>
                <a:gd name="T9" fmla="*/ 126939 h 52"/>
                <a:gd name="T10" fmla="*/ 253878 w 52"/>
                <a:gd name="T11" fmla="*/ 119887 h 52"/>
                <a:gd name="T12" fmla="*/ 260930 w 52"/>
                <a:gd name="T13" fmla="*/ 63469 h 52"/>
                <a:gd name="T14" fmla="*/ 204512 w 52"/>
                <a:gd name="T15" fmla="*/ 7052 h 52"/>
                <a:gd name="T16" fmla="*/ 133991 w 52"/>
                <a:gd name="T17" fmla="*/ 14104 h 52"/>
                <a:gd name="T18" fmla="*/ 105782 w 52"/>
                <a:gd name="T19" fmla="*/ 63469 h 52"/>
                <a:gd name="T20" fmla="*/ 112834 w 52"/>
                <a:gd name="T21" fmla="*/ 119887 h 52"/>
                <a:gd name="T22" fmla="*/ 105782 w 52"/>
                <a:gd name="T23" fmla="*/ 133991 h 52"/>
                <a:gd name="T24" fmla="*/ 119887 w 52"/>
                <a:gd name="T25" fmla="*/ 155147 h 52"/>
                <a:gd name="T26" fmla="*/ 133991 w 52"/>
                <a:gd name="T27" fmla="*/ 218617 h 52"/>
                <a:gd name="T28" fmla="*/ 49365 w 52"/>
                <a:gd name="T29" fmla="*/ 275034 h 52"/>
                <a:gd name="T30" fmla="*/ 0 w 52"/>
                <a:gd name="T31" fmla="*/ 366712 h 52"/>
                <a:gd name="T32" fmla="*/ 366712 w 52"/>
                <a:gd name="T33" fmla="*/ 366712 h 52"/>
                <a:gd name="T34" fmla="*/ 338503 w 52"/>
                <a:gd name="T35" fmla="*/ 275034 h 52"/>
                <a:gd name="T36" fmla="*/ 232721 w 52"/>
                <a:gd name="T37" fmla="*/ 225669 h 5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2" h="52">
                  <a:moveTo>
                    <a:pt x="33" y="32"/>
                  </a:moveTo>
                  <a:cubicBezTo>
                    <a:pt x="33" y="31"/>
                    <a:pt x="32" y="30"/>
                    <a:pt x="32" y="29"/>
                  </a:cubicBezTo>
                  <a:cubicBezTo>
                    <a:pt x="33" y="26"/>
                    <a:pt x="34" y="22"/>
                    <a:pt x="34" y="22"/>
                  </a:cubicBezTo>
                  <a:cubicBezTo>
                    <a:pt x="34" y="22"/>
                    <a:pt x="35" y="22"/>
                    <a:pt x="36" y="21"/>
                  </a:cubicBezTo>
                  <a:cubicBezTo>
                    <a:pt x="37" y="19"/>
                    <a:pt x="36" y="18"/>
                    <a:pt x="36" y="18"/>
                  </a:cubicBezTo>
                  <a:cubicBezTo>
                    <a:pt x="36" y="18"/>
                    <a:pt x="36" y="17"/>
                    <a:pt x="36" y="17"/>
                  </a:cubicBezTo>
                  <a:cubicBezTo>
                    <a:pt x="36" y="15"/>
                    <a:pt x="37" y="12"/>
                    <a:pt x="37" y="9"/>
                  </a:cubicBezTo>
                  <a:cubicBezTo>
                    <a:pt x="36" y="4"/>
                    <a:pt x="31" y="1"/>
                    <a:pt x="29" y="1"/>
                  </a:cubicBezTo>
                  <a:cubicBezTo>
                    <a:pt x="27" y="0"/>
                    <a:pt x="23" y="0"/>
                    <a:pt x="19" y="2"/>
                  </a:cubicBezTo>
                  <a:cubicBezTo>
                    <a:pt x="16" y="4"/>
                    <a:pt x="15" y="7"/>
                    <a:pt x="15" y="9"/>
                  </a:cubicBezTo>
                  <a:cubicBezTo>
                    <a:pt x="15" y="12"/>
                    <a:pt x="16" y="17"/>
                    <a:pt x="16" y="17"/>
                  </a:cubicBezTo>
                  <a:cubicBezTo>
                    <a:pt x="16" y="17"/>
                    <a:pt x="15" y="17"/>
                    <a:pt x="15" y="19"/>
                  </a:cubicBezTo>
                  <a:cubicBezTo>
                    <a:pt x="15" y="21"/>
                    <a:pt x="17" y="22"/>
                    <a:pt x="17" y="22"/>
                  </a:cubicBezTo>
                  <a:cubicBezTo>
                    <a:pt x="17" y="22"/>
                    <a:pt x="20" y="28"/>
                    <a:pt x="19" y="31"/>
                  </a:cubicBezTo>
                  <a:cubicBezTo>
                    <a:pt x="18" y="33"/>
                    <a:pt x="12" y="35"/>
                    <a:pt x="7" y="39"/>
                  </a:cubicBezTo>
                  <a:cubicBezTo>
                    <a:pt x="1" y="42"/>
                    <a:pt x="0" y="52"/>
                    <a:pt x="0" y="52"/>
                  </a:cubicBezTo>
                  <a:cubicBezTo>
                    <a:pt x="52" y="52"/>
                    <a:pt x="52" y="52"/>
                    <a:pt x="52" y="52"/>
                  </a:cubicBezTo>
                  <a:cubicBezTo>
                    <a:pt x="52" y="52"/>
                    <a:pt x="51" y="43"/>
                    <a:pt x="48" y="39"/>
                  </a:cubicBezTo>
                  <a:cubicBezTo>
                    <a:pt x="44" y="36"/>
                    <a:pt x="34" y="35"/>
                    <a:pt x="33" y="32"/>
                  </a:cubicBez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27" name="Freeform 28"/>
            <p:cNvSpPr/>
            <p:nvPr/>
          </p:nvSpPr>
          <p:spPr bwMode="auto">
            <a:xfrm>
              <a:off x="4740970" y="3964781"/>
              <a:ext cx="182562" cy="141287"/>
            </a:xfrm>
            <a:custGeom>
              <a:avLst/>
              <a:gdLst>
                <a:gd name="T0" fmla="*/ 0 w 26"/>
                <a:gd name="T1" fmla="*/ 141287 h 20"/>
                <a:gd name="T2" fmla="*/ 182562 w 26"/>
                <a:gd name="T3" fmla="*/ 141287 h 20"/>
                <a:gd name="T4" fmla="*/ 140432 w 26"/>
                <a:gd name="T5" fmla="*/ 14129 h 20"/>
                <a:gd name="T6" fmla="*/ 126389 w 26"/>
                <a:gd name="T7" fmla="*/ 0 h 20"/>
                <a:gd name="T8" fmla="*/ 49151 w 26"/>
                <a:gd name="T9" fmla="*/ 49450 h 20"/>
                <a:gd name="T10" fmla="*/ 0 w 26"/>
                <a:gd name="T11" fmla="*/ 141287 h 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20">
                  <a:moveTo>
                    <a:pt x="0" y="20"/>
                  </a:moveTo>
                  <a:cubicBezTo>
                    <a:pt x="26" y="20"/>
                    <a:pt x="26" y="20"/>
                    <a:pt x="26" y="20"/>
                  </a:cubicBezTo>
                  <a:cubicBezTo>
                    <a:pt x="26" y="20"/>
                    <a:pt x="25" y="7"/>
                    <a:pt x="20" y="2"/>
                  </a:cubicBezTo>
                  <a:cubicBezTo>
                    <a:pt x="19" y="2"/>
                    <a:pt x="19" y="1"/>
                    <a:pt x="18" y="0"/>
                  </a:cubicBezTo>
                  <a:cubicBezTo>
                    <a:pt x="15" y="2"/>
                    <a:pt x="11" y="4"/>
                    <a:pt x="7" y="7"/>
                  </a:cubicBezTo>
                  <a:cubicBezTo>
                    <a:pt x="2" y="10"/>
                    <a:pt x="1" y="17"/>
                    <a:pt x="0" y="20"/>
                  </a:cubicBez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28" name="Freeform 29"/>
            <p:cNvSpPr/>
            <p:nvPr/>
          </p:nvSpPr>
          <p:spPr bwMode="auto">
            <a:xfrm>
              <a:off x="4415532" y="3606006"/>
              <a:ext cx="417513" cy="500062"/>
            </a:xfrm>
            <a:custGeom>
              <a:avLst/>
              <a:gdLst>
                <a:gd name="T0" fmla="*/ 360901 w 59"/>
                <a:gd name="T1" fmla="*/ 380329 h 71"/>
                <a:gd name="T2" fmla="*/ 403360 w 59"/>
                <a:gd name="T3" fmla="*/ 352156 h 71"/>
                <a:gd name="T4" fmla="*/ 417513 w 59"/>
                <a:gd name="T5" fmla="*/ 345113 h 71"/>
                <a:gd name="T6" fmla="*/ 325519 w 59"/>
                <a:gd name="T7" fmla="*/ 302854 h 71"/>
                <a:gd name="T8" fmla="*/ 318442 w 59"/>
                <a:gd name="T9" fmla="*/ 274682 h 71"/>
                <a:gd name="T10" fmla="*/ 332595 w 59"/>
                <a:gd name="T11" fmla="*/ 211294 h 71"/>
                <a:gd name="T12" fmla="*/ 353825 w 59"/>
                <a:gd name="T13" fmla="*/ 190164 h 71"/>
                <a:gd name="T14" fmla="*/ 353825 w 59"/>
                <a:gd name="T15" fmla="*/ 161992 h 71"/>
                <a:gd name="T16" fmla="*/ 353825 w 59"/>
                <a:gd name="T17" fmla="*/ 154949 h 71"/>
                <a:gd name="T18" fmla="*/ 360901 w 59"/>
                <a:gd name="T19" fmla="*/ 77474 h 71"/>
                <a:gd name="T20" fmla="*/ 283060 w 59"/>
                <a:gd name="T21" fmla="*/ 7043 h 71"/>
                <a:gd name="T22" fmla="*/ 191065 w 59"/>
                <a:gd name="T23" fmla="*/ 14086 h 71"/>
                <a:gd name="T24" fmla="*/ 141530 w 59"/>
                <a:gd name="T25" fmla="*/ 84518 h 71"/>
                <a:gd name="T26" fmla="*/ 155683 w 59"/>
                <a:gd name="T27" fmla="*/ 161992 h 71"/>
                <a:gd name="T28" fmla="*/ 141530 w 59"/>
                <a:gd name="T29" fmla="*/ 183121 h 71"/>
                <a:gd name="T30" fmla="*/ 162759 w 59"/>
                <a:gd name="T31" fmla="*/ 211294 h 71"/>
                <a:gd name="T32" fmla="*/ 183989 w 59"/>
                <a:gd name="T33" fmla="*/ 288768 h 71"/>
                <a:gd name="T34" fmla="*/ 70765 w 59"/>
                <a:gd name="T35" fmla="*/ 373286 h 71"/>
                <a:gd name="T36" fmla="*/ 0 w 59"/>
                <a:gd name="T37" fmla="*/ 500062 h 71"/>
                <a:gd name="T38" fmla="*/ 297213 w 59"/>
                <a:gd name="T39" fmla="*/ 500062 h 71"/>
                <a:gd name="T40" fmla="*/ 360901 w 59"/>
                <a:gd name="T41" fmla="*/ 380329 h 7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9" h="71">
                  <a:moveTo>
                    <a:pt x="51" y="54"/>
                  </a:moveTo>
                  <a:cubicBezTo>
                    <a:pt x="53" y="53"/>
                    <a:pt x="55" y="52"/>
                    <a:pt x="57" y="50"/>
                  </a:cubicBezTo>
                  <a:cubicBezTo>
                    <a:pt x="58" y="50"/>
                    <a:pt x="59" y="50"/>
                    <a:pt x="59" y="49"/>
                  </a:cubicBezTo>
                  <a:cubicBezTo>
                    <a:pt x="54" y="47"/>
                    <a:pt x="47" y="45"/>
                    <a:pt x="46" y="43"/>
                  </a:cubicBezTo>
                  <a:cubicBezTo>
                    <a:pt x="46" y="42"/>
                    <a:pt x="45" y="41"/>
                    <a:pt x="45" y="39"/>
                  </a:cubicBezTo>
                  <a:cubicBezTo>
                    <a:pt x="45" y="35"/>
                    <a:pt x="47" y="30"/>
                    <a:pt x="47" y="30"/>
                  </a:cubicBezTo>
                  <a:cubicBezTo>
                    <a:pt x="47" y="30"/>
                    <a:pt x="49" y="29"/>
                    <a:pt x="50" y="27"/>
                  </a:cubicBezTo>
                  <a:cubicBezTo>
                    <a:pt x="51" y="26"/>
                    <a:pt x="50" y="23"/>
                    <a:pt x="50" y="23"/>
                  </a:cubicBezTo>
                  <a:cubicBezTo>
                    <a:pt x="50" y="23"/>
                    <a:pt x="50" y="23"/>
                    <a:pt x="50" y="22"/>
                  </a:cubicBezTo>
                  <a:cubicBezTo>
                    <a:pt x="50" y="20"/>
                    <a:pt x="51" y="16"/>
                    <a:pt x="51" y="11"/>
                  </a:cubicBezTo>
                  <a:cubicBezTo>
                    <a:pt x="50" y="4"/>
                    <a:pt x="43" y="1"/>
                    <a:pt x="40" y="1"/>
                  </a:cubicBezTo>
                  <a:cubicBezTo>
                    <a:pt x="37" y="0"/>
                    <a:pt x="32" y="0"/>
                    <a:pt x="27" y="2"/>
                  </a:cubicBezTo>
                  <a:cubicBezTo>
                    <a:pt x="22" y="4"/>
                    <a:pt x="21" y="9"/>
                    <a:pt x="20" y="12"/>
                  </a:cubicBezTo>
                  <a:cubicBezTo>
                    <a:pt x="20" y="15"/>
                    <a:pt x="22" y="23"/>
                    <a:pt x="22" y="23"/>
                  </a:cubicBezTo>
                  <a:cubicBezTo>
                    <a:pt x="22" y="23"/>
                    <a:pt x="20" y="23"/>
                    <a:pt x="20" y="26"/>
                  </a:cubicBezTo>
                  <a:cubicBezTo>
                    <a:pt x="21" y="28"/>
                    <a:pt x="23" y="30"/>
                    <a:pt x="23" y="30"/>
                  </a:cubicBezTo>
                  <a:cubicBezTo>
                    <a:pt x="23" y="30"/>
                    <a:pt x="27" y="38"/>
                    <a:pt x="26" y="41"/>
                  </a:cubicBezTo>
                  <a:cubicBezTo>
                    <a:pt x="25" y="44"/>
                    <a:pt x="16" y="48"/>
                    <a:pt x="10" y="53"/>
                  </a:cubicBezTo>
                  <a:cubicBezTo>
                    <a:pt x="2" y="57"/>
                    <a:pt x="0" y="71"/>
                    <a:pt x="0" y="71"/>
                  </a:cubicBezTo>
                  <a:cubicBezTo>
                    <a:pt x="42" y="71"/>
                    <a:pt x="42" y="71"/>
                    <a:pt x="42" y="71"/>
                  </a:cubicBezTo>
                  <a:cubicBezTo>
                    <a:pt x="42" y="69"/>
                    <a:pt x="44" y="58"/>
                    <a:pt x="51" y="54"/>
                  </a:cubicBez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grpSp>
      <p:sp>
        <p:nvSpPr>
          <p:cNvPr id="29" name="Freeform 30"/>
          <p:cNvSpPr/>
          <p:nvPr/>
        </p:nvSpPr>
        <p:spPr bwMode="auto">
          <a:xfrm>
            <a:off x="251520" y="3626643"/>
            <a:ext cx="558800" cy="487363"/>
          </a:xfrm>
          <a:custGeom>
            <a:avLst/>
            <a:gdLst>
              <a:gd name="T0" fmla="*/ 0 w 79"/>
              <a:gd name="T1" fmla="*/ 183644 h 69"/>
              <a:gd name="T2" fmla="*/ 141468 w 79"/>
              <a:gd name="T3" fmla="*/ 346098 h 69"/>
              <a:gd name="T4" fmla="*/ 106101 w 79"/>
              <a:gd name="T5" fmla="*/ 487363 h 69"/>
              <a:gd name="T6" fmla="*/ 275863 w 79"/>
              <a:gd name="T7" fmla="*/ 374351 h 69"/>
              <a:gd name="T8" fmla="*/ 318304 w 79"/>
              <a:gd name="T9" fmla="*/ 367288 h 69"/>
              <a:gd name="T10" fmla="*/ 558800 w 79"/>
              <a:gd name="T11" fmla="*/ 183644 h 69"/>
              <a:gd name="T12" fmla="*/ 275863 w 79"/>
              <a:gd name="T13" fmla="*/ 0 h 69"/>
              <a:gd name="T14" fmla="*/ 0 w 79"/>
              <a:gd name="T15" fmla="*/ 183644 h 6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9" h="69">
                <a:moveTo>
                  <a:pt x="0" y="26"/>
                </a:moveTo>
                <a:cubicBezTo>
                  <a:pt x="0" y="36"/>
                  <a:pt x="8" y="44"/>
                  <a:pt x="20" y="49"/>
                </a:cubicBezTo>
                <a:cubicBezTo>
                  <a:pt x="23" y="50"/>
                  <a:pt x="15" y="69"/>
                  <a:pt x="15" y="69"/>
                </a:cubicBezTo>
                <a:cubicBezTo>
                  <a:pt x="39" y="53"/>
                  <a:pt x="39" y="53"/>
                  <a:pt x="39" y="53"/>
                </a:cubicBezTo>
                <a:cubicBezTo>
                  <a:pt x="39" y="53"/>
                  <a:pt x="43" y="52"/>
                  <a:pt x="45" y="52"/>
                </a:cubicBezTo>
                <a:cubicBezTo>
                  <a:pt x="64" y="51"/>
                  <a:pt x="79" y="40"/>
                  <a:pt x="79" y="26"/>
                </a:cubicBezTo>
                <a:cubicBezTo>
                  <a:pt x="79" y="11"/>
                  <a:pt x="61" y="0"/>
                  <a:pt x="39" y="0"/>
                </a:cubicBezTo>
                <a:cubicBezTo>
                  <a:pt x="18" y="0"/>
                  <a:pt x="0" y="11"/>
                  <a:pt x="0" y="26"/>
                </a:cubicBez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grpSp>
        <p:nvGrpSpPr>
          <p:cNvPr id="45" name="组合 44"/>
          <p:cNvGrpSpPr/>
          <p:nvPr/>
        </p:nvGrpSpPr>
        <p:grpSpPr>
          <a:xfrm>
            <a:off x="2362895" y="1586706"/>
            <a:ext cx="500062" cy="501650"/>
            <a:chOff x="2362895" y="1586706"/>
            <a:chExt cx="500062" cy="501650"/>
          </a:xfrm>
          <a:solidFill>
            <a:schemeClr val="accent5"/>
          </a:solidFill>
        </p:grpSpPr>
        <p:sp>
          <p:nvSpPr>
            <p:cNvPr id="30" name="Freeform 31"/>
            <p:cNvSpPr>
              <a:spLocks noEditPoints="1"/>
            </p:cNvSpPr>
            <p:nvPr/>
          </p:nvSpPr>
          <p:spPr bwMode="auto">
            <a:xfrm>
              <a:off x="2658170" y="1840706"/>
              <a:ext cx="204787" cy="204787"/>
            </a:xfrm>
            <a:custGeom>
              <a:avLst/>
              <a:gdLst>
                <a:gd name="T0" fmla="*/ 105924 w 29"/>
                <a:gd name="T1" fmla="*/ 0 h 29"/>
                <a:gd name="T2" fmla="*/ 0 w 29"/>
                <a:gd name="T3" fmla="*/ 98863 h 29"/>
                <a:gd name="T4" fmla="*/ 105924 w 29"/>
                <a:gd name="T5" fmla="*/ 204787 h 29"/>
                <a:gd name="T6" fmla="*/ 204787 w 29"/>
                <a:gd name="T7" fmla="*/ 98863 h 29"/>
                <a:gd name="T8" fmla="*/ 105924 w 29"/>
                <a:gd name="T9" fmla="*/ 0 h 29"/>
                <a:gd name="T10" fmla="*/ 162417 w 29"/>
                <a:gd name="T11" fmla="*/ 112986 h 29"/>
                <a:gd name="T12" fmla="*/ 120048 w 29"/>
                <a:gd name="T13" fmla="*/ 112986 h 29"/>
                <a:gd name="T14" fmla="*/ 120048 w 29"/>
                <a:gd name="T15" fmla="*/ 162417 h 29"/>
                <a:gd name="T16" fmla="*/ 91801 w 29"/>
                <a:gd name="T17" fmla="*/ 162417 h 29"/>
                <a:gd name="T18" fmla="*/ 91801 w 29"/>
                <a:gd name="T19" fmla="*/ 112986 h 29"/>
                <a:gd name="T20" fmla="*/ 49431 w 29"/>
                <a:gd name="T21" fmla="*/ 112986 h 29"/>
                <a:gd name="T22" fmla="*/ 49431 w 29"/>
                <a:gd name="T23" fmla="*/ 84739 h 29"/>
                <a:gd name="T24" fmla="*/ 91801 w 29"/>
                <a:gd name="T25" fmla="*/ 84739 h 29"/>
                <a:gd name="T26" fmla="*/ 91801 w 29"/>
                <a:gd name="T27" fmla="*/ 35308 h 29"/>
                <a:gd name="T28" fmla="*/ 120048 w 29"/>
                <a:gd name="T29" fmla="*/ 35308 h 29"/>
                <a:gd name="T30" fmla="*/ 120048 w 29"/>
                <a:gd name="T31" fmla="*/ 84739 h 29"/>
                <a:gd name="T32" fmla="*/ 162417 w 29"/>
                <a:gd name="T33" fmla="*/ 84739 h 29"/>
                <a:gd name="T34" fmla="*/ 162417 w 29"/>
                <a:gd name="T35" fmla="*/ 112986 h 2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9" h="29">
                  <a:moveTo>
                    <a:pt x="15" y="0"/>
                  </a:moveTo>
                  <a:cubicBezTo>
                    <a:pt x="7" y="0"/>
                    <a:pt x="0" y="6"/>
                    <a:pt x="0" y="14"/>
                  </a:cubicBezTo>
                  <a:cubicBezTo>
                    <a:pt x="0" y="22"/>
                    <a:pt x="7" y="29"/>
                    <a:pt x="15" y="29"/>
                  </a:cubicBezTo>
                  <a:cubicBezTo>
                    <a:pt x="22" y="29"/>
                    <a:pt x="29" y="22"/>
                    <a:pt x="29" y="14"/>
                  </a:cubicBezTo>
                  <a:cubicBezTo>
                    <a:pt x="29" y="6"/>
                    <a:pt x="22" y="0"/>
                    <a:pt x="15" y="0"/>
                  </a:cubicBezTo>
                  <a:close/>
                  <a:moveTo>
                    <a:pt x="23" y="16"/>
                  </a:moveTo>
                  <a:cubicBezTo>
                    <a:pt x="17" y="16"/>
                    <a:pt x="17" y="16"/>
                    <a:pt x="17" y="16"/>
                  </a:cubicBezTo>
                  <a:cubicBezTo>
                    <a:pt x="17" y="23"/>
                    <a:pt x="17" y="23"/>
                    <a:pt x="17" y="23"/>
                  </a:cubicBezTo>
                  <a:cubicBezTo>
                    <a:pt x="13" y="23"/>
                    <a:pt x="13" y="23"/>
                    <a:pt x="13" y="23"/>
                  </a:cubicBezTo>
                  <a:cubicBezTo>
                    <a:pt x="13" y="16"/>
                    <a:pt x="13" y="16"/>
                    <a:pt x="13" y="16"/>
                  </a:cubicBezTo>
                  <a:cubicBezTo>
                    <a:pt x="7" y="16"/>
                    <a:pt x="7" y="16"/>
                    <a:pt x="7" y="16"/>
                  </a:cubicBezTo>
                  <a:cubicBezTo>
                    <a:pt x="7" y="12"/>
                    <a:pt x="7" y="12"/>
                    <a:pt x="7" y="12"/>
                  </a:cubicBezTo>
                  <a:cubicBezTo>
                    <a:pt x="13" y="12"/>
                    <a:pt x="13" y="12"/>
                    <a:pt x="13" y="12"/>
                  </a:cubicBezTo>
                  <a:cubicBezTo>
                    <a:pt x="13" y="5"/>
                    <a:pt x="13" y="5"/>
                    <a:pt x="13" y="5"/>
                  </a:cubicBezTo>
                  <a:cubicBezTo>
                    <a:pt x="17" y="5"/>
                    <a:pt x="17" y="5"/>
                    <a:pt x="17" y="5"/>
                  </a:cubicBezTo>
                  <a:cubicBezTo>
                    <a:pt x="17" y="12"/>
                    <a:pt x="17" y="12"/>
                    <a:pt x="17" y="12"/>
                  </a:cubicBezTo>
                  <a:cubicBezTo>
                    <a:pt x="23" y="12"/>
                    <a:pt x="23" y="12"/>
                    <a:pt x="23" y="12"/>
                  </a:cubicBezTo>
                  <a:cubicBezTo>
                    <a:pt x="23" y="16"/>
                    <a:pt x="23" y="16"/>
                    <a:pt x="23" y="16"/>
                  </a:cubicBez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31" name="Freeform 32"/>
            <p:cNvSpPr/>
            <p:nvPr/>
          </p:nvSpPr>
          <p:spPr bwMode="auto">
            <a:xfrm>
              <a:off x="2658170" y="1904206"/>
              <a:ext cx="149225" cy="141287"/>
            </a:xfrm>
            <a:custGeom>
              <a:avLst/>
              <a:gdLst>
                <a:gd name="T0" fmla="*/ 106589 w 21"/>
                <a:gd name="T1" fmla="*/ 141287 h 20"/>
                <a:gd name="T2" fmla="*/ 149225 w 21"/>
                <a:gd name="T3" fmla="*/ 127158 h 20"/>
                <a:gd name="T4" fmla="*/ 120801 w 21"/>
                <a:gd name="T5" fmla="*/ 63579 h 20"/>
                <a:gd name="T6" fmla="*/ 120801 w 21"/>
                <a:gd name="T7" fmla="*/ 56515 h 20"/>
                <a:gd name="T8" fmla="*/ 120801 w 21"/>
                <a:gd name="T9" fmla="*/ 98901 h 20"/>
                <a:gd name="T10" fmla="*/ 92377 w 21"/>
                <a:gd name="T11" fmla="*/ 98901 h 20"/>
                <a:gd name="T12" fmla="*/ 92377 w 21"/>
                <a:gd name="T13" fmla="*/ 49450 h 20"/>
                <a:gd name="T14" fmla="*/ 49742 w 21"/>
                <a:gd name="T15" fmla="*/ 49450 h 20"/>
                <a:gd name="T16" fmla="*/ 49742 w 21"/>
                <a:gd name="T17" fmla="*/ 21193 h 20"/>
                <a:gd name="T18" fmla="*/ 63954 w 21"/>
                <a:gd name="T19" fmla="*/ 21193 h 20"/>
                <a:gd name="T20" fmla="*/ 7106 w 21"/>
                <a:gd name="T21" fmla="*/ 0 h 20"/>
                <a:gd name="T22" fmla="*/ 0 w 21"/>
                <a:gd name="T23" fmla="*/ 35322 h 20"/>
                <a:gd name="T24" fmla="*/ 106589 w 21"/>
                <a:gd name="T25" fmla="*/ 141287 h 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 h="20">
                  <a:moveTo>
                    <a:pt x="15" y="20"/>
                  </a:moveTo>
                  <a:cubicBezTo>
                    <a:pt x="17" y="20"/>
                    <a:pt x="19" y="19"/>
                    <a:pt x="21" y="18"/>
                  </a:cubicBezTo>
                  <a:cubicBezTo>
                    <a:pt x="20" y="15"/>
                    <a:pt x="19" y="11"/>
                    <a:pt x="17" y="9"/>
                  </a:cubicBezTo>
                  <a:cubicBezTo>
                    <a:pt x="17" y="8"/>
                    <a:pt x="17" y="8"/>
                    <a:pt x="17" y="8"/>
                  </a:cubicBezTo>
                  <a:cubicBezTo>
                    <a:pt x="17" y="14"/>
                    <a:pt x="17" y="14"/>
                    <a:pt x="17" y="14"/>
                  </a:cubicBezTo>
                  <a:cubicBezTo>
                    <a:pt x="13" y="14"/>
                    <a:pt x="13" y="14"/>
                    <a:pt x="13" y="14"/>
                  </a:cubicBezTo>
                  <a:cubicBezTo>
                    <a:pt x="13" y="7"/>
                    <a:pt x="13" y="7"/>
                    <a:pt x="13" y="7"/>
                  </a:cubicBezTo>
                  <a:cubicBezTo>
                    <a:pt x="7" y="7"/>
                    <a:pt x="7" y="7"/>
                    <a:pt x="7" y="7"/>
                  </a:cubicBezTo>
                  <a:cubicBezTo>
                    <a:pt x="7" y="3"/>
                    <a:pt x="7" y="3"/>
                    <a:pt x="7" y="3"/>
                  </a:cubicBezTo>
                  <a:cubicBezTo>
                    <a:pt x="9" y="3"/>
                    <a:pt x="9" y="3"/>
                    <a:pt x="9" y="3"/>
                  </a:cubicBezTo>
                  <a:cubicBezTo>
                    <a:pt x="6" y="2"/>
                    <a:pt x="3" y="1"/>
                    <a:pt x="1" y="0"/>
                  </a:cubicBezTo>
                  <a:cubicBezTo>
                    <a:pt x="0" y="1"/>
                    <a:pt x="0" y="3"/>
                    <a:pt x="0" y="5"/>
                  </a:cubicBezTo>
                  <a:cubicBezTo>
                    <a:pt x="0" y="13"/>
                    <a:pt x="7" y="20"/>
                    <a:pt x="15" y="20"/>
                  </a:cubicBez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32" name="Freeform 33"/>
            <p:cNvSpPr/>
            <p:nvPr/>
          </p:nvSpPr>
          <p:spPr bwMode="auto">
            <a:xfrm>
              <a:off x="2362895" y="1586706"/>
              <a:ext cx="458787" cy="501650"/>
            </a:xfrm>
            <a:custGeom>
              <a:avLst/>
              <a:gdLst>
                <a:gd name="T0" fmla="*/ 402321 w 65"/>
                <a:gd name="T1" fmla="*/ 487519 h 71"/>
                <a:gd name="T2" fmla="*/ 268214 w 65"/>
                <a:gd name="T3" fmla="*/ 353275 h 71"/>
                <a:gd name="T4" fmla="*/ 282330 w 65"/>
                <a:gd name="T5" fmla="*/ 289685 h 71"/>
                <a:gd name="T6" fmla="*/ 282330 w 65"/>
                <a:gd name="T7" fmla="*/ 275554 h 71"/>
                <a:gd name="T8" fmla="*/ 296447 w 65"/>
                <a:gd name="T9" fmla="*/ 204899 h 71"/>
                <a:gd name="T10" fmla="*/ 310564 w 65"/>
                <a:gd name="T11" fmla="*/ 183703 h 71"/>
                <a:gd name="T12" fmla="*/ 317622 w 65"/>
                <a:gd name="T13" fmla="*/ 155441 h 71"/>
                <a:gd name="T14" fmla="*/ 310564 w 65"/>
                <a:gd name="T15" fmla="*/ 148375 h 71"/>
                <a:gd name="T16" fmla="*/ 317622 w 65"/>
                <a:gd name="T17" fmla="*/ 98917 h 71"/>
                <a:gd name="T18" fmla="*/ 317622 w 65"/>
                <a:gd name="T19" fmla="*/ 70655 h 71"/>
                <a:gd name="T20" fmla="*/ 254097 w 65"/>
                <a:gd name="T21" fmla="*/ 7065 h 71"/>
                <a:gd name="T22" fmla="*/ 183515 w 65"/>
                <a:gd name="T23" fmla="*/ 14131 h 71"/>
                <a:gd name="T24" fmla="*/ 127049 w 65"/>
                <a:gd name="T25" fmla="*/ 0 h 71"/>
                <a:gd name="T26" fmla="*/ 127049 w 65"/>
                <a:gd name="T27" fmla="*/ 77720 h 71"/>
                <a:gd name="T28" fmla="*/ 134107 w 65"/>
                <a:gd name="T29" fmla="*/ 148375 h 71"/>
                <a:gd name="T30" fmla="*/ 127049 w 65"/>
                <a:gd name="T31" fmla="*/ 169572 h 71"/>
                <a:gd name="T32" fmla="*/ 141165 w 65"/>
                <a:gd name="T33" fmla="*/ 204899 h 71"/>
                <a:gd name="T34" fmla="*/ 162340 w 65"/>
                <a:gd name="T35" fmla="*/ 289685 h 71"/>
                <a:gd name="T36" fmla="*/ 63524 w 65"/>
                <a:gd name="T37" fmla="*/ 367406 h 71"/>
                <a:gd name="T38" fmla="*/ 0 w 65"/>
                <a:gd name="T39" fmla="*/ 501650 h 71"/>
                <a:gd name="T40" fmla="*/ 458787 w 65"/>
                <a:gd name="T41" fmla="*/ 501650 h 71"/>
                <a:gd name="T42" fmla="*/ 451729 w 65"/>
                <a:gd name="T43" fmla="*/ 473388 h 71"/>
                <a:gd name="T44" fmla="*/ 402321 w 65"/>
                <a:gd name="T45" fmla="*/ 487519 h 7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5" h="71">
                  <a:moveTo>
                    <a:pt x="57" y="69"/>
                  </a:moveTo>
                  <a:cubicBezTo>
                    <a:pt x="46" y="69"/>
                    <a:pt x="38" y="61"/>
                    <a:pt x="38" y="50"/>
                  </a:cubicBezTo>
                  <a:cubicBezTo>
                    <a:pt x="38" y="47"/>
                    <a:pt x="39" y="43"/>
                    <a:pt x="40" y="41"/>
                  </a:cubicBezTo>
                  <a:cubicBezTo>
                    <a:pt x="40" y="40"/>
                    <a:pt x="40" y="39"/>
                    <a:pt x="40" y="39"/>
                  </a:cubicBezTo>
                  <a:cubicBezTo>
                    <a:pt x="40" y="34"/>
                    <a:pt x="42" y="29"/>
                    <a:pt x="42" y="29"/>
                  </a:cubicBezTo>
                  <a:cubicBezTo>
                    <a:pt x="42" y="29"/>
                    <a:pt x="44" y="28"/>
                    <a:pt x="44" y="26"/>
                  </a:cubicBezTo>
                  <a:cubicBezTo>
                    <a:pt x="45" y="25"/>
                    <a:pt x="45" y="22"/>
                    <a:pt x="45" y="22"/>
                  </a:cubicBezTo>
                  <a:cubicBezTo>
                    <a:pt x="45" y="22"/>
                    <a:pt x="44" y="22"/>
                    <a:pt x="44" y="21"/>
                  </a:cubicBezTo>
                  <a:cubicBezTo>
                    <a:pt x="44" y="19"/>
                    <a:pt x="45" y="17"/>
                    <a:pt x="45" y="14"/>
                  </a:cubicBezTo>
                  <a:cubicBezTo>
                    <a:pt x="45" y="12"/>
                    <a:pt x="45" y="12"/>
                    <a:pt x="45" y="10"/>
                  </a:cubicBezTo>
                  <a:cubicBezTo>
                    <a:pt x="45" y="3"/>
                    <a:pt x="39" y="2"/>
                    <a:pt x="36" y="1"/>
                  </a:cubicBezTo>
                  <a:cubicBezTo>
                    <a:pt x="31" y="1"/>
                    <a:pt x="30" y="1"/>
                    <a:pt x="26" y="2"/>
                  </a:cubicBezTo>
                  <a:cubicBezTo>
                    <a:pt x="22" y="2"/>
                    <a:pt x="18" y="0"/>
                    <a:pt x="18" y="0"/>
                  </a:cubicBezTo>
                  <a:cubicBezTo>
                    <a:pt x="18" y="0"/>
                    <a:pt x="17" y="5"/>
                    <a:pt x="18" y="11"/>
                  </a:cubicBezTo>
                  <a:cubicBezTo>
                    <a:pt x="18" y="16"/>
                    <a:pt x="19" y="21"/>
                    <a:pt x="19" y="21"/>
                  </a:cubicBezTo>
                  <a:cubicBezTo>
                    <a:pt x="19" y="21"/>
                    <a:pt x="18" y="21"/>
                    <a:pt x="18" y="24"/>
                  </a:cubicBezTo>
                  <a:cubicBezTo>
                    <a:pt x="18" y="27"/>
                    <a:pt x="20" y="29"/>
                    <a:pt x="20" y="29"/>
                  </a:cubicBezTo>
                  <a:cubicBezTo>
                    <a:pt x="20" y="29"/>
                    <a:pt x="24" y="38"/>
                    <a:pt x="23" y="41"/>
                  </a:cubicBezTo>
                  <a:cubicBezTo>
                    <a:pt x="23" y="44"/>
                    <a:pt x="14" y="47"/>
                    <a:pt x="9" y="52"/>
                  </a:cubicBezTo>
                  <a:cubicBezTo>
                    <a:pt x="1" y="57"/>
                    <a:pt x="0" y="71"/>
                    <a:pt x="0" y="71"/>
                  </a:cubicBezTo>
                  <a:cubicBezTo>
                    <a:pt x="65" y="71"/>
                    <a:pt x="65" y="71"/>
                    <a:pt x="65" y="71"/>
                  </a:cubicBezTo>
                  <a:cubicBezTo>
                    <a:pt x="65" y="71"/>
                    <a:pt x="64" y="70"/>
                    <a:pt x="64" y="67"/>
                  </a:cubicBezTo>
                  <a:cubicBezTo>
                    <a:pt x="62" y="68"/>
                    <a:pt x="59" y="69"/>
                    <a:pt x="57" y="69"/>
                  </a:cubicBezTo>
                  <a:close/>
                </a:path>
              </a:pathLst>
            </a:custGeom>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grpSp>
      <p:grpSp>
        <p:nvGrpSpPr>
          <p:cNvPr id="42" name="组合 41"/>
          <p:cNvGrpSpPr/>
          <p:nvPr/>
        </p:nvGrpSpPr>
        <p:grpSpPr>
          <a:xfrm>
            <a:off x="978595" y="2221706"/>
            <a:ext cx="3268662" cy="3268662"/>
            <a:chOff x="978595" y="2221706"/>
            <a:chExt cx="3268662" cy="3268662"/>
          </a:xfrm>
        </p:grpSpPr>
        <p:sp>
          <p:nvSpPr>
            <p:cNvPr id="33" name="Freeform 34"/>
            <p:cNvSpPr/>
            <p:nvPr/>
          </p:nvSpPr>
          <p:spPr bwMode="auto">
            <a:xfrm>
              <a:off x="3385245" y="3669506"/>
              <a:ext cx="862012" cy="373062"/>
            </a:xfrm>
            <a:custGeom>
              <a:avLst/>
              <a:gdLst>
                <a:gd name="T0" fmla="*/ 862012 w 122"/>
                <a:gd name="T1" fmla="*/ 190050 h 53"/>
                <a:gd name="T2" fmla="*/ 572319 w 122"/>
                <a:gd name="T3" fmla="*/ 0 h 53"/>
                <a:gd name="T4" fmla="*/ 49460 w 122"/>
                <a:gd name="T5" fmla="*/ 0 h 53"/>
                <a:gd name="T6" fmla="*/ 0 w 122"/>
                <a:gd name="T7" fmla="*/ 28156 h 53"/>
                <a:gd name="T8" fmla="*/ 0 w 122"/>
                <a:gd name="T9" fmla="*/ 344906 h 53"/>
                <a:gd name="T10" fmla="*/ 49460 w 122"/>
                <a:gd name="T11" fmla="*/ 373062 h 53"/>
                <a:gd name="T12" fmla="*/ 586451 w 122"/>
                <a:gd name="T13" fmla="*/ 373062 h 53"/>
                <a:gd name="T14" fmla="*/ 862012 w 122"/>
                <a:gd name="T15" fmla="*/ 190050 h 5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22" h="53">
                  <a:moveTo>
                    <a:pt x="122" y="27"/>
                  </a:moveTo>
                  <a:cubicBezTo>
                    <a:pt x="81" y="0"/>
                    <a:pt x="81" y="0"/>
                    <a:pt x="81" y="0"/>
                  </a:cubicBezTo>
                  <a:cubicBezTo>
                    <a:pt x="7" y="0"/>
                    <a:pt x="7" y="0"/>
                    <a:pt x="7" y="0"/>
                  </a:cubicBezTo>
                  <a:cubicBezTo>
                    <a:pt x="3" y="0"/>
                    <a:pt x="0" y="2"/>
                    <a:pt x="0" y="4"/>
                  </a:cubicBezTo>
                  <a:cubicBezTo>
                    <a:pt x="0" y="49"/>
                    <a:pt x="0" y="49"/>
                    <a:pt x="0" y="49"/>
                  </a:cubicBezTo>
                  <a:cubicBezTo>
                    <a:pt x="0" y="51"/>
                    <a:pt x="3" y="53"/>
                    <a:pt x="7" y="53"/>
                  </a:cubicBezTo>
                  <a:cubicBezTo>
                    <a:pt x="83" y="53"/>
                    <a:pt x="83" y="53"/>
                    <a:pt x="83" y="53"/>
                  </a:cubicBezTo>
                  <a:lnTo>
                    <a:pt x="122" y="27"/>
                  </a:lnTo>
                  <a:close/>
                </a:path>
              </a:pathLst>
            </a:custGeom>
            <a:solidFill>
              <a:schemeClr val="accent5">
                <a:lumMod val="40000"/>
                <a:lumOff val="60000"/>
              </a:schemeClr>
            </a:solidFill>
            <a:ln>
              <a:noFill/>
            </a:ln>
          </p:spPr>
          <p:txBody>
            <a:bodyPr anchor="ctr"/>
            <a:lstStyle/>
            <a:p>
              <a:endParaRPr lang="zh-CN" altLang="en-US"/>
            </a:p>
          </p:txBody>
        </p:sp>
        <p:sp>
          <p:nvSpPr>
            <p:cNvPr id="34" name="Freeform 35"/>
            <p:cNvSpPr/>
            <p:nvPr/>
          </p:nvSpPr>
          <p:spPr bwMode="auto">
            <a:xfrm>
              <a:off x="978595" y="3669506"/>
              <a:ext cx="868362" cy="373062"/>
            </a:xfrm>
            <a:custGeom>
              <a:avLst/>
              <a:gdLst>
                <a:gd name="T0" fmla="*/ 0 w 123"/>
                <a:gd name="T1" fmla="*/ 175973 h 53"/>
                <a:gd name="T2" fmla="*/ 289454 w 123"/>
                <a:gd name="T3" fmla="*/ 373062 h 53"/>
                <a:gd name="T4" fmla="*/ 811883 w 123"/>
                <a:gd name="T5" fmla="*/ 373062 h 53"/>
                <a:gd name="T6" fmla="*/ 861302 w 123"/>
                <a:gd name="T7" fmla="*/ 344906 h 53"/>
                <a:gd name="T8" fmla="*/ 868362 w 123"/>
                <a:gd name="T9" fmla="*/ 35195 h 53"/>
                <a:gd name="T10" fmla="*/ 818943 w 123"/>
                <a:gd name="T11" fmla="*/ 0 h 53"/>
                <a:gd name="T12" fmla="*/ 275334 w 123"/>
                <a:gd name="T13" fmla="*/ 0 h 53"/>
                <a:gd name="T14" fmla="*/ 0 w 123"/>
                <a:gd name="T15" fmla="*/ 175973 h 5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23" h="53">
                  <a:moveTo>
                    <a:pt x="0" y="25"/>
                  </a:moveTo>
                  <a:cubicBezTo>
                    <a:pt x="41" y="53"/>
                    <a:pt x="41" y="53"/>
                    <a:pt x="41" y="53"/>
                  </a:cubicBezTo>
                  <a:cubicBezTo>
                    <a:pt x="115" y="53"/>
                    <a:pt x="115" y="53"/>
                    <a:pt x="115" y="53"/>
                  </a:cubicBezTo>
                  <a:cubicBezTo>
                    <a:pt x="119" y="53"/>
                    <a:pt x="122" y="51"/>
                    <a:pt x="122" y="49"/>
                  </a:cubicBezTo>
                  <a:cubicBezTo>
                    <a:pt x="123" y="5"/>
                    <a:pt x="123" y="5"/>
                    <a:pt x="123" y="5"/>
                  </a:cubicBezTo>
                  <a:cubicBezTo>
                    <a:pt x="123" y="2"/>
                    <a:pt x="120" y="0"/>
                    <a:pt x="116" y="0"/>
                  </a:cubicBezTo>
                  <a:cubicBezTo>
                    <a:pt x="39" y="0"/>
                    <a:pt x="39" y="0"/>
                    <a:pt x="39" y="0"/>
                  </a:cubicBezTo>
                  <a:lnTo>
                    <a:pt x="0" y="25"/>
                  </a:lnTo>
                  <a:close/>
                </a:path>
              </a:pathLst>
            </a:custGeom>
            <a:solidFill>
              <a:schemeClr val="accent5">
                <a:lumMod val="40000"/>
                <a:lumOff val="60000"/>
              </a:schemeClr>
            </a:solidFill>
            <a:ln>
              <a:noFill/>
            </a:ln>
          </p:spPr>
          <p:txBody>
            <a:bodyPr anchor="ctr"/>
            <a:lstStyle/>
            <a:p>
              <a:endParaRPr lang="zh-CN" altLang="en-US"/>
            </a:p>
          </p:txBody>
        </p:sp>
        <p:sp>
          <p:nvSpPr>
            <p:cNvPr id="35" name="Freeform 36"/>
            <p:cNvSpPr/>
            <p:nvPr/>
          </p:nvSpPr>
          <p:spPr bwMode="auto">
            <a:xfrm>
              <a:off x="2412107" y="2221706"/>
              <a:ext cx="381000" cy="868362"/>
            </a:xfrm>
            <a:custGeom>
              <a:avLst/>
              <a:gdLst>
                <a:gd name="T0" fmla="*/ 190500 w 54"/>
                <a:gd name="T1" fmla="*/ 0 h 123"/>
                <a:gd name="T2" fmla="*/ 0 w 54"/>
                <a:gd name="T3" fmla="*/ 296514 h 123"/>
                <a:gd name="T4" fmla="*/ 0 w 54"/>
                <a:gd name="T5" fmla="*/ 818943 h 123"/>
                <a:gd name="T6" fmla="*/ 35278 w 54"/>
                <a:gd name="T7" fmla="*/ 868362 h 123"/>
                <a:gd name="T8" fmla="*/ 345722 w 54"/>
                <a:gd name="T9" fmla="*/ 868362 h 123"/>
                <a:gd name="T10" fmla="*/ 381000 w 54"/>
                <a:gd name="T11" fmla="*/ 818943 h 123"/>
                <a:gd name="T12" fmla="*/ 373944 w 54"/>
                <a:gd name="T13" fmla="*/ 275334 h 123"/>
                <a:gd name="T14" fmla="*/ 190500 w 54"/>
                <a:gd name="T15" fmla="*/ 0 h 12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4" h="123">
                  <a:moveTo>
                    <a:pt x="27" y="0"/>
                  </a:moveTo>
                  <a:cubicBezTo>
                    <a:pt x="0" y="42"/>
                    <a:pt x="0" y="42"/>
                    <a:pt x="0" y="42"/>
                  </a:cubicBezTo>
                  <a:cubicBezTo>
                    <a:pt x="0" y="116"/>
                    <a:pt x="0" y="116"/>
                    <a:pt x="0" y="116"/>
                  </a:cubicBezTo>
                  <a:cubicBezTo>
                    <a:pt x="0" y="120"/>
                    <a:pt x="2" y="123"/>
                    <a:pt x="5" y="123"/>
                  </a:cubicBezTo>
                  <a:cubicBezTo>
                    <a:pt x="49" y="123"/>
                    <a:pt x="49" y="123"/>
                    <a:pt x="49" y="123"/>
                  </a:cubicBezTo>
                  <a:cubicBezTo>
                    <a:pt x="52" y="123"/>
                    <a:pt x="54" y="119"/>
                    <a:pt x="54" y="116"/>
                  </a:cubicBezTo>
                  <a:cubicBezTo>
                    <a:pt x="53" y="39"/>
                    <a:pt x="53" y="39"/>
                    <a:pt x="53" y="39"/>
                  </a:cubicBezTo>
                  <a:lnTo>
                    <a:pt x="27" y="0"/>
                  </a:lnTo>
                  <a:close/>
                </a:path>
              </a:pathLst>
            </a:custGeom>
            <a:solidFill>
              <a:schemeClr val="accent5">
                <a:lumMod val="40000"/>
                <a:lumOff val="60000"/>
              </a:schemeClr>
            </a:solidFill>
            <a:ln>
              <a:noFill/>
            </a:ln>
          </p:spPr>
          <p:txBody>
            <a:bodyPr anchor="ctr"/>
            <a:lstStyle/>
            <a:p>
              <a:endParaRPr lang="zh-CN" altLang="en-US"/>
            </a:p>
          </p:txBody>
        </p:sp>
        <p:sp>
          <p:nvSpPr>
            <p:cNvPr id="36" name="Freeform 37"/>
            <p:cNvSpPr/>
            <p:nvPr/>
          </p:nvSpPr>
          <p:spPr bwMode="auto">
            <a:xfrm>
              <a:off x="2426395" y="4622006"/>
              <a:ext cx="373062" cy="868362"/>
            </a:xfrm>
            <a:custGeom>
              <a:avLst/>
              <a:gdLst>
                <a:gd name="T0" fmla="*/ 183012 w 53"/>
                <a:gd name="T1" fmla="*/ 868362 h 123"/>
                <a:gd name="T2" fmla="*/ 373062 w 53"/>
                <a:gd name="T3" fmla="*/ 571848 h 123"/>
                <a:gd name="T4" fmla="*/ 373062 w 53"/>
                <a:gd name="T5" fmla="*/ 49419 h 123"/>
                <a:gd name="T6" fmla="*/ 344906 w 53"/>
                <a:gd name="T7" fmla="*/ 7060 h 123"/>
                <a:gd name="T8" fmla="*/ 28156 w 53"/>
                <a:gd name="T9" fmla="*/ 0 h 123"/>
                <a:gd name="T10" fmla="*/ 0 w 53"/>
                <a:gd name="T11" fmla="*/ 49419 h 123"/>
                <a:gd name="T12" fmla="*/ 0 w 53"/>
                <a:gd name="T13" fmla="*/ 593028 h 123"/>
                <a:gd name="T14" fmla="*/ 183012 w 53"/>
                <a:gd name="T15" fmla="*/ 868362 h 12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3" h="123">
                  <a:moveTo>
                    <a:pt x="26" y="123"/>
                  </a:moveTo>
                  <a:cubicBezTo>
                    <a:pt x="53" y="81"/>
                    <a:pt x="53" y="81"/>
                    <a:pt x="53" y="81"/>
                  </a:cubicBezTo>
                  <a:cubicBezTo>
                    <a:pt x="53" y="7"/>
                    <a:pt x="53" y="7"/>
                    <a:pt x="53" y="7"/>
                  </a:cubicBezTo>
                  <a:cubicBezTo>
                    <a:pt x="53" y="4"/>
                    <a:pt x="51" y="1"/>
                    <a:pt x="49" y="1"/>
                  </a:cubicBezTo>
                  <a:cubicBezTo>
                    <a:pt x="4" y="0"/>
                    <a:pt x="4" y="0"/>
                    <a:pt x="4" y="0"/>
                  </a:cubicBezTo>
                  <a:cubicBezTo>
                    <a:pt x="2" y="0"/>
                    <a:pt x="0" y="3"/>
                    <a:pt x="0" y="7"/>
                  </a:cubicBezTo>
                  <a:cubicBezTo>
                    <a:pt x="0" y="84"/>
                    <a:pt x="0" y="84"/>
                    <a:pt x="0" y="84"/>
                  </a:cubicBezTo>
                  <a:lnTo>
                    <a:pt x="26" y="123"/>
                  </a:lnTo>
                  <a:close/>
                </a:path>
              </a:pathLst>
            </a:custGeom>
            <a:solidFill>
              <a:schemeClr val="accent5">
                <a:lumMod val="40000"/>
                <a:lumOff val="60000"/>
              </a:schemeClr>
            </a:solidFill>
            <a:ln>
              <a:noFill/>
            </a:ln>
          </p:spPr>
          <p:txBody>
            <a:bodyPr anchor="ctr"/>
            <a:lstStyle/>
            <a:p>
              <a:endParaRPr lang="zh-CN" altLang="en-US"/>
            </a:p>
          </p:txBody>
        </p:sp>
        <p:sp>
          <p:nvSpPr>
            <p:cNvPr id="37" name="Freeform 38"/>
            <p:cNvSpPr/>
            <p:nvPr/>
          </p:nvSpPr>
          <p:spPr bwMode="auto">
            <a:xfrm>
              <a:off x="3047107" y="2666206"/>
              <a:ext cx="719138" cy="749300"/>
            </a:xfrm>
            <a:custGeom>
              <a:avLst/>
              <a:gdLst>
                <a:gd name="T0" fmla="*/ 719138 w 102"/>
                <a:gd name="T1" fmla="*/ 0 h 106"/>
                <a:gd name="T2" fmla="*/ 373670 w 102"/>
                <a:gd name="T3" fmla="*/ 84826 h 106"/>
                <a:gd name="T4" fmla="*/ 21151 w 102"/>
                <a:gd name="T5" fmla="*/ 466545 h 106"/>
                <a:gd name="T6" fmla="*/ 7050 w 102"/>
                <a:gd name="T7" fmla="*/ 523096 h 106"/>
                <a:gd name="T8" fmla="*/ 239713 w 102"/>
                <a:gd name="T9" fmla="*/ 735162 h 106"/>
                <a:gd name="T10" fmla="*/ 296116 w 102"/>
                <a:gd name="T11" fmla="*/ 721025 h 106"/>
                <a:gd name="T12" fmla="*/ 662735 w 102"/>
                <a:gd name="T13" fmla="*/ 325168 h 106"/>
                <a:gd name="T14" fmla="*/ 719138 w 102"/>
                <a:gd name="T15" fmla="*/ 0 h 1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2" h="106">
                  <a:moveTo>
                    <a:pt x="102" y="0"/>
                  </a:moveTo>
                  <a:cubicBezTo>
                    <a:pt x="53" y="12"/>
                    <a:pt x="53" y="12"/>
                    <a:pt x="53" y="12"/>
                  </a:cubicBezTo>
                  <a:cubicBezTo>
                    <a:pt x="3" y="66"/>
                    <a:pt x="3" y="66"/>
                    <a:pt x="3" y="66"/>
                  </a:cubicBezTo>
                  <a:cubicBezTo>
                    <a:pt x="0" y="69"/>
                    <a:pt x="0" y="72"/>
                    <a:pt x="1" y="74"/>
                  </a:cubicBezTo>
                  <a:cubicBezTo>
                    <a:pt x="34" y="104"/>
                    <a:pt x="34" y="104"/>
                    <a:pt x="34" y="104"/>
                  </a:cubicBezTo>
                  <a:cubicBezTo>
                    <a:pt x="36" y="106"/>
                    <a:pt x="39" y="105"/>
                    <a:pt x="42" y="102"/>
                  </a:cubicBezTo>
                  <a:cubicBezTo>
                    <a:pt x="94" y="46"/>
                    <a:pt x="94" y="46"/>
                    <a:pt x="94" y="46"/>
                  </a:cubicBezTo>
                  <a:lnTo>
                    <a:pt x="102" y="0"/>
                  </a:lnTo>
                  <a:close/>
                </a:path>
              </a:pathLst>
            </a:custGeom>
            <a:solidFill>
              <a:schemeClr val="accent5">
                <a:lumMod val="40000"/>
                <a:lumOff val="60000"/>
              </a:schemeClr>
            </a:solidFill>
            <a:ln>
              <a:noFill/>
            </a:ln>
          </p:spPr>
          <p:txBody>
            <a:bodyPr anchor="ctr"/>
            <a:lstStyle/>
            <a:p>
              <a:endParaRPr lang="zh-CN" altLang="en-US"/>
            </a:p>
          </p:txBody>
        </p:sp>
        <p:sp>
          <p:nvSpPr>
            <p:cNvPr id="38" name="Freeform 39"/>
            <p:cNvSpPr/>
            <p:nvPr/>
          </p:nvSpPr>
          <p:spPr bwMode="auto">
            <a:xfrm>
              <a:off x="1523107" y="4296568"/>
              <a:ext cx="725488" cy="749300"/>
            </a:xfrm>
            <a:custGeom>
              <a:avLst/>
              <a:gdLst>
                <a:gd name="T0" fmla="*/ 0 w 103"/>
                <a:gd name="T1" fmla="*/ 749300 h 106"/>
                <a:gd name="T2" fmla="*/ 345135 w 103"/>
                <a:gd name="T3" fmla="*/ 671542 h 106"/>
                <a:gd name="T4" fmla="*/ 704357 w 103"/>
                <a:gd name="T5" fmla="*/ 289824 h 106"/>
                <a:gd name="T6" fmla="*/ 711401 w 103"/>
                <a:gd name="T7" fmla="*/ 233273 h 106"/>
                <a:gd name="T8" fmla="*/ 486007 w 103"/>
                <a:gd name="T9" fmla="*/ 14138 h 106"/>
                <a:gd name="T10" fmla="*/ 429658 w 103"/>
                <a:gd name="T11" fmla="*/ 28275 h 106"/>
                <a:gd name="T12" fmla="*/ 56349 w 103"/>
                <a:gd name="T13" fmla="*/ 424132 h 106"/>
                <a:gd name="T14" fmla="*/ 0 w 103"/>
                <a:gd name="T15" fmla="*/ 749300 h 1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3" h="106">
                  <a:moveTo>
                    <a:pt x="0" y="106"/>
                  </a:moveTo>
                  <a:cubicBezTo>
                    <a:pt x="49" y="95"/>
                    <a:pt x="49" y="95"/>
                    <a:pt x="49" y="95"/>
                  </a:cubicBezTo>
                  <a:cubicBezTo>
                    <a:pt x="100" y="41"/>
                    <a:pt x="100" y="41"/>
                    <a:pt x="100" y="41"/>
                  </a:cubicBezTo>
                  <a:cubicBezTo>
                    <a:pt x="102" y="38"/>
                    <a:pt x="103" y="34"/>
                    <a:pt x="101" y="33"/>
                  </a:cubicBezTo>
                  <a:cubicBezTo>
                    <a:pt x="69" y="2"/>
                    <a:pt x="69" y="2"/>
                    <a:pt x="69" y="2"/>
                  </a:cubicBezTo>
                  <a:cubicBezTo>
                    <a:pt x="67" y="0"/>
                    <a:pt x="63" y="1"/>
                    <a:pt x="61" y="4"/>
                  </a:cubicBezTo>
                  <a:cubicBezTo>
                    <a:pt x="8" y="60"/>
                    <a:pt x="8" y="60"/>
                    <a:pt x="8" y="60"/>
                  </a:cubicBezTo>
                  <a:lnTo>
                    <a:pt x="0" y="106"/>
                  </a:lnTo>
                  <a:close/>
                </a:path>
              </a:pathLst>
            </a:custGeom>
            <a:solidFill>
              <a:schemeClr val="accent5">
                <a:lumMod val="40000"/>
                <a:lumOff val="60000"/>
              </a:schemeClr>
            </a:solidFill>
            <a:ln>
              <a:noFill/>
            </a:ln>
          </p:spPr>
          <p:txBody>
            <a:bodyPr anchor="ctr"/>
            <a:lstStyle/>
            <a:p>
              <a:endParaRPr lang="zh-CN" altLang="en-US"/>
            </a:p>
          </p:txBody>
        </p:sp>
        <p:sp>
          <p:nvSpPr>
            <p:cNvPr id="39" name="Freeform 40"/>
            <p:cNvSpPr/>
            <p:nvPr/>
          </p:nvSpPr>
          <p:spPr bwMode="auto">
            <a:xfrm>
              <a:off x="3032820" y="4282281"/>
              <a:ext cx="727075" cy="741362"/>
            </a:xfrm>
            <a:custGeom>
              <a:avLst/>
              <a:gdLst>
                <a:gd name="T0" fmla="*/ 727075 w 103"/>
                <a:gd name="T1" fmla="*/ 741362 h 105"/>
                <a:gd name="T2" fmla="*/ 656485 w 103"/>
                <a:gd name="T3" fmla="*/ 395393 h 105"/>
                <a:gd name="T4" fmla="*/ 289418 w 103"/>
                <a:gd name="T5" fmla="*/ 21182 h 105"/>
                <a:gd name="T6" fmla="*/ 232946 w 103"/>
                <a:gd name="T7" fmla="*/ 7061 h 105"/>
                <a:gd name="T8" fmla="*/ 14118 w 103"/>
                <a:gd name="T9" fmla="*/ 232999 h 105"/>
                <a:gd name="T10" fmla="*/ 21177 w 103"/>
                <a:gd name="T11" fmla="*/ 289484 h 105"/>
                <a:gd name="T12" fmla="*/ 402362 w 103"/>
                <a:gd name="T13" fmla="*/ 670756 h 105"/>
                <a:gd name="T14" fmla="*/ 727075 w 103"/>
                <a:gd name="T15" fmla="*/ 741362 h 10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3" h="105">
                  <a:moveTo>
                    <a:pt x="103" y="105"/>
                  </a:moveTo>
                  <a:cubicBezTo>
                    <a:pt x="93" y="56"/>
                    <a:pt x="93" y="56"/>
                    <a:pt x="93" y="56"/>
                  </a:cubicBezTo>
                  <a:cubicBezTo>
                    <a:pt x="41" y="3"/>
                    <a:pt x="41" y="3"/>
                    <a:pt x="41" y="3"/>
                  </a:cubicBezTo>
                  <a:cubicBezTo>
                    <a:pt x="38" y="0"/>
                    <a:pt x="35" y="0"/>
                    <a:pt x="33" y="1"/>
                  </a:cubicBezTo>
                  <a:cubicBezTo>
                    <a:pt x="2" y="33"/>
                    <a:pt x="2" y="33"/>
                    <a:pt x="2" y="33"/>
                  </a:cubicBezTo>
                  <a:cubicBezTo>
                    <a:pt x="0" y="34"/>
                    <a:pt x="1" y="38"/>
                    <a:pt x="3" y="41"/>
                  </a:cubicBezTo>
                  <a:cubicBezTo>
                    <a:pt x="57" y="95"/>
                    <a:pt x="57" y="95"/>
                    <a:pt x="57" y="95"/>
                  </a:cubicBezTo>
                  <a:lnTo>
                    <a:pt x="103" y="105"/>
                  </a:lnTo>
                  <a:close/>
                </a:path>
              </a:pathLst>
            </a:custGeom>
            <a:solidFill>
              <a:schemeClr val="accent5">
                <a:lumMod val="40000"/>
                <a:lumOff val="60000"/>
              </a:schemeClr>
            </a:solidFill>
            <a:ln>
              <a:noFill/>
            </a:ln>
          </p:spPr>
          <p:txBody>
            <a:bodyPr anchor="ctr"/>
            <a:lstStyle/>
            <a:p>
              <a:endParaRPr lang="zh-CN" altLang="en-US"/>
            </a:p>
          </p:txBody>
        </p:sp>
        <p:sp>
          <p:nvSpPr>
            <p:cNvPr id="40" name="Freeform 41"/>
            <p:cNvSpPr/>
            <p:nvPr/>
          </p:nvSpPr>
          <p:spPr bwMode="auto">
            <a:xfrm>
              <a:off x="1465957" y="2688431"/>
              <a:ext cx="727075" cy="739775"/>
            </a:xfrm>
            <a:custGeom>
              <a:avLst/>
              <a:gdLst>
                <a:gd name="T0" fmla="*/ 0 w 103"/>
                <a:gd name="T1" fmla="*/ 0 h 105"/>
                <a:gd name="T2" fmla="*/ 70590 w 103"/>
                <a:gd name="T3" fmla="*/ 345228 h 105"/>
                <a:gd name="T4" fmla="*/ 437657 w 103"/>
                <a:gd name="T5" fmla="*/ 718639 h 105"/>
                <a:gd name="T6" fmla="*/ 494129 w 103"/>
                <a:gd name="T7" fmla="*/ 732730 h 105"/>
                <a:gd name="T8" fmla="*/ 712957 w 103"/>
                <a:gd name="T9" fmla="*/ 514320 h 105"/>
                <a:gd name="T10" fmla="*/ 705898 w 103"/>
                <a:gd name="T11" fmla="*/ 457956 h 105"/>
                <a:gd name="T12" fmla="*/ 324713 w 103"/>
                <a:gd name="T13" fmla="*/ 70455 h 105"/>
                <a:gd name="T14" fmla="*/ 0 w 103"/>
                <a:gd name="T15" fmla="*/ 0 h 10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3" h="105">
                  <a:moveTo>
                    <a:pt x="0" y="0"/>
                  </a:moveTo>
                  <a:cubicBezTo>
                    <a:pt x="10" y="49"/>
                    <a:pt x="10" y="49"/>
                    <a:pt x="10" y="49"/>
                  </a:cubicBezTo>
                  <a:cubicBezTo>
                    <a:pt x="62" y="102"/>
                    <a:pt x="62" y="102"/>
                    <a:pt x="62" y="102"/>
                  </a:cubicBezTo>
                  <a:cubicBezTo>
                    <a:pt x="64" y="105"/>
                    <a:pt x="68" y="105"/>
                    <a:pt x="70" y="104"/>
                  </a:cubicBezTo>
                  <a:cubicBezTo>
                    <a:pt x="101" y="73"/>
                    <a:pt x="101" y="73"/>
                    <a:pt x="101" y="73"/>
                  </a:cubicBezTo>
                  <a:cubicBezTo>
                    <a:pt x="103" y="71"/>
                    <a:pt x="103" y="68"/>
                    <a:pt x="100" y="65"/>
                  </a:cubicBezTo>
                  <a:cubicBezTo>
                    <a:pt x="46" y="10"/>
                    <a:pt x="46" y="10"/>
                    <a:pt x="46" y="10"/>
                  </a:cubicBezTo>
                  <a:lnTo>
                    <a:pt x="0" y="0"/>
                  </a:lnTo>
                  <a:close/>
                </a:path>
              </a:pathLst>
            </a:custGeom>
            <a:solidFill>
              <a:schemeClr val="accent5">
                <a:lumMod val="40000"/>
                <a:lumOff val="60000"/>
              </a:schemeClr>
            </a:solidFill>
            <a:ln>
              <a:noFill/>
            </a:ln>
          </p:spPr>
          <p:txBody>
            <a:bodyPr anchor="ctr"/>
            <a:lstStyle/>
            <a:p>
              <a:endParaRPr lang="zh-CN" altLang="en-US"/>
            </a:p>
          </p:txBody>
        </p:sp>
      </p:grpSp>
      <p:sp>
        <p:nvSpPr>
          <p:cNvPr id="41" name="TextBox 57"/>
          <p:cNvSpPr txBox="1">
            <a:spLocks noChangeArrowheads="1"/>
          </p:cNvSpPr>
          <p:nvPr/>
        </p:nvSpPr>
        <p:spPr bwMode="auto">
          <a:xfrm>
            <a:off x="5294087" y="2239962"/>
            <a:ext cx="367040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dirty="0" smtClean="0">
                <a:solidFill>
                  <a:srgbClr val="435258"/>
                </a:solidFill>
                <a:latin typeface="微软雅黑" panose="020B0503020204020204" pitchFamily="34" charset="-122"/>
                <a:ea typeface="微软雅黑" panose="020B0503020204020204" pitchFamily="34" charset="-122"/>
              </a:rPr>
              <a:t>PPTS</a:t>
            </a:r>
            <a:r>
              <a:rPr lang="zh-CN" altLang="en-US" dirty="0" smtClean="0">
                <a:solidFill>
                  <a:srgbClr val="435258"/>
                </a:solidFill>
                <a:latin typeface="微软雅黑" panose="020B0503020204020204" pitchFamily="34" charset="-122"/>
                <a:ea typeface="微软雅黑" panose="020B0503020204020204" pitchFamily="34" charset="-122"/>
              </a:rPr>
              <a:t>致力于</a:t>
            </a:r>
            <a:r>
              <a:rPr lang="zh-CN" altLang="en-US" dirty="0">
                <a:solidFill>
                  <a:srgbClr val="435258"/>
                </a:solidFill>
                <a:latin typeface="微软雅黑" panose="020B0503020204020204" pitchFamily="34" charset="-122"/>
                <a:ea typeface="微软雅黑" panose="020B0503020204020204" pitchFamily="34" charset="-122"/>
              </a:rPr>
              <a:t>教学课件、教学设计、汇报</a:t>
            </a:r>
            <a:r>
              <a:rPr lang="en-US" altLang="zh-CN" dirty="0">
                <a:solidFill>
                  <a:srgbClr val="435258"/>
                </a:solidFill>
                <a:latin typeface="微软雅黑" panose="020B0503020204020204" pitchFamily="34" charset="-122"/>
                <a:ea typeface="微软雅黑" panose="020B0503020204020204" pitchFamily="34" charset="-122"/>
              </a:rPr>
              <a:t>PPT</a:t>
            </a:r>
            <a:r>
              <a:rPr lang="zh-CN" altLang="en-US" dirty="0">
                <a:solidFill>
                  <a:srgbClr val="435258"/>
                </a:solidFill>
                <a:latin typeface="微软雅黑" panose="020B0503020204020204" pitchFamily="34" charset="-122"/>
                <a:ea typeface="微软雅黑" panose="020B0503020204020204" pitchFamily="34" charset="-122"/>
              </a:rPr>
              <a:t>及相册</a:t>
            </a:r>
            <a:r>
              <a:rPr lang="en-US" altLang="zh-CN" dirty="0">
                <a:solidFill>
                  <a:srgbClr val="435258"/>
                </a:solidFill>
                <a:latin typeface="微软雅黑" panose="020B0503020204020204" pitchFamily="34" charset="-122"/>
                <a:ea typeface="微软雅黑" panose="020B0503020204020204" pitchFamily="34" charset="-122"/>
              </a:rPr>
              <a:t>PPT</a:t>
            </a:r>
            <a:r>
              <a:rPr lang="zh-CN" altLang="en-US" dirty="0">
                <a:solidFill>
                  <a:srgbClr val="435258"/>
                </a:solidFill>
                <a:latin typeface="微软雅黑" panose="020B0503020204020204" pitchFamily="34" charset="-122"/>
                <a:ea typeface="微软雅黑" panose="020B0503020204020204" pitchFamily="34" charset="-122"/>
              </a:rPr>
              <a:t>的原创设计与美化，为您提供实用大气，方便修改的</a:t>
            </a:r>
            <a:r>
              <a:rPr lang="en-US" altLang="zh-CN" dirty="0">
                <a:solidFill>
                  <a:srgbClr val="435258"/>
                </a:solidFill>
                <a:latin typeface="微软雅黑" panose="020B0503020204020204" pitchFamily="34" charset="-122"/>
                <a:ea typeface="微软雅黑" panose="020B0503020204020204" pitchFamily="34" charset="-122"/>
              </a:rPr>
              <a:t>PPT</a:t>
            </a:r>
            <a:r>
              <a:rPr lang="zh-CN" altLang="en-US" dirty="0">
                <a:solidFill>
                  <a:srgbClr val="435258"/>
                </a:solidFill>
                <a:latin typeface="微软雅黑" panose="020B0503020204020204" pitchFamily="34" charset="-122"/>
                <a:ea typeface="微软雅黑" panose="020B0503020204020204" pitchFamily="34" charset="-122"/>
              </a:rPr>
              <a:t>动态模板。</a:t>
            </a:r>
            <a:endParaRPr lang="en-US" altLang="zh-CN" dirty="0">
              <a:solidFill>
                <a:srgbClr val="435258"/>
              </a:solidFill>
              <a:latin typeface="微软雅黑" panose="020B0503020204020204" pitchFamily="34" charset="-122"/>
              <a:ea typeface="微软雅黑" panose="020B0503020204020204" pitchFamily="34" charset="-122"/>
            </a:endParaRPr>
          </a:p>
        </p:txBody>
      </p:sp>
      <p:sp>
        <p:nvSpPr>
          <p:cNvPr id="44" name="TextBox 57"/>
          <p:cNvSpPr txBox="1">
            <a:spLocks noChangeArrowheads="1"/>
          </p:cNvSpPr>
          <p:nvPr/>
        </p:nvSpPr>
        <p:spPr bwMode="auto">
          <a:xfrm>
            <a:off x="5294087" y="4226539"/>
            <a:ext cx="367040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dirty="0" smtClean="0">
                <a:solidFill>
                  <a:srgbClr val="435258"/>
                </a:solidFill>
                <a:latin typeface="微软雅黑" panose="020B0503020204020204" pitchFamily="34" charset="-122"/>
                <a:ea typeface="微软雅黑" panose="020B0503020204020204" pitchFamily="34" charset="-122"/>
              </a:rPr>
              <a:t>PPTS</a:t>
            </a:r>
            <a:r>
              <a:rPr lang="zh-CN" altLang="en-US" dirty="0" smtClean="0">
                <a:solidFill>
                  <a:srgbClr val="435258"/>
                </a:solidFill>
                <a:latin typeface="微软雅黑" panose="020B0503020204020204" pitchFamily="34" charset="-122"/>
                <a:ea typeface="微软雅黑" panose="020B0503020204020204" pitchFamily="34" charset="-122"/>
              </a:rPr>
              <a:t>致力于</a:t>
            </a:r>
            <a:r>
              <a:rPr lang="zh-CN" altLang="en-US" dirty="0">
                <a:solidFill>
                  <a:srgbClr val="435258"/>
                </a:solidFill>
                <a:latin typeface="微软雅黑" panose="020B0503020204020204" pitchFamily="34" charset="-122"/>
                <a:ea typeface="微软雅黑" panose="020B0503020204020204" pitchFamily="34" charset="-122"/>
              </a:rPr>
              <a:t>教学课件、教学设计、汇报</a:t>
            </a:r>
            <a:r>
              <a:rPr lang="en-US" altLang="zh-CN" dirty="0">
                <a:solidFill>
                  <a:srgbClr val="435258"/>
                </a:solidFill>
                <a:latin typeface="微软雅黑" panose="020B0503020204020204" pitchFamily="34" charset="-122"/>
                <a:ea typeface="微软雅黑" panose="020B0503020204020204" pitchFamily="34" charset="-122"/>
              </a:rPr>
              <a:t>PPT</a:t>
            </a:r>
            <a:r>
              <a:rPr lang="zh-CN" altLang="en-US" dirty="0">
                <a:solidFill>
                  <a:srgbClr val="435258"/>
                </a:solidFill>
                <a:latin typeface="微软雅黑" panose="020B0503020204020204" pitchFamily="34" charset="-122"/>
                <a:ea typeface="微软雅黑" panose="020B0503020204020204" pitchFamily="34" charset="-122"/>
              </a:rPr>
              <a:t>及相册</a:t>
            </a:r>
            <a:r>
              <a:rPr lang="en-US" altLang="zh-CN" dirty="0">
                <a:solidFill>
                  <a:srgbClr val="435258"/>
                </a:solidFill>
                <a:latin typeface="微软雅黑" panose="020B0503020204020204" pitchFamily="34" charset="-122"/>
                <a:ea typeface="微软雅黑" panose="020B0503020204020204" pitchFamily="34" charset="-122"/>
              </a:rPr>
              <a:t>PPT</a:t>
            </a:r>
            <a:r>
              <a:rPr lang="zh-CN" altLang="en-US" dirty="0">
                <a:solidFill>
                  <a:srgbClr val="435258"/>
                </a:solidFill>
                <a:latin typeface="微软雅黑" panose="020B0503020204020204" pitchFamily="34" charset="-122"/>
                <a:ea typeface="微软雅黑" panose="020B0503020204020204" pitchFamily="34" charset="-122"/>
              </a:rPr>
              <a:t>的原创设计与美化，为您提供实用大气，方便修改的</a:t>
            </a:r>
            <a:r>
              <a:rPr lang="en-US" altLang="zh-CN" dirty="0">
                <a:solidFill>
                  <a:srgbClr val="435258"/>
                </a:solidFill>
                <a:latin typeface="微软雅黑" panose="020B0503020204020204" pitchFamily="34" charset="-122"/>
                <a:ea typeface="微软雅黑" panose="020B0503020204020204" pitchFamily="34" charset="-122"/>
              </a:rPr>
              <a:t>PPT</a:t>
            </a:r>
            <a:r>
              <a:rPr lang="zh-CN" altLang="en-US" dirty="0">
                <a:solidFill>
                  <a:srgbClr val="435258"/>
                </a:solidFill>
                <a:latin typeface="微软雅黑" panose="020B0503020204020204" pitchFamily="34" charset="-122"/>
                <a:ea typeface="微软雅黑" panose="020B0503020204020204" pitchFamily="34" charset="-122"/>
              </a:rPr>
              <a:t>动态模板。</a:t>
            </a:r>
            <a:endParaRPr lang="en-US" altLang="zh-CN" dirty="0">
              <a:solidFill>
                <a:srgbClr val="435258"/>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1000"/>
                                        <p:tgtEl>
                                          <p:spTgt spid="48"/>
                                        </p:tgtEl>
                                      </p:cBhvr>
                                    </p:animEffect>
                                    <p:anim calcmode="lin" valueType="num">
                                      <p:cBhvr>
                                        <p:cTn id="8" dur="1000" fill="hold"/>
                                        <p:tgtEl>
                                          <p:spTgt spid="48"/>
                                        </p:tgtEl>
                                        <p:attrNameLst>
                                          <p:attrName>ppt_w</p:attrName>
                                        </p:attrNameLst>
                                      </p:cBhvr>
                                      <p:tavLst>
                                        <p:tav tm="0" fmla="#ppt_w*sin(2.5*pi*$)">
                                          <p:val>
                                            <p:fltVal val="0"/>
                                          </p:val>
                                        </p:tav>
                                        <p:tav tm="100000">
                                          <p:val>
                                            <p:fltVal val="1"/>
                                          </p:val>
                                        </p:tav>
                                      </p:tavLst>
                                    </p:anim>
                                    <p:anim calcmode="lin" valueType="num">
                                      <p:cBhvr>
                                        <p:cTn id="9" dur="1000" fill="hold"/>
                                        <p:tgtEl>
                                          <p:spTgt spid="48"/>
                                        </p:tgtEl>
                                        <p:attrNameLst>
                                          <p:attrName>ppt_h</p:attrName>
                                        </p:attrNameLst>
                                      </p:cBhvr>
                                      <p:tavLst>
                                        <p:tav tm="0">
                                          <p:val>
                                            <p:strVal val="#ppt_h"/>
                                          </p:val>
                                        </p:tav>
                                        <p:tav tm="100000">
                                          <p:val>
                                            <p:strVal val="#ppt_h"/>
                                          </p:val>
                                        </p:tav>
                                      </p:tavLst>
                                    </p:anim>
                                  </p:childTnLst>
                                </p:cTn>
                              </p:par>
                              <p:par>
                                <p:cTn id="10" presetID="6" presetClass="entr" presetSubtype="32" fill="hold" nodeType="withEffect">
                                  <p:stCondLst>
                                    <p:cond delay="500"/>
                                  </p:stCondLst>
                                  <p:childTnLst>
                                    <p:set>
                                      <p:cBhvr>
                                        <p:cTn id="11" dur="1" fill="hold">
                                          <p:stCondLst>
                                            <p:cond delay="0"/>
                                          </p:stCondLst>
                                        </p:cTn>
                                        <p:tgtEl>
                                          <p:spTgt spid="42"/>
                                        </p:tgtEl>
                                        <p:attrNameLst>
                                          <p:attrName>style.visibility</p:attrName>
                                        </p:attrNameLst>
                                      </p:cBhvr>
                                      <p:to>
                                        <p:strVal val="visible"/>
                                      </p:to>
                                    </p:set>
                                    <p:animEffect transition="in" filter="circle(out)">
                                      <p:cBhvr>
                                        <p:cTn id="12" dur="500"/>
                                        <p:tgtEl>
                                          <p:spTgt spid="42"/>
                                        </p:tgtEl>
                                      </p:cBhvr>
                                    </p:animEffect>
                                  </p:childTnLst>
                                </p:cTn>
                              </p:par>
                            </p:childTnLst>
                          </p:cTn>
                        </p:par>
                        <p:par>
                          <p:cTn id="13" fill="hold">
                            <p:stCondLst>
                              <p:cond delay="1000"/>
                            </p:stCondLst>
                            <p:childTnLst>
                              <p:par>
                                <p:cTn id="14" presetID="23" presetClass="entr" presetSubtype="288" fill="hold" nodeType="afterEffect">
                                  <p:stCondLst>
                                    <p:cond delay="0"/>
                                  </p:stCondLst>
                                  <p:childTnLst>
                                    <p:set>
                                      <p:cBhvr>
                                        <p:cTn id="15" dur="1" fill="hold">
                                          <p:stCondLst>
                                            <p:cond delay="0"/>
                                          </p:stCondLst>
                                        </p:cTn>
                                        <p:tgtEl>
                                          <p:spTgt spid="45"/>
                                        </p:tgtEl>
                                        <p:attrNameLst>
                                          <p:attrName>style.visibility</p:attrName>
                                        </p:attrNameLst>
                                      </p:cBhvr>
                                      <p:to>
                                        <p:strVal val="visible"/>
                                      </p:to>
                                    </p:set>
                                    <p:anim calcmode="lin" valueType="num">
                                      <p:cBhvr>
                                        <p:cTn id="16" dur="500" fill="hold"/>
                                        <p:tgtEl>
                                          <p:spTgt spid="45"/>
                                        </p:tgtEl>
                                        <p:attrNameLst>
                                          <p:attrName>ppt_w</p:attrName>
                                        </p:attrNameLst>
                                      </p:cBhvr>
                                      <p:tavLst>
                                        <p:tav tm="0">
                                          <p:val>
                                            <p:strVal val="4/3*#ppt_w"/>
                                          </p:val>
                                        </p:tav>
                                        <p:tav tm="100000">
                                          <p:val>
                                            <p:strVal val="#ppt_w"/>
                                          </p:val>
                                        </p:tav>
                                      </p:tavLst>
                                    </p:anim>
                                    <p:anim calcmode="lin" valueType="num">
                                      <p:cBhvr>
                                        <p:cTn id="17" dur="500" fill="hold"/>
                                        <p:tgtEl>
                                          <p:spTgt spid="45"/>
                                        </p:tgtEl>
                                        <p:attrNameLst>
                                          <p:attrName>ppt_h</p:attrName>
                                        </p:attrNameLst>
                                      </p:cBhvr>
                                      <p:tavLst>
                                        <p:tav tm="0">
                                          <p:val>
                                            <p:strVal val="4/3*#ppt_h"/>
                                          </p:val>
                                        </p:tav>
                                        <p:tav tm="100000">
                                          <p:val>
                                            <p:strVal val="#ppt_h"/>
                                          </p:val>
                                        </p:tav>
                                      </p:tavLst>
                                    </p:anim>
                                  </p:childTnLst>
                                </p:cTn>
                              </p:par>
                              <p:par>
                                <p:cTn id="18" presetID="23" presetClass="entr" presetSubtype="288" fill="hold" grpId="0" nodeType="with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p:cTn id="20" dur="500" fill="hold"/>
                                        <p:tgtEl>
                                          <p:spTgt spid="25"/>
                                        </p:tgtEl>
                                        <p:attrNameLst>
                                          <p:attrName>ppt_w</p:attrName>
                                        </p:attrNameLst>
                                      </p:cBhvr>
                                      <p:tavLst>
                                        <p:tav tm="0">
                                          <p:val>
                                            <p:strVal val="4/3*#ppt_w"/>
                                          </p:val>
                                        </p:tav>
                                        <p:tav tm="100000">
                                          <p:val>
                                            <p:strVal val="#ppt_w"/>
                                          </p:val>
                                        </p:tav>
                                      </p:tavLst>
                                    </p:anim>
                                    <p:anim calcmode="lin" valueType="num">
                                      <p:cBhvr>
                                        <p:cTn id="21" dur="500" fill="hold"/>
                                        <p:tgtEl>
                                          <p:spTgt spid="25"/>
                                        </p:tgtEl>
                                        <p:attrNameLst>
                                          <p:attrName>ppt_h</p:attrName>
                                        </p:attrNameLst>
                                      </p:cBhvr>
                                      <p:tavLst>
                                        <p:tav tm="0">
                                          <p:val>
                                            <p:strVal val="4/3*#ppt_h"/>
                                          </p:val>
                                        </p:tav>
                                        <p:tav tm="100000">
                                          <p:val>
                                            <p:strVal val="#ppt_h"/>
                                          </p:val>
                                        </p:tav>
                                      </p:tavLst>
                                    </p:anim>
                                  </p:childTnLst>
                                </p:cTn>
                              </p:par>
                              <p:par>
                                <p:cTn id="22" presetID="23" presetClass="entr" presetSubtype="288" fill="hold" grpId="0" nodeType="with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p:cTn id="24" dur="500" fill="hold"/>
                                        <p:tgtEl>
                                          <p:spTgt spid="29"/>
                                        </p:tgtEl>
                                        <p:attrNameLst>
                                          <p:attrName>ppt_w</p:attrName>
                                        </p:attrNameLst>
                                      </p:cBhvr>
                                      <p:tavLst>
                                        <p:tav tm="0">
                                          <p:val>
                                            <p:strVal val="4/3*#ppt_w"/>
                                          </p:val>
                                        </p:tav>
                                        <p:tav tm="100000">
                                          <p:val>
                                            <p:strVal val="#ppt_w"/>
                                          </p:val>
                                        </p:tav>
                                      </p:tavLst>
                                    </p:anim>
                                    <p:anim calcmode="lin" valueType="num">
                                      <p:cBhvr>
                                        <p:cTn id="25" dur="500" fill="hold"/>
                                        <p:tgtEl>
                                          <p:spTgt spid="29"/>
                                        </p:tgtEl>
                                        <p:attrNameLst>
                                          <p:attrName>ppt_h</p:attrName>
                                        </p:attrNameLst>
                                      </p:cBhvr>
                                      <p:tavLst>
                                        <p:tav tm="0">
                                          <p:val>
                                            <p:strVal val="4/3*#ppt_h"/>
                                          </p:val>
                                        </p:tav>
                                        <p:tav tm="100000">
                                          <p:val>
                                            <p:strVal val="#ppt_h"/>
                                          </p:val>
                                        </p:tav>
                                      </p:tavLst>
                                    </p:anim>
                                  </p:childTnLst>
                                </p:cTn>
                              </p:par>
                              <p:par>
                                <p:cTn id="26" presetID="23" presetClass="entr" presetSubtype="288"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strVal val="4/3*#ppt_w"/>
                                          </p:val>
                                        </p:tav>
                                        <p:tav tm="100000">
                                          <p:val>
                                            <p:strVal val="#ppt_w"/>
                                          </p:val>
                                        </p:tav>
                                      </p:tavLst>
                                    </p:anim>
                                    <p:anim calcmode="lin" valueType="num">
                                      <p:cBhvr>
                                        <p:cTn id="29" dur="500" fill="hold"/>
                                        <p:tgtEl>
                                          <p:spTgt spid="6"/>
                                        </p:tgtEl>
                                        <p:attrNameLst>
                                          <p:attrName>ppt_h</p:attrName>
                                        </p:attrNameLst>
                                      </p:cBhvr>
                                      <p:tavLst>
                                        <p:tav tm="0">
                                          <p:val>
                                            <p:strVal val="4/3*#ppt_h"/>
                                          </p:val>
                                        </p:tav>
                                        <p:tav tm="100000">
                                          <p:val>
                                            <p:strVal val="#ppt_h"/>
                                          </p:val>
                                        </p:tav>
                                      </p:tavLst>
                                    </p:anim>
                                  </p:childTnLst>
                                </p:cTn>
                              </p:par>
                              <p:par>
                                <p:cTn id="30" presetID="23" presetClass="entr" presetSubtype="288"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strVal val="4/3*#ppt_w"/>
                                          </p:val>
                                        </p:tav>
                                        <p:tav tm="100000">
                                          <p:val>
                                            <p:strVal val="#ppt_w"/>
                                          </p:val>
                                        </p:tav>
                                      </p:tavLst>
                                    </p:anim>
                                    <p:anim calcmode="lin" valueType="num">
                                      <p:cBhvr>
                                        <p:cTn id="33" dur="500" fill="hold"/>
                                        <p:tgtEl>
                                          <p:spTgt spid="7"/>
                                        </p:tgtEl>
                                        <p:attrNameLst>
                                          <p:attrName>ppt_h</p:attrName>
                                        </p:attrNameLst>
                                      </p:cBhvr>
                                      <p:tavLst>
                                        <p:tav tm="0">
                                          <p:val>
                                            <p:strVal val="4/3*#ppt_h"/>
                                          </p:val>
                                        </p:tav>
                                        <p:tav tm="100000">
                                          <p:val>
                                            <p:strVal val="#ppt_h"/>
                                          </p:val>
                                        </p:tav>
                                      </p:tavLst>
                                    </p:anim>
                                  </p:childTnLst>
                                </p:cTn>
                              </p:par>
                              <p:par>
                                <p:cTn id="34" presetID="23" presetClass="entr" presetSubtype="288"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ppt_w</p:attrName>
                                        </p:attrNameLst>
                                      </p:cBhvr>
                                      <p:tavLst>
                                        <p:tav tm="0">
                                          <p:val>
                                            <p:strVal val="4/3*#ppt_w"/>
                                          </p:val>
                                        </p:tav>
                                        <p:tav tm="100000">
                                          <p:val>
                                            <p:strVal val="#ppt_w"/>
                                          </p:val>
                                        </p:tav>
                                      </p:tavLst>
                                    </p:anim>
                                    <p:anim calcmode="lin" valueType="num">
                                      <p:cBhvr>
                                        <p:cTn id="37" dur="500" fill="hold"/>
                                        <p:tgtEl>
                                          <p:spTgt spid="8"/>
                                        </p:tgtEl>
                                        <p:attrNameLst>
                                          <p:attrName>ppt_h</p:attrName>
                                        </p:attrNameLst>
                                      </p:cBhvr>
                                      <p:tavLst>
                                        <p:tav tm="0">
                                          <p:val>
                                            <p:strVal val="4/3*#ppt_h"/>
                                          </p:val>
                                        </p:tav>
                                        <p:tav tm="100000">
                                          <p:val>
                                            <p:strVal val="#ppt_h"/>
                                          </p:val>
                                        </p:tav>
                                      </p:tavLst>
                                    </p:anim>
                                  </p:childTnLst>
                                </p:cTn>
                              </p:par>
                              <p:par>
                                <p:cTn id="38" presetID="23" presetClass="entr" presetSubtype="288" fill="hold" nodeType="withEffect">
                                  <p:stCondLst>
                                    <p:cond delay="0"/>
                                  </p:stCondLst>
                                  <p:childTnLst>
                                    <p:set>
                                      <p:cBhvr>
                                        <p:cTn id="39" dur="1" fill="hold">
                                          <p:stCondLst>
                                            <p:cond delay="0"/>
                                          </p:stCondLst>
                                        </p:cTn>
                                        <p:tgtEl>
                                          <p:spTgt spid="47"/>
                                        </p:tgtEl>
                                        <p:attrNameLst>
                                          <p:attrName>style.visibility</p:attrName>
                                        </p:attrNameLst>
                                      </p:cBhvr>
                                      <p:to>
                                        <p:strVal val="visible"/>
                                      </p:to>
                                    </p:set>
                                    <p:anim calcmode="lin" valueType="num">
                                      <p:cBhvr>
                                        <p:cTn id="40" dur="500" fill="hold"/>
                                        <p:tgtEl>
                                          <p:spTgt spid="47"/>
                                        </p:tgtEl>
                                        <p:attrNameLst>
                                          <p:attrName>ppt_w</p:attrName>
                                        </p:attrNameLst>
                                      </p:cBhvr>
                                      <p:tavLst>
                                        <p:tav tm="0">
                                          <p:val>
                                            <p:strVal val="4/3*#ppt_w"/>
                                          </p:val>
                                        </p:tav>
                                        <p:tav tm="100000">
                                          <p:val>
                                            <p:strVal val="#ppt_w"/>
                                          </p:val>
                                        </p:tav>
                                      </p:tavLst>
                                    </p:anim>
                                    <p:anim calcmode="lin" valueType="num">
                                      <p:cBhvr>
                                        <p:cTn id="41" dur="500" fill="hold"/>
                                        <p:tgtEl>
                                          <p:spTgt spid="47"/>
                                        </p:tgtEl>
                                        <p:attrNameLst>
                                          <p:attrName>ppt_h</p:attrName>
                                        </p:attrNameLst>
                                      </p:cBhvr>
                                      <p:tavLst>
                                        <p:tav tm="0">
                                          <p:val>
                                            <p:strVal val="4/3*#ppt_h"/>
                                          </p:val>
                                        </p:tav>
                                        <p:tav tm="100000">
                                          <p:val>
                                            <p:strVal val="#ppt_h"/>
                                          </p:val>
                                        </p:tav>
                                      </p:tavLst>
                                    </p:anim>
                                  </p:childTnLst>
                                </p:cTn>
                              </p:par>
                              <p:par>
                                <p:cTn id="42" presetID="23" presetClass="entr" presetSubtype="288" fill="hold" nodeType="withEffect">
                                  <p:stCondLst>
                                    <p:cond delay="0"/>
                                  </p:stCondLst>
                                  <p:childTnLst>
                                    <p:set>
                                      <p:cBhvr>
                                        <p:cTn id="43" dur="1" fill="hold">
                                          <p:stCondLst>
                                            <p:cond delay="0"/>
                                          </p:stCondLst>
                                        </p:cTn>
                                        <p:tgtEl>
                                          <p:spTgt spid="46"/>
                                        </p:tgtEl>
                                        <p:attrNameLst>
                                          <p:attrName>style.visibility</p:attrName>
                                        </p:attrNameLst>
                                      </p:cBhvr>
                                      <p:to>
                                        <p:strVal val="visible"/>
                                      </p:to>
                                    </p:set>
                                    <p:anim calcmode="lin" valueType="num">
                                      <p:cBhvr>
                                        <p:cTn id="44" dur="500" fill="hold"/>
                                        <p:tgtEl>
                                          <p:spTgt spid="46"/>
                                        </p:tgtEl>
                                        <p:attrNameLst>
                                          <p:attrName>ppt_w</p:attrName>
                                        </p:attrNameLst>
                                      </p:cBhvr>
                                      <p:tavLst>
                                        <p:tav tm="0">
                                          <p:val>
                                            <p:strVal val="4/3*#ppt_w"/>
                                          </p:val>
                                        </p:tav>
                                        <p:tav tm="100000">
                                          <p:val>
                                            <p:strVal val="#ppt_w"/>
                                          </p:val>
                                        </p:tav>
                                      </p:tavLst>
                                    </p:anim>
                                    <p:anim calcmode="lin" valueType="num">
                                      <p:cBhvr>
                                        <p:cTn id="45" dur="500" fill="hold"/>
                                        <p:tgtEl>
                                          <p:spTgt spid="46"/>
                                        </p:tgtEl>
                                        <p:attrNameLst>
                                          <p:attrName>ppt_h</p:attrName>
                                        </p:attrNameLst>
                                      </p:cBhvr>
                                      <p:tavLst>
                                        <p:tav tm="0">
                                          <p:val>
                                            <p:strVal val="4/3*#ppt_h"/>
                                          </p:val>
                                        </p:tav>
                                        <p:tav tm="100000">
                                          <p:val>
                                            <p:strVal val="#ppt_h"/>
                                          </p:val>
                                        </p:tav>
                                      </p:tavLst>
                                    </p:anim>
                                  </p:childTnLst>
                                </p:cTn>
                              </p:par>
                            </p:childTnLst>
                          </p:cTn>
                        </p:par>
                        <p:par>
                          <p:cTn id="46" fill="hold">
                            <p:stCondLst>
                              <p:cond delay="1500"/>
                            </p:stCondLst>
                            <p:childTnLst>
                              <p:par>
                                <p:cTn id="47" presetID="42" presetClass="entr" presetSubtype="0"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fade">
                                      <p:cBhvr>
                                        <p:cTn id="49" dur="750"/>
                                        <p:tgtEl>
                                          <p:spTgt spid="41"/>
                                        </p:tgtEl>
                                      </p:cBhvr>
                                    </p:animEffect>
                                    <p:anim calcmode="lin" valueType="num">
                                      <p:cBhvr>
                                        <p:cTn id="50" dur="750" fill="hold"/>
                                        <p:tgtEl>
                                          <p:spTgt spid="41"/>
                                        </p:tgtEl>
                                        <p:attrNameLst>
                                          <p:attrName>ppt_x</p:attrName>
                                        </p:attrNameLst>
                                      </p:cBhvr>
                                      <p:tavLst>
                                        <p:tav tm="0">
                                          <p:val>
                                            <p:strVal val="#ppt_x"/>
                                          </p:val>
                                        </p:tav>
                                        <p:tav tm="100000">
                                          <p:val>
                                            <p:strVal val="#ppt_x"/>
                                          </p:val>
                                        </p:tav>
                                      </p:tavLst>
                                    </p:anim>
                                    <p:anim calcmode="lin" valueType="num">
                                      <p:cBhvr>
                                        <p:cTn id="51" dur="750" fill="hold"/>
                                        <p:tgtEl>
                                          <p:spTgt spid="41"/>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fade">
                                      <p:cBhvr>
                                        <p:cTn id="54" dur="750"/>
                                        <p:tgtEl>
                                          <p:spTgt spid="44"/>
                                        </p:tgtEl>
                                      </p:cBhvr>
                                    </p:animEffect>
                                    <p:anim calcmode="lin" valueType="num">
                                      <p:cBhvr>
                                        <p:cTn id="55" dur="750" fill="hold"/>
                                        <p:tgtEl>
                                          <p:spTgt spid="44"/>
                                        </p:tgtEl>
                                        <p:attrNameLst>
                                          <p:attrName>ppt_x</p:attrName>
                                        </p:attrNameLst>
                                      </p:cBhvr>
                                      <p:tavLst>
                                        <p:tav tm="0">
                                          <p:val>
                                            <p:strVal val="#ppt_x"/>
                                          </p:val>
                                        </p:tav>
                                        <p:tav tm="100000">
                                          <p:val>
                                            <p:strVal val="#ppt_x"/>
                                          </p:val>
                                        </p:tav>
                                      </p:tavLst>
                                    </p:anim>
                                    <p:anim calcmode="lin" valueType="num">
                                      <p:cBhvr>
                                        <p:cTn id="56" dur="75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25" grpId="0" animBg="1"/>
      <p:bldP spid="29" grpId="0" animBg="1"/>
      <p:bldP spid="41" grpId="0"/>
      <p:bldP spid="4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5"/>
                </a:solidFill>
                <a:latin typeface="微软雅黑" panose="020B0503020204020204" pitchFamily="34" charset="-122"/>
                <a:ea typeface="微软雅黑" panose="020B0503020204020204" pitchFamily="34" charset="-122"/>
              </a:rPr>
              <a:t>课堂实施</a:t>
            </a:r>
            <a:endParaRPr lang="zh-CN" altLang="en-US" sz="2400" b="1" dirty="0">
              <a:solidFill>
                <a:schemeClr val="accent5"/>
              </a:solidFill>
              <a:latin typeface="微软雅黑" panose="020B0503020204020204" pitchFamily="34" charset="-122"/>
              <a:ea typeface="微软雅黑" panose="020B0503020204020204" pitchFamily="34" charset="-122"/>
            </a:endParaRPr>
          </a:p>
        </p:txBody>
      </p:sp>
      <p:grpSp>
        <p:nvGrpSpPr>
          <p:cNvPr id="71" name="组合 70"/>
          <p:cNvGrpSpPr/>
          <p:nvPr/>
        </p:nvGrpSpPr>
        <p:grpSpPr>
          <a:xfrm>
            <a:off x="3218821" y="2526423"/>
            <a:ext cx="2872986" cy="2607073"/>
            <a:chOff x="3218821" y="2526423"/>
            <a:chExt cx="2872986" cy="2607073"/>
          </a:xfrm>
        </p:grpSpPr>
        <p:pic>
          <p:nvPicPr>
            <p:cNvPr id="40" name="Picture 3"/>
            <p:cNvPicPr>
              <a:picLocks noChangeAspect="1"/>
            </p:cNvPicPr>
            <p:nvPr/>
          </p:nvPicPr>
          <p:blipFill>
            <a:blip r:embed="rId1" cstate="print">
              <a:extLst>
                <a:ext uri="{28A0092B-C50C-407E-A947-70E740481C1C}">
                  <a14:useLocalDpi xmlns:a14="http://schemas.microsoft.com/office/drawing/2010/main" val="0"/>
                </a:ext>
              </a:extLst>
            </a:blip>
            <a:srcRect l="22134" t="10550" r="21733" b="13049"/>
            <a:stretch>
              <a:fillRect/>
            </a:stretch>
          </p:blipFill>
          <p:spPr bwMode="auto">
            <a:xfrm>
              <a:off x="3218821" y="2526423"/>
              <a:ext cx="2872986" cy="2607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Rectangle 4"/>
            <p:cNvSpPr/>
            <p:nvPr/>
          </p:nvSpPr>
          <p:spPr>
            <a:xfrm>
              <a:off x="3423181" y="2800044"/>
              <a:ext cx="2464583" cy="1547065"/>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9" name="组合 68"/>
          <p:cNvGrpSpPr/>
          <p:nvPr/>
        </p:nvGrpSpPr>
        <p:grpSpPr>
          <a:xfrm>
            <a:off x="6320407" y="2387384"/>
            <a:ext cx="805243" cy="778229"/>
            <a:chOff x="6320407" y="2387384"/>
            <a:chExt cx="805243" cy="778229"/>
          </a:xfrm>
        </p:grpSpPr>
        <p:sp>
          <p:nvSpPr>
            <p:cNvPr id="45" name="Rounded Rectangle 8"/>
            <p:cNvSpPr/>
            <p:nvPr/>
          </p:nvSpPr>
          <p:spPr>
            <a:xfrm>
              <a:off x="6320407" y="2387384"/>
              <a:ext cx="805243" cy="778229"/>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Freeform 5"/>
            <p:cNvSpPr>
              <a:spLocks noEditPoints="1"/>
            </p:cNvSpPr>
            <p:nvPr/>
          </p:nvSpPr>
          <p:spPr bwMode="auto">
            <a:xfrm>
              <a:off x="6549040" y="2556444"/>
              <a:ext cx="347976" cy="402919"/>
            </a:xfrm>
            <a:custGeom>
              <a:avLst/>
              <a:gdLst>
                <a:gd name="T0" fmla="*/ 101 w 111"/>
                <a:gd name="T1" fmla="*/ 0 h 129"/>
                <a:gd name="T2" fmla="*/ 10 w 111"/>
                <a:gd name="T3" fmla="*/ 0 h 129"/>
                <a:gd name="T4" fmla="*/ 0 w 111"/>
                <a:gd name="T5" fmla="*/ 10 h 129"/>
                <a:gd name="T6" fmla="*/ 0 w 111"/>
                <a:gd name="T7" fmla="*/ 119 h 129"/>
                <a:gd name="T8" fmla="*/ 10 w 111"/>
                <a:gd name="T9" fmla="*/ 129 h 129"/>
                <a:gd name="T10" fmla="*/ 101 w 111"/>
                <a:gd name="T11" fmla="*/ 129 h 129"/>
                <a:gd name="T12" fmla="*/ 111 w 111"/>
                <a:gd name="T13" fmla="*/ 119 h 129"/>
                <a:gd name="T14" fmla="*/ 111 w 111"/>
                <a:gd name="T15" fmla="*/ 10 h 129"/>
                <a:gd name="T16" fmla="*/ 101 w 111"/>
                <a:gd name="T17" fmla="*/ 0 h 129"/>
                <a:gd name="T18" fmla="*/ 101 w 111"/>
                <a:gd name="T19" fmla="*/ 109 h 129"/>
                <a:gd name="T20" fmla="*/ 10 w 111"/>
                <a:gd name="T21" fmla="*/ 109 h 129"/>
                <a:gd name="T22" fmla="*/ 10 w 111"/>
                <a:gd name="T23" fmla="*/ 11 h 129"/>
                <a:gd name="T24" fmla="*/ 101 w 111"/>
                <a:gd name="T25" fmla="*/ 11 h 129"/>
                <a:gd name="T26" fmla="*/ 101 w 111"/>
                <a:gd name="T27" fmla="*/ 109 h 129"/>
                <a:gd name="T28" fmla="*/ 68 w 111"/>
                <a:gd name="T29" fmla="*/ 121 h 129"/>
                <a:gd name="T30" fmla="*/ 43 w 111"/>
                <a:gd name="T31" fmla="*/ 121 h 129"/>
                <a:gd name="T32" fmla="*/ 43 w 111"/>
                <a:gd name="T33" fmla="*/ 118 h 129"/>
                <a:gd name="T34" fmla="*/ 68 w 111"/>
                <a:gd name="T35" fmla="*/ 118 h 129"/>
                <a:gd name="T36" fmla="*/ 68 w 111"/>
                <a:gd name="T37" fmla="*/ 12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1" h="129">
                  <a:moveTo>
                    <a:pt x="101" y="0"/>
                  </a:moveTo>
                  <a:cubicBezTo>
                    <a:pt x="10" y="0"/>
                    <a:pt x="10" y="0"/>
                    <a:pt x="10" y="0"/>
                  </a:cubicBezTo>
                  <a:cubicBezTo>
                    <a:pt x="5" y="0"/>
                    <a:pt x="0" y="4"/>
                    <a:pt x="0" y="10"/>
                  </a:cubicBezTo>
                  <a:cubicBezTo>
                    <a:pt x="0" y="119"/>
                    <a:pt x="0" y="119"/>
                    <a:pt x="0" y="119"/>
                  </a:cubicBezTo>
                  <a:cubicBezTo>
                    <a:pt x="0" y="125"/>
                    <a:pt x="5" y="129"/>
                    <a:pt x="10" y="129"/>
                  </a:cubicBezTo>
                  <a:cubicBezTo>
                    <a:pt x="101" y="129"/>
                    <a:pt x="101" y="129"/>
                    <a:pt x="101" y="129"/>
                  </a:cubicBezTo>
                  <a:cubicBezTo>
                    <a:pt x="107" y="129"/>
                    <a:pt x="111" y="125"/>
                    <a:pt x="111" y="119"/>
                  </a:cubicBezTo>
                  <a:cubicBezTo>
                    <a:pt x="111" y="10"/>
                    <a:pt x="111" y="10"/>
                    <a:pt x="111" y="10"/>
                  </a:cubicBezTo>
                  <a:cubicBezTo>
                    <a:pt x="111" y="4"/>
                    <a:pt x="107" y="0"/>
                    <a:pt x="101" y="0"/>
                  </a:cubicBezTo>
                  <a:close/>
                  <a:moveTo>
                    <a:pt x="101" y="109"/>
                  </a:moveTo>
                  <a:cubicBezTo>
                    <a:pt x="10" y="109"/>
                    <a:pt x="10" y="109"/>
                    <a:pt x="10" y="109"/>
                  </a:cubicBezTo>
                  <a:cubicBezTo>
                    <a:pt x="10" y="11"/>
                    <a:pt x="10" y="11"/>
                    <a:pt x="10" y="11"/>
                  </a:cubicBezTo>
                  <a:cubicBezTo>
                    <a:pt x="101" y="11"/>
                    <a:pt x="101" y="11"/>
                    <a:pt x="101" y="11"/>
                  </a:cubicBezTo>
                  <a:lnTo>
                    <a:pt x="101" y="109"/>
                  </a:lnTo>
                  <a:close/>
                  <a:moveTo>
                    <a:pt x="68" y="121"/>
                  </a:moveTo>
                  <a:cubicBezTo>
                    <a:pt x="43" y="121"/>
                    <a:pt x="43" y="121"/>
                    <a:pt x="43" y="121"/>
                  </a:cubicBezTo>
                  <a:cubicBezTo>
                    <a:pt x="43" y="118"/>
                    <a:pt x="43" y="118"/>
                    <a:pt x="43" y="118"/>
                  </a:cubicBezTo>
                  <a:cubicBezTo>
                    <a:pt x="68" y="118"/>
                    <a:pt x="68" y="118"/>
                    <a:pt x="68" y="118"/>
                  </a:cubicBezTo>
                  <a:lnTo>
                    <a:pt x="68" y="121"/>
                  </a:lnTo>
                  <a:close/>
                </a:path>
              </a:pathLst>
            </a:custGeom>
            <a:solidFill>
              <a:schemeClr val="bg1"/>
            </a:solidFill>
            <a:ln>
              <a:noFill/>
            </a:ln>
          </p:spPr>
          <p:txBody>
            <a:bodyPr vert="horz" wrap="square" lIns="91440" tIns="45720" rIns="91440" bIns="45720" numCol="1" anchor="t" anchorCtr="0" compatLnSpc="1"/>
            <a:lstStyle/>
            <a:p>
              <a:endParaRPr lang="en-US"/>
            </a:p>
          </p:txBody>
        </p:sp>
      </p:grpSp>
      <p:grpSp>
        <p:nvGrpSpPr>
          <p:cNvPr id="65" name="组合 64"/>
          <p:cNvGrpSpPr/>
          <p:nvPr/>
        </p:nvGrpSpPr>
        <p:grpSpPr>
          <a:xfrm>
            <a:off x="2162364" y="2338428"/>
            <a:ext cx="805243" cy="778229"/>
            <a:chOff x="2162364" y="2338428"/>
            <a:chExt cx="805243" cy="778229"/>
          </a:xfrm>
        </p:grpSpPr>
        <p:sp>
          <p:nvSpPr>
            <p:cNvPr id="42" name="Rounded Rectangle 5"/>
            <p:cNvSpPr/>
            <p:nvPr/>
          </p:nvSpPr>
          <p:spPr>
            <a:xfrm>
              <a:off x="2162364" y="2338428"/>
              <a:ext cx="805243" cy="778229"/>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9" name="Group 18"/>
            <p:cNvGrpSpPr/>
            <p:nvPr/>
          </p:nvGrpSpPr>
          <p:grpSpPr>
            <a:xfrm>
              <a:off x="2452046" y="2561022"/>
              <a:ext cx="225878" cy="393762"/>
              <a:chOff x="5734050" y="3273426"/>
              <a:chExt cx="117475" cy="204788"/>
            </a:xfrm>
            <a:solidFill>
              <a:schemeClr val="bg1"/>
            </a:solidFill>
          </p:grpSpPr>
          <p:sp>
            <p:nvSpPr>
              <p:cNvPr id="50" name="Freeform 22"/>
              <p:cNvSpPr/>
              <p:nvPr/>
            </p:nvSpPr>
            <p:spPr bwMode="auto">
              <a:xfrm>
                <a:off x="5756275" y="3273426"/>
                <a:ext cx="95250" cy="204788"/>
              </a:xfrm>
              <a:custGeom>
                <a:avLst/>
                <a:gdLst>
                  <a:gd name="T0" fmla="*/ 53 w 59"/>
                  <a:gd name="T1" fmla="*/ 6 h 126"/>
                  <a:gd name="T2" fmla="*/ 9 w 59"/>
                  <a:gd name="T3" fmla="*/ 38 h 126"/>
                  <a:gd name="T4" fmla="*/ 0 w 59"/>
                  <a:gd name="T5" fmla="*/ 40 h 126"/>
                  <a:gd name="T6" fmla="*/ 0 w 59"/>
                  <a:gd name="T7" fmla="*/ 87 h 126"/>
                  <a:gd name="T8" fmla="*/ 9 w 59"/>
                  <a:gd name="T9" fmla="*/ 88 h 126"/>
                  <a:gd name="T10" fmla="*/ 52 w 59"/>
                  <a:gd name="T11" fmla="*/ 120 h 126"/>
                  <a:gd name="T12" fmla="*/ 59 w 59"/>
                  <a:gd name="T13" fmla="*/ 120 h 126"/>
                  <a:gd name="T14" fmla="*/ 59 w 59"/>
                  <a:gd name="T15" fmla="*/ 6 h 126"/>
                  <a:gd name="T16" fmla="*/ 53 w 59"/>
                  <a:gd name="T17" fmla="*/ 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3" y="6"/>
                    </a:moveTo>
                    <a:cubicBezTo>
                      <a:pt x="9" y="38"/>
                      <a:pt x="9" y="38"/>
                      <a:pt x="9" y="38"/>
                    </a:cubicBezTo>
                    <a:cubicBezTo>
                      <a:pt x="9" y="38"/>
                      <a:pt x="5" y="38"/>
                      <a:pt x="0" y="40"/>
                    </a:cubicBezTo>
                    <a:cubicBezTo>
                      <a:pt x="0" y="87"/>
                      <a:pt x="0" y="87"/>
                      <a:pt x="0" y="87"/>
                    </a:cubicBezTo>
                    <a:cubicBezTo>
                      <a:pt x="5" y="88"/>
                      <a:pt x="9" y="88"/>
                      <a:pt x="9" y="88"/>
                    </a:cubicBezTo>
                    <a:cubicBezTo>
                      <a:pt x="52" y="120"/>
                      <a:pt x="52" y="120"/>
                      <a:pt x="52" y="120"/>
                    </a:cubicBezTo>
                    <a:cubicBezTo>
                      <a:pt x="52" y="120"/>
                      <a:pt x="59" y="126"/>
                      <a:pt x="59" y="120"/>
                    </a:cubicBezTo>
                    <a:cubicBezTo>
                      <a:pt x="59" y="113"/>
                      <a:pt x="59" y="12"/>
                      <a:pt x="59" y="6"/>
                    </a:cubicBezTo>
                    <a:cubicBezTo>
                      <a:pt x="59" y="0"/>
                      <a:pt x="53" y="6"/>
                      <a:pt x="5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23"/>
              <p:cNvSpPr/>
              <p:nvPr/>
            </p:nvSpPr>
            <p:spPr bwMode="auto">
              <a:xfrm>
                <a:off x="5734050" y="3341688"/>
                <a:ext cx="11113" cy="69850"/>
              </a:xfrm>
              <a:custGeom>
                <a:avLst/>
                <a:gdLst>
                  <a:gd name="T0" fmla="*/ 0 w 7"/>
                  <a:gd name="T1" fmla="*/ 7 h 43"/>
                  <a:gd name="T2" fmla="*/ 0 w 7"/>
                  <a:gd name="T3" fmla="*/ 37 h 43"/>
                  <a:gd name="T4" fmla="*/ 7 w 7"/>
                  <a:gd name="T5" fmla="*/ 43 h 43"/>
                  <a:gd name="T6" fmla="*/ 7 w 7"/>
                  <a:gd name="T7" fmla="*/ 0 h 43"/>
                  <a:gd name="T8" fmla="*/ 0 w 7"/>
                  <a:gd name="T9" fmla="*/ 7 h 43"/>
                </a:gdLst>
                <a:ahLst/>
                <a:cxnLst>
                  <a:cxn ang="0">
                    <a:pos x="T0" y="T1"/>
                  </a:cxn>
                  <a:cxn ang="0">
                    <a:pos x="T2" y="T3"/>
                  </a:cxn>
                  <a:cxn ang="0">
                    <a:pos x="T4" y="T5"/>
                  </a:cxn>
                  <a:cxn ang="0">
                    <a:pos x="T6" y="T7"/>
                  </a:cxn>
                  <a:cxn ang="0">
                    <a:pos x="T8" y="T9"/>
                  </a:cxn>
                </a:cxnLst>
                <a:rect l="0" t="0" r="r" b="b"/>
                <a:pathLst>
                  <a:path w="7" h="43">
                    <a:moveTo>
                      <a:pt x="0" y="7"/>
                    </a:moveTo>
                    <a:cubicBezTo>
                      <a:pt x="0" y="16"/>
                      <a:pt x="0" y="31"/>
                      <a:pt x="0" y="37"/>
                    </a:cubicBezTo>
                    <a:cubicBezTo>
                      <a:pt x="0" y="40"/>
                      <a:pt x="3" y="42"/>
                      <a:pt x="7" y="43"/>
                    </a:cubicBezTo>
                    <a:cubicBezTo>
                      <a:pt x="7" y="0"/>
                      <a:pt x="7" y="0"/>
                      <a:pt x="7" y="0"/>
                    </a:cubicBezTo>
                    <a:cubicBezTo>
                      <a:pt x="3" y="1"/>
                      <a:pt x="0" y="4"/>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grpSp>
        <p:nvGrpSpPr>
          <p:cNvPr id="67" name="组合 66"/>
          <p:cNvGrpSpPr/>
          <p:nvPr/>
        </p:nvGrpSpPr>
        <p:grpSpPr>
          <a:xfrm>
            <a:off x="2162364" y="3416365"/>
            <a:ext cx="805243" cy="778229"/>
            <a:chOff x="2162364" y="3416365"/>
            <a:chExt cx="805243" cy="778229"/>
          </a:xfrm>
        </p:grpSpPr>
        <p:sp>
          <p:nvSpPr>
            <p:cNvPr id="43" name="Rounded Rectangle 6"/>
            <p:cNvSpPr/>
            <p:nvPr/>
          </p:nvSpPr>
          <p:spPr>
            <a:xfrm>
              <a:off x="2162364" y="3416365"/>
              <a:ext cx="805243" cy="778229"/>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2" name="Group 21"/>
            <p:cNvGrpSpPr/>
            <p:nvPr/>
          </p:nvGrpSpPr>
          <p:grpSpPr>
            <a:xfrm>
              <a:off x="2337071" y="3573576"/>
              <a:ext cx="455828" cy="462478"/>
              <a:chOff x="2360613" y="2686051"/>
              <a:chExt cx="217488" cy="220662"/>
            </a:xfrm>
            <a:solidFill>
              <a:schemeClr val="bg1"/>
            </a:solidFill>
          </p:grpSpPr>
          <p:sp>
            <p:nvSpPr>
              <p:cNvPr id="53" name="Freeform 34"/>
              <p:cNvSpPr>
                <a:spLocks noEditPoints="1"/>
              </p:cNvSpPr>
              <p:nvPr/>
            </p:nvSpPr>
            <p:spPr bwMode="auto">
              <a:xfrm>
                <a:off x="2427288" y="2686051"/>
                <a:ext cx="150813" cy="150813"/>
              </a:xfrm>
              <a:custGeom>
                <a:avLst/>
                <a:gdLst>
                  <a:gd name="T0" fmla="*/ 65 w 79"/>
                  <a:gd name="T1" fmla="*/ 14 h 79"/>
                  <a:gd name="T2" fmla="*/ 14 w 79"/>
                  <a:gd name="T3" fmla="*/ 14 h 79"/>
                  <a:gd name="T4" fmla="*/ 12 w 79"/>
                  <a:gd name="T5" fmla="*/ 63 h 79"/>
                  <a:gd name="T6" fmla="*/ 12 w 79"/>
                  <a:gd name="T7" fmla="*/ 63 h 79"/>
                  <a:gd name="T8" fmla="*/ 17 w 79"/>
                  <a:gd name="T9" fmla="*/ 68 h 79"/>
                  <a:gd name="T10" fmla="*/ 65 w 79"/>
                  <a:gd name="T11" fmla="*/ 65 h 79"/>
                  <a:gd name="T12" fmla="*/ 65 w 79"/>
                  <a:gd name="T13" fmla="*/ 14 h 79"/>
                  <a:gd name="T14" fmla="*/ 58 w 79"/>
                  <a:gd name="T15" fmla="*/ 59 h 79"/>
                  <a:gd name="T16" fmla="*/ 20 w 79"/>
                  <a:gd name="T17" fmla="*/ 59 h 79"/>
                  <a:gd name="T18" fmla="*/ 20 w 79"/>
                  <a:gd name="T19" fmla="*/ 21 h 79"/>
                  <a:gd name="T20" fmla="*/ 59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1" y="27"/>
                      <a:pt x="0" y="48"/>
                      <a:pt x="12" y="63"/>
                    </a:cubicBezTo>
                    <a:cubicBezTo>
                      <a:pt x="12" y="63"/>
                      <a:pt x="12" y="63"/>
                      <a:pt x="12" y="63"/>
                    </a:cubicBezTo>
                    <a:cubicBezTo>
                      <a:pt x="14" y="65"/>
                      <a:pt x="15" y="66"/>
                      <a:pt x="17" y="68"/>
                    </a:cubicBezTo>
                    <a:cubicBezTo>
                      <a:pt x="31" y="79"/>
                      <a:pt x="52" y="78"/>
                      <a:pt x="65" y="65"/>
                    </a:cubicBezTo>
                    <a:cubicBezTo>
                      <a:pt x="79" y="51"/>
                      <a:pt x="79" y="28"/>
                      <a:pt x="65" y="14"/>
                    </a:cubicBezTo>
                    <a:close/>
                    <a:moveTo>
                      <a:pt x="58" y="59"/>
                    </a:moveTo>
                    <a:cubicBezTo>
                      <a:pt x="48" y="69"/>
                      <a:pt x="31" y="69"/>
                      <a:pt x="20" y="59"/>
                    </a:cubicBezTo>
                    <a:cubicBezTo>
                      <a:pt x="10" y="48"/>
                      <a:pt x="10" y="31"/>
                      <a:pt x="20" y="21"/>
                    </a:cubicBezTo>
                    <a:cubicBezTo>
                      <a:pt x="31" y="10"/>
                      <a:pt x="48" y="10"/>
                      <a:pt x="59"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4" name="Freeform 35"/>
              <p:cNvSpPr/>
              <p:nvPr/>
            </p:nvSpPr>
            <p:spPr bwMode="auto">
              <a:xfrm>
                <a:off x="2360613" y="2814638"/>
                <a:ext cx="92075" cy="92075"/>
              </a:xfrm>
              <a:custGeom>
                <a:avLst/>
                <a:gdLst>
                  <a:gd name="T0" fmla="*/ 0 w 58"/>
                  <a:gd name="T1" fmla="*/ 46 h 58"/>
                  <a:gd name="T2" fmla="*/ 11 w 58"/>
                  <a:gd name="T3" fmla="*/ 58 h 58"/>
                  <a:gd name="T4" fmla="*/ 58 w 58"/>
                  <a:gd name="T5" fmla="*/ 7 h 58"/>
                  <a:gd name="T6" fmla="*/ 50 w 58"/>
                  <a:gd name="T7" fmla="*/ 0 h 58"/>
                  <a:gd name="T8" fmla="*/ 0 w 58"/>
                  <a:gd name="T9" fmla="*/ 46 h 58"/>
                </a:gdLst>
                <a:ahLst/>
                <a:cxnLst>
                  <a:cxn ang="0">
                    <a:pos x="T0" y="T1"/>
                  </a:cxn>
                  <a:cxn ang="0">
                    <a:pos x="T2" y="T3"/>
                  </a:cxn>
                  <a:cxn ang="0">
                    <a:pos x="T4" y="T5"/>
                  </a:cxn>
                  <a:cxn ang="0">
                    <a:pos x="T6" y="T7"/>
                  </a:cxn>
                  <a:cxn ang="0">
                    <a:pos x="T8" y="T9"/>
                  </a:cxn>
                </a:cxnLst>
                <a:rect l="0" t="0" r="r" b="b"/>
                <a:pathLst>
                  <a:path w="58" h="58">
                    <a:moveTo>
                      <a:pt x="0" y="46"/>
                    </a:moveTo>
                    <a:lnTo>
                      <a:pt x="11" y="58"/>
                    </a:lnTo>
                    <a:lnTo>
                      <a:pt x="58" y="7"/>
                    </a:lnTo>
                    <a:lnTo>
                      <a:pt x="50" y="0"/>
                    </a:lnTo>
                    <a:lnTo>
                      <a:pt x="0"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36"/>
              <p:cNvSpPr/>
              <p:nvPr/>
            </p:nvSpPr>
            <p:spPr bwMode="auto">
              <a:xfrm>
                <a:off x="2505075" y="2736851"/>
                <a:ext cx="57150" cy="68263"/>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1"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grpSp>
        <p:nvGrpSpPr>
          <p:cNvPr id="66" name="组合 65"/>
          <p:cNvGrpSpPr/>
          <p:nvPr/>
        </p:nvGrpSpPr>
        <p:grpSpPr>
          <a:xfrm>
            <a:off x="2162364" y="4500903"/>
            <a:ext cx="805243" cy="778229"/>
            <a:chOff x="2162364" y="4500903"/>
            <a:chExt cx="805243" cy="778229"/>
          </a:xfrm>
        </p:grpSpPr>
        <p:sp>
          <p:nvSpPr>
            <p:cNvPr id="44" name="Rounded Rectangle 7"/>
            <p:cNvSpPr/>
            <p:nvPr/>
          </p:nvSpPr>
          <p:spPr>
            <a:xfrm>
              <a:off x="2162364" y="4500903"/>
              <a:ext cx="805243" cy="778229"/>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Freeform 32"/>
            <p:cNvSpPr/>
            <p:nvPr/>
          </p:nvSpPr>
          <p:spPr bwMode="auto">
            <a:xfrm>
              <a:off x="2349601" y="4739867"/>
              <a:ext cx="430768" cy="380553"/>
            </a:xfrm>
            <a:custGeom>
              <a:avLst/>
              <a:gdLst>
                <a:gd name="T0" fmla="*/ 136 w 136"/>
                <a:gd name="T1" fmla="*/ 48 h 120"/>
                <a:gd name="T2" fmla="*/ 68 w 136"/>
                <a:gd name="T3" fmla="*/ 0 h 120"/>
                <a:gd name="T4" fmla="*/ 0 w 136"/>
                <a:gd name="T5" fmla="*/ 48 h 120"/>
                <a:gd name="T6" fmla="*/ 37 w 136"/>
                <a:gd name="T7" fmla="*/ 91 h 120"/>
                <a:gd name="T8" fmla="*/ 21 w 136"/>
                <a:gd name="T9" fmla="*/ 120 h 120"/>
                <a:gd name="T10" fmla="*/ 72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5" y="0"/>
                    <a:pt x="68" y="0"/>
                  </a:cubicBezTo>
                  <a:cubicBezTo>
                    <a:pt x="30" y="0"/>
                    <a:pt x="0" y="22"/>
                    <a:pt x="0" y="48"/>
                  </a:cubicBezTo>
                  <a:cubicBezTo>
                    <a:pt x="0" y="67"/>
                    <a:pt x="15" y="83"/>
                    <a:pt x="37" y="91"/>
                  </a:cubicBezTo>
                  <a:cubicBezTo>
                    <a:pt x="38" y="96"/>
                    <a:pt x="36" y="106"/>
                    <a:pt x="21" y="120"/>
                  </a:cubicBezTo>
                  <a:cubicBezTo>
                    <a:pt x="21" y="120"/>
                    <a:pt x="54" y="111"/>
                    <a:pt x="72" y="96"/>
                  </a:cubicBezTo>
                  <a:cubicBezTo>
                    <a:pt x="108" y="94"/>
                    <a:pt x="136" y="73"/>
                    <a:pt x="136" y="48"/>
                  </a:cubicBezTo>
                  <a:close/>
                </a:path>
              </a:pathLst>
            </a:custGeom>
            <a:solidFill>
              <a:schemeClr val="bg1"/>
            </a:solidFill>
            <a:ln>
              <a:noFill/>
            </a:ln>
          </p:spPr>
          <p:txBody>
            <a:bodyPr vert="horz" wrap="square" lIns="91440" tIns="45720" rIns="91440" bIns="45720" numCol="1" anchor="t" anchorCtr="0" compatLnSpc="1"/>
            <a:lstStyle/>
            <a:p>
              <a:endParaRPr lang="en-US"/>
            </a:p>
          </p:txBody>
        </p:sp>
      </p:grpSp>
      <p:grpSp>
        <p:nvGrpSpPr>
          <p:cNvPr id="70" name="组合 69"/>
          <p:cNvGrpSpPr/>
          <p:nvPr/>
        </p:nvGrpSpPr>
        <p:grpSpPr>
          <a:xfrm>
            <a:off x="6320407" y="4549859"/>
            <a:ext cx="805243" cy="778229"/>
            <a:chOff x="6320407" y="4549859"/>
            <a:chExt cx="805243" cy="778229"/>
          </a:xfrm>
        </p:grpSpPr>
        <p:sp>
          <p:nvSpPr>
            <p:cNvPr id="47" name="Rounded Rectangle 10"/>
            <p:cNvSpPr/>
            <p:nvPr/>
          </p:nvSpPr>
          <p:spPr>
            <a:xfrm>
              <a:off x="6320407" y="4549859"/>
              <a:ext cx="805243" cy="778229"/>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Freeform 33"/>
            <p:cNvSpPr>
              <a:spLocks noEditPoints="1"/>
            </p:cNvSpPr>
            <p:nvPr/>
          </p:nvSpPr>
          <p:spPr bwMode="auto">
            <a:xfrm>
              <a:off x="6489917" y="4780259"/>
              <a:ext cx="466223" cy="317429"/>
            </a:xfrm>
            <a:custGeom>
              <a:avLst/>
              <a:gdLst>
                <a:gd name="T0" fmla="*/ 135 w 157"/>
                <a:gd name="T1" fmla="*/ 47 h 107"/>
                <a:gd name="T2" fmla="*/ 137 w 157"/>
                <a:gd name="T3" fmla="*/ 37 h 107"/>
                <a:gd name="T4" fmla="*/ 100 w 157"/>
                <a:gd name="T5" fmla="*/ 0 h 107"/>
                <a:gd name="T6" fmla="*/ 73 w 157"/>
                <a:gd name="T7" fmla="*/ 18 h 107"/>
                <a:gd name="T8" fmla="*/ 46 w 157"/>
                <a:gd name="T9" fmla="*/ 8 h 107"/>
                <a:gd name="T10" fmla="*/ 20 w 157"/>
                <a:gd name="T11" fmla="*/ 40 h 107"/>
                <a:gd name="T12" fmla="*/ 21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7 h 107"/>
                <a:gd name="T24" fmla="*/ 120 w 157"/>
                <a:gd name="T25" fmla="*/ 101 h 107"/>
                <a:gd name="T26" fmla="*/ 79 w 157"/>
                <a:gd name="T27" fmla="*/ 101 h 107"/>
                <a:gd name="T28" fmla="*/ 104 w 157"/>
                <a:gd name="T29" fmla="*/ 76 h 107"/>
                <a:gd name="T30" fmla="*/ 103 w 157"/>
                <a:gd name="T31" fmla="*/ 73 h 107"/>
                <a:gd name="T32" fmla="*/ 92 w 157"/>
                <a:gd name="T33" fmla="*/ 73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1 w 157"/>
                <a:gd name="T51" fmla="*/ 76 h 107"/>
                <a:gd name="T52" fmla="*/ 76 w 157"/>
                <a:gd name="T53" fmla="*/ 101 h 107"/>
                <a:gd name="T54" fmla="*/ 38 w 157"/>
                <a:gd name="T55" fmla="*/ 101 h 107"/>
                <a:gd name="T56" fmla="*/ 11 w 157"/>
                <a:gd name="T57" fmla="*/ 75 h 107"/>
                <a:gd name="T58" fmla="*/ 29 w 157"/>
                <a:gd name="T59" fmla="*/ 50 h 107"/>
                <a:gd name="T60" fmla="*/ 28 w 157"/>
                <a:gd name="T61" fmla="*/ 44 h 107"/>
                <a:gd name="T62" fmla="*/ 51 w 157"/>
                <a:gd name="T63" fmla="*/ 17 h 107"/>
                <a:gd name="T64" fmla="*/ 75 w 157"/>
                <a:gd name="T65" fmla="*/ 30 h 107"/>
                <a:gd name="T66" fmla="*/ 98 w 157"/>
                <a:gd name="T67" fmla="*/ 11 h 107"/>
                <a:gd name="T68" fmla="*/ 128 w 157"/>
                <a:gd name="T69" fmla="*/ 42 h 107"/>
                <a:gd name="T70" fmla="*/ 127 w 157"/>
                <a:gd name="T71" fmla="*/ 50 h 107"/>
                <a:gd name="T72" fmla="*/ 147 w 157"/>
                <a:gd name="T73" fmla="*/ 75 h 107"/>
                <a:gd name="T74" fmla="*/ 120 w 157"/>
                <a:gd name="T75"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7"/>
                  </a:moveTo>
                  <a:cubicBezTo>
                    <a:pt x="136" y="44"/>
                    <a:pt x="137" y="40"/>
                    <a:pt x="137" y="37"/>
                  </a:cubicBezTo>
                  <a:cubicBezTo>
                    <a:pt x="137" y="17"/>
                    <a:pt x="120" y="0"/>
                    <a:pt x="100" y="0"/>
                  </a:cubicBezTo>
                  <a:cubicBezTo>
                    <a:pt x="76" y="0"/>
                    <a:pt x="73" y="18"/>
                    <a:pt x="73" y="18"/>
                  </a:cubicBezTo>
                  <a:cubicBezTo>
                    <a:pt x="73" y="18"/>
                    <a:pt x="63" y="6"/>
                    <a:pt x="46" y="8"/>
                  </a:cubicBezTo>
                  <a:cubicBezTo>
                    <a:pt x="30" y="11"/>
                    <a:pt x="20" y="25"/>
                    <a:pt x="20" y="40"/>
                  </a:cubicBezTo>
                  <a:cubicBezTo>
                    <a:pt x="20" y="42"/>
                    <a:pt x="20" y="45"/>
                    <a:pt x="21"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1"/>
                    <a:pt x="135" y="47"/>
                  </a:cubicBezTo>
                  <a:close/>
                  <a:moveTo>
                    <a:pt x="120" y="101"/>
                  </a:moveTo>
                  <a:cubicBezTo>
                    <a:pt x="79" y="101"/>
                    <a:pt x="79" y="101"/>
                    <a:pt x="79" y="101"/>
                  </a:cubicBezTo>
                  <a:cubicBezTo>
                    <a:pt x="82" y="97"/>
                    <a:pt x="104" y="76"/>
                    <a:pt x="104" y="76"/>
                  </a:cubicBezTo>
                  <a:cubicBezTo>
                    <a:pt x="104" y="76"/>
                    <a:pt x="107" y="73"/>
                    <a:pt x="103" y="73"/>
                  </a:cubicBezTo>
                  <a:cubicBezTo>
                    <a:pt x="99" y="73"/>
                    <a:pt x="92" y="73"/>
                    <a:pt x="92" y="73"/>
                  </a:cubicBezTo>
                  <a:cubicBezTo>
                    <a:pt x="92" y="73"/>
                    <a:pt x="92" y="71"/>
                    <a:pt x="92" y="68"/>
                  </a:cubicBezTo>
                  <a:cubicBezTo>
                    <a:pt x="92" y="60"/>
                    <a:pt x="92" y="44"/>
                    <a:pt x="92" y="37"/>
                  </a:cubicBezTo>
                  <a:cubicBezTo>
                    <a:pt x="92" y="37"/>
                    <a:pt x="92" y="36"/>
                    <a:pt x="90" y="36"/>
                  </a:cubicBezTo>
                  <a:cubicBezTo>
                    <a:pt x="88" y="36"/>
                    <a:pt x="67" y="36"/>
                    <a:pt x="64" y="36"/>
                  </a:cubicBezTo>
                  <a:cubicBezTo>
                    <a:pt x="62" y="36"/>
                    <a:pt x="62" y="38"/>
                    <a:pt x="62" y="38"/>
                  </a:cubicBezTo>
                  <a:cubicBezTo>
                    <a:pt x="62" y="44"/>
                    <a:pt x="62" y="60"/>
                    <a:pt x="62" y="68"/>
                  </a:cubicBezTo>
                  <a:cubicBezTo>
                    <a:pt x="62" y="71"/>
                    <a:pt x="62" y="73"/>
                    <a:pt x="62" y="73"/>
                  </a:cubicBezTo>
                  <a:cubicBezTo>
                    <a:pt x="62" y="73"/>
                    <a:pt x="54" y="73"/>
                    <a:pt x="51" y="73"/>
                  </a:cubicBezTo>
                  <a:cubicBezTo>
                    <a:pt x="48" y="73"/>
                    <a:pt x="51" y="76"/>
                    <a:pt x="51" y="76"/>
                  </a:cubicBezTo>
                  <a:cubicBezTo>
                    <a:pt x="76" y="101"/>
                    <a:pt x="76" y="101"/>
                    <a:pt x="76" y="101"/>
                  </a:cubicBezTo>
                  <a:cubicBezTo>
                    <a:pt x="38" y="101"/>
                    <a:pt x="38" y="101"/>
                    <a:pt x="38" y="101"/>
                  </a:cubicBezTo>
                  <a:cubicBezTo>
                    <a:pt x="23" y="101"/>
                    <a:pt x="11" y="89"/>
                    <a:pt x="11" y="75"/>
                  </a:cubicBezTo>
                  <a:cubicBezTo>
                    <a:pt x="11" y="63"/>
                    <a:pt x="19" y="54"/>
                    <a:pt x="29" y="50"/>
                  </a:cubicBezTo>
                  <a:cubicBezTo>
                    <a:pt x="28" y="48"/>
                    <a:pt x="28" y="46"/>
                    <a:pt x="28" y="44"/>
                  </a:cubicBezTo>
                  <a:cubicBezTo>
                    <a:pt x="28" y="32"/>
                    <a:pt x="37" y="20"/>
                    <a:pt x="51" y="17"/>
                  </a:cubicBezTo>
                  <a:cubicBezTo>
                    <a:pt x="66" y="16"/>
                    <a:pt x="75" y="30"/>
                    <a:pt x="75" y="30"/>
                  </a:cubicBezTo>
                  <a:cubicBezTo>
                    <a:pt x="75" y="30"/>
                    <a:pt x="77" y="11"/>
                    <a:pt x="98" y="11"/>
                  </a:cubicBezTo>
                  <a:cubicBezTo>
                    <a:pt x="115" y="11"/>
                    <a:pt x="128" y="25"/>
                    <a:pt x="128" y="42"/>
                  </a:cubicBezTo>
                  <a:cubicBezTo>
                    <a:pt x="128" y="45"/>
                    <a:pt x="128" y="48"/>
                    <a:pt x="127" y="50"/>
                  </a:cubicBezTo>
                  <a:cubicBezTo>
                    <a:pt x="138" y="53"/>
                    <a:pt x="147" y="63"/>
                    <a:pt x="147" y="75"/>
                  </a:cubicBezTo>
                  <a:cubicBezTo>
                    <a:pt x="147" y="89"/>
                    <a:pt x="135" y="101"/>
                    <a:pt x="120" y="101"/>
                  </a:cubicBezTo>
                  <a:close/>
                </a:path>
              </a:pathLst>
            </a:custGeom>
            <a:solidFill>
              <a:schemeClr val="bg1"/>
            </a:solidFill>
            <a:ln>
              <a:noFill/>
            </a:ln>
          </p:spPr>
          <p:txBody>
            <a:bodyPr vert="horz" wrap="square" lIns="91440" tIns="45720" rIns="91440" bIns="45720" numCol="1" anchor="t" anchorCtr="0" compatLnSpc="1"/>
            <a:lstStyle/>
            <a:p>
              <a:endParaRPr lang="en-US"/>
            </a:p>
          </p:txBody>
        </p:sp>
      </p:grpSp>
      <p:grpSp>
        <p:nvGrpSpPr>
          <p:cNvPr id="68" name="组合 67"/>
          <p:cNvGrpSpPr/>
          <p:nvPr/>
        </p:nvGrpSpPr>
        <p:grpSpPr>
          <a:xfrm>
            <a:off x="6320407" y="3465321"/>
            <a:ext cx="805243" cy="778229"/>
            <a:chOff x="6320407" y="3465321"/>
            <a:chExt cx="805243" cy="778229"/>
          </a:xfrm>
        </p:grpSpPr>
        <p:sp>
          <p:nvSpPr>
            <p:cNvPr id="46" name="Rounded Rectangle 9"/>
            <p:cNvSpPr/>
            <p:nvPr/>
          </p:nvSpPr>
          <p:spPr>
            <a:xfrm>
              <a:off x="6320407" y="3465321"/>
              <a:ext cx="805243" cy="778229"/>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12"/>
            <p:cNvSpPr>
              <a:spLocks noEditPoints="1"/>
            </p:cNvSpPr>
            <p:nvPr/>
          </p:nvSpPr>
          <p:spPr bwMode="auto">
            <a:xfrm>
              <a:off x="6619246" y="3672816"/>
              <a:ext cx="207564" cy="363238"/>
            </a:xfrm>
            <a:custGeom>
              <a:avLst/>
              <a:gdLst>
                <a:gd name="T0" fmla="*/ 9 w 66"/>
                <a:gd name="T1" fmla="*/ 0 h 116"/>
                <a:gd name="T2" fmla="*/ 0 w 66"/>
                <a:gd name="T3" fmla="*/ 108 h 116"/>
                <a:gd name="T4" fmla="*/ 58 w 66"/>
                <a:gd name="T5" fmla="*/ 116 h 116"/>
                <a:gd name="T6" fmla="*/ 66 w 66"/>
                <a:gd name="T7" fmla="*/ 8 h 116"/>
                <a:gd name="T8" fmla="*/ 22 w 66"/>
                <a:gd name="T9" fmla="*/ 6 h 116"/>
                <a:gd name="T10" fmla="*/ 45 w 66"/>
                <a:gd name="T11" fmla="*/ 8 h 116"/>
                <a:gd name="T12" fmla="*/ 22 w 66"/>
                <a:gd name="T13" fmla="*/ 6 h 116"/>
                <a:gd name="T14" fmla="*/ 60 w 66"/>
                <a:gd name="T15" fmla="*/ 14 h 116"/>
                <a:gd name="T16" fmla="*/ 7 w 66"/>
                <a:gd name="T17" fmla="*/ 60 h 116"/>
                <a:gd name="T18" fmla="*/ 44 w 66"/>
                <a:gd name="T19" fmla="*/ 82 h 116"/>
                <a:gd name="T20" fmla="*/ 59 w 66"/>
                <a:gd name="T21" fmla="*/ 75 h 116"/>
                <a:gd name="T22" fmla="*/ 44 w 66"/>
                <a:gd name="T23" fmla="*/ 82 h 116"/>
                <a:gd name="T24" fmla="*/ 59 w 66"/>
                <a:gd name="T25" fmla="*/ 94 h 116"/>
                <a:gd name="T26" fmla="*/ 44 w 66"/>
                <a:gd name="T27" fmla="*/ 86 h 116"/>
                <a:gd name="T28" fmla="*/ 44 w 66"/>
                <a:gd name="T29" fmla="*/ 71 h 116"/>
                <a:gd name="T30" fmla="*/ 59 w 66"/>
                <a:gd name="T31" fmla="*/ 64 h 116"/>
                <a:gd name="T32" fmla="*/ 44 w 66"/>
                <a:gd name="T33" fmla="*/ 71 h 116"/>
                <a:gd name="T34" fmla="*/ 8 w 66"/>
                <a:gd name="T35" fmla="*/ 105 h 116"/>
                <a:gd name="T36" fmla="*/ 23 w 66"/>
                <a:gd name="T37" fmla="*/ 98 h 116"/>
                <a:gd name="T38" fmla="*/ 23 w 66"/>
                <a:gd name="T39" fmla="*/ 94 h 116"/>
                <a:gd name="T40" fmla="*/ 8 w 66"/>
                <a:gd name="T41" fmla="*/ 86 h 116"/>
                <a:gd name="T42" fmla="*/ 23 w 66"/>
                <a:gd name="T43" fmla="*/ 94 h 116"/>
                <a:gd name="T44" fmla="*/ 8 w 66"/>
                <a:gd name="T45" fmla="*/ 82 h 116"/>
                <a:gd name="T46" fmla="*/ 23 w 66"/>
                <a:gd name="T47" fmla="*/ 75 h 116"/>
                <a:gd name="T48" fmla="*/ 23 w 66"/>
                <a:gd name="T49" fmla="*/ 71 h 116"/>
                <a:gd name="T50" fmla="*/ 8 w 66"/>
                <a:gd name="T51" fmla="*/ 64 h 116"/>
                <a:gd name="T52" fmla="*/ 23 w 66"/>
                <a:gd name="T53" fmla="*/ 71 h 116"/>
                <a:gd name="T54" fmla="*/ 26 w 66"/>
                <a:gd name="T55" fmla="*/ 105 h 116"/>
                <a:gd name="T56" fmla="*/ 41 w 66"/>
                <a:gd name="T57" fmla="*/ 98 h 116"/>
                <a:gd name="T58" fmla="*/ 41 w 66"/>
                <a:gd name="T59" fmla="*/ 94 h 116"/>
                <a:gd name="T60" fmla="*/ 26 w 66"/>
                <a:gd name="T61" fmla="*/ 86 h 116"/>
                <a:gd name="T62" fmla="*/ 41 w 66"/>
                <a:gd name="T63" fmla="*/ 94 h 116"/>
                <a:gd name="T64" fmla="*/ 26 w 66"/>
                <a:gd name="T65" fmla="*/ 82 h 116"/>
                <a:gd name="T66" fmla="*/ 41 w 66"/>
                <a:gd name="T67" fmla="*/ 75 h 116"/>
                <a:gd name="T68" fmla="*/ 41 w 66"/>
                <a:gd name="T69" fmla="*/ 71 h 116"/>
                <a:gd name="T70" fmla="*/ 26 w 66"/>
                <a:gd name="T71" fmla="*/ 64 h 116"/>
                <a:gd name="T72" fmla="*/ 41 w 66"/>
                <a:gd name="T73" fmla="*/ 71 h 116"/>
                <a:gd name="T74" fmla="*/ 59 w 66"/>
                <a:gd name="T75" fmla="*/ 98 h 116"/>
                <a:gd name="T76" fmla="*/ 44 w 66"/>
                <a:gd name="T77" fmla="*/ 105 h 116"/>
                <a:gd name="T78" fmla="*/ 58 w 66"/>
                <a:gd name="T79" fmla="*/ 116 h 116"/>
                <a:gd name="T80" fmla="*/ 52 w 66"/>
                <a:gd name="T81" fmla="*/ 114 h 116"/>
                <a:gd name="T82" fmla="*/ 58 w 66"/>
                <a:gd name="T83" fmla="*/ 111 h 116"/>
                <a:gd name="T84" fmla="*/ 58 w 66"/>
                <a:gd name="T85"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6" h="116">
                  <a:moveTo>
                    <a:pt x="58" y="0"/>
                  </a:moveTo>
                  <a:cubicBezTo>
                    <a:pt x="9" y="0"/>
                    <a:pt x="9" y="0"/>
                    <a:pt x="9" y="0"/>
                  </a:cubicBezTo>
                  <a:cubicBezTo>
                    <a:pt x="4" y="0"/>
                    <a:pt x="0" y="4"/>
                    <a:pt x="0" y="8"/>
                  </a:cubicBezTo>
                  <a:cubicBezTo>
                    <a:pt x="0" y="108"/>
                    <a:pt x="0" y="108"/>
                    <a:pt x="0" y="108"/>
                  </a:cubicBezTo>
                  <a:cubicBezTo>
                    <a:pt x="0" y="112"/>
                    <a:pt x="4" y="116"/>
                    <a:pt x="9" y="116"/>
                  </a:cubicBezTo>
                  <a:cubicBezTo>
                    <a:pt x="58" y="116"/>
                    <a:pt x="58" y="116"/>
                    <a:pt x="58" y="116"/>
                  </a:cubicBezTo>
                  <a:cubicBezTo>
                    <a:pt x="62" y="116"/>
                    <a:pt x="66" y="112"/>
                    <a:pt x="66" y="108"/>
                  </a:cubicBezTo>
                  <a:cubicBezTo>
                    <a:pt x="66" y="8"/>
                    <a:pt x="66" y="8"/>
                    <a:pt x="66" y="8"/>
                  </a:cubicBezTo>
                  <a:cubicBezTo>
                    <a:pt x="66" y="4"/>
                    <a:pt x="62" y="0"/>
                    <a:pt x="58" y="0"/>
                  </a:cubicBezTo>
                  <a:close/>
                  <a:moveTo>
                    <a:pt x="22" y="6"/>
                  </a:moveTo>
                  <a:cubicBezTo>
                    <a:pt x="45" y="6"/>
                    <a:pt x="45" y="6"/>
                    <a:pt x="45" y="6"/>
                  </a:cubicBezTo>
                  <a:cubicBezTo>
                    <a:pt x="45" y="8"/>
                    <a:pt x="45" y="8"/>
                    <a:pt x="45" y="8"/>
                  </a:cubicBezTo>
                  <a:cubicBezTo>
                    <a:pt x="22" y="8"/>
                    <a:pt x="22" y="8"/>
                    <a:pt x="22" y="8"/>
                  </a:cubicBezTo>
                  <a:lnTo>
                    <a:pt x="22" y="6"/>
                  </a:lnTo>
                  <a:close/>
                  <a:moveTo>
                    <a:pt x="7" y="14"/>
                  </a:moveTo>
                  <a:cubicBezTo>
                    <a:pt x="60" y="14"/>
                    <a:pt x="60" y="14"/>
                    <a:pt x="60" y="14"/>
                  </a:cubicBezTo>
                  <a:cubicBezTo>
                    <a:pt x="60" y="60"/>
                    <a:pt x="60" y="60"/>
                    <a:pt x="60" y="60"/>
                  </a:cubicBezTo>
                  <a:cubicBezTo>
                    <a:pt x="7" y="60"/>
                    <a:pt x="7" y="60"/>
                    <a:pt x="7" y="60"/>
                  </a:cubicBezTo>
                  <a:lnTo>
                    <a:pt x="7" y="14"/>
                  </a:lnTo>
                  <a:close/>
                  <a:moveTo>
                    <a:pt x="44" y="82"/>
                  </a:moveTo>
                  <a:cubicBezTo>
                    <a:pt x="44" y="75"/>
                    <a:pt x="44" y="75"/>
                    <a:pt x="44" y="75"/>
                  </a:cubicBezTo>
                  <a:cubicBezTo>
                    <a:pt x="59" y="75"/>
                    <a:pt x="59" y="75"/>
                    <a:pt x="59" y="75"/>
                  </a:cubicBezTo>
                  <a:cubicBezTo>
                    <a:pt x="59" y="82"/>
                    <a:pt x="59" y="82"/>
                    <a:pt x="59" y="82"/>
                  </a:cubicBezTo>
                  <a:lnTo>
                    <a:pt x="44" y="82"/>
                  </a:lnTo>
                  <a:close/>
                  <a:moveTo>
                    <a:pt x="59" y="86"/>
                  </a:moveTo>
                  <a:cubicBezTo>
                    <a:pt x="59" y="94"/>
                    <a:pt x="59" y="94"/>
                    <a:pt x="59" y="94"/>
                  </a:cubicBezTo>
                  <a:cubicBezTo>
                    <a:pt x="44" y="94"/>
                    <a:pt x="44" y="94"/>
                    <a:pt x="44" y="94"/>
                  </a:cubicBezTo>
                  <a:cubicBezTo>
                    <a:pt x="44" y="86"/>
                    <a:pt x="44" y="86"/>
                    <a:pt x="44" y="86"/>
                  </a:cubicBezTo>
                  <a:lnTo>
                    <a:pt x="59" y="86"/>
                  </a:lnTo>
                  <a:close/>
                  <a:moveTo>
                    <a:pt x="44" y="71"/>
                  </a:moveTo>
                  <a:cubicBezTo>
                    <a:pt x="44" y="64"/>
                    <a:pt x="44" y="64"/>
                    <a:pt x="44" y="64"/>
                  </a:cubicBezTo>
                  <a:cubicBezTo>
                    <a:pt x="59" y="64"/>
                    <a:pt x="59" y="64"/>
                    <a:pt x="59" y="64"/>
                  </a:cubicBezTo>
                  <a:cubicBezTo>
                    <a:pt x="59" y="71"/>
                    <a:pt x="59" y="71"/>
                    <a:pt x="59" y="71"/>
                  </a:cubicBezTo>
                  <a:lnTo>
                    <a:pt x="44" y="71"/>
                  </a:lnTo>
                  <a:close/>
                  <a:moveTo>
                    <a:pt x="23" y="105"/>
                  </a:moveTo>
                  <a:cubicBezTo>
                    <a:pt x="8" y="105"/>
                    <a:pt x="8" y="105"/>
                    <a:pt x="8" y="105"/>
                  </a:cubicBezTo>
                  <a:cubicBezTo>
                    <a:pt x="8" y="98"/>
                    <a:pt x="8" y="98"/>
                    <a:pt x="8" y="98"/>
                  </a:cubicBezTo>
                  <a:cubicBezTo>
                    <a:pt x="23" y="98"/>
                    <a:pt x="23" y="98"/>
                    <a:pt x="23" y="98"/>
                  </a:cubicBezTo>
                  <a:lnTo>
                    <a:pt x="23" y="105"/>
                  </a:lnTo>
                  <a:close/>
                  <a:moveTo>
                    <a:pt x="23" y="94"/>
                  </a:moveTo>
                  <a:cubicBezTo>
                    <a:pt x="8" y="94"/>
                    <a:pt x="8" y="94"/>
                    <a:pt x="8" y="94"/>
                  </a:cubicBezTo>
                  <a:cubicBezTo>
                    <a:pt x="8" y="86"/>
                    <a:pt x="8" y="86"/>
                    <a:pt x="8" y="86"/>
                  </a:cubicBezTo>
                  <a:cubicBezTo>
                    <a:pt x="23" y="86"/>
                    <a:pt x="23" y="86"/>
                    <a:pt x="23" y="86"/>
                  </a:cubicBezTo>
                  <a:lnTo>
                    <a:pt x="23" y="94"/>
                  </a:lnTo>
                  <a:close/>
                  <a:moveTo>
                    <a:pt x="23" y="82"/>
                  </a:moveTo>
                  <a:cubicBezTo>
                    <a:pt x="8" y="82"/>
                    <a:pt x="8" y="82"/>
                    <a:pt x="8" y="82"/>
                  </a:cubicBezTo>
                  <a:cubicBezTo>
                    <a:pt x="8" y="75"/>
                    <a:pt x="8" y="75"/>
                    <a:pt x="8" y="75"/>
                  </a:cubicBezTo>
                  <a:cubicBezTo>
                    <a:pt x="23" y="75"/>
                    <a:pt x="23" y="75"/>
                    <a:pt x="23" y="75"/>
                  </a:cubicBezTo>
                  <a:lnTo>
                    <a:pt x="23" y="82"/>
                  </a:lnTo>
                  <a:close/>
                  <a:moveTo>
                    <a:pt x="23" y="71"/>
                  </a:moveTo>
                  <a:cubicBezTo>
                    <a:pt x="8" y="71"/>
                    <a:pt x="8" y="71"/>
                    <a:pt x="8" y="71"/>
                  </a:cubicBezTo>
                  <a:cubicBezTo>
                    <a:pt x="8" y="64"/>
                    <a:pt x="8" y="64"/>
                    <a:pt x="8" y="64"/>
                  </a:cubicBezTo>
                  <a:cubicBezTo>
                    <a:pt x="23" y="64"/>
                    <a:pt x="23" y="64"/>
                    <a:pt x="23" y="64"/>
                  </a:cubicBezTo>
                  <a:lnTo>
                    <a:pt x="23" y="71"/>
                  </a:lnTo>
                  <a:close/>
                  <a:moveTo>
                    <a:pt x="41" y="105"/>
                  </a:moveTo>
                  <a:cubicBezTo>
                    <a:pt x="26" y="105"/>
                    <a:pt x="26" y="105"/>
                    <a:pt x="26" y="105"/>
                  </a:cubicBezTo>
                  <a:cubicBezTo>
                    <a:pt x="26" y="98"/>
                    <a:pt x="26" y="98"/>
                    <a:pt x="26" y="98"/>
                  </a:cubicBezTo>
                  <a:cubicBezTo>
                    <a:pt x="41" y="98"/>
                    <a:pt x="41" y="98"/>
                    <a:pt x="41" y="98"/>
                  </a:cubicBezTo>
                  <a:lnTo>
                    <a:pt x="41" y="105"/>
                  </a:lnTo>
                  <a:close/>
                  <a:moveTo>
                    <a:pt x="41" y="94"/>
                  </a:moveTo>
                  <a:cubicBezTo>
                    <a:pt x="26" y="94"/>
                    <a:pt x="26" y="94"/>
                    <a:pt x="26" y="94"/>
                  </a:cubicBezTo>
                  <a:cubicBezTo>
                    <a:pt x="26" y="86"/>
                    <a:pt x="26" y="86"/>
                    <a:pt x="26" y="86"/>
                  </a:cubicBezTo>
                  <a:cubicBezTo>
                    <a:pt x="41" y="86"/>
                    <a:pt x="41" y="86"/>
                    <a:pt x="41" y="86"/>
                  </a:cubicBezTo>
                  <a:lnTo>
                    <a:pt x="41" y="94"/>
                  </a:lnTo>
                  <a:close/>
                  <a:moveTo>
                    <a:pt x="41" y="82"/>
                  </a:moveTo>
                  <a:cubicBezTo>
                    <a:pt x="26" y="82"/>
                    <a:pt x="26" y="82"/>
                    <a:pt x="26" y="82"/>
                  </a:cubicBezTo>
                  <a:cubicBezTo>
                    <a:pt x="26" y="75"/>
                    <a:pt x="26" y="75"/>
                    <a:pt x="26" y="75"/>
                  </a:cubicBezTo>
                  <a:cubicBezTo>
                    <a:pt x="41" y="75"/>
                    <a:pt x="41" y="75"/>
                    <a:pt x="41" y="75"/>
                  </a:cubicBezTo>
                  <a:lnTo>
                    <a:pt x="41" y="82"/>
                  </a:lnTo>
                  <a:close/>
                  <a:moveTo>
                    <a:pt x="41" y="71"/>
                  </a:moveTo>
                  <a:cubicBezTo>
                    <a:pt x="26" y="71"/>
                    <a:pt x="26" y="71"/>
                    <a:pt x="26" y="71"/>
                  </a:cubicBezTo>
                  <a:cubicBezTo>
                    <a:pt x="26" y="64"/>
                    <a:pt x="26" y="64"/>
                    <a:pt x="26" y="64"/>
                  </a:cubicBezTo>
                  <a:cubicBezTo>
                    <a:pt x="41" y="64"/>
                    <a:pt x="41" y="64"/>
                    <a:pt x="41" y="64"/>
                  </a:cubicBezTo>
                  <a:lnTo>
                    <a:pt x="41" y="71"/>
                  </a:lnTo>
                  <a:close/>
                  <a:moveTo>
                    <a:pt x="44" y="98"/>
                  </a:moveTo>
                  <a:cubicBezTo>
                    <a:pt x="59" y="98"/>
                    <a:pt x="59" y="98"/>
                    <a:pt x="59" y="98"/>
                  </a:cubicBezTo>
                  <a:cubicBezTo>
                    <a:pt x="59" y="105"/>
                    <a:pt x="59" y="105"/>
                    <a:pt x="59" y="105"/>
                  </a:cubicBezTo>
                  <a:cubicBezTo>
                    <a:pt x="44" y="105"/>
                    <a:pt x="44" y="105"/>
                    <a:pt x="44" y="105"/>
                  </a:cubicBezTo>
                  <a:lnTo>
                    <a:pt x="44" y="98"/>
                  </a:lnTo>
                  <a:close/>
                  <a:moveTo>
                    <a:pt x="58" y="116"/>
                  </a:moveTo>
                  <a:cubicBezTo>
                    <a:pt x="54" y="116"/>
                    <a:pt x="54" y="116"/>
                    <a:pt x="54" y="116"/>
                  </a:cubicBezTo>
                  <a:cubicBezTo>
                    <a:pt x="53" y="116"/>
                    <a:pt x="52" y="115"/>
                    <a:pt x="52" y="114"/>
                  </a:cubicBezTo>
                  <a:cubicBezTo>
                    <a:pt x="52" y="112"/>
                    <a:pt x="53" y="111"/>
                    <a:pt x="54" y="111"/>
                  </a:cubicBezTo>
                  <a:cubicBezTo>
                    <a:pt x="58" y="111"/>
                    <a:pt x="58" y="111"/>
                    <a:pt x="58" y="111"/>
                  </a:cubicBezTo>
                  <a:cubicBezTo>
                    <a:pt x="59" y="111"/>
                    <a:pt x="60" y="112"/>
                    <a:pt x="60" y="114"/>
                  </a:cubicBezTo>
                  <a:cubicBezTo>
                    <a:pt x="60" y="115"/>
                    <a:pt x="59" y="116"/>
                    <a:pt x="58" y="116"/>
                  </a:cubicBezTo>
                  <a:close/>
                </a:path>
              </a:pathLst>
            </a:custGeom>
            <a:solidFill>
              <a:schemeClr val="bg1"/>
            </a:solidFill>
            <a:ln>
              <a:noFill/>
            </a:ln>
          </p:spPr>
          <p:txBody>
            <a:bodyPr vert="horz" wrap="square" lIns="91440" tIns="45720" rIns="91440" bIns="45720" numCol="1" anchor="t" anchorCtr="0" compatLnSpc="1"/>
            <a:lstStyle/>
            <a:p>
              <a:endParaRPr lang="en-US"/>
            </a:p>
          </p:txBody>
        </p:sp>
      </p:grpSp>
      <p:sp>
        <p:nvSpPr>
          <p:cNvPr id="59" name="TextBox 58"/>
          <p:cNvSpPr txBox="1"/>
          <p:nvPr/>
        </p:nvSpPr>
        <p:spPr>
          <a:xfrm>
            <a:off x="7143840" y="2204864"/>
            <a:ext cx="1964664" cy="1034899"/>
          </a:xfrm>
          <a:prstGeom prst="rect">
            <a:avLst/>
          </a:prstGeom>
          <a:noFill/>
        </p:spPr>
        <p:txBody>
          <a:bodyPr wrap="square">
            <a:spAutoFit/>
          </a:bodyPr>
          <a:lstStyle/>
          <a:p>
            <a:pPr eaLnBrk="1" fontAlgn="auto" hangingPunct="1">
              <a:lnSpc>
                <a:spcPct val="125000"/>
              </a:lnSpc>
              <a:spcBef>
                <a:spcPts val="0"/>
              </a:spcBef>
              <a:spcAft>
                <a:spcPts val="0"/>
              </a:spcAft>
              <a:defRPr/>
            </a:pPr>
            <a:r>
              <a:rPr lang="zh-CN" altLang="en-US" sz="1600" b="1" dirty="0" smtClean="0">
                <a:latin typeface="微软雅黑" panose="020B0503020204020204" pitchFamily="34" charset="-122"/>
                <a:ea typeface="微软雅黑" panose="020B0503020204020204" pitchFamily="34" charset="-122"/>
              </a:rPr>
              <a:t>添加文本</a:t>
            </a:r>
            <a:endParaRPr lang="en-US" altLang="zh-CN" sz="1600" b="1" dirty="0">
              <a:latin typeface="微软雅黑" panose="020B0503020204020204" pitchFamily="34" charset="-122"/>
              <a:ea typeface="微软雅黑" panose="020B0503020204020204" pitchFamily="34" charset="-122"/>
            </a:endParaRPr>
          </a:p>
          <a:p>
            <a:pPr eaLnBrk="1" fontAlgn="auto" hangingPunct="1">
              <a:lnSpc>
                <a:spcPct val="125000"/>
              </a:lnSpc>
              <a:spcBef>
                <a:spcPts val="0"/>
              </a:spcBef>
              <a:spcAft>
                <a:spcPts val="0"/>
              </a:spcAft>
              <a:defRPr/>
            </a:pPr>
            <a:r>
              <a:rPr lang="zh-CN" altLang="en-US" sz="1100" dirty="0">
                <a:solidFill>
                  <a:srgbClr val="292929"/>
                </a:solidFill>
                <a:latin typeface="微软雅黑" panose="020B0503020204020204" pitchFamily="34" charset="-122"/>
                <a:ea typeface="微软雅黑" panose="020B0503020204020204" pitchFamily="34" charset="-122"/>
              </a:rPr>
              <a:t>点击此处输入文字点击此处输入文字点击此处输入文字点击此处输入</a:t>
            </a:r>
            <a:r>
              <a:rPr lang="zh-CN" altLang="en-US" sz="1100" dirty="0" smtClean="0">
                <a:solidFill>
                  <a:srgbClr val="292929"/>
                </a:solidFill>
                <a:latin typeface="微软雅黑" panose="020B0503020204020204" pitchFamily="34" charset="-122"/>
                <a:ea typeface="微软雅黑" panose="020B0503020204020204" pitchFamily="34" charset="-122"/>
              </a:rPr>
              <a:t>文字</a:t>
            </a:r>
            <a:endParaRPr lang="zh-CN" altLang="en-US" sz="1100" dirty="0">
              <a:solidFill>
                <a:srgbClr val="292929"/>
              </a:solidFill>
              <a:latin typeface="微软雅黑" panose="020B0503020204020204" pitchFamily="34" charset="-122"/>
              <a:ea typeface="微软雅黑" panose="020B0503020204020204" pitchFamily="34" charset="-122"/>
            </a:endParaRPr>
          </a:p>
        </p:txBody>
      </p:sp>
      <p:sp>
        <p:nvSpPr>
          <p:cNvPr id="60" name="TextBox 59"/>
          <p:cNvSpPr txBox="1"/>
          <p:nvPr/>
        </p:nvSpPr>
        <p:spPr>
          <a:xfrm>
            <a:off x="7143840" y="3402213"/>
            <a:ext cx="1964664" cy="1034899"/>
          </a:xfrm>
          <a:prstGeom prst="rect">
            <a:avLst/>
          </a:prstGeom>
          <a:noFill/>
        </p:spPr>
        <p:txBody>
          <a:bodyPr wrap="square">
            <a:spAutoFit/>
          </a:bodyPr>
          <a:lstStyle/>
          <a:p>
            <a:pPr eaLnBrk="1" fontAlgn="auto" hangingPunct="1">
              <a:lnSpc>
                <a:spcPct val="125000"/>
              </a:lnSpc>
              <a:spcBef>
                <a:spcPts val="0"/>
              </a:spcBef>
              <a:spcAft>
                <a:spcPts val="0"/>
              </a:spcAft>
              <a:defRPr/>
            </a:pPr>
            <a:r>
              <a:rPr lang="zh-CN" altLang="en-US" sz="1600" b="1" dirty="0" smtClean="0">
                <a:latin typeface="微软雅黑" panose="020B0503020204020204" pitchFamily="34" charset="-122"/>
                <a:ea typeface="微软雅黑" panose="020B0503020204020204" pitchFamily="34" charset="-122"/>
              </a:rPr>
              <a:t>添加文本</a:t>
            </a:r>
            <a:endParaRPr lang="en-US" altLang="zh-CN" sz="1600" b="1" dirty="0">
              <a:latin typeface="微软雅黑" panose="020B0503020204020204" pitchFamily="34" charset="-122"/>
              <a:ea typeface="微软雅黑" panose="020B0503020204020204" pitchFamily="34" charset="-122"/>
            </a:endParaRPr>
          </a:p>
          <a:p>
            <a:pPr eaLnBrk="1" fontAlgn="auto" hangingPunct="1">
              <a:lnSpc>
                <a:spcPct val="125000"/>
              </a:lnSpc>
              <a:spcBef>
                <a:spcPts val="0"/>
              </a:spcBef>
              <a:spcAft>
                <a:spcPts val="0"/>
              </a:spcAft>
              <a:defRPr/>
            </a:pPr>
            <a:r>
              <a:rPr lang="zh-CN" altLang="en-US" sz="1100" dirty="0">
                <a:solidFill>
                  <a:srgbClr val="292929"/>
                </a:solidFill>
                <a:latin typeface="微软雅黑" panose="020B0503020204020204" pitchFamily="34" charset="-122"/>
                <a:ea typeface="微软雅黑" panose="020B0503020204020204" pitchFamily="34" charset="-122"/>
              </a:rPr>
              <a:t>点击此处输入文字点击此处输入文字点击此处输入文字点击此处输入</a:t>
            </a:r>
            <a:r>
              <a:rPr lang="zh-CN" altLang="en-US" sz="1100" dirty="0" smtClean="0">
                <a:solidFill>
                  <a:srgbClr val="292929"/>
                </a:solidFill>
                <a:latin typeface="微软雅黑" panose="020B0503020204020204" pitchFamily="34" charset="-122"/>
                <a:ea typeface="微软雅黑" panose="020B0503020204020204" pitchFamily="34" charset="-122"/>
              </a:rPr>
              <a:t>文字</a:t>
            </a:r>
            <a:endParaRPr lang="zh-CN" altLang="en-US" sz="1100" dirty="0">
              <a:solidFill>
                <a:srgbClr val="292929"/>
              </a:solidFill>
              <a:latin typeface="微软雅黑" panose="020B0503020204020204" pitchFamily="34" charset="-122"/>
              <a:ea typeface="微软雅黑" panose="020B0503020204020204" pitchFamily="34" charset="-122"/>
            </a:endParaRPr>
          </a:p>
        </p:txBody>
      </p:sp>
      <p:sp>
        <p:nvSpPr>
          <p:cNvPr id="61" name="TextBox 60"/>
          <p:cNvSpPr txBox="1"/>
          <p:nvPr/>
        </p:nvSpPr>
        <p:spPr>
          <a:xfrm>
            <a:off x="7143840" y="4534675"/>
            <a:ext cx="1964664" cy="1034899"/>
          </a:xfrm>
          <a:prstGeom prst="rect">
            <a:avLst/>
          </a:prstGeom>
          <a:noFill/>
        </p:spPr>
        <p:txBody>
          <a:bodyPr wrap="square">
            <a:spAutoFit/>
          </a:bodyPr>
          <a:lstStyle/>
          <a:p>
            <a:pPr eaLnBrk="1" fontAlgn="auto" hangingPunct="1">
              <a:lnSpc>
                <a:spcPct val="125000"/>
              </a:lnSpc>
              <a:spcBef>
                <a:spcPts val="0"/>
              </a:spcBef>
              <a:spcAft>
                <a:spcPts val="0"/>
              </a:spcAft>
              <a:defRPr/>
            </a:pPr>
            <a:r>
              <a:rPr lang="zh-CN" altLang="en-US" sz="1600" b="1" dirty="0" smtClean="0">
                <a:latin typeface="微软雅黑" panose="020B0503020204020204" pitchFamily="34" charset="-122"/>
                <a:ea typeface="微软雅黑" panose="020B0503020204020204" pitchFamily="34" charset="-122"/>
              </a:rPr>
              <a:t>添加文本</a:t>
            </a:r>
            <a:endParaRPr lang="en-US" altLang="zh-CN" sz="1600" b="1" dirty="0">
              <a:latin typeface="微软雅黑" panose="020B0503020204020204" pitchFamily="34" charset="-122"/>
              <a:ea typeface="微软雅黑" panose="020B0503020204020204" pitchFamily="34" charset="-122"/>
            </a:endParaRPr>
          </a:p>
          <a:p>
            <a:pPr eaLnBrk="1" fontAlgn="auto" hangingPunct="1">
              <a:lnSpc>
                <a:spcPct val="125000"/>
              </a:lnSpc>
              <a:spcBef>
                <a:spcPts val="0"/>
              </a:spcBef>
              <a:spcAft>
                <a:spcPts val="0"/>
              </a:spcAft>
              <a:defRPr/>
            </a:pPr>
            <a:r>
              <a:rPr lang="zh-CN" altLang="en-US" sz="1100" dirty="0">
                <a:solidFill>
                  <a:srgbClr val="292929"/>
                </a:solidFill>
                <a:latin typeface="微软雅黑" panose="020B0503020204020204" pitchFamily="34" charset="-122"/>
                <a:ea typeface="微软雅黑" panose="020B0503020204020204" pitchFamily="34" charset="-122"/>
              </a:rPr>
              <a:t>点击此处输入文字点击此处输入文字点击此处输入文字点击此处输入</a:t>
            </a:r>
            <a:r>
              <a:rPr lang="zh-CN" altLang="en-US" sz="1100" dirty="0" smtClean="0">
                <a:solidFill>
                  <a:srgbClr val="292929"/>
                </a:solidFill>
                <a:latin typeface="微软雅黑" panose="020B0503020204020204" pitchFamily="34" charset="-122"/>
                <a:ea typeface="微软雅黑" panose="020B0503020204020204" pitchFamily="34" charset="-122"/>
              </a:rPr>
              <a:t>文字</a:t>
            </a:r>
            <a:endParaRPr lang="zh-CN" altLang="en-US" sz="1100" dirty="0">
              <a:solidFill>
                <a:srgbClr val="292929"/>
              </a:solidFill>
              <a:latin typeface="微软雅黑" panose="020B0503020204020204" pitchFamily="34" charset="-122"/>
              <a:ea typeface="微软雅黑" panose="020B0503020204020204" pitchFamily="34" charset="-122"/>
            </a:endParaRPr>
          </a:p>
        </p:txBody>
      </p:sp>
      <p:sp>
        <p:nvSpPr>
          <p:cNvPr id="62" name="TextBox 61"/>
          <p:cNvSpPr txBox="1"/>
          <p:nvPr/>
        </p:nvSpPr>
        <p:spPr>
          <a:xfrm>
            <a:off x="92780" y="2204864"/>
            <a:ext cx="1964664" cy="1034899"/>
          </a:xfrm>
          <a:prstGeom prst="rect">
            <a:avLst/>
          </a:prstGeom>
          <a:noFill/>
        </p:spPr>
        <p:txBody>
          <a:bodyPr wrap="square">
            <a:spAutoFit/>
          </a:bodyPr>
          <a:lstStyle/>
          <a:p>
            <a:pPr algn="r" eaLnBrk="1" fontAlgn="auto" hangingPunct="1">
              <a:lnSpc>
                <a:spcPct val="125000"/>
              </a:lnSpc>
              <a:spcBef>
                <a:spcPts val="0"/>
              </a:spcBef>
              <a:spcAft>
                <a:spcPts val="0"/>
              </a:spcAft>
              <a:defRPr/>
            </a:pPr>
            <a:r>
              <a:rPr lang="zh-CN" altLang="en-US" sz="1600" b="1" dirty="0" smtClean="0">
                <a:latin typeface="微软雅黑" panose="020B0503020204020204" pitchFamily="34" charset="-122"/>
                <a:ea typeface="微软雅黑" panose="020B0503020204020204" pitchFamily="34" charset="-122"/>
              </a:rPr>
              <a:t>添加文本</a:t>
            </a:r>
            <a:endParaRPr lang="en-US" altLang="zh-CN" sz="1600" b="1" dirty="0">
              <a:latin typeface="微软雅黑" panose="020B0503020204020204" pitchFamily="34" charset="-122"/>
              <a:ea typeface="微软雅黑" panose="020B0503020204020204" pitchFamily="34" charset="-122"/>
            </a:endParaRPr>
          </a:p>
          <a:p>
            <a:pPr algn="r" eaLnBrk="1" fontAlgn="auto" hangingPunct="1">
              <a:lnSpc>
                <a:spcPct val="125000"/>
              </a:lnSpc>
              <a:spcBef>
                <a:spcPts val="0"/>
              </a:spcBef>
              <a:spcAft>
                <a:spcPts val="0"/>
              </a:spcAft>
              <a:defRPr/>
            </a:pPr>
            <a:r>
              <a:rPr lang="zh-CN" altLang="en-US" sz="1100" dirty="0">
                <a:solidFill>
                  <a:srgbClr val="292929"/>
                </a:solidFill>
                <a:latin typeface="微软雅黑" panose="020B0503020204020204" pitchFamily="34" charset="-122"/>
                <a:ea typeface="微软雅黑" panose="020B0503020204020204" pitchFamily="34" charset="-122"/>
              </a:rPr>
              <a:t>点击此处输入文字点击此处输入文字点击此处输入文字点击此处输入</a:t>
            </a:r>
            <a:r>
              <a:rPr lang="zh-CN" altLang="en-US" sz="1100" dirty="0" smtClean="0">
                <a:solidFill>
                  <a:srgbClr val="292929"/>
                </a:solidFill>
                <a:latin typeface="微软雅黑" panose="020B0503020204020204" pitchFamily="34" charset="-122"/>
                <a:ea typeface="微软雅黑" panose="020B0503020204020204" pitchFamily="34" charset="-122"/>
              </a:rPr>
              <a:t>文字</a:t>
            </a:r>
            <a:endParaRPr lang="zh-CN" altLang="en-US" sz="1100" dirty="0">
              <a:solidFill>
                <a:srgbClr val="292929"/>
              </a:solidFill>
              <a:latin typeface="微软雅黑" panose="020B0503020204020204" pitchFamily="34" charset="-122"/>
              <a:ea typeface="微软雅黑" panose="020B0503020204020204" pitchFamily="34" charset="-122"/>
            </a:endParaRPr>
          </a:p>
        </p:txBody>
      </p:sp>
      <p:sp>
        <p:nvSpPr>
          <p:cNvPr id="63" name="TextBox 62"/>
          <p:cNvSpPr txBox="1"/>
          <p:nvPr/>
        </p:nvSpPr>
        <p:spPr>
          <a:xfrm>
            <a:off x="92780" y="3402213"/>
            <a:ext cx="1964664" cy="1034899"/>
          </a:xfrm>
          <a:prstGeom prst="rect">
            <a:avLst/>
          </a:prstGeom>
          <a:noFill/>
        </p:spPr>
        <p:txBody>
          <a:bodyPr wrap="square">
            <a:spAutoFit/>
          </a:bodyPr>
          <a:lstStyle/>
          <a:p>
            <a:pPr algn="r" eaLnBrk="1" fontAlgn="auto" hangingPunct="1">
              <a:lnSpc>
                <a:spcPct val="125000"/>
              </a:lnSpc>
              <a:spcBef>
                <a:spcPts val="0"/>
              </a:spcBef>
              <a:spcAft>
                <a:spcPts val="0"/>
              </a:spcAft>
              <a:defRPr/>
            </a:pPr>
            <a:r>
              <a:rPr lang="zh-CN" altLang="en-US" sz="1600" b="1" dirty="0" smtClean="0">
                <a:latin typeface="微软雅黑" panose="020B0503020204020204" pitchFamily="34" charset="-122"/>
                <a:ea typeface="微软雅黑" panose="020B0503020204020204" pitchFamily="34" charset="-122"/>
              </a:rPr>
              <a:t>添加文本</a:t>
            </a:r>
            <a:endParaRPr lang="en-US" altLang="zh-CN" sz="1600" b="1" dirty="0">
              <a:latin typeface="微软雅黑" panose="020B0503020204020204" pitchFamily="34" charset="-122"/>
              <a:ea typeface="微软雅黑" panose="020B0503020204020204" pitchFamily="34" charset="-122"/>
            </a:endParaRPr>
          </a:p>
          <a:p>
            <a:pPr algn="r" eaLnBrk="1" fontAlgn="auto" hangingPunct="1">
              <a:lnSpc>
                <a:spcPct val="125000"/>
              </a:lnSpc>
              <a:spcBef>
                <a:spcPts val="0"/>
              </a:spcBef>
              <a:spcAft>
                <a:spcPts val="0"/>
              </a:spcAft>
              <a:defRPr/>
            </a:pPr>
            <a:r>
              <a:rPr lang="zh-CN" altLang="en-US" sz="1100" dirty="0">
                <a:solidFill>
                  <a:srgbClr val="292929"/>
                </a:solidFill>
                <a:latin typeface="微软雅黑" panose="020B0503020204020204" pitchFamily="34" charset="-122"/>
                <a:ea typeface="微软雅黑" panose="020B0503020204020204" pitchFamily="34" charset="-122"/>
              </a:rPr>
              <a:t>点击此处输入文字点击此处输入文字点击此处输入文字点击此处输入</a:t>
            </a:r>
            <a:r>
              <a:rPr lang="zh-CN" altLang="en-US" sz="1100" dirty="0" smtClean="0">
                <a:solidFill>
                  <a:srgbClr val="292929"/>
                </a:solidFill>
                <a:latin typeface="微软雅黑" panose="020B0503020204020204" pitchFamily="34" charset="-122"/>
                <a:ea typeface="微软雅黑" panose="020B0503020204020204" pitchFamily="34" charset="-122"/>
              </a:rPr>
              <a:t>文字</a:t>
            </a:r>
            <a:endParaRPr lang="zh-CN" altLang="en-US" sz="1100" dirty="0">
              <a:solidFill>
                <a:srgbClr val="292929"/>
              </a:solidFill>
              <a:latin typeface="微软雅黑" panose="020B0503020204020204" pitchFamily="34" charset="-122"/>
              <a:ea typeface="微软雅黑" panose="020B0503020204020204" pitchFamily="34" charset="-122"/>
            </a:endParaRPr>
          </a:p>
        </p:txBody>
      </p:sp>
      <p:sp>
        <p:nvSpPr>
          <p:cNvPr id="64" name="TextBox 63"/>
          <p:cNvSpPr txBox="1"/>
          <p:nvPr/>
        </p:nvSpPr>
        <p:spPr>
          <a:xfrm>
            <a:off x="92780" y="4534675"/>
            <a:ext cx="1964664" cy="1034899"/>
          </a:xfrm>
          <a:prstGeom prst="rect">
            <a:avLst/>
          </a:prstGeom>
          <a:noFill/>
        </p:spPr>
        <p:txBody>
          <a:bodyPr wrap="square">
            <a:spAutoFit/>
          </a:bodyPr>
          <a:lstStyle/>
          <a:p>
            <a:pPr algn="r" eaLnBrk="1" fontAlgn="auto" hangingPunct="1">
              <a:lnSpc>
                <a:spcPct val="125000"/>
              </a:lnSpc>
              <a:spcBef>
                <a:spcPts val="0"/>
              </a:spcBef>
              <a:spcAft>
                <a:spcPts val="0"/>
              </a:spcAft>
              <a:defRPr/>
            </a:pPr>
            <a:r>
              <a:rPr lang="zh-CN" altLang="en-US" sz="1600" b="1" dirty="0" smtClean="0">
                <a:latin typeface="微软雅黑" panose="020B0503020204020204" pitchFamily="34" charset="-122"/>
                <a:ea typeface="微软雅黑" panose="020B0503020204020204" pitchFamily="34" charset="-122"/>
              </a:rPr>
              <a:t>添加文本</a:t>
            </a:r>
            <a:endParaRPr lang="en-US" altLang="zh-CN" sz="1600" b="1" dirty="0">
              <a:latin typeface="微软雅黑" panose="020B0503020204020204" pitchFamily="34" charset="-122"/>
              <a:ea typeface="微软雅黑" panose="020B0503020204020204" pitchFamily="34" charset="-122"/>
            </a:endParaRPr>
          </a:p>
          <a:p>
            <a:pPr algn="r" eaLnBrk="1" fontAlgn="auto" hangingPunct="1">
              <a:lnSpc>
                <a:spcPct val="125000"/>
              </a:lnSpc>
              <a:spcBef>
                <a:spcPts val="0"/>
              </a:spcBef>
              <a:spcAft>
                <a:spcPts val="0"/>
              </a:spcAft>
              <a:defRPr/>
            </a:pPr>
            <a:r>
              <a:rPr lang="zh-CN" altLang="en-US" sz="1100" dirty="0">
                <a:solidFill>
                  <a:srgbClr val="292929"/>
                </a:solidFill>
                <a:latin typeface="微软雅黑" panose="020B0503020204020204" pitchFamily="34" charset="-122"/>
                <a:ea typeface="微软雅黑" panose="020B0503020204020204" pitchFamily="34" charset="-122"/>
              </a:rPr>
              <a:t>点击此处输入文字点击此处输入文字点击此处输入文字点击此处输入</a:t>
            </a:r>
            <a:r>
              <a:rPr lang="zh-CN" altLang="en-US" sz="1100" dirty="0" smtClean="0">
                <a:solidFill>
                  <a:srgbClr val="292929"/>
                </a:solidFill>
                <a:latin typeface="微软雅黑" panose="020B0503020204020204" pitchFamily="34" charset="-122"/>
                <a:ea typeface="微软雅黑" panose="020B0503020204020204" pitchFamily="34" charset="-122"/>
              </a:rPr>
              <a:t>文字</a:t>
            </a:r>
            <a:endParaRPr lang="zh-CN" altLang="en-US" sz="1100" dirty="0">
              <a:solidFill>
                <a:srgbClr val="292929"/>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randombar(horizontal)">
                                      <p:cBhvr>
                                        <p:cTn id="7" dur="500"/>
                                        <p:tgtEl>
                                          <p:spTgt spid="71"/>
                                        </p:tgtEl>
                                      </p:cBhvr>
                                    </p:animEffect>
                                  </p:childTnLst>
                                </p:cTn>
                              </p:par>
                            </p:childTnLst>
                          </p:cTn>
                        </p:par>
                        <p:par>
                          <p:cTn id="8" fill="hold">
                            <p:stCondLst>
                              <p:cond delay="500"/>
                            </p:stCondLst>
                            <p:childTnLst>
                              <p:par>
                                <p:cTn id="9" presetID="23" presetClass="entr" presetSubtype="528" fill="hold" nodeType="afterEffect">
                                  <p:stCondLst>
                                    <p:cond delay="0"/>
                                  </p:stCondLst>
                                  <p:childTnLst>
                                    <p:set>
                                      <p:cBhvr>
                                        <p:cTn id="10" dur="1" fill="hold">
                                          <p:stCondLst>
                                            <p:cond delay="0"/>
                                          </p:stCondLst>
                                        </p:cTn>
                                        <p:tgtEl>
                                          <p:spTgt spid="65"/>
                                        </p:tgtEl>
                                        <p:attrNameLst>
                                          <p:attrName>style.visibility</p:attrName>
                                        </p:attrNameLst>
                                      </p:cBhvr>
                                      <p:to>
                                        <p:strVal val="visible"/>
                                      </p:to>
                                    </p:set>
                                    <p:anim calcmode="lin" valueType="num">
                                      <p:cBhvr>
                                        <p:cTn id="11" dur="500" fill="hold"/>
                                        <p:tgtEl>
                                          <p:spTgt spid="65"/>
                                        </p:tgtEl>
                                        <p:attrNameLst>
                                          <p:attrName>ppt_w</p:attrName>
                                        </p:attrNameLst>
                                      </p:cBhvr>
                                      <p:tavLst>
                                        <p:tav tm="0">
                                          <p:val>
                                            <p:fltVal val="0"/>
                                          </p:val>
                                        </p:tav>
                                        <p:tav tm="100000">
                                          <p:val>
                                            <p:strVal val="#ppt_w"/>
                                          </p:val>
                                        </p:tav>
                                      </p:tavLst>
                                    </p:anim>
                                    <p:anim calcmode="lin" valueType="num">
                                      <p:cBhvr>
                                        <p:cTn id="12" dur="500" fill="hold"/>
                                        <p:tgtEl>
                                          <p:spTgt spid="65"/>
                                        </p:tgtEl>
                                        <p:attrNameLst>
                                          <p:attrName>ppt_h</p:attrName>
                                        </p:attrNameLst>
                                      </p:cBhvr>
                                      <p:tavLst>
                                        <p:tav tm="0">
                                          <p:val>
                                            <p:fltVal val="0"/>
                                          </p:val>
                                        </p:tav>
                                        <p:tav tm="100000">
                                          <p:val>
                                            <p:strVal val="#ppt_h"/>
                                          </p:val>
                                        </p:tav>
                                      </p:tavLst>
                                    </p:anim>
                                    <p:anim calcmode="lin" valueType="num">
                                      <p:cBhvr>
                                        <p:cTn id="13" dur="500" fill="hold"/>
                                        <p:tgtEl>
                                          <p:spTgt spid="65"/>
                                        </p:tgtEl>
                                        <p:attrNameLst>
                                          <p:attrName>ppt_x</p:attrName>
                                        </p:attrNameLst>
                                      </p:cBhvr>
                                      <p:tavLst>
                                        <p:tav tm="0">
                                          <p:val>
                                            <p:fltVal val="0.5"/>
                                          </p:val>
                                        </p:tav>
                                        <p:tav tm="100000">
                                          <p:val>
                                            <p:strVal val="#ppt_x"/>
                                          </p:val>
                                        </p:tav>
                                      </p:tavLst>
                                    </p:anim>
                                    <p:anim calcmode="lin" valueType="num">
                                      <p:cBhvr>
                                        <p:cTn id="14" dur="500" fill="hold"/>
                                        <p:tgtEl>
                                          <p:spTgt spid="65"/>
                                        </p:tgtEl>
                                        <p:attrNameLst>
                                          <p:attrName>ppt_y</p:attrName>
                                        </p:attrNameLst>
                                      </p:cBhvr>
                                      <p:tavLst>
                                        <p:tav tm="0">
                                          <p:val>
                                            <p:fltVal val="0.5"/>
                                          </p:val>
                                        </p:tav>
                                        <p:tav tm="100000">
                                          <p:val>
                                            <p:strVal val="#ppt_y"/>
                                          </p:val>
                                        </p:tav>
                                      </p:tavLst>
                                    </p:anim>
                                  </p:childTnLst>
                                </p:cTn>
                              </p:par>
                              <p:par>
                                <p:cTn id="15" presetID="23" presetClass="entr" presetSubtype="528" fill="hold" nodeType="withEffect">
                                  <p:stCondLst>
                                    <p:cond delay="0"/>
                                  </p:stCondLst>
                                  <p:childTnLst>
                                    <p:set>
                                      <p:cBhvr>
                                        <p:cTn id="16" dur="1" fill="hold">
                                          <p:stCondLst>
                                            <p:cond delay="0"/>
                                          </p:stCondLst>
                                        </p:cTn>
                                        <p:tgtEl>
                                          <p:spTgt spid="67"/>
                                        </p:tgtEl>
                                        <p:attrNameLst>
                                          <p:attrName>style.visibility</p:attrName>
                                        </p:attrNameLst>
                                      </p:cBhvr>
                                      <p:to>
                                        <p:strVal val="visible"/>
                                      </p:to>
                                    </p:set>
                                    <p:anim calcmode="lin" valueType="num">
                                      <p:cBhvr>
                                        <p:cTn id="17" dur="500" fill="hold"/>
                                        <p:tgtEl>
                                          <p:spTgt spid="67"/>
                                        </p:tgtEl>
                                        <p:attrNameLst>
                                          <p:attrName>ppt_w</p:attrName>
                                        </p:attrNameLst>
                                      </p:cBhvr>
                                      <p:tavLst>
                                        <p:tav tm="0">
                                          <p:val>
                                            <p:fltVal val="0"/>
                                          </p:val>
                                        </p:tav>
                                        <p:tav tm="100000">
                                          <p:val>
                                            <p:strVal val="#ppt_w"/>
                                          </p:val>
                                        </p:tav>
                                      </p:tavLst>
                                    </p:anim>
                                    <p:anim calcmode="lin" valueType="num">
                                      <p:cBhvr>
                                        <p:cTn id="18" dur="500" fill="hold"/>
                                        <p:tgtEl>
                                          <p:spTgt spid="67"/>
                                        </p:tgtEl>
                                        <p:attrNameLst>
                                          <p:attrName>ppt_h</p:attrName>
                                        </p:attrNameLst>
                                      </p:cBhvr>
                                      <p:tavLst>
                                        <p:tav tm="0">
                                          <p:val>
                                            <p:fltVal val="0"/>
                                          </p:val>
                                        </p:tav>
                                        <p:tav tm="100000">
                                          <p:val>
                                            <p:strVal val="#ppt_h"/>
                                          </p:val>
                                        </p:tav>
                                      </p:tavLst>
                                    </p:anim>
                                    <p:anim calcmode="lin" valueType="num">
                                      <p:cBhvr>
                                        <p:cTn id="19" dur="500" fill="hold"/>
                                        <p:tgtEl>
                                          <p:spTgt spid="67"/>
                                        </p:tgtEl>
                                        <p:attrNameLst>
                                          <p:attrName>ppt_x</p:attrName>
                                        </p:attrNameLst>
                                      </p:cBhvr>
                                      <p:tavLst>
                                        <p:tav tm="0">
                                          <p:val>
                                            <p:fltVal val="0.5"/>
                                          </p:val>
                                        </p:tav>
                                        <p:tav tm="100000">
                                          <p:val>
                                            <p:strVal val="#ppt_x"/>
                                          </p:val>
                                        </p:tav>
                                      </p:tavLst>
                                    </p:anim>
                                    <p:anim calcmode="lin" valueType="num">
                                      <p:cBhvr>
                                        <p:cTn id="20" dur="500" fill="hold"/>
                                        <p:tgtEl>
                                          <p:spTgt spid="67"/>
                                        </p:tgtEl>
                                        <p:attrNameLst>
                                          <p:attrName>ppt_y</p:attrName>
                                        </p:attrNameLst>
                                      </p:cBhvr>
                                      <p:tavLst>
                                        <p:tav tm="0">
                                          <p:val>
                                            <p:fltVal val="0.5"/>
                                          </p:val>
                                        </p:tav>
                                        <p:tav tm="100000">
                                          <p:val>
                                            <p:strVal val="#ppt_y"/>
                                          </p:val>
                                        </p:tav>
                                      </p:tavLst>
                                    </p:anim>
                                  </p:childTnLst>
                                </p:cTn>
                              </p:par>
                              <p:par>
                                <p:cTn id="21" presetID="23" presetClass="entr" presetSubtype="528" fill="hold" nodeType="withEffect">
                                  <p:stCondLst>
                                    <p:cond delay="0"/>
                                  </p:stCondLst>
                                  <p:childTnLst>
                                    <p:set>
                                      <p:cBhvr>
                                        <p:cTn id="22" dur="1" fill="hold">
                                          <p:stCondLst>
                                            <p:cond delay="0"/>
                                          </p:stCondLst>
                                        </p:cTn>
                                        <p:tgtEl>
                                          <p:spTgt spid="66"/>
                                        </p:tgtEl>
                                        <p:attrNameLst>
                                          <p:attrName>style.visibility</p:attrName>
                                        </p:attrNameLst>
                                      </p:cBhvr>
                                      <p:to>
                                        <p:strVal val="visible"/>
                                      </p:to>
                                    </p:set>
                                    <p:anim calcmode="lin" valueType="num">
                                      <p:cBhvr>
                                        <p:cTn id="23" dur="500" fill="hold"/>
                                        <p:tgtEl>
                                          <p:spTgt spid="66"/>
                                        </p:tgtEl>
                                        <p:attrNameLst>
                                          <p:attrName>ppt_w</p:attrName>
                                        </p:attrNameLst>
                                      </p:cBhvr>
                                      <p:tavLst>
                                        <p:tav tm="0">
                                          <p:val>
                                            <p:fltVal val="0"/>
                                          </p:val>
                                        </p:tav>
                                        <p:tav tm="100000">
                                          <p:val>
                                            <p:strVal val="#ppt_w"/>
                                          </p:val>
                                        </p:tav>
                                      </p:tavLst>
                                    </p:anim>
                                    <p:anim calcmode="lin" valueType="num">
                                      <p:cBhvr>
                                        <p:cTn id="24" dur="500" fill="hold"/>
                                        <p:tgtEl>
                                          <p:spTgt spid="66"/>
                                        </p:tgtEl>
                                        <p:attrNameLst>
                                          <p:attrName>ppt_h</p:attrName>
                                        </p:attrNameLst>
                                      </p:cBhvr>
                                      <p:tavLst>
                                        <p:tav tm="0">
                                          <p:val>
                                            <p:fltVal val="0"/>
                                          </p:val>
                                        </p:tav>
                                        <p:tav tm="100000">
                                          <p:val>
                                            <p:strVal val="#ppt_h"/>
                                          </p:val>
                                        </p:tav>
                                      </p:tavLst>
                                    </p:anim>
                                    <p:anim calcmode="lin" valueType="num">
                                      <p:cBhvr>
                                        <p:cTn id="25" dur="500" fill="hold"/>
                                        <p:tgtEl>
                                          <p:spTgt spid="66"/>
                                        </p:tgtEl>
                                        <p:attrNameLst>
                                          <p:attrName>ppt_x</p:attrName>
                                        </p:attrNameLst>
                                      </p:cBhvr>
                                      <p:tavLst>
                                        <p:tav tm="0">
                                          <p:val>
                                            <p:fltVal val="0.5"/>
                                          </p:val>
                                        </p:tav>
                                        <p:tav tm="100000">
                                          <p:val>
                                            <p:strVal val="#ppt_x"/>
                                          </p:val>
                                        </p:tav>
                                      </p:tavLst>
                                    </p:anim>
                                    <p:anim calcmode="lin" valueType="num">
                                      <p:cBhvr>
                                        <p:cTn id="26" dur="500" fill="hold"/>
                                        <p:tgtEl>
                                          <p:spTgt spid="66"/>
                                        </p:tgtEl>
                                        <p:attrNameLst>
                                          <p:attrName>ppt_y</p:attrName>
                                        </p:attrNameLst>
                                      </p:cBhvr>
                                      <p:tavLst>
                                        <p:tav tm="0">
                                          <p:val>
                                            <p:fltVal val="0.5"/>
                                          </p:val>
                                        </p:tav>
                                        <p:tav tm="100000">
                                          <p:val>
                                            <p:strVal val="#ppt_y"/>
                                          </p:val>
                                        </p:tav>
                                      </p:tavLst>
                                    </p:anim>
                                  </p:childTnLst>
                                </p:cTn>
                              </p:par>
                              <p:par>
                                <p:cTn id="27" presetID="23" presetClass="entr" presetSubtype="528" fill="hold" nodeType="withEffect">
                                  <p:stCondLst>
                                    <p:cond delay="0"/>
                                  </p:stCondLst>
                                  <p:childTnLst>
                                    <p:set>
                                      <p:cBhvr>
                                        <p:cTn id="28" dur="1" fill="hold">
                                          <p:stCondLst>
                                            <p:cond delay="0"/>
                                          </p:stCondLst>
                                        </p:cTn>
                                        <p:tgtEl>
                                          <p:spTgt spid="69"/>
                                        </p:tgtEl>
                                        <p:attrNameLst>
                                          <p:attrName>style.visibility</p:attrName>
                                        </p:attrNameLst>
                                      </p:cBhvr>
                                      <p:to>
                                        <p:strVal val="visible"/>
                                      </p:to>
                                    </p:set>
                                    <p:anim calcmode="lin" valueType="num">
                                      <p:cBhvr>
                                        <p:cTn id="29" dur="500" fill="hold"/>
                                        <p:tgtEl>
                                          <p:spTgt spid="69"/>
                                        </p:tgtEl>
                                        <p:attrNameLst>
                                          <p:attrName>ppt_w</p:attrName>
                                        </p:attrNameLst>
                                      </p:cBhvr>
                                      <p:tavLst>
                                        <p:tav tm="0">
                                          <p:val>
                                            <p:fltVal val="0"/>
                                          </p:val>
                                        </p:tav>
                                        <p:tav tm="100000">
                                          <p:val>
                                            <p:strVal val="#ppt_w"/>
                                          </p:val>
                                        </p:tav>
                                      </p:tavLst>
                                    </p:anim>
                                    <p:anim calcmode="lin" valueType="num">
                                      <p:cBhvr>
                                        <p:cTn id="30" dur="500" fill="hold"/>
                                        <p:tgtEl>
                                          <p:spTgt spid="69"/>
                                        </p:tgtEl>
                                        <p:attrNameLst>
                                          <p:attrName>ppt_h</p:attrName>
                                        </p:attrNameLst>
                                      </p:cBhvr>
                                      <p:tavLst>
                                        <p:tav tm="0">
                                          <p:val>
                                            <p:fltVal val="0"/>
                                          </p:val>
                                        </p:tav>
                                        <p:tav tm="100000">
                                          <p:val>
                                            <p:strVal val="#ppt_h"/>
                                          </p:val>
                                        </p:tav>
                                      </p:tavLst>
                                    </p:anim>
                                    <p:anim calcmode="lin" valueType="num">
                                      <p:cBhvr>
                                        <p:cTn id="31" dur="500" fill="hold"/>
                                        <p:tgtEl>
                                          <p:spTgt spid="69"/>
                                        </p:tgtEl>
                                        <p:attrNameLst>
                                          <p:attrName>ppt_x</p:attrName>
                                        </p:attrNameLst>
                                      </p:cBhvr>
                                      <p:tavLst>
                                        <p:tav tm="0">
                                          <p:val>
                                            <p:fltVal val="0.5"/>
                                          </p:val>
                                        </p:tav>
                                        <p:tav tm="100000">
                                          <p:val>
                                            <p:strVal val="#ppt_x"/>
                                          </p:val>
                                        </p:tav>
                                      </p:tavLst>
                                    </p:anim>
                                    <p:anim calcmode="lin" valueType="num">
                                      <p:cBhvr>
                                        <p:cTn id="32" dur="500" fill="hold"/>
                                        <p:tgtEl>
                                          <p:spTgt spid="69"/>
                                        </p:tgtEl>
                                        <p:attrNameLst>
                                          <p:attrName>ppt_y</p:attrName>
                                        </p:attrNameLst>
                                      </p:cBhvr>
                                      <p:tavLst>
                                        <p:tav tm="0">
                                          <p:val>
                                            <p:fltVal val="0.5"/>
                                          </p:val>
                                        </p:tav>
                                        <p:tav tm="100000">
                                          <p:val>
                                            <p:strVal val="#ppt_y"/>
                                          </p:val>
                                        </p:tav>
                                      </p:tavLst>
                                    </p:anim>
                                  </p:childTnLst>
                                </p:cTn>
                              </p:par>
                              <p:par>
                                <p:cTn id="33" presetID="23" presetClass="entr" presetSubtype="528" fill="hold" nodeType="with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p:cTn id="35" dur="500" fill="hold"/>
                                        <p:tgtEl>
                                          <p:spTgt spid="68"/>
                                        </p:tgtEl>
                                        <p:attrNameLst>
                                          <p:attrName>ppt_w</p:attrName>
                                        </p:attrNameLst>
                                      </p:cBhvr>
                                      <p:tavLst>
                                        <p:tav tm="0">
                                          <p:val>
                                            <p:fltVal val="0"/>
                                          </p:val>
                                        </p:tav>
                                        <p:tav tm="100000">
                                          <p:val>
                                            <p:strVal val="#ppt_w"/>
                                          </p:val>
                                        </p:tav>
                                      </p:tavLst>
                                    </p:anim>
                                    <p:anim calcmode="lin" valueType="num">
                                      <p:cBhvr>
                                        <p:cTn id="36" dur="500" fill="hold"/>
                                        <p:tgtEl>
                                          <p:spTgt spid="68"/>
                                        </p:tgtEl>
                                        <p:attrNameLst>
                                          <p:attrName>ppt_h</p:attrName>
                                        </p:attrNameLst>
                                      </p:cBhvr>
                                      <p:tavLst>
                                        <p:tav tm="0">
                                          <p:val>
                                            <p:fltVal val="0"/>
                                          </p:val>
                                        </p:tav>
                                        <p:tav tm="100000">
                                          <p:val>
                                            <p:strVal val="#ppt_h"/>
                                          </p:val>
                                        </p:tav>
                                      </p:tavLst>
                                    </p:anim>
                                    <p:anim calcmode="lin" valueType="num">
                                      <p:cBhvr>
                                        <p:cTn id="37" dur="500" fill="hold"/>
                                        <p:tgtEl>
                                          <p:spTgt spid="68"/>
                                        </p:tgtEl>
                                        <p:attrNameLst>
                                          <p:attrName>ppt_x</p:attrName>
                                        </p:attrNameLst>
                                      </p:cBhvr>
                                      <p:tavLst>
                                        <p:tav tm="0">
                                          <p:val>
                                            <p:fltVal val="0.5"/>
                                          </p:val>
                                        </p:tav>
                                        <p:tav tm="100000">
                                          <p:val>
                                            <p:strVal val="#ppt_x"/>
                                          </p:val>
                                        </p:tav>
                                      </p:tavLst>
                                    </p:anim>
                                    <p:anim calcmode="lin" valueType="num">
                                      <p:cBhvr>
                                        <p:cTn id="38" dur="500" fill="hold"/>
                                        <p:tgtEl>
                                          <p:spTgt spid="68"/>
                                        </p:tgtEl>
                                        <p:attrNameLst>
                                          <p:attrName>ppt_y</p:attrName>
                                        </p:attrNameLst>
                                      </p:cBhvr>
                                      <p:tavLst>
                                        <p:tav tm="0">
                                          <p:val>
                                            <p:fltVal val="0.5"/>
                                          </p:val>
                                        </p:tav>
                                        <p:tav tm="100000">
                                          <p:val>
                                            <p:strVal val="#ppt_y"/>
                                          </p:val>
                                        </p:tav>
                                      </p:tavLst>
                                    </p:anim>
                                  </p:childTnLst>
                                </p:cTn>
                              </p:par>
                              <p:par>
                                <p:cTn id="39" presetID="23" presetClass="entr" presetSubtype="528" fill="hold" nodeType="withEffect">
                                  <p:stCondLst>
                                    <p:cond delay="0"/>
                                  </p:stCondLst>
                                  <p:childTnLst>
                                    <p:set>
                                      <p:cBhvr>
                                        <p:cTn id="40" dur="1" fill="hold">
                                          <p:stCondLst>
                                            <p:cond delay="0"/>
                                          </p:stCondLst>
                                        </p:cTn>
                                        <p:tgtEl>
                                          <p:spTgt spid="70"/>
                                        </p:tgtEl>
                                        <p:attrNameLst>
                                          <p:attrName>style.visibility</p:attrName>
                                        </p:attrNameLst>
                                      </p:cBhvr>
                                      <p:to>
                                        <p:strVal val="visible"/>
                                      </p:to>
                                    </p:set>
                                    <p:anim calcmode="lin" valueType="num">
                                      <p:cBhvr>
                                        <p:cTn id="41" dur="500" fill="hold"/>
                                        <p:tgtEl>
                                          <p:spTgt spid="70"/>
                                        </p:tgtEl>
                                        <p:attrNameLst>
                                          <p:attrName>ppt_w</p:attrName>
                                        </p:attrNameLst>
                                      </p:cBhvr>
                                      <p:tavLst>
                                        <p:tav tm="0">
                                          <p:val>
                                            <p:fltVal val="0"/>
                                          </p:val>
                                        </p:tav>
                                        <p:tav tm="100000">
                                          <p:val>
                                            <p:strVal val="#ppt_w"/>
                                          </p:val>
                                        </p:tav>
                                      </p:tavLst>
                                    </p:anim>
                                    <p:anim calcmode="lin" valueType="num">
                                      <p:cBhvr>
                                        <p:cTn id="42" dur="500" fill="hold"/>
                                        <p:tgtEl>
                                          <p:spTgt spid="70"/>
                                        </p:tgtEl>
                                        <p:attrNameLst>
                                          <p:attrName>ppt_h</p:attrName>
                                        </p:attrNameLst>
                                      </p:cBhvr>
                                      <p:tavLst>
                                        <p:tav tm="0">
                                          <p:val>
                                            <p:fltVal val="0"/>
                                          </p:val>
                                        </p:tav>
                                        <p:tav tm="100000">
                                          <p:val>
                                            <p:strVal val="#ppt_h"/>
                                          </p:val>
                                        </p:tav>
                                      </p:tavLst>
                                    </p:anim>
                                    <p:anim calcmode="lin" valueType="num">
                                      <p:cBhvr>
                                        <p:cTn id="43" dur="500" fill="hold"/>
                                        <p:tgtEl>
                                          <p:spTgt spid="70"/>
                                        </p:tgtEl>
                                        <p:attrNameLst>
                                          <p:attrName>ppt_x</p:attrName>
                                        </p:attrNameLst>
                                      </p:cBhvr>
                                      <p:tavLst>
                                        <p:tav tm="0">
                                          <p:val>
                                            <p:fltVal val="0.5"/>
                                          </p:val>
                                        </p:tav>
                                        <p:tav tm="100000">
                                          <p:val>
                                            <p:strVal val="#ppt_x"/>
                                          </p:val>
                                        </p:tav>
                                      </p:tavLst>
                                    </p:anim>
                                    <p:anim calcmode="lin" valueType="num">
                                      <p:cBhvr>
                                        <p:cTn id="44" dur="500" fill="hold"/>
                                        <p:tgtEl>
                                          <p:spTgt spid="70"/>
                                        </p:tgtEl>
                                        <p:attrNameLst>
                                          <p:attrName>ppt_y</p:attrName>
                                        </p:attrNameLst>
                                      </p:cBhvr>
                                      <p:tavLst>
                                        <p:tav tm="0">
                                          <p:val>
                                            <p:fltVal val="0.5"/>
                                          </p:val>
                                        </p:tav>
                                        <p:tav tm="100000">
                                          <p:val>
                                            <p:strVal val="#ppt_y"/>
                                          </p:val>
                                        </p:tav>
                                      </p:tavLst>
                                    </p:anim>
                                  </p:childTnLst>
                                </p:cTn>
                              </p:par>
                            </p:childTnLst>
                          </p:cTn>
                        </p:par>
                        <p:par>
                          <p:cTn id="45" fill="hold">
                            <p:stCondLst>
                              <p:cond delay="1000"/>
                            </p:stCondLst>
                            <p:childTnLst>
                              <p:par>
                                <p:cTn id="46" presetID="2" presetClass="entr" presetSubtype="8" fill="hold" grpId="0" nodeType="afterEffect">
                                  <p:stCondLst>
                                    <p:cond delay="0"/>
                                  </p:stCondLst>
                                  <p:childTnLst>
                                    <p:set>
                                      <p:cBhvr>
                                        <p:cTn id="47" dur="1" fill="hold">
                                          <p:stCondLst>
                                            <p:cond delay="0"/>
                                          </p:stCondLst>
                                        </p:cTn>
                                        <p:tgtEl>
                                          <p:spTgt spid="62"/>
                                        </p:tgtEl>
                                        <p:attrNameLst>
                                          <p:attrName>style.visibility</p:attrName>
                                        </p:attrNameLst>
                                      </p:cBhvr>
                                      <p:to>
                                        <p:strVal val="visible"/>
                                      </p:to>
                                    </p:set>
                                    <p:anim calcmode="lin" valueType="num">
                                      <p:cBhvr additive="base">
                                        <p:cTn id="48" dur="500" fill="hold"/>
                                        <p:tgtEl>
                                          <p:spTgt spid="62"/>
                                        </p:tgtEl>
                                        <p:attrNameLst>
                                          <p:attrName>ppt_x</p:attrName>
                                        </p:attrNameLst>
                                      </p:cBhvr>
                                      <p:tavLst>
                                        <p:tav tm="0">
                                          <p:val>
                                            <p:strVal val="0-#ppt_w/2"/>
                                          </p:val>
                                        </p:tav>
                                        <p:tav tm="100000">
                                          <p:val>
                                            <p:strVal val="#ppt_x"/>
                                          </p:val>
                                        </p:tav>
                                      </p:tavLst>
                                    </p:anim>
                                    <p:anim calcmode="lin" valueType="num">
                                      <p:cBhvr additive="base">
                                        <p:cTn id="49" dur="500" fill="hold"/>
                                        <p:tgtEl>
                                          <p:spTgt spid="62"/>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0"/>
                                  </p:stCondLst>
                                  <p:childTnLst>
                                    <p:set>
                                      <p:cBhvr>
                                        <p:cTn id="51" dur="1" fill="hold">
                                          <p:stCondLst>
                                            <p:cond delay="0"/>
                                          </p:stCondLst>
                                        </p:cTn>
                                        <p:tgtEl>
                                          <p:spTgt spid="63"/>
                                        </p:tgtEl>
                                        <p:attrNameLst>
                                          <p:attrName>style.visibility</p:attrName>
                                        </p:attrNameLst>
                                      </p:cBhvr>
                                      <p:to>
                                        <p:strVal val="visible"/>
                                      </p:to>
                                    </p:set>
                                    <p:anim calcmode="lin" valueType="num">
                                      <p:cBhvr additive="base">
                                        <p:cTn id="52" dur="500" fill="hold"/>
                                        <p:tgtEl>
                                          <p:spTgt spid="63"/>
                                        </p:tgtEl>
                                        <p:attrNameLst>
                                          <p:attrName>ppt_x</p:attrName>
                                        </p:attrNameLst>
                                      </p:cBhvr>
                                      <p:tavLst>
                                        <p:tav tm="0">
                                          <p:val>
                                            <p:strVal val="0-#ppt_w/2"/>
                                          </p:val>
                                        </p:tav>
                                        <p:tav tm="100000">
                                          <p:val>
                                            <p:strVal val="#ppt_x"/>
                                          </p:val>
                                        </p:tav>
                                      </p:tavLst>
                                    </p:anim>
                                    <p:anim calcmode="lin" valueType="num">
                                      <p:cBhvr additive="base">
                                        <p:cTn id="53" dur="500" fill="hold"/>
                                        <p:tgtEl>
                                          <p:spTgt spid="63"/>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64"/>
                                        </p:tgtEl>
                                        <p:attrNameLst>
                                          <p:attrName>style.visibility</p:attrName>
                                        </p:attrNameLst>
                                      </p:cBhvr>
                                      <p:to>
                                        <p:strVal val="visible"/>
                                      </p:to>
                                    </p:set>
                                    <p:anim calcmode="lin" valueType="num">
                                      <p:cBhvr additive="base">
                                        <p:cTn id="56" dur="500" fill="hold"/>
                                        <p:tgtEl>
                                          <p:spTgt spid="64"/>
                                        </p:tgtEl>
                                        <p:attrNameLst>
                                          <p:attrName>ppt_x</p:attrName>
                                        </p:attrNameLst>
                                      </p:cBhvr>
                                      <p:tavLst>
                                        <p:tav tm="0">
                                          <p:val>
                                            <p:strVal val="0-#ppt_w/2"/>
                                          </p:val>
                                        </p:tav>
                                        <p:tav tm="100000">
                                          <p:val>
                                            <p:strVal val="#ppt_x"/>
                                          </p:val>
                                        </p:tav>
                                      </p:tavLst>
                                    </p:anim>
                                    <p:anim calcmode="lin" valueType="num">
                                      <p:cBhvr additive="base">
                                        <p:cTn id="57" dur="500" fill="hold"/>
                                        <p:tgtEl>
                                          <p:spTgt spid="64"/>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59"/>
                                        </p:tgtEl>
                                        <p:attrNameLst>
                                          <p:attrName>style.visibility</p:attrName>
                                        </p:attrNameLst>
                                      </p:cBhvr>
                                      <p:to>
                                        <p:strVal val="visible"/>
                                      </p:to>
                                    </p:set>
                                    <p:anim calcmode="lin" valueType="num">
                                      <p:cBhvr additive="base">
                                        <p:cTn id="60" dur="500" fill="hold"/>
                                        <p:tgtEl>
                                          <p:spTgt spid="59"/>
                                        </p:tgtEl>
                                        <p:attrNameLst>
                                          <p:attrName>ppt_x</p:attrName>
                                        </p:attrNameLst>
                                      </p:cBhvr>
                                      <p:tavLst>
                                        <p:tav tm="0">
                                          <p:val>
                                            <p:strVal val="1+#ppt_w/2"/>
                                          </p:val>
                                        </p:tav>
                                        <p:tav tm="100000">
                                          <p:val>
                                            <p:strVal val="#ppt_x"/>
                                          </p:val>
                                        </p:tav>
                                      </p:tavLst>
                                    </p:anim>
                                    <p:anim calcmode="lin" valueType="num">
                                      <p:cBhvr additive="base">
                                        <p:cTn id="61" dur="500" fill="hold"/>
                                        <p:tgtEl>
                                          <p:spTgt spid="59"/>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0"/>
                                  </p:stCondLst>
                                  <p:childTnLst>
                                    <p:set>
                                      <p:cBhvr>
                                        <p:cTn id="63" dur="1" fill="hold">
                                          <p:stCondLst>
                                            <p:cond delay="0"/>
                                          </p:stCondLst>
                                        </p:cTn>
                                        <p:tgtEl>
                                          <p:spTgt spid="60"/>
                                        </p:tgtEl>
                                        <p:attrNameLst>
                                          <p:attrName>style.visibility</p:attrName>
                                        </p:attrNameLst>
                                      </p:cBhvr>
                                      <p:to>
                                        <p:strVal val="visible"/>
                                      </p:to>
                                    </p:set>
                                    <p:anim calcmode="lin" valueType="num">
                                      <p:cBhvr additive="base">
                                        <p:cTn id="64" dur="500" fill="hold"/>
                                        <p:tgtEl>
                                          <p:spTgt spid="60"/>
                                        </p:tgtEl>
                                        <p:attrNameLst>
                                          <p:attrName>ppt_x</p:attrName>
                                        </p:attrNameLst>
                                      </p:cBhvr>
                                      <p:tavLst>
                                        <p:tav tm="0">
                                          <p:val>
                                            <p:strVal val="1+#ppt_w/2"/>
                                          </p:val>
                                        </p:tav>
                                        <p:tav tm="100000">
                                          <p:val>
                                            <p:strVal val="#ppt_x"/>
                                          </p:val>
                                        </p:tav>
                                      </p:tavLst>
                                    </p:anim>
                                    <p:anim calcmode="lin" valueType="num">
                                      <p:cBhvr additive="base">
                                        <p:cTn id="65" dur="500" fill="hold"/>
                                        <p:tgtEl>
                                          <p:spTgt spid="60"/>
                                        </p:tgtEl>
                                        <p:attrNameLst>
                                          <p:attrName>ppt_y</p:attrName>
                                        </p:attrNameLst>
                                      </p:cBhvr>
                                      <p:tavLst>
                                        <p:tav tm="0">
                                          <p:val>
                                            <p:strVal val="#ppt_y"/>
                                          </p:val>
                                        </p:tav>
                                        <p:tav tm="100000">
                                          <p:val>
                                            <p:strVal val="#ppt_y"/>
                                          </p:val>
                                        </p:tav>
                                      </p:tavLst>
                                    </p:anim>
                                  </p:childTnLst>
                                </p:cTn>
                              </p:par>
                              <p:par>
                                <p:cTn id="66" presetID="2" presetClass="entr" presetSubtype="2" fill="hold" grpId="0" nodeType="withEffect">
                                  <p:stCondLst>
                                    <p:cond delay="0"/>
                                  </p:stCondLst>
                                  <p:childTnLst>
                                    <p:set>
                                      <p:cBhvr>
                                        <p:cTn id="67" dur="1" fill="hold">
                                          <p:stCondLst>
                                            <p:cond delay="0"/>
                                          </p:stCondLst>
                                        </p:cTn>
                                        <p:tgtEl>
                                          <p:spTgt spid="61"/>
                                        </p:tgtEl>
                                        <p:attrNameLst>
                                          <p:attrName>style.visibility</p:attrName>
                                        </p:attrNameLst>
                                      </p:cBhvr>
                                      <p:to>
                                        <p:strVal val="visible"/>
                                      </p:to>
                                    </p:set>
                                    <p:anim calcmode="lin" valueType="num">
                                      <p:cBhvr additive="base">
                                        <p:cTn id="68" dur="500" fill="hold"/>
                                        <p:tgtEl>
                                          <p:spTgt spid="61"/>
                                        </p:tgtEl>
                                        <p:attrNameLst>
                                          <p:attrName>ppt_x</p:attrName>
                                        </p:attrNameLst>
                                      </p:cBhvr>
                                      <p:tavLst>
                                        <p:tav tm="0">
                                          <p:val>
                                            <p:strVal val="1+#ppt_w/2"/>
                                          </p:val>
                                        </p:tav>
                                        <p:tav tm="100000">
                                          <p:val>
                                            <p:strVal val="#ppt_x"/>
                                          </p:val>
                                        </p:tav>
                                      </p:tavLst>
                                    </p:anim>
                                    <p:anim calcmode="lin" valueType="num">
                                      <p:cBhvr additive="base">
                                        <p:cTn id="69" dur="5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P spid="61" grpId="0"/>
      <p:bldP spid="62" grpId="0"/>
      <p:bldP spid="63" grpId="0"/>
      <p:bldP spid="6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prstClr val="black"/>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rgbClr val="2A8FBD"/>
                </a:solidFill>
                <a:latin typeface="微软雅黑" panose="020B0503020204020204" pitchFamily="34" charset="-122"/>
                <a:ea typeface="微软雅黑" panose="020B0503020204020204" pitchFamily="34" charset="-122"/>
              </a:rPr>
              <a:t>课后提升</a:t>
            </a:r>
            <a:endParaRPr lang="zh-CN" altLang="en-US" sz="2400" b="1" dirty="0">
              <a:solidFill>
                <a:srgbClr val="2A8FBD"/>
              </a:solidFill>
              <a:latin typeface="微软雅黑" panose="020B0503020204020204" pitchFamily="34" charset="-122"/>
              <a:ea typeface="微软雅黑" panose="020B0503020204020204" pitchFamily="34" charset="-122"/>
            </a:endParaRPr>
          </a:p>
        </p:txBody>
      </p:sp>
      <p:sp>
        <p:nvSpPr>
          <p:cNvPr id="8" name="椭圆 23"/>
          <p:cNvSpPr>
            <a:spLocks noChangeArrowheads="1"/>
          </p:cNvSpPr>
          <p:nvPr/>
        </p:nvSpPr>
        <p:spPr bwMode="auto">
          <a:xfrm>
            <a:off x="8146083" y="4064792"/>
            <a:ext cx="377825" cy="377825"/>
          </a:xfrm>
          <a:prstGeom prst="ellipse">
            <a:avLst/>
          </a:prstGeom>
          <a:solidFill>
            <a:schemeClr val="accent5">
              <a:lumMod val="20000"/>
              <a:lumOff val="80000"/>
            </a:schemeClr>
          </a:solidFill>
          <a:ln>
            <a:noFill/>
          </a:ln>
        </p:spPr>
        <p:txBody>
          <a:bodyPr anchor="ctr"/>
          <a:lstStyle/>
          <a:p>
            <a:pPr algn="ctr" eaLnBrk="1" hangingPunct="1"/>
            <a:endParaRPr lang="zh-CN" altLang="en-US">
              <a:solidFill>
                <a:srgbClr val="FFFFFF"/>
              </a:solidFill>
            </a:endParaRPr>
          </a:p>
        </p:txBody>
      </p:sp>
      <p:sp>
        <p:nvSpPr>
          <p:cNvPr id="12" name="TextBox 57"/>
          <p:cNvSpPr txBox="1">
            <a:spLocks noChangeArrowheads="1"/>
          </p:cNvSpPr>
          <p:nvPr/>
        </p:nvSpPr>
        <p:spPr bwMode="auto">
          <a:xfrm>
            <a:off x="388751" y="2107743"/>
            <a:ext cx="356490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1600" dirty="0" smtClean="0">
                <a:solidFill>
                  <a:srgbClr val="435258"/>
                </a:solidFill>
                <a:latin typeface="微软雅黑" panose="020B0503020204020204" pitchFamily="34" charset="-122"/>
                <a:ea typeface="微软雅黑" panose="020B0503020204020204" pitchFamily="34" charset="-122"/>
              </a:rPr>
              <a:t>PPTS</a:t>
            </a:r>
            <a:r>
              <a:rPr lang="zh-CN" altLang="en-US" sz="1600" dirty="0" smtClean="0">
                <a:solidFill>
                  <a:srgbClr val="435258"/>
                </a:solidFill>
                <a:latin typeface="微软雅黑" panose="020B0503020204020204" pitchFamily="34" charset="-122"/>
                <a:ea typeface="微软雅黑" panose="020B0503020204020204" pitchFamily="34" charset="-122"/>
              </a:rPr>
              <a:t>致力于</a:t>
            </a:r>
            <a:r>
              <a:rPr lang="zh-CN" altLang="en-US" sz="1600" dirty="0">
                <a:solidFill>
                  <a:srgbClr val="435258"/>
                </a:solidFill>
                <a:latin typeface="微软雅黑" panose="020B0503020204020204" pitchFamily="34" charset="-122"/>
                <a:ea typeface="微软雅黑" panose="020B0503020204020204" pitchFamily="34" charset="-122"/>
              </a:rPr>
              <a:t>教学课件、教学设计、汇报</a:t>
            </a:r>
            <a:r>
              <a:rPr lang="en-US" altLang="zh-CN" sz="1600" dirty="0">
                <a:solidFill>
                  <a:srgbClr val="435258"/>
                </a:solidFill>
                <a:latin typeface="微软雅黑" panose="020B0503020204020204" pitchFamily="34" charset="-122"/>
                <a:ea typeface="微软雅黑" panose="020B0503020204020204" pitchFamily="34" charset="-122"/>
              </a:rPr>
              <a:t>PPT</a:t>
            </a:r>
            <a:r>
              <a:rPr lang="zh-CN" altLang="en-US" sz="1600" dirty="0">
                <a:solidFill>
                  <a:srgbClr val="435258"/>
                </a:solidFill>
                <a:latin typeface="微软雅黑" panose="020B0503020204020204" pitchFamily="34" charset="-122"/>
                <a:ea typeface="微软雅黑" panose="020B0503020204020204" pitchFamily="34" charset="-122"/>
              </a:rPr>
              <a:t>及相册</a:t>
            </a:r>
            <a:r>
              <a:rPr lang="en-US" altLang="zh-CN" sz="1600" dirty="0">
                <a:solidFill>
                  <a:srgbClr val="435258"/>
                </a:solidFill>
                <a:latin typeface="微软雅黑" panose="020B0503020204020204" pitchFamily="34" charset="-122"/>
                <a:ea typeface="微软雅黑" panose="020B0503020204020204" pitchFamily="34" charset="-122"/>
              </a:rPr>
              <a:t>PPT</a:t>
            </a:r>
            <a:r>
              <a:rPr lang="zh-CN" altLang="en-US" sz="1600" dirty="0">
                <a:solidFill>
                  <a:srgbClr val="435258"/>
                </a:solidFill>
                <a:latin typeface="微软雅黑" panose="020B0503020204020204" pitchFamily="34" charset="-122"/>
                <a:ea typeface="微软雅黑" panose="020B0503020204020204" pitchFamily="34" charset="-122"/>
              </a:rPr>
              <a:t>的原创设计与美化，为您提供</a:t>
            </a:r>
            <a:r>
              <a:rPr lang="zh-CN" altLang="en-US" sz="1600" dirty="0" smtClean="0">
                <a:solidFill>
                  <a:srgbClr val="435258"/>
                </a:solidFill>
                <a:latin typeface="微软雅黑" panose="020B0503020204020204" pitchFamily="34" charset="-122"/>
                <a:ea typeface="微软雅黑" panose="020B0503020204020204" pitchFamily="34" charset="-122"/>
              </a:rPr>
              <a:t>实用的</a:t>
            </a:r>
            <a:r>
              <a:rPr lang="en-US" altLang="zh-CN" sz="1600" dirty="0">
                <a:solidFill>
                  <a:srgbClr val="435258"/>
                </a:solidFill>
                <a:latin typeface="微软雅黑" panose="020B0503020204020204" pitchFamily="34" charset="-122"/>
                <a:ea typeface="微软雅黑" panose="020B0503020204020204" pitchFamily="34" charset="-122"/>
              </a:rPr>
              <a:t>PPT</a:t>
            </a:r>
            <a:r>
              <a:rPr lang="zh-CN" altLang="en-US" sz="1600" dirty="0">
                <a:solidFill>
                  <a:srgbClr val="435258"/>
                </a:solidFill>
                <a:latin typeface="微软雅黑" panose="020B0503020204020204" pitchFamily="34" charset="-122"/>
                <a:ea typeface="微软雅黑" panose="020B0503020204020204" pitchFamily="34" charset="-122"/>
              </a:rPr>
              <a:t>动态模板。</a:t>
            </a:r>
            <a:endParaRPr lang="en-US" altLang="zh-CN" sz="1600" dirty="0">
              <a:solidFill>
                <a:srgbClr val="435258"/>
              </a:solidFill>
              <a:latin typeface="微软雅黑" panose="020B0503020204020204" pitchFamily="34" charset="-122"/>
              <a:ea typeface="微软雅黑" panose="020B0503020204020204" pitchFamily="34" charset="-122"/>
            </a:endParaRPr>
          </a:p>
        </p:txBody>
      </p:sp>
      <p:sp>
        <p:nvSpPr>
          <p:cNvPr id="20" name="椭圆 19"/>
          <p:cNvSpPr/>
          <p:nvPr/>
        </p:nvSpPr>
        <p:spPr>
          <a:xfrm>
            <a:off x="4148758" y="1562892"/>
            <a:ext cx="2614613" cy="2614613"/>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7378980" y="2799555"/>
            <a:ext cx="1173956" cy="1173956"/>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869012" y="4425551"/>
            <a:ext cx="1782366" cy="1782366"/>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57"/>
          <p:cNvSpPr txBox="1">
            <a:spLocks noChangeArrowheads="1"/>
          </p:cNvSpPr>
          <p:nvPr/>
        </p:nvSpPr>
        <p:spPr bwMode="auto">
          <a:xfrm>
            <a:off x="388751" y="3464627"/>
            <a:ext cx="356490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1600" dirty="0" smtClean="0">
                <a:solidFill>
                  <a:srgbClr val="435258"/>
                </a:solidFill>
                <a:latin typeface="微软雅黑" panose="020B0503020204020204" pitchFamily="34" charset="-122"/>
                <a:ea typeface="微软雅黑" panose="020B0503020204020204" pitchFamily="34" charset="-122"/>
              </a:rPr>
              <a:t>PPTS</a:t>
            </a:r>
            <a:r>
              <a:rPr lang="zh-CN" altLang="en-US" sz="1600" dirty="0" smtClean="0">
                <a:solidFill>
                  <a:srgbClr val="435258"/>
                </a:solidFill>
                <a:latin typeface="微软雅黑" panose="020B0503020204020204" pitchFamily="34" charset="-122"/>
                <a:ea typeface="微软雅黑" panose="020B0503020204020204" pitchFamily="34" charset="-122"/>
              </a:rPr>
              <a:t>致力于</a:t>
            </a:r>
            <a:r>
              <a:rPr lang="zh-CN" altLang="en-US" sz="1600" dirty="0">
                <a:solidFill>
                  <a:srgbClr val="435258"/>
                </a:solidFill>
                <a:latin typeface="微软雅黑" panose="020B0503020204020204" pitchFamily="34" charset="-122"/>
                <a:ea typeface="微软雅黑" panose="020B0503020204020204" pitchFamily="34" charset="-122"/>
              </a:rPr>
              <a:t>教学课件、教学设计、汇报</a:t>
            </a:r>
            <a:r>
              <a:rPr lang="en-US" altLang="zh-CN" sz="1600" dirty="0">
                <a:solidFill>
                  <a:srgbClr val="435258"/>
                </a:solidFill>
                <a:latin typeface="微软雅黑" panose="020B0503020204020204" pitchFamily="34" charset="-122"/>
                <a:ea typeface="微软雅黑" panose="020B0503020204020204" pitchFamily="34" charset="-122"/>
              </a:rPr>
              <a:t>PPT</a:t>
            </a:r>
            <a:r>
              <a:rPr lang="zh-CN" altLang="en-US" sz="1600" dirty="0">
                <a:solidFill>
                  <a:srgbClr val="435258"/>
                </a:solidFill>
                <a:latin typeface="微软雅黑" panose="020B0503020204020204" pitchFamily="34" charset="-122"/>
                <a:ea typeface="微软雅黑" panose="020B0503020204020204" pitchFamily="34" charset="-122"/>
              </a:rPr>
              <a:t>及相册</a:t>
            </a:r>
            <a:r>
              <a:rPr lang="en-US" altLang="zh-CN" sz="1600" dirty="0">
                <a:solidFill>
                  <a:srgbClr val="435258"/>
                </a:solidFill>
                <a:latin typeface="微软雅黑" panose="020B0503020204020204" pitchFamily="34" charset="-122"/>
                <a:ea typeface="微软雅黑" panose="020B0503020204020204" pitchFamily="34" charset="-122"/>
              </a:rPr>
              <a:t>PPT</a:t>
            </a:r>
            <a:r>
              <a:rPr lang="zh-CN" altLang="en-US" sz="1600" dirty="0">
                <a:solidFill>
                  <a:srgbClr val="435258"/>
                </a:solidFill>
                <a:latin typeface="微软雅黑" panose="020B0503020204020204" pitchFamily="34" charset="-122"/>
                <a:ea typeface="微软雅黑" panose="020B0503020204020204" pitchFamily="34" charset="-122"/>
              </a:rPr>
              <a:t>的原创设计与美化，为您提供</a:t>
            </a:r>
            <a:r>
              <a:rPr lang="zh-CN" altLang="en-US" sz="1600" dirty="0" smtClean="0">
                <a:solidFill>
                  <a:srgbClr val="435258"/>
                </a:solidFill>
                <a:latin typeface="微软雅黑" panose="020B0503020204020204" pitchFamily="34" charset="-122"/>
                <a:ea typeface="微软雅黑" panose="020B0503020204020204" pitchFamily="34" charset="-122"/>
              </a:rPr>
              <a:t>实用的</a:t>
            </a:r>
            <a:r>
              <a:rPr lang="en-US" altLang="zh-CN" sz="1600" dirty="0">
                <a:solidFill>
                  <a:srgbClr val="435258"/>
                </a:solidFill>
                <a:latin typeface="微软雅黑" panose="020B0503020204020204" pitchFamily="34" charset="-122"/>
                <a:ea typeface="微软雅黑" panose="020B0503020204020204" pitchFamily="34" charset="-122"/>
              </a:rPr>
              <a:t>PPT</a:t>
            </a:r>
            <a:r>
              <a:rPr lang="zh-CN" altLang="en-US" sz="1600" dirty="0">
                <a:solidFill>
                  <a:srgbClr val="435258"/>
                </a:solidFill>
                <a:latin typeface="微软雅黑" panose="020B0503020204020204" pitchFamily="34" charset="-122"/>
                <a:ea typeface="微软雅黑" panose="020B0503020204020204" pitchFamily="34" charset="-122"/>
              </a:rPr>
              <a:t>动态模板。</a:t>
            </a:r>
            <a:endParaRPr lang="en-US" altLang="zh-CN" sz="1600" dirty="0">
              <a:solidFill>
                <a:srgbClr val="435258"/>
              </a:solidFill>
              <a:latin typeface="微软雅黑" panose="020B0503020204020204" pitchFamily="34" charset="-122"/>
              <a:ea typeface="微软雅黑" panose="020B0503020204020204" pitchFamily="34" charset="-122"/>
            </a:endParaRPr>
          </a:p>
        </p:txBody>
      </p:sp>
      <p:sp>
        <p:nvSpPr>
          <p:cNvPr id="24" name="TextBox 57"/>
          <p:cNvSpPr txBox="1">
            <a:spLocks noChangeArrowheads="1"/>
          </p:cNvSpPr>
          <p:nvPr/>
        </p:nvSpPr>
        <p:spPr bwMode="auto">
          <a:xfrm>
            <a:off x="388751" y="4869160"/>
            <a:ext cx="356490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1600" dirty="0" smtClean="0">
                <a:solidFill>
                  <a:srgbClr val="435258"/>
                </a:solidFill>
                <a:latin typeface="微软雅黑" panose="020B0503020204020204" pitchFamily="34" charset="-122"/>
                <a:ea typeface="微软雅黑" panose="020B0503020204020204" pitchFamily="34" charset="-122"/>
              </a:rPr>
              <a:t>PPTS</a:t>
            </a:r>
            <a:r>
              <a:rPr lang="zh-CN" altLang="en-US" sz="1600" dirty="0" smtClean="0">
                <a:solidFill>
                  <a:srgbClr val="435258"/>
                </a:solidFill>
                <a:latin typeface="微软雅黑" panose="020B0503020204020204" pitchFamily="34" charset="-122"/>
                <a:ea typeface="微软雅黑" panose="020B0503020204020204" pitchFamily="34" charset="-122"/>
              </a:rPr>
              <a:t>致力于</a:t>
            </a:r>
            <a:r>
              <a:rPr lang="zh-CN" altLang="en-US" sz="1600" dirty="0">
                <a:solidFill>
                  <a:srgbClr val="435258"/>
                </a:solidFill>
                <a:latin typeface="微软雅黑" panose="020B0503020204020204" pitchFamily="34" charset="-122"/>
                <a:ea typeface="微软雅黑" panose="020B0503020204020204" pitchFamily="34" charset="-122"/>
              </a:rPr>
              <a:t>教学课件、教学设计、汇报</a:t>
            </a:r>
            <a:r>
              <a:rPr lang="en-US" altLang="zh-CN" sz="1600" dirty="0">
                <a:solidFill>
                  <a:srgbClr val="435258"/>
                </a:solidFill>
                <a:latin typeface="微软雅黑" panose="020B0503020204020204" pitchFamily="34" charset="-122"/>
                <a:ea typeface="微软雅黑" panose="020B0503020204020204" pitchFamily="34" charset="-122"/>
              </a:rPr>
              <a:t>PPT</a:t>
            </a:r>
            <a:r>
              <a:rPr lang="zh-CN" altLang="en-US" sz="1600" dirty="0">
                <a:solidFill>
                  <a:srgbClr val="435258"/>
                </a:solidFill>
                <a:latin typeface="微软雅黑" panose="020B0503020204020204" pitchFamily="34" charset="-122"/>
                <a:ea typeface="微软雅黑" panose="020B0503020204020204" pitchFamily="34" charset="-122"/>
              </a:rPr>
              <a:t>及相册</a:t>
            </a:r>
            <a:r>
              <a:rPr lang="en-US" altLang="zh-CN" sz="1600" dirty="0">
                <a:solidFill>
                  <a:srgbClr val="435258"/>
                </a:solidFill>
                <a:latin typeface="微软雅黑" panose="020B0503020204020204" pitchFamily="34" charset="-122"/>
                <a:ea typeface="微软雅黑" panose="020B0503020204020204" pitchFamily="34" charset="-122"/>
              </a:rPr>
              <a:t>PPT</a:t>
            </a:r>
            <a:r>
              <a:rPr lang="zh-CN" altLang="en-US" sz="1600" dirty="0">
                <a:solidFill>
                  <a:srgbClr val="435258"/>
                </a:solidFill>
                <a:latin typeface="微软雅黑" panose="020B0503020204020204" pitchFamily="34" charset="-122"/>
                <a:ea typeface="微软雅黑" panose="020B0503020204020204" pitchFamily="34" charset="-122"/>
              </a:rPr>
              <a:t>的原创设计与美化，为您提供</a:t>
            </a:r>
            <a:r>
              <a:rPr lang="zh-CN" altLang="en-US" sz="1600" dirty="0" smtClean="0">
                <a:solidFill>
                  <a:srgbClr val="435258"/>
                </a:solidFill>
                <a:latin typeface="微软雅黑" panose="020B0503020204020204" pitchFamily="34" charset="-122"/>
                <a:ea typeface="微软雅黑" panose="020B0503020204020204" pitchFamily="34" charset="-122"/>
              </a:rPr>
              <a:t>实用的</a:t>
            </a:r>
            <a:r>
              <a:rPr lang="en-US" altLang="zh-CN" sz="1600" dirty="0">
                <a:solidFill>
                  <a:srgbClr val="435258"/>
                </a:solidFill>
                <a:latin typeface="微软雅黑" panose="020B0503020204020204" pitchFamily="34" charset="-122"/>
                <a:ea typeface="微软雅黑" panose="020B0503020204020204" pitchFamily="34" charset="-122"/>
              </a:rPr>
              <a:t>PPT</a:t>
            </a:r>
            <a:r>
              <a:rPr lang="zh-CN" altLang="en-US" sz="1600" dirty="0">
                <a:solidFill>
                  <a:srgbClr val="435258"/>
                </a:solidFill>
                <a:latin typeface="微软雅黑" panose="020B0503020204020204" pitchFamily="34" charset="-122"/>
                <a:ea typeface="微软雅黑" panose="020B0503020204020204" pitchFamily="34" charset="-122"/>
              </a:rPr>
              <a:t>动态模板。</a:t>
            </a:r>
            <a:endParaRPr lang="en-US" altLang="zh-CN" sz="1600" dirty="0">
              <a:solidFill>
                <a:srgbClr val="435258"/>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6911008" y="2094705"/>
            <a:ext cx="804863" cy="804862"/>
            <a:chOff x="6911008" y="2094705"/>
            <a:chExt cx="804863" cy="804862"/>
          </a:xfrm>
        </p:grpSpPr>
        <p:sp>
          <p:nvSpPr>
            <p:cNvPr id="10" name="椭圆 25"/>
            <p:cNvSpPr>
              <a:spLocks noChangeArrowheads="1"/>
            </p:cNvSpPr>
            <p:nvPr/>
          </p:nvSpPr>
          <p:spPr bwMode="auto">
            <a:xfrm>
              <a:off x="6911008" y="2094705"/>
              <a:ext cx="804863" cy="804862"/>
            </a:xfrm>
            <a:prstGeom prst="ellipse">
              <a:avLst/>
            </a:prstGeom>
            <a:solidFill>
              <a:schemeClr val="accent5">
                <a:lumMod val="75000"/>
              </a:schemeClr>
            </a:solidFill>
            <a:ln>
              <a:noFill/>
            </a:ln>
          </p:spPr>
          <p:txBody>
            <a:bodyPr anchor="ctr"/>
            <a:lstStyle/>
            <a:p>
              <a:pPr algn="ctr" eaLnBrk="1" hangingPunct="1"/>
              <a:endParaRPr lang="zh-CN" altLang="en-US">
                <a:solidFill>
                  <a:srgbClr val="FFFFFF"/>
                </a:solidFill>
              </a:endParaRPr>
            </a:p>
          </p:txBody>
        </p:sp>
        <p:grpSp>
          <p:nvGrpSpPr>
            <p:cNvPr id="25" name="组合 24"/>
            <p:cNvGrpSpPr/>
            <p:nvPr/>
          </p:nvGrpSpPr>
          <p:grpSpPr>
            <a:xfrm>
              <a:off x="7032452" y="2341194"/>
              <a:ext cx="561973" cy="426245"/>
              <a:chOff x="4610102" y="4388644"/>
              <a:chExt cx="561973" cy="426245"/>
            </a:xfrm>
          </p:grpSpPr>
          <p:sp>
            <p:nvSpPr>
              <p:cNvPr id="26" name="Freeform 181"/>
              <p:cNvSpPr>
                <a:spLocks noEditPoints="1"/>
              </p:cNvSpPr>
              <p:nvPr/>
            </p:nvSpPr>
            <p:spPr bwMode="auto">
              <a:xfrm>
                <a:off x="4610102" y="4480324"/>
                <a:ext cx="375047" cy="334565"/>
              </a:xfrm>
              <a:custGeom>
                <a:avLst/>
                <a:gdLst>
                  <a:gd name="T0" fmla="*/ 2147483647 w 147"/>
                  <a:gd name="T1" fmla="*/ 0 h 131"/>
                  <a:gd name="T2" fmla="*/ 0 w 147"/>
                  <a:gd name="T3" fmla="*/ 2147483647 h 131"/>
                  <a:gd name="T4" fmla="*/ 2147483647 w 147"/>
                  <a:gd name="T5" fmla="*/ 2147483647 h 131"/>
                  <a:gd name="T6" fmla="*/ 2147483647 w 147"/>
                  <a:gd name="T7" fmla="*/ 2147483647 h 131"/>
                  <a:gd name="T8" fmla="*/ 2147483647 w 147"/>
                  <a:gd name="T9" fmla="*/ 2147483647 h 131"/>
                  <a:gd name="T10" fmla="*/ 2147483647 w 147"/>
                  <a:gd name="T11" fmla="*/ 2147483647 h 131"/>
                  <a:gd name="T12" fmla="*/ 2147483647 w 147"/>
                  <a:gd name="T13" fmla="*/ 0 h 131"/>
                  <a:gd name="T14" fmla="*/ 2147483647 w 147"/>
                  <a:gd name="T15" fmla="*/ 2147483647 h 131"/>
                  <a:gd name="T16" fmla="*/ 2147483647 w 147"/>
                  <a:gd name="T17" fmla="*/ 2147483647 h 131"/>
                  <a:gd name="T18" fmla="*/ 2147483647 w 147"/>
                  <a:gd name="T19" fmla="*/ 2147483647 h 131"/>
                  <a:gd name="T20" fmla="*/ 2147483647 w 147"/>
                  <a:gd name="T21" fmla="*/ 2147483647 h 131"/>
                  <a:gd name="T22" fmla="*/ 2147483647 w 147"/>
                  <a:gd name="T23" fmla="*/ 2147483647 h 131"/>
                  <a:gd name="T24" fmla="*/ 2147483647 w 147"/>
                  <a:gd name="T25" fmla="*/ 2147483647 h 131"/>
                  <a:gd name="T26" fmla="*/ 2147483647 w 147"/>
                  <a:gd name="T27" fmla="*/ 2147483647 h 131"/>
                  <a:gd name="T28" fmla="*/ 2147483647 w 147"/>
                  <a:gd name="T29" fmla="*/ 2147483647 h 131"/>
                  <a:gd name="T30" fmla="*/ 2147483647 w 147"/>
                  <a:gd name="T31" fmla="*/ 2147483647 h 131"/>
                  <a:gd name="T32" fmla="*/ 2147483647 w 147"/>
                  <a:gd name="T33" fmla="*/ 2147483647 h 131"/>
                  <a:gd name="T34" fmla="*/ 2147483647 w 147"/>
                  <a:gd name="T35" fmla="*/ 2147483647 h 131"/>
                  <a:gd name="T36" fmla="*/ 2147483647 w 147"/>
                  <a:gd name="T37" fmla="*/ 2147483647 h 131"/>
                  <a:gd name="T38" fmla="*/ 2147483647 w 147"/>
                  <a:gd name="T39" fmla="*/ 2147483647 h 131"/>
                  <a:gd name="T40" fmla="*/ 2147483647 w 147"/>
                  <a:gd name="T41" fmla="*/ 2147483647 h 131"/>
                  <a:gd name="T42" fmla="*/ 2147483647 w 147"/>
                  <a:gd name="T43" fmla="*/ 2147483647 h 131"/>
                  <a:gd name="T44" fmla="*/ 2147483647 w 147"/>
                  <a:gd name="T45" fmla="*/ 2147483647 h 131"/>
                  <a:gd name="T46" fmla="*/ 2147483647 w 147"/>
                  <a:gd name="T47" fmla="*/ 2147483647 h 131"/>
                  <a:gd name="T48" fmla="*/ 2147483647 w 147"/>
                  <a:gd name="T49" fmla="*/ 2147483647 h 131"/>
                  <a:gd name="T50" fmla="*/ 2147483647 w 147"/>
                  <a:gd name="T51" fmla="*/ 2147483647 h 131"/>
                  <a:gd name="T52" fmla="*/ 2147483647 w 147"/>
                  <a:gd name="T53" fmla="*/ 2147483647 h 131"/>
                  <a:gd name="T54" fmla="*/ 2147483647 w 147"/>
                  <a:gd name="T55" fmla="*/ 2147483647 h 131"/>
                  <a:gd name="T56" fmla="*/ 2147483647 w 147"/>
                  <a:gd name="T57" fmla="*/ 2147483647 h 131"/>
                  <a:gd name="T58" fmla="*/ 2147483647 w 147"/>
                  <a:gd name="T59" fmla="*/ 2147483647 h 131"/>
                  <a:gd name="T60" fmla="*/ 2147483647 w 147"/>
                  <a:gd name="T61" fmla="*/ 2147483647 h 131"/>
                  <a:gd name="T62" fmla="*/ 2147483647 w 147"/>
                  <a:gd name="T63" fmla="*/ 2147483647 h 131"/>
                  <a:gd name="T64" fmla="*/ 2147483647 w 147"/>
                  <a:gd name="T65" fmla="*/ 2147483647 h 131"/>
                  <a:gd name="T66" fmla="*/ 2147483647 w 147"/>
                  <a:gd name="T67" fmla="*/ 2147483647 h 131"/>
                  <a:gd name="T68" fmla="*/ 2147483647 w 147"/>
                  <a:gd name="T69" fmla="*/ 2147483647 h 131"/>
                  <a:gd name="T70" fmla="*/ 2147483647 w 147"/>
                  <a:gd name="T71" fmla="*/ 2147483647 h 13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47" h="131">
                    <a:moveTo>
                      <a:pt x="73" y="0"/>
                    </a:moveTo>
                    <a:cubicBezTo>
                      <a:pt x="33" y="0"/>
                      <a:pt x="0" y="22"/>
                      <a:pt x="0" y="48"/>
                    </a:cubicBezTo>
                    <a:cubicBezTo>
                      <a:pt x="0" y="69"/>
                      <a:pt x="21" y="87"/>
                      <a:pt x="50" y="93"/>
                    </a:cubicBezTo>
                    <a:cubicBezTo>
                      <a:pt x="49" y="103"/>
                      <a:pt x="44" y="121"/>
                      <a:pt x="21" y="128"/>
                    </a:cubicBezTo>
                    <a:cubicBezTo>
                      <a:pt x="21" y="128"/>
                      <a:pt x="62" y="131"/>
                      <a:pt x="94" y="94"/>
                    </a:cubicBezTo>
                    <a:cubicBezTo>
                      <a:pt x="125" y="88"/>
                      <a:pt x="147" y="70"/>
                      <a:pt x="147" y="48"/>
                    </a:cubicBezTo>
                    <a:cubicBezTo>
                      <a:pt x="147" y="22"/>
                      <a:pt x="114" y="0"/>
                      <a:pt x="73" y="0"/>
                    </a:cubicBezTo>
                    <a:close/>
                    <a:moveTo>
                      <a:pt x="75" y="88"/>
                    </a:moveTo>
                    <a:cubicBezTo>
                      <a:pt x="72" y="88"/>
                      <a:pt x="70" y="86"/>
                      <a:pt x="70" y="83"/>
                    </a:cubicBezTo>
                    <a:cubicBezTo>
                      <a:pt x="70" y="81"/>
                      <a:pt x="72" y="79"/>
                      <a:pt x="75" y="79"/>
                    </a:cubicBezTo>
                    <a:cubicBezTo>
                      <a:pt x="77" y="79"/>
                      <a:pt x="79" y="81"/>
                      <a:pt x="79" y="83"/>
                    </a:cubicBezTo>
                    <a:cubicBezTo>
                      <a:pt x="79" y="86"/>
                      <a:pt x="77" y="88"/>
                      <a:pt x="75" y="88"/>
                    </a:cubicBezTo>
                    <a:close/>
                    <a:moveTo>
                      <a:pt x="79" y="62"/>
                    </a:moveTo>
                    <a:cubicBezTo>
                      <a:pt x="79" y="71"/>
                      <a:pt x="79" y="71"/>
                      <a:pt x="79" y="71"/>
                    </a:cubicBezTo>
                    <a:cubicBezTo>
                      <a:pt x="79" y="74"/>
                      <a:pt x="77" y="76"/>
                      <a:pt x="75" y="76"/>
                    </a:cubicBezTo>
                    <a:cubicBezTo>
                      <a:pt x="72" y="76"/>
                      <a:pt x="70" y="74"/>
                      <a:pt x="70" y="71"/>
                    </a:cubicBezTo>
                    <a:cubicBezTo>
                      <a:pt x="70" y="59"/>
                      <a:pt x="70" y="59"/>
                      <a:pt x="70" y="59"/>
                    </a:cubicBezTo>
                    <a:cubicBezTo>
                      <a:pt x="70" y="56"/>
                      <a:pt x="72" y="54"/>
                      <a:pt x="75" y="54"/>
                    </a:cubicBezTo>
                    <a:cubicBezTo>
                      <a:pt x="75" y="54"/>
                      <a:pt x="75" y="54"/>
                      <a:pt x="75" y="54"/>
                    </a:cubicBezTo>
                    <a:cubicBezTo>
                      <a:pt x="75" y="54"/>
                      <a:pt x="75" y="54"/>
                      <a:pt x="75" y="54"/>
                    </a:cubicBezTo>
                    <a:cubicBezTo>
                      <a:pt x="82" y="54"/>
                      <a:pt x="87" y="49"/>
                      <a:pt x="87" y="42"/>
                    </a:cubicBezTo>
                    <a:cubicBezTo>
                      <a:pt x="87" y="36"/>
                      <a:pt x="82" y="30"/>
                      <a:pt x="75" y="30"/>
                    </a:cubicBezTo>
                    <a:cubicBezTo>
                      <a:pt x="68" y="30"/>
                      <a:pt x="63" y="36"/>
                      <a:pt x="63" y="42"/>
                    </a:cubicBezTo>
                    <a:cubicBezTo>
                      <a:pt x="63" y="44"/>
                      <a:pt x="63" y="45"/>
                      <a:pt x="64" y="47"/>
                    </a:cubicBezTo>
                    <a:cubicBezTo>
                      <a:pt x="64" y="47"/>
                      <a:pt x="64" y="47"/>
                      <a:pt x="64" y="47"/>
                    </a:cubicBezTo>
                    <a:cubicBezTo>
                      <a:pt x="64" y="47"/>
                      <a:pt x="64" y="47"/>
                      <a:pt x="64" y="47"/>
                    </a:cubicBezTo>
                    <a:cubicBezTo>
                      <a:pt x="64" y="47"/>
                      <a:pt x="64" y="48"/>
                      <a:pt x="64" y="49"/>
                    </a:cubicBezTo>
                    <a:cubicBezTo>
                      <a:pt x="64" y="51"/>
                      <a:pt x="62" y="53"/>
                      <a:pt x="60" y="53"/>
                    </a:cubicBezTo>
                    <a:cubicBezTo>
                      <a:pt x="58" y="53"/>
                      <a:pt x="56" y="52"/>
                      <a:pt x="56" y="51"/>
                    </a:cubicBezTo>
                    <a:cubicBezTo>
                      <a:pt x="56" y="51"/>
                      <a:pt x="56" y="51"/>
                      <a:pt x="56" y="51"/>
                    </a:cubicBezTo>
                    <a:cubicBezTo>
                      <a:pt x="56" y="51"/>
                      <a:pt x="56" y="51"/>
                      <a:pt x="56" y="51"/>
                    </a:cubicBezTo>
                    <a:cubicBezTo>
                      <a:pt x="55" y="50"/>
                      <a:pt x="55" y="50"/>
                      <a:pt x="55" y="50"/>
                    </a:cubicBezTo>
                    <a:cubicBezTo>
                      <a:pt x="54" y="47"/>
                      <a:pt x="54" y="45"/>
                      <a:pt x="54" y="42"/>
                    </a:cubicBezTo>
                    <a:cubicBezTo>
                      <a:pt x="54" y="31"/>
                      <a:pt x="63" y="22"/>
                      <a:pt x="75" y="22"/>
                    </a:cubicBezTo>
                    <a:cubicBezTo>
                      <a:pt x="87" y="22"/>
                      <a:pt x="96" y="31"/>
                      <a:pt x="96" y="42"/>
                    </a:cubicBezTo>
                    <a:cubicBezTo>
                      <a:pt x="96" y="52"/>
                      <a:pt x="89" y="61"/>
                      <a:pt x="79"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sp>
            <p:nvSpPr>
              <p:cNvPr id="27" name="Freeform 182"/>
              <p:cNvSpPr>
                <a:spLocks noEditPoints="1"/>
              </p:cNvSpPr>
              <p:nvPr/>
            </p:nvSpPr>
            <p:spPr bwMode="auto">
              <a:xfrm>
                <a:off x="4901803" y="4388644"/>
                <a:ext cx="270272" cy="242888"/>
              </a:xfrm>
              <a:custGeom>
                <a:avLst/>
                <a:gdLst>
                  <a:gd name="T0" fmla="*/ 2147483647 w 106"/>
                  <a:gd name="T1" fmla="*/ 2147483647 h 95"/>
                  <a:gd name="T2" fmla="*/ 2147483647 w 106"/>
                  <a:gd name="T3" fmla="*/ 0 h 95"/>
                  <a:gd name="T4" fmla="*/ 0 w 106"/>
                  <a:gd name="T5" fmla="*/ 2147483647 h 95"/>
                  <a:gd name="T6" fmla="*/ 2147483647 w 106"/>
                  <a:gd name="T7" fmla="*/ 2147483647 h 95"/>
                  <a:gd name="T8" fmla="*/ 2147483647 w 106"/>
                  <a:gd name="T9" fmla="*/ 2147483647 h 95"/>
                  <a:gd name="T10" fmla="*/ 2147483647 w 106"/>
                  <a:gd name="T11" fmla="*/ 2147483647 h 95"/>
                  <a:gd name="T12" fmla="*/ 2147483647 w 106"/>
                  <a:gd name="T13" fmla="*/ 2147483647 h 95"/>
                  <a:gd name="T14" fmla="*/ 2147483647 w 106"/>
                  <a:gd name="T15" fmla="*/ 2147483647 h 95"/>
                  <a:gd name="T16" fmla="*/ 2147483647 w 106"/>
                  <a:gd name="T17" fmla="*/ 2147483647 h 95"/>
                  <a:gd name="T18" fmla="*/ 2147483647 w 106"/>
                  <a:gd name="T19" fmla="*/ 2147483647 h 95"/>
                  <a:gd name="T20" fmla="*/ 2147483647 w 106"/>
                  <a:gd name="T21" fmla="*/ 2147483647 h 95"/>
                  <a:gd name="T22" fmla="*/ 2147483647 w 106"/>
                  <a:gd name="T23" fmla="*/ 2147483647 h 95"/>
                  <a:gd name="T24" fmla="*/ 2147483647 w 106"/>
                  <a:gd name="T25" fmla="*/ 2147483647 h 95"/>
                  <a:gd name="T26" fmla="*/ 2147483647 w 106"/>
                  <a:gd name="T27" fmla="*/ 2147483647 h 95"/>
                  <a:gd name="T28" fmla="*/ 2147483647 w 106"/>
                  <a:gd name="T29" fmla="*/ 2147483647 h 95"/>
                  <a:gd name="T30" fmla="*/ 2147483647 w 106"/>
                  <a:gd name="T31" fmla="*/ 2147483647 h 95"/>
                  <a:gd name="T32" fmla="*/ 2147483647 w 106"/>
                  <a:gd name="T33" fmla="*/ 2147483647 h 95"/>
                  <a:gd name="T34" fmla="*/ 2147483647 w 106"/>
                  <a:gd name="T35" fmla="*/ 2147483647 h 95"/>
                  <a:gd name="T36" fmla="*/ 2147483647 w 106"/>
                  <a:gd name="T37" fmla="*/ 2147483647 h 95"/>
                  <a:gd name="T38" fmla="*/ 2147483647 w 106"/>
                  <a:gd name="T39" fmla="*/ 2147483647 h 9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06" h="95">
                    <a:moveTo>
                      <a:pt x="106" y="35"/>
                    </a:moveTo>
                    <a:cubicBezTo>
                      <a:pt x="106" y="16"/>
                      <a:pt x="82" y="0"/>
                      <a:pt x="52" y="0"/>
                    </a:cubicBezTo>
                    <a:cubicBezTo>
                      <a:pt x="27" y="0"/>
                      <a:pt x="6" y="11"/>
                      <a:pt x="0" y="26"/>
                    </a:cubicBezTo>
                    <a:cubicBezTo>
                      <a:pt x="30" y="34"/>
                      <a:pt x="51" y="53"/>
                      <a:pt x="51" y="76"/>
                    </a:cubicBezTo>
                    <a:cubicBezTo>
                      <a:pt x="51" y="78"/>
                      <a:pt x="51" y="79"/>
                      <a:pt x="51" y="81"/>
                    </a:cubicBezTo>
                    <a:cubicBezTo>
                      <a:pt x="71" y="95"/>
                      <a:pt x="91" y="94"/>
                      <a:pt x="91" y="94"/>
                    </a:cubicBezTo>
                    <a:cubicBezTo>
                      <a:pt x="74" y="88"/>
                      <a:pt x="70" y="75"/>
                      <a:pt x="69" y="68"/>
                    </a:cubicBezTo>
                    <a:cubicBezTo>
                      <a:pt x="91" y="64"/>
                      <a:pt x="106" y="51"/>
                      <a:pt x="106" y="35"/>
                    </a:cubicBezTo>
                    <a:close/>
                    <a:moveTo>
                      <a:pt x="51" y="20"/>
                    </a:moveTo>
                    <a:cubicBezTo>
                      <a:pt x="51" y="18"/>
                      <a:pt x="54" y="15"/>
                      <a:pt x="56" y="15"/>
                    </a:cubicBezTo>
                    <a:cubicBezTo>
                      <a:pt x="59" y="15"/>
                      <a:pt x="61" y="18"/>
                      <a:pt x="61" y="20"/>
                    </a:cubicBezTo>
                    <a:cubicBezTo>
                      <a:pt x="61" y="39"/>
                      <a:pt x="61" y="39"/>
                      <a:pt x="61" y="39"/>
                    </a:cubicBezTo>
                    <a:cubicBezTo>
                      <a:pt x="61" y="41"/>
                      <a:pt x="59" y="44"/>
                      <a:pt x="56" y="44"/>
                    </a:cubicBezTo>
                    <a:cubicBezTo>
                      <a:pt x="54" y="44"/>
                      <a:pt x="51" y="41"/>
                      <a:pt x="51" y="39"/>
                    </a:cubicBezTo>
                    <a:lnTo>
                      <a:pt x="51" y="20"/>
                    </a:lnTo>
                    <a:close/>
                    <a:moveTo>
                      <a:pt x="56" y="56"/>
                    </a:moveTo>
                    <a:cubicBezTo>
                      <a:pt x="54" y="56"/>
                      <a:pt x="51" y="54"/>
                      <a:pt x="51" y="51"/>
                    </a:cubicBezTo>
                    <a:cubicBezTo>
                      <a:pt x="51" y="49"/>
                      <a:pt x="54" y="46"/>
                      <a:pt x="56" y="46"/>
                    </a:cubicBezTo>
                    <a:cubicBezTo>
                      <a:pt x="59" y="46"/>
                      <a:pt x="62" y="49"/>
                      <a:pt x="62" y="51"/>
                    </a:cubicBezTo>
                    <a:cubicBezTo>
                      <a:pt x="62" y="54"/>
                      <a:pt x="59" y="56"/>
                      <a:pt x="56" y="5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grpSp>
      </p:grpSp>
      <p:grpSp>
        <p:nvGrpSpPr>
          <p:cNvPr id="34" name="组合 33"/>
          <p:cNvGrpSpPr/>
          <p:nvPr/>
        </p:nvGrpSpPr>
        <p:grpSpPr>
          <a:xfrm>
            <a:off x="6723683" y="3618705"/>
            <a:ext cx="755650" cy="754062"/>
            <a:chOff x="6723683" y="3618705"/>
            <a:chExt cx="755650" cy="754062"/>
          </a:xfrm>
        </p:grpSpPr>
        <p:sp>
          <p:nvSpPr>
            <p:cNvPr id="7" name="椭圆 22"/>
            <p:cNvSpPr>
              <a:spLocks noChangeArrowheads="1"/>
            </p:cNvSpPr>
            <p:nvPr/>
          </p:nvSpPr>
          <p:spPr bwMode="auto">
            <a:xfrm>
              <a:off x="6723683" y="3618705"/>
              <a:ext cx="755650" cy="754062"/>
            </a:xfrm>
            <a:prstGeom prst="ellipse">
              <a:avLst/>
            </a:prstGeom>
            <a:solidFill>
              <a:schemeClr val="accent5"/>
            </a:solidFill>
            <a:ln>
              <a:noFill/>
            </a:ln>
          </p:spPr>
          <p:txBody>
            <a:bodyPr anchor="ctr"/>
            <a:lstStyle/>
            <a:p>
              <a:pPr algn="ctr" eaLnBrk="1" hangingPunct="1"/>
              <a:endParaRPr lang="zh-CN" altLang="en-US">
                <a:solidFill>
                  <a:srgbClr val="FFFFFF"/>
                </a:solidFill>
              </a:endParaRPr>
            </a:p>
          </p:txBody>
        </p:sp>
        <p:grpSp>
          <p:nvGrpSpPr>
            <p:cNvPr id="28" name="组合 27"/>
            <p:cNvGrpSpPr/>
            <p:nvPr/>
          </p:nvGrpSpPr>
          <p:grpSpPr>
            <a:xfrm>
              <a:off x="6913163" y="3832221"/>
              <a:ext cx="470298" cy="421483"/>
              <a:chOff x="8339137" y="4408885"/>
              <a:chExt cx="470298" cy="421483"/>
            </a:xfrm>
          </p:grpSpPr>
          <p:sp>
            <p:nvSpPr>
              <p:cNvPr id="29" name="Freeform 191"/>
              <p:cNvSpPr/>
              <p:nvPr/>
            </p:nvSpPr>
            <p:spPr bwMode="auto">
              <a:xfrm>
                <a:off x="8339137" y="4408885"/>
                <a:ext cx="280988" cy="242888"/>
              </a:xfrm>
              <a:custGeom>
                <a:avLst/>
                <a:gdLst>
                  <a:gd name="T0" fmla="*/ 2147483647 w 110"/>
                  <a:gd name="T1" fmla="*/ 2147483647 h 95"/>
                  <a:gd name="T2" fmla="*/ 2147483647 w 110"/>
                  <a:gd name="T3" fmla="*/ 2147483647 h 95"/>
                  <a:gd name="T4" fmla="*/ 2147483647 w 110"/>
                  <a:gd name="T5" fmla="*/ 2147483647 h 95"/>
                  <a:gd name="T6" fmla="*/ 2147483647 w 110"/>
                  <a:gd name="T7" fmla="*/ 0 h 95"/>
                  <a:gd name="T8" fmla="*/ 2147483647 w 110"/>
                  <a:gd name="T9" fmla="*/ 0 h 95"/>
                  <a:gd name="T10" fmla="*/ 2147483647 w 110"/>
                  <a:gd name="T11" fmla="*/ 2147483647 h 95"/>
                  <a:gd name="T12" fmla="*/ 0 w 110"/>
                  <a:gd name="T13" fmla="*/ 2147483647 h 95"/>
                  <a:gd name="T14" fmla="*/ 2147483647 w 110"/>
                  <a:gd name="T15" fmla="*/ 2147483647 h 95"/>
                  <a:gd name="T16" fmla="*/ 2147483647 w 110"/>
                  <a:gd name="T17" fmla="*/ 2147483647 h 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0" h="95">
                    <a:moveTo>
                      <a:pt x="92" y="29"/>
                    </a:moveTo>
                    <a:cubicBezTo>
                      <a:pt x="98" y="23"/>
                      <a:pt x="104" y="19"/>
                      <a:pt x="110" y="17"/>
                    </a:cubicBezTo>
                    <a:cubicBezTo>
                      <a:pt x="66" y="17"/>
                      <a:pt x="66" y="17"/>
                      <a:pt x="66" y="17"/>
                    </a:cubicBezTo>
                    <a:cubicBezTo>
                      <a:pt x="53" y="0"/>
                      <a:pt x="53" y="0"/>
                      <a:pt x="53" y="0"/>
                    </a:cubicBezTo>
                    <a:cubicBezTo>
                      <a:pt x="53" y="0"/>
                      <a:pt x="35" y="0"/>
                      <a:pt x="21" y="0"/>
                    </a:cubicBezTo>
                    <a:cubicBezTo>
                      <a:pt x="7" y="0"/>
                      <a:pt x="1" y="3"/>
                      <a:pt x="1" y="20"/>
                    </a:cubicBezTo>
                    <a:cubicBezTo>
                      <a:pt x="1" y="38"/>
                      <a:pt x="0" y="95"/>
                      <a:pt x="0" y="95"/>
                    </a:cubicBezTo>
                    <a:cubicBezTo>
                      <a:pt x="82" y="95"/>
                      <a:pt x="82" y="95"/>
                      <a:pt x="82" y="95"/>
                    </a:cubicBezTo>
                    <a:cubicBezTo>
                      <a:pt x="70" y="74"/>
                      <a:pt x="74" y="47"/>
                      <a:pt x="92" y="2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sp>
            <p:nvSpPr>
              <p:cNvPr id="30" name="Freeform 192"/>
              <p:cNvSpPr>
                <a:spLocks noEditPoints="1"/>
              </p:cNvSpPr>
              <p:nvPr/>
            </p:nvSpPr>
            <p:spPr bwMode="auto">
              <a:xfrm>
                <a:off x="8551069" y="4457701"/>
                <a:ext cx="258366" cy="252413"/>
              </a:xfrm>
              <a:custGeom>
                <a:avLst/>
                <a:gdLst>
                  <a:gd name="T0" fmla="*/ 2147483647 w 101"/>
                  <a:gd name="T1" fmla="*/ 2147483647 h 99"/>
                  <a:gd name="T2" fmla="*/ 2147483647 w 101"/>
                  <a:gd name="T3" fmla="*/ 2147483647 h 99"/>
                  <a:gd name="T4" fmla="*/ 2147483647 w 101"/>
                  <a:gd name="T5" fmla="*/ 2147483647 h 99"/>
                  <a:gd name="T6" fmla="*/ 2147483647 w 101"/>
                  <a:gd name="T7" fmla="*/ 2147483647 h 99"/>
                  <a:gd name="T8" fmla="*/ 2147483647 w 101"/>
                  <a:gd name="T9" fmla="*/ 2147483647 h 99"/>
                  <a:gd name="T10" fmla="*/ 2147483647 w 101"/>
                  <a:gd name="T11" fmla="*/ 2147483647 h 99"/>
                  <a:gd name="T12" fmla="*/ 2147483647 w 101"/>
                  <a:gd name="T13" fmla="*/ 2147483647 h 99"/>
                  <a:gd name="T14" fmla="*/ 2147483647 w 101"/>
                  <a:gd name="T15" fmla="*/ 2147483647 h 99"/>
                  <a:gd name="T16" fmla="*/ 2147483647 w 101"/>
                  <a:gd name="T17" fmla="*/ 2147483647 h 99"/>
                  <a:gd name="T18" fmla="*/ 2147483647 w 101"/>
                  <a:gd name="T19" fmla="*/ 2147483647 h 9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1" h="99">
                    <a:moveTo>
                      <a:pt x="83" y="18"/>
                    </a:moveTo>
                    <a:cubicBezTo>
                      <a:pt x="65" y="0"/>
                      <a:pt x="36" y="0"/>
                      <a:pt x="18" y="18"/>
                    </a:cubicBezTo>
                    <a:cubicBezTo>
                      <a:pt x="0" y="35"/>
                      <a:pt x="0" y="63"/>
                      <a:pt x="18" y="81"/>
                    </a:cubicBezTo>
                    <a:cubicBezTo>
                      <a:pt x="36" y="99"/>
                      <a:pt x="65" y="99"/>
                      <a:pt x="83" y="81"/>
                    </a:cubicBezTo>
                    <a:cubicBezTo>
                      <a:pt x="101" y="63"/>
                      <a:pt x="101" y="35"/>
                      <a:pt x="83" y="18"/>
                    </a:cubicBezTo>
                    <a:close/>
                    <a:moveTo>
                      <a:pt x="28" y="71"/>
                    </a:moveTo>
                    <a:cubicBezTo>
                      <a:pt x="16" y="59"/>
                      <a:pt x="16" y="39"/>
                      <a:pt x="28" y="27"/>
                    </a:cubicBezTo>
                    <a:cubicBezTo>
                      <a:pt x="41" y="15"/>
                      <a:pt x="61" y="15"/>
                      <a:pt x="73" y="27"/>
                    </a:cubicBezTo>
                    <a:cubicBezTo>
                      <a:pt x="86" y="39"/>
                      <a:pt x="86" y="59"/>
                      <a:pt x="73" y="71"/>
                    </a:cubicBezTo>
                    <a:cubicBezTo>
                      <a:pt x="61" y="84"/>
                      <a:pt x="41" y="84"/>
                      <a:pt x="28"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sp>
            <p:nvSpPr>
              <p:cNvPr id="31" name="Freeform 193"/>
              <p:cNvSpPr>
                <a:spLocks noEditPoints="1"/>
              </p:cNvSpPr>
              <p:nvPr/>
            </p:nvSpPr>
            <p:spPr bwMode="auto">
              <a:xfrm>
                <a:off x="8426053" y="4669633"/>
                <a:ext cx="166688" cy="160735"/>
              </a:xfrm>
              <a:custGeom>
                <a:avLst/>
                <a:gdLst>
                  <a:gd name="T0" fmla="*/ 2147483647 w 65"/>
                  <a:gd name="T1" fmla="*/ 2147483647 h 63"/>
                  <a:gd name="T2" fmla="*/ 2147483647 w 65"/>
                  <a:gd name="T3" fmla="*/ 2147483647 h 63"/>
                  <a:gd name="T4" fmla="*/ 2147483647 w 65"/>
                  <a:gd name="T5" fmla="*/ 2147483647 h 63"/>
                  <a:gd name="T6" fmla="*/ 2147483647 w 65"/>
                  <a:gd name="T7" fmla="*/ 2147483647 h 63"/>
                  <a:gd name="T8" fmla="*/ 2147483647 w 65"/>
                  <a:gd name="T9" fmla="*/ 2147483647 h 63"/>
                  <a:gd name="T10" fmla="*/ 2147483647 w 65"/>
                  <a:gd name="T11" fmla="*/ 2147483647 h 63"/>
                  <a:gd name="T12" fmla="*/ 2147483647 w 65"/>
                  <a:gd name="T13" fmla="*/ 2147483647 h 63"/>
                  <a:gd name="T14" fmla="*/ 2147483647 w 65"/>
                  <a:gd name="T15" fmla="*/ 2147483647 h 63"/>
                  <a:gd name="T16" fmla="*/ 2147483647 w 65"/>
                  <a:gd name="T17" fmla="*/ 2147483647 h 63"/>
                  <a:gd name="T18" fmla="*/ 2147483647 w 65"/>
                  <a:gd name="T19" fmla="*/ 2147483647 h 63"/>
                  <a:gd name="T20" fmla="*/ 2147483647 w 65"/>
                  <a:gd name="T21" fmla="*/ 2147483647 h 63"/>
                  <a:gd name="T22" fmla="*/ 2147483647 w 65"/>
                  <a:gd name="T23" fmla="*/ 2147483647 h 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5" h="63">
                    <a:moveTo>
                      <a:pt x="61" y="3"/>
                    </a:moveTo>
                    <a:cubicBezTo>
                      <a:pt x="58" y="0"/>
                      <a:pt x="52" y="0"/>
                      <a:pt x="48" y="3"/>
                    </a:cubicBezTo>
                    <a:cubicBezTo>
                      <a:pt x="47" y="4"/>
                      <a:pt x="47" y="4"/>
                      <a:pt x="47" y="4"/>
                    </a:cubicBezTo>
                    <a:cubicBezTo>
                      <a:pt x="61" y="17"/>
                      <a:pt x="61" y="17"/>
                      <a:pt x="61" y="17"/>
                    </a:cubicBezTo>
                    <a:cubicBezTo>
                      <a:pt x="61" y="16"/>
                      <a:pt x="61" y="16"/>
                      <a:pt x="61" y="16"/>
                    </a:cubicBezTo>
                    <a:cubicBezTo>
                      <a:pt x="65" y="13"/>
                      <a:pt x="65" y="7"/>
                      <a:pt x="61" y="3"/>
                    </a:cubicBezTo>
                    <a:close/>
                    <a:moveTo>
                      <a:pt x="4" y="46"/>
                    </a:moveTo>
                    <a:cubicBezTo>
                      <a:pt x="0" y="50"/>
                      <a:pt x="0" y="55"/>
                      <a:pt x="4" y="59"/>
                    </a:cubicBezTo>
                    <a:cubicBezTo>
                      <a:pt x="8" y="63"/>
                      <a:pt x="14" y="63"/>
                      <a:pt x="17" y="59"/>
                    </a:cubicBezTo>
                    <a:cubicBezTo>
                      <a:pt x="56" y="21"/>
                      <a:pt x="56" y="21"/>
                      <a:pt x="56" y="21"/>
                    </a:cubicBezTo>
                    <a:cubicBezTo>
                      <a:pt x="43" y="8"/>
                      <a:pt x="43" y="8"/>
                      <a:pt x="43" y="8"/>
                    </a:cubicBezTo>
                    <a:lnTo>
                      <a:pt x="4" y="4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grpSp>
      </p:grpSp>
      <p:grpSp>
        <p:nvGrpSpPr>
          <p:cNvPr id="35" name="组合 34"/>
          <p:cNvGrpSpPr/>
          <p:nvPr/>
        </p:nvGrpSpPr>
        <p:grpSpPr>
          <a:xfrm>
            <a:off x="5325096" y="4453730"/>
            <a:ext cx="552450" cy="550862"/>
            <a:chOff x="5325096" y="4453730"/>
            <a:chExt cx="552450" cy="550862"/>
          </a:xfrm>
        </p:grpSpPr>
        <p:sp>
          <p:nvSpPr>
            <p:cNvPr id="9" name="椭圆 24"/>
            <p:cNvSpPr>
              <a:spLocks noChangeArrowheads="1"/>
            </p:cNvSpPr>
            <p:nvPr/>
          </p:nvSpPr>
          <p:spPr bwMode="auto">
            <a:xfrm>
              <a:off x="5325096" y="4453730"/>
              <a:ext cx="552450" cy="550862"/>
            </a:xfrm>
            <a:prstGeom prst="ellipse">
              <a:avLst/>
            </a:prstGeom>
            <a:solidFill>
              <a:schemeClr val="accent5">
                <a:lumMod val="60000"/>
                <a:lumOff val="40000"/>
              </a:schemeClr>
            </a:solidFill>
            <a:ln>
              <a:noFill/>
            </a:ln>
          </p:spPr>
          <p:txBody>
            <a:bodyPr anchor="ctr"/>
            <a:lstStyle/>
            <a:p>
              <a:pPr algn="ctr" eaLnBrk="1" hangingPunct="1"/>
              <a:endParaRPr lang="zh-CN" altLang="en-US">
                <a:solidFill>
                  <a:srgbClr val="FFFFFF"/>
                </a:solidFill>
              </a:endParaRPr>
            </a:p>
          </p:txBody>
        </p:sp>
        <p:sp>
          <p:nvSpPr>
            <p:cNvPr id="32" name="Freeform 9"/>
            <p:cNvSpPr>
              <a:spLocks noEditPoints="1"/>
            </p:cNvSpPr>
            <p:nvPr/>
          </p:nvSpPr>
          <p:spPr bwMode="auto">
            <a:xfrm>
              <a:off x="5382246" y="4477996"/>
              <a:ext cx="438150" cy="466725"/>
            </a:xfrm>
            <a:custGeom>
              <a:avLst/>
              <a:gdLst>
                <a:gd name="T0" fmla="*/ 2147483647 w 243"/>
                <a:gd name="T1" fmla="*/ 2147483647 h 269"/>
                <a:gd name="T2" fmla="*/ 2147483647 w 243"/>
                <a:gd name="T3" fmla="*/ 2147483647 h 269"/>
                <a:gd name="T4" fmla="*/ 2147483647 w 243"/>
                <a:gd name="T5" fmla="*/ 2147483647 h 269"/>
                <a:gd name="T6" fmla="*/ 2147483647 w 243"/>
                <a:gd name="T7" fmla="*/ 2147483647 h 269"/>
                <a:gd name="T8" fmla="*/ 2147483647 w 243"/>
                <a:gd name="T9" fmla="*/ 2147483647 h 269"/>
                <a:gd name="T10" fmla="*/ 2147483647 w 243"/>
                <a:gd name="T11" fmla="*/ 2147483647 h 269"/>
                <a:gd name="T12" fmla="*/ 2147483647 w 243"/>
                <a:gd name="T13" fmla="*/ 2147483647 h 269"/>
                <a:gd name="T14" fmla="*/ 2147483647 w 243"/>
                <a:gd name="T15" fmla="*/ 2147483647 h 269"/>
                <a:gd name="T16" fmla="*/ 2147483647 w 243"/>
                <a:gd name="T17" fmla="*/ 2147483647 h 269"/>
                <a:gd name="T18" fmla="*/ 2147483647 w 243"/>
                <a:gd name="T19" fmla="*/ 2147483647 h 269"/>
                <a:gd name="T20" fmla="*/ 2147483647 w 243"/>
                <a:gd name="T21" fmla="*/ 2147483647 h 269"/>
                <a:gd name="T22" fmla="*/ 2147483647 w 243"/>
                <a:gd name="T23" fmla="*/ 2147483647 h 269"/>
                <a:gd name="T24" fmla="*/ 2147483647 w 243"/>
                <a:gd name="T25" fmla="*/ 0 h 269"/>
                <a:gd name="T26" fmla="*/ 2147483647 w 243"/>
                <a:gd name="T27" fmla="*/ 2147483647 h 269"/>
                <a:gd name="T28" fmla="*/ 2147483647 w 243"/>
                <a:gd name="T29" fmla="*/ 2147483647 h 269"/>
                <a:gd name="T30" fmla="*/ 2147483647 w 243"/>
                <a:gd name="T31" fmla="*/ 2147483647 h 269"/>
                <a:gd name="T32" fmla="*/ 2147483647 w 243"/>
                <a:gd name="T33" fmla="*/ 2147483647 h 269"/>
                <a:gd name="T34" fmla="*/ 2147483647 w 243"/>
                <a:gd name="T35" fmla="*/ 2147483647 h 269"/>
                <a:gd name="T36" fmla="*/ 2147483647 w 243"/>
                <a:gd name="T37" fmla="*/ 2147483647 h 269"/>
                <a:gd name="T38" fmla="*/ 2147483647 w 243"/>
                <a:gd name="T39" fmla="*/ 2147483647 h 269"/>
                <a:gd name="T40" fmla="*/ 2147483647 w 243"/>
                <a:gd name="T41" fmla="*/ 2147483647 h 269"/>
                <a:gd name="T42" fmla="*/ 2147483647 w 243"/>
                <a:gd name="T43" fmla="*/ 2147483647 h 269"/>
                <a:gd name="T44" fmla="*/ 2147483647 w 243"/>
                <a:gd name="T45" fmla="*/ 2147483647 h 269"/>
                <a:gd name="T46" fmla="*/ 2147483647 w 243"/>
                <a:gd name="T47" fmla="*/ 2147483647 h 269"/>
                <a:gd name="T48" fmla="*/ 2147483647 w 243"/>
                <a:gd name="T49" fmla="*/ 2147483647 h 269"/>
                <a:gd name="T50" fmla="*/ 2147483647 w 243"/>
                <a:gd name="T51" fmla="*/ 2147483647 h 269"/>
                <a:gd name="T52" fmla="*/ 2147483647 w 243"/>
                <a:gd name="T53" fmla="*/ 2147483647 h 269"/>
                <a:gd name="T54" fmla="*/ 2147483647 w 243"/>
                <a:gd name="T55" fmla="*/ 2147483647 h 269"/>
                <a:gd name="T56" fmla="*/ 2147483647 w 243"/>
                <a:gd name="T57" fmla="*/ 2147483647 h 269"/>
                <a:gd name="T58" fmla="*/ 2147483647 w 243"/>
                <a:gd name="T59" fmla="*/ 2147483647 h 269"/>
                <a:gd name="T60" fmla="*/ 2147483647 w 243"/>
                <a:gd name="T61" fmla="*/ 2147483647 h 269"/>
                <a:gd name="T62" fmla="*/ 2147483647 w 243"/>
                <a:gd name="T63" fmla="*/ 2147483647 h 269"/>
                <a:gd name="T64" fmla="*/ 2147483647 w 243"/>
                <a:gd name="T65" fmla="*/ 2147483647 h 269"/>
                <a:gd name="T66" fmla="*/ 2147483647 w 243"/>
                <a:gd name="T67" fmla="*/ 2147483647 h 269"/>
                <a:gd name="T68" fmla="*/ 2147483647 w 243"/>
                <a:gd name="T69" fmla="*/ 2147483647 h 269"/>
                <a:gd name="T70" fmla="*/ 2147483647 w 243"/>
                <a:gd name="T71" fmla="*/ 2147483647 h 269"/>
                <a:gd name="T72" fmla="*/ 2147483647 w 243"/>
                <a:gd name="T73" fmla="*/ 2147483647 h 269"/>
                <a:gd name="T74" fmla="*/ 2147483647 w 243"/>
                <a:gd name="T75" fmla="*/ 2147483647 h 269"/>
                <a:gd name="T76" fmla="*/ 2147483647 w 243"/>
                <a:gd name="T77" fmla="*/ 2147483647 h 269"/>
                <a:gd name="T78" fmla="*/ 2147483647 w 243"/>
                <a:gd name="T79" fmla="*/ 2147483647 h 269"/>
                <a:gd name="T80" fmla="*/ 2147483647 w 243"/>
                <a:gd name="T81" fmla="*/ 2147483647 h 269"/>
                <a:gd name="T82" fmla="*/ 2147483647 w 243"/>
                <a:gd name="T83" fmla="*/ 2147483647 h 269"/>
                <a:gd name="T84" fmla="*/ 2147483647 w 243"/>
                <a:gd name="T85" fmla="*/ 2147483647 h 269"/>
                <a:gd name="T86" fmla="*/ 2147483647 w 243"/>
                <a:gd name="T87" fmla="*/ 2147483647 h 269"/>
                <a:gd name="T88" fmla="*/ 2147483647 w 243"/>
                <a:gd name="T89" fmla="*/ 2147483647 h 269"/>
                <a:gd name="T90" fmla="*/ 2147483647 w 243"/>
                <a:gd name="T91" fmla="*/ 2147483647 h 26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38" name="组合 37"/>
          <p:cNvGrpSpPr/>
          <p:nvPr/>
        </p:nvGrpSpPr>
        <p:grpSpPr>
          <a:xfrm>
            <a:off x="7690129" y="4593331"/>
            <a:ext cx="551658" cy="551658"/>
            <a:chOff x="7690129" y="4593331"/>
            <a:chExt cx="551658" cy="551658"/>
          </a:xfrm>
        </p:grpSpPr>
        <p:sp>
          <p:nvSpPr>
            <p:cNvPr id="36" name="椭圆 23"/>
            <p:cNvSpPr>
              <a:spLocks noChangeArrowheads="1"/>
            </p:cNvSpPr>
            <p:nvPr/>
          </p:nvSpPr>
          <p:spPr bwMode="auto">
            <a:xfrm>
              <a:off x="7690129" y="4593331"/>
              <a:ext cx="551658" cy="551658"/>
            </a:xfrm>
            <a:prstGeom prst="ellipse">
              <a:avLst/>
            </a:prstGeom>
            <a:solidFill>
              <a:schemeClr val="accent5">
                <a:lumMod val="20000"/>
                <a:lumOff val="80000"/>
              </a:schemeClr>
            </a:solidFill>
            <a:ln>
              <a:noFill/>
            </a:ln>
          </p:spPr>
          <p:txBody>
            <a:bodyPr anchor="ctr"/>
            <a:lstStyle/>
            <a:p>
              <a:pPr algn="ctr" eaLnBrk="1" hangingPunct="1"/>
              <a:endParaRPr lang="zh-CN" altLang="en-US">
                <a:solidFill>
                  <a:srgbClr val="FFFFFF"/>
                </a:solidFill>
              </a:endParaRPr>
            </a:p>
          </p:txBody>
        </p:sp>
        <p:sp>
          <p:nvSpPr>
            <p:cNvPr id="37" name="Freeform 81"/>
            <p:cNvSpPr>
              <a:spLocks noEditPoints="1"/>
            </p:cNvSpPr>
            <p:nvPr/>
          </p:nvSpPr>
          <p:spPr bwMode="auto">
            <a:xfrm>
              <a:off x="7812360" y="4685504"/>
              <a:ext cx="376237" cy="319088"/>
            </a:xfrm>
            <a:custGeom>
              <a:avLst/>
              <a:gdLst>
                <a:gd name="T0" fmla="*/ 2147483647 w 234"/>
                <a:gd name="T1" fmla="*/ 2147483647 h 198"/>
                <a:gd name="T2" fmla="*/ 2147483647 w 234"/>
                <a:gd name="T3" fmla="*/ 2147483647 h 198"/>
                <a:gd name="T4" fmla="*/ 2147483647 w 234"/>
                <a:gd name="T5" fmla="*/ 2147483647 h 198"/>
                <a:gd name="T6" fmla="*/ 2147483647 w 234"/>
                <a:gd name="T7" fmla="*/ 2147483647 h 198"/>
                <a:gd name="T8" fmla="*/ 0 w 234"/>
                <a:gd name="T9" fmla="*/ 2147483647 h 198"/>
                <a:gd name="T10" fmla="*/ 0 w 234"/>
                <a:gd name="T11" fmla="*/ 2147483647 h 198"/>
                <a:gd name="T12" fmla="*/ 2147483647 w 234"/>
                <a:gd name="T13" fmla="*/ 0 h 198"/>
                <a:gd name="T14" fmla="*/ 2147483647 w 234"/>
                <a:gd name="T15" fmla="*/ 0 h 198"/>
                <a:gd name="T16" fmla="*/ 2147483647 w 234"/>
                <a:gd name="T17" fmla="*/ 2147483647 h 198"/>
                <a:gd name="T18" fmla="*/ 2147483647 w 234"/>
                <a:gd name="T19" fmla="*/ 2147483647 h 198"/>
                <a:gd name="T20" fmla="*/ 2147483647 w 234"/>
                <a:gd name="T21" fmla="*/ 2147483647 h 198"/>
                <a:gd name="T22" fmla="*/ 2147483647 w 234"/>
                <a:gd name="T23" fmla="*/ 2147483647 h 198"/>
                <a:gd name="T24" fmla="*/ 2147483647 w 234"/>
                <a:gd name="T25" fmla="*/ 2147483647 h 198"/>
                <a:gd name="T26" fmla="*/ 2147483647 w 234"/>
                <a:gd name="T27" fmla="*/ 2147483647 h 198"/>
                <a:gd name="T28" fmla="*/ 2147483647 w 234"/>
                <a:gd name="T29" fmla="*/ 2147483647 h 198"/>
                <a:gd name="T30" fmla="*/ 2147483647 w 234"/>
                <a:gd name="T31" fmla="*/ 2147483647 h 198"/>
                <a:gd name="T32" fmla="*/ 2147483647 w 234"/>
                <a:gd name="T33" fmla="*/ 2147483647 h 198"/>
                <a:gd name="T34" fmla="*/ 2147483647 w 234"/>
                <a:gd name="T35" fmla="*/ 2147483647 h 198"/>
                <a:gd name="T36" fmla="*/ 2147483647 w 234"/>
                <a:gd name="T37" fmla="*/ 2147483647 h 198"/>
                <a:gd name="T38" fmla="*/ 2147483647 w 234"/>
                <a:gd name="T39" fmla="*/ 2147483647 h 198"/>
                <a:gd name="T40" fmla="*/ 2147483647 w 234"/>
                <a:gd name="T41" fmla="*/ 2147483647 h 198"/>
                <a:gd name="T42" fmla="*/ 2147483647 w 234"/>
                <a:gd name="T43" fmla="*/ 2147483647 h 198"/>
                <a:gd name="T44" fmla="*/ 2147483647 w 234"/>
                <a:gd name="T45" fmla="*/ 2147483647 h 198"/>
                <a:gd name="T46" fmla="*/ 2147483647 w 234"/>
                <a:gd name="T47" fmla="*/ 2147483647 h 198"/>
                <a:gd name="T48" fmla="*/ 2147483647 w 234"/>
                <a:gd name="T49" fmla="*/ 2147483647 h 198"/>
                <a:gd name="T50" fmla="*/ 2147483647 w 234"/>
                <a:gd name="T51" fmla="*/ 2147483647 h 198"/>
                <a:gd name="T52" fmla="*/ 2147483647 w 234"/>
                <a:gd name="T53" fmla="*/ 2147483647 h 198"/>
                <a:gd name="T54" fmla="*/ 2147483647 w 234"/>
                <a:gd name="T55" fmla="*/ 2147483647 h 198"/>
                <a:gd name="T56" fmla="*/ 2147483647 w 234"/>
                <a:gd name="T57" fmla="*/ 2147483647 h 198"/>
                <a:gd name="T58" fmla="*/ 2147483647 w 234"/>
                <a:gd name="T59" fmla="*/ 2147483647 h 198"/>
                <a:gd name="T60" fmla="*/ 2147483647 w 234"/>
                <a:gd name="T61" fmla="*/ 2147483647 h 198"/>
                <a:gd name="T62" fmla="*/ 2147483647 w 234"/>
                <a:gd name="T63" fmla="*/ 2147483647 h 198"/>
                <a:gd name="T64" fmla="*/ 2147483647 w 234"/>
                <a:gd name="T65" fmla="*/ 2147483647 h 198"/>
                <a:gd name="T66" fmla="*/ 2147483647 w 234"/>
                <a:gd name="T67" fmla="*/ 2147483647 h 198"/>
                <a:gd name="T68" fmla="*/ 2147483647 w 234"/>
                <a:gd name="T69" fmla="*/ 2147483647 h 198"/>
                <a:gd name="T70" fmla="*/ 2147483647 w 234"/>
                <a:gd name="T71" fmla="*/ 2147483647 h 198"/>
                <a:gd name="T72" fmla="*/ 2147483647 w 234"/>
                <a:gd name="T73" fmla="*/ 2147483647 h 198"/>
                <a:gd name="T74" fmla="*/ 2147483647 w 234"/>
                <a:gd name="T75" fmla="*/ 2147483647 h 198"/>
                <a:gd name="T76" fmla="*/ 2147483647 w 234"/>
                <a:gd name="T77" fmla="*/ 2147483647 h 198"/>
                <a:gd name="T78" fmla="*/ 2147483647 w 234"/>
                <a:gd name="T79" fmla="*/ 2147483647 h 19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34" h="198">
                  <a:moveTo>
                    <a:pt x="234" y="192"/>
                  </a:moveTo>
                  <a:cubicBezTo>
                    <a:pt x="234" y="195"/>
                    <a:pt x="234" y="195"/>
                    <a:pt x="234" y="195"/>
                  </a:cubicBezTo>
                  <a:cubicBezTo>
                    <a:pt x="234" y="197"/>
                    <a:pt x="232" y="198"/>
                    <a:pt x="230" y="198"/>
                  </a:cubicBezTo>
                  <a:cubicBezTo>
                    <a:pt x="10" y="198"/>
                    <a:pt x="10" y="198"/>
                    <a:pt x="10" y="198"/>
                  </a:cubicBezTo>
                  <a:cubicBezTo>
                    <a:pt x="4" y="198"/>
                    <a:pt x="0" y="194"/>
                    <a:pt x="0" y="189"/>
                  </a:cubicBezTo>
                  <a:cubicBezTo>
                    <a:pt x="0" y="3"/>
                    <a:pt x="0" y="3"/>
                    <a:pt x="0" y="3"/>
                  </a:cubicBezTo>
                  <a:cubicBezTo>
                    <a:pt x="0" y="1"/>
                    <a:pt x="1" y="0"/>
                    <a:pt x="3" y="0"/>
                  </a:cubicBezTo>
                  <a:cubicBezTo>
                    <a:pt x="6" y="0"/>
                    <a:pt x="6" y="0"/>
                    <a:pt x="6" y="0"/>
                  </a:cubicBezTo>
                  <a:cubicBezTo>
                    <a:pt x="8" y="0"/>
                    <a:pt x="10" y="1"/>
                    <a:pt x="10" y="3"/>
                  </a:cubicBezTo>
                  <a:cubicBezTo>
                    <a:pt x="10" y="186"/>
                    <a:pt x="10" y="186"/>
                    <a:pt x="10" y="186"/>
                  </a:cubicBezTo>
                  <a:cubicBezTo>
                    <a:pt x="10" y="187"/>
                    <a:pt x="11" y="189"/>
                    <a:pt x="13" y="189"/>
                  </a:cubicBezTo>
                  <a:cubicBezTo>
                    <a:pt x="230" y="189"/>
                    <a:pt x="230" y="189"/>
                    <a:pt x="230" y="189"/>
                  </a:cubicBezTo>
                  <a:cubicBezTo>
                    <a:pt x="232" y="189"/>
                    <a:pt x="234" y="190"/>
                    <a:pt x="234" y="192"/>
                  </a:cubicBezTo>
                  <a:close/>
                  <a:moveTo>
                    <a:pt x="32" y="179"/>
                  </a:moveTo>
                  <a:cubicBezTo>
                    <a:pt x="70" y="179"/>
                    <a:pt x="70" y="179"/>
                    <a:pt x="70" y="179"/>
                  </a:cubicBezTo>
                  <a:cubicBezTo>
                    <a:pt x="72" y="179"/>
                    <a:pt x="74" y="178"/>
                    <a:pt x="74" y="176"/>
                  </a:cubicBezTo>
                  <a:cubicBezTo>
                    <a:pt x="74" y="48"/>
                    <a:pt x="74" y="48"/>
                    <a:pt x="74" y="48"/>
                  </a:cubicBezTo>
                  <a:cubicBezTo>
                    <a:pt x="74" y="46"/>
                    <a:pt x="72" y="45"/>
                    <a:pt x="70" y="45"/>
                  </a:cubicBezTo>
                  <a:cubicBezTo>
                    <a:pt x="32" y="45"/>
                    <a:pt x="32" y="45"/>
                    <a:pt x="32" y="45"/>
                  </a:cubicBezTo>
                  <a:cubicBezTo>
                    <a:pt x="30" y="45"/>
                    <a:pt x="29" y="46"/>
                    <a:pt x="29" y="48"/>
                  </a:cubicBezTo>
                  <a:cubicBezTo>
                    <a:pt x="29" y="176"/>
                    <a:pt x="29" y="176"/>
                    <a:pt x="29" y="176"/>
                  </a:cubicBezTo>
                  <a:cubicBezTo>
                    <a:pt x="29" y="178"/>
                    <a:pt x="30" y="179"/>
                    <a:pt x="32" y="179"/>
                  </a:cubicBezTo>
                  <a:close/>
                  <a:moveTo>
                    <a:pt x="93" y="179"/>
                  </a:moveTo>
                  <a:cubicBezTo>
                    <a:pt x="131" y="179"/>
                    <a:pt x="131" y="179"/>
                    <a:pt x="131" y="179"/>
                  </a:cubicBezTo>
                  <a:cubicBezTo>
                    <a:pt x="133" y="179"/>
                    <a:pt x="134" y="178"/>
                    <a:pt x="134" y="176"/>
                  </a:cubicBezTo>
                  <a:cubicBezTo>
                    <a:pt x="134" y="22"/>
                    <a:pt x="134" y="22"/>
                    <a:pt x="134" y="22"/>
                  </a:cubicBezTo>
                  <a:cubicBezTo>
                    <a:pt x="134" y="21"/>
                    <a:pt x="133" y="19"/>
                    <a:pt x="131" y="19"/>
                  </a:cubicBezTo>
                  <a:cubicBezTo>
                    <a:pt x="93" y="19"/>
                    <a:pt x="93" y="19"/>
                    <a:pt x="93" y="19"/>
                  </a:cubicBezTo>
                  <a:cubicBezTo>
                    <a:pt x="91" y="19"/>
                    <a:pt x="90" y="21"/>
                    <a:pt x="90" y="22"/>
                  </a:cubicBezTo>
                  <a:cubicBezTo>
                    <a:pt x="90" y="176"/>
                    <a:pt x="90" y="176"/>
                    <a:pt x="90" y="176"/>
                  </a:cubicBezTo>
                  <a:cubicBezTo>
                    <a:pt x="90" y="178"/>
                    <a:pt x="91" y="179"/>
                    <a:pt x="93" y="179"/>
                  </a:cubicBezTo>
                  <a:close/>
                  <a:moveTo>
                    <a:pt x="154" y="179"/>
                  </a:moveTo>
                  <a:cubicBezTo>
                    <a:pt x="192" y="179"/>
                    <a:pt x="192" y="179"/>
                    <a:pt x="192" y="179"/>
                  </a:cubicBezTo>
                  <a:cubicBezTo>
                    <a:pt x="194" y="179"/>
                    <a:pt x="195" y="178"/>
                    <a:pt x="195" y="176"/>
                  </a:cubicBezTo>
                  <a:cubicBezTo>
                    <a:pt x="195" y="96"/>
                    <a:pt x="195" y="96"/>
                    <a:pt x="195" y="96"/>
                  </a:cubicBezTo>
                  <a:cubicBezTo>
                    <a:pt x="195" y="94"/>
                    <a:pt x="194" y="93"/>
                    <a:pt x="192" y="93"/>
                  </a:cubicBezTo>
                  <a:cubicBezTo>
                    <a:pt x="154" y="93"/>
                    <a:pt x="154" y="93"/>
                    <a:pt x="154" y="93"/>
                  </a:cubicBezTo>
                  <a:cubicBezTo>
                    <a:pt x="152" y="93"/>
                    <a:pt x="150" y="94"/>
                    <a:pt x="150" y="96"/>
                  </a:cubicBezTo>
                  <a:cubicBezTo>
                    <a:pt x="150" y="176"/>
                    <a:pt x="150" y="176"/>
                    <a:pt x="150" y="176"/>
                  </a:cubicBezTo>
                  <a:cubicBezTo>
                    <a:pt x="150" y="178"/>
                    <a:pt x="152" y="179"/>
                    <a:pt x="154" y="179"/>
                  </a:cubicBez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2" presetClass="entr" presetSubtype="8"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right)">
                                      <p:cBhvr>
                                        <p:cTn id="12" dur="500"/>
                                        <p:tgtEl>
                                          <p:spTgt spid="3"/>
                                        </p:tgtEl>
                                      </p:cBhvr>
                                    </p:animEffect>
                                  </p:childTnLst>
                                </p:cTn>
                              </p:par>
                            </p:childTnLst>
                          </p:cTn>
                        </p:par>
                        <p:par>
                          <p:cTn id="13" fill="hold">
                            <p:stCondLst>
                              <p:cond delay="1149"/>
                            </p:stCondLst>
                            <p:childTnLst>
                              <p:par>
                                <p:cTn id="14" presetID="10"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nodeType="withEffect">
                                  <p:stCondLst>
                                    <p:cond delay="25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500"/>
                                        <p:tgtEl>
                                          <p:spTgt spid="35"/>
                                        </p:tgtEl>
                                      </p:cBhvr>
                                    </p:animEffect>
                                  </p:childTnLst>
                                </p:cTn>
                              </p:par>
                              <p:par>
                                <p:cTn id="26" presetID="10" presetClass="entr" presetSubtype="0" fill="hold" nodeType="withEffect">
                                  <p:stCondLst>
                                    <p:cond delay="50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par>
                                <p:cTn id="29" presetID="10" presetClass="entr" presetSubtype="0" fill="hold" nodeType="withEffect">
                                  <p:stCondLst>
                                    <p:cond delay="50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500"/>
                                        <p:tgtEl>
                                          <p:spTgt spid="33"/>
                                        </p:tgtEl>
                                      </p:cBhvr>
                                    </p:animEffect>
                                  </p:childTnLst>
                                </p:cTn>
                              </p:par>
                              <p:par>
                                <p:cTn id="32" presetID="10" presetClass="entr" presetSubtype="0" fill="hold" nodeType="withEffect">
                                  <p:stCondLst>
                                    <p:cond delay="750"/>
                                  </p:stCondLst>
                                  <p:childTnLst>
                                    <p:set>
                                      <p:cBhvr>
                                        <p:cTn id="33" dur="1" fill="hold">
                                          <p:stCondLst>
                                            <p:cond delay="0"/>
                                          </p:stCondLst>
                                        </p:cTn>
                                        <p:tgtEl>
                                          <p:spTgt spid="38"/>
                                        </p:tgtEl>
                                        <p:attrNameLst>
                                          <p:attrName>style.visibility</p:attrName>
                                        </p:attrNameLst>
                                      </p:cBhvr>
                                      <p:to>
                                        <p:strVal val="visible"/>
                                      </p:to>
                                    </p:set>
                                    <p:animEffect transition="in" filter="fade">
                                      <p:cBhvr>
                                        <p:cTn id="34" dur="500"/>
                                        <p:tgtEl>
                                          <p:spTgt spid="38"/>
                                        </p:tgtEl>
                                      </p:cBhvr>
                                    </p:animEffect>
                                  </p:childTnLst>
                                </p:cTn>
                              </p:par>
                              <p:par>
                                <p:cTn id="35" presetID="10" presetClass="entr" presetSubtype="0" fill="hold" grpId="0" nodeType="withEffect">
                                  <p:stCondLst>
                                    <p:cond delay="75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par>
                          <p:cTn id="38" fill="hold">
                            <p:stCondLst>
                              <p:cond delay="1649"/>
                            </p:stCondLst>
                            <p:childTnLst>
                              <p:par>
                                <p:cTn id="39" presetID="22" presetClass="entr" presetSubtype="1"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up)">
                                      <p:cBhvr>
                                        <p:cTn id="41" dur="500"/>
                                        <p:tgtEl>
                                          <p:spTgt spid="12"/>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up)">
                                      <p:cBhvr>
                                        <p:cTn id="44" dur="500"/>
                                        <p:tgtEl>
                                          <p:spTgt spid="23"/>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ipe(up)">
                                      <p:cBhvr>
                                        <p:cTn id="4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8" grpId="0" animBg="1"/>
      <p:bldP spid="12" grpId="0"/>
      <p:bldP spid="20" grpId="0" animBg="1"/>
      <p:bldP spid="21" grpId="0" animBg="1"/>
      <p:bldP spid="22" grpId="0" animBg="1"/>
      <p:bldP spid="23" grpId="0"/>
      <p:bldP spid="2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prstClr val="black"/>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rgbClr val="2A8FBD"/>
                </a:solidFill>
                <a:latin typeface="微软雅黑" panose="020B0503020204020204" pitchFamily="34" charset="-122"/>
                <a:ea typeface="微软雅黑" panose="020B0503020204020204" pitchFamily="34" charset="-122"/>
              </a:rPr>
              <a:t>课后提升</a:t>
            </a:r>
            <a:endParaRPr lang="zh-CN" altLang="en-US" sz="2400" b="1" dirty="0">
              <a:solidFill>
                <a:srgbClr val="2A8FBD"/>
              </a:solidFill>
              <a:latin typeface="微软雅黑" panose="020B0503020204020204" pitchFamily="34" charset="-122"/>
              <a:ea typeface="微软雅黑" panose="020B0503020204020204" pitchFamily="34" charset="-122"/>
            </a:endParaRPr>
          </a:p>
        </p:txBody>
      </p:sp>
      <p:grpSp>
        <p:nvGrpSpPr>
          <p:cNvPr id="4" name="Group 1"/>
          <p:cNvGrpSpPr/>
          <p:nvPr/>
        </p:nvGrpSpPr>
        <p:grpSpPr>
          <a:xfrm>
            <a:off x="2523259" y="4325127"/>
            <a:ext cx="996079" cy="1276284"/>
            <a:chOff x="3582988" y="2036763"/>
            <a:chExt cx="1698626" cy="2176462"/>
          </a:xfrm>
          <a:solidFill>
            <a:schemeClr val="bg1">
              <a:lumMod val="65000"/>
            </a:schemeClr>
          </a:solidFill>
        </p:grpSpPr>
        <p:sp>
          <p:nvSpPr>
            <p:cNvPr id="5" name="Freeform 5"/>
            <p:cNvSpPr/>
            <p:nvPr/>
          </p:nvSpPr>
          <p:spPr bwMode="auto">
            <a:xfrm>
              <a:off x="3582988" y="3082925"/>
              <a:ext cx="1698626" cy="1130300"/>
            </a:xfrm>
            <a:custGeom>
              <a:avLst/>
              <a:gdLst>
                <a:gd name="T0" fmla="*/ 700 w 966"/>
                <a:gd name="T1" fmla="*/ 59 h 643"/>
                <a:gd name="T2" fmla="*/ 616 w 966"/>
                <a:gd name="T3" fmla="*/ 0 h 643"/>
                <a:gd name="T4" fmla="*/ 329 w 966"/>
                <a:gd name="T5" fmla="*/ 1 h 643"/>
                <a:gd name="T6" fmla="*/ 150 w 966"/>
                <a:gd name="T7" fmla="*/ 95 h 643"/>
                <a:gd name="T8" fmla="*/ 81 w 966"/>
                <a:gd name="T9" fmla="*/ 142 h 643"/>
                <a:gd name="T10" fmla="*/ 0 w 966"/>
                <a:gd name="T11" fmla="*/ 489 h 643"/>
                <a:gd name="T12" fmla="*/ 24 w 966"/>
                <a:gd name="T13" fmla="*/ 550 h 643"/>
                <a:gd name="T14" fmla="*/ 452 w 966"/>
                <a:gd name="T15" fmla="*/ 637 h 643"/>
                <a:gd name="T16" fmla="*/ 917 w 966"/>
                <a:gd name="T17" fmla="*/ 561 h 643"/>
                <a:gd name="T18" fmla="*/ 946 w 966"/>
                <a:gd name="T19" fmla="*/ 529 h 643"/>
                <a:gd name="T20" fmla="*/ 881 w 966"/>
                <a:gd name="T21" fmla="*/ 164 h 643"/>
                <a:gd name="T22" fmla="*/ 700 w 966"/>
                <a:gd name="T23" fmla="*/ 59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6" h="643">
                  <a:moveTo>
                    <a:pt x="700" y="59"/>
                  </a:moveTo>
                  <a:cubicBezTo>
                    <a:pt x="617" y="29"/>
                    <a:pt x="616" y="0"/>
                    <a:pt x="616" y="0"/>
                  </a:cubicBezTo>
                  <a:cubicBezTo>
                    <a:pt x="453" y="322"/>
                    <a:pt x="329" y="1"/>
                    <a:pt x="329" y="1"/>
                  </a:cubicBezTo>
                  <a:cubicBezTo>
                    <a:pt x="318" y="44"/>
                    <a:pt x="150" y="95"/>
                    <a:pt x="150" y="95"/>
                  </a:cubicBezTo>
                  <a:cubicBezTo>
                    <a:pt x="101" y="114"/>
                    <a:pt x="81" y="142"/>
                    <a:pt x="81" y="142"/>
                  </a:cubicBezTo>
                  <a:cubicBezTo>
                    <a:pt x="8" y="250"/>
                    <a:pt x="0" y="489"/>
                    <a:pt x="0" y="489"/>
                  </a:cubicBezTo>
                  <a:cubicBezTo>
                    <a:pt x="1" y="544"/>
                    <a:pt x="24" y="550"/>
                    <a:pt x="24" y="550"/>
                  </a:cubicBezTo>
                  <a:cubicBezTo>
                    <a:pt x="191" y="624"/>
                    <a:pt x="452" y="637"/>
                    <a:pt x="452" y="637"/>
                  </a:cubicBezTo>
                  <a:cubicBezTo>
                    <a:pt x="721" y="643"/>
                    <a:pt x="917" y="561"/>
                    <a:pt x="917" y="561"/>
                  </a:cubicBezTo>
                  <a:cubicBezTo>
                    <a:pt x="945" y="543"/>
                    <a:pt x="946" y="529"/>
                    <a:pt x="946" y="529"/>
                  </a:cubicBezTo>
                  <a:cubicBezTo>
                    <a:pt x="966" y="357"/>
                    <a:pt x="881" y="164"/>
                    <a:pt x="881" y="164"/>
                  </a:cubicBezTo>
                  <a:cubicBezTo>
                    <a:pt x="855" y="108"/>
                    <a:pt x="700" y="59"/>
                    <a:pt x="700"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 name="Freeform 6"/>
            <p:cNvSpPr>
              <a:spLocks noEditPoints="1"/>
            </p:cNvSpPr>
            <p:nvPr/>
          </p:nvSpPr>
          <p:spPr bwMode="auto">
            <a:xfrm>
              <a:off x="4022725" y="2036763"/>
              <a:ext cx="817563" cy="1119188"/>
            </a:xfrm>
            <a:custGeom>
              <a:avLst/>
              <a:gdLst>
                <a:gd name="T0" fmla="*/ 38 w 465"/>
                <a:gd name="T1" fmla="*/ 426 h 637"/>
                <a:gd name="T2" fmla="*/ 220 w 465"/>
                <a:gd name="T3" fmla="*/ 637 h 637"/>
                <a:gd name="T4" fmla="*/ 415 w 465"/>
                <a:gd name="T5" fmla="*/ 426 h 637"/>
                <a:gd name="T6" fmla="*/ 432 w 465"/>
                <a:gd name="T7" fmla="*/ 393 h 637"/>
                <a:gd name="T8" fmla="*/ 425 w 465"/>
                <a:gd name="T9" fmla="*/ 330 h 637"/>
                <a:gd name="T10" fmla="*/ 406 w 465"/>
                <a:gd name="T11" fmla="*/ 130 h 637"/>
                <a:gd name="T12" fmla="*/ 312 w 465"/>
                <a:gd name="T13" fmla="*/ 73 h 637"/>
                <a:gd name="T14" fmla="*/ 304 w 465"/>
                <a:gd name="T15" fmla="*/ 67 h 637"/>
                <a:gd name="T16" fmla="*/ 308 w 465"/>
                <a:gd name="T17" fmla="*/ 72 h 637"/>
                <a:gd name="T18" fmla="*/ 296 w 465"/>
                <a:gd name="T19" fmla="*/ 69 h 637"/>
                <a:gd name="T20" fmla="*/ 284 w 465"/>
                <a:gd name="T21" fmla="*/ 57 h 637"/>
                <a:gd name="T22" fmla="*/ 293 w 465"/>
                <a:gd name="T23" fmla="*/ 68 h 637"/>
                <a:gd name="T24" fmla="*/ 288 w 465"/>
                <a:gd name="T25" fmla="*/ 67 h 637"/>
                <a:gd name="T26" fmla="*/ 276 w 465"/>
                <a:gd name="T27" fmla="*/ 52 h 637"/>
                <a:gd name="T28" fmla="*/ 281 w 465"/>
                <a:gd name="T29" fmla="*/ 62 h 637"/>
                <a:gd name="T30" fmla="*/ 244 w 465"/>
                <a:gd name="T31" fmla="*/ 9 h 637"/>
                <a:gd name="T32" fmla="*/ 219 w 465"/>
                <a:gd name="T33" fmla="*/ 29 h 637"/>
                <a:gd name="T34" fmla="*/ 238 w 465"/>
                <a:gd name="T35" fmla="*/ 0 h 637"/>
                <a:gd name="T36" fmla="*/ 219 w 465"/>
                <a:gd name="T37" fmla="*/ 16 h 637"/>
                <a:gd name="T38" fmla="*/ 189 w 465"/>
                <a:gd name="T39" fmla="*/ 52 h 637"/>
                <a:gd name="T40" fmla="*/ 184 w 465"/>
                <a:gd name="T41" fmla="*/ 49 h 637"/>
                <a:gd name="T42" fmla="*/ 195 w 465"/>
                <a:gd name="T43" fmla="*/ 31 h 637"/>
                <a:gd name="T44" fmla="*/ 182 w 465"/>
                <a:gd name="T45" fmla="*/ 48 h 637"/>
                <a:gd name="T46" fmla="*/ 171 w 465"/>
                <a:gd name="T47" fmla="*/ 43 h 637"/>
                <a:gd name="T48" fmla="*/ 184 w 465"/>
                <a:gd name="T49" fmla="*/ 25 h 637"/>
                <a:gd name="T50" fmla="*/ 172 w 465"/>
                <a:gd name="T51" fmla="*/ 37 h 637"/>
                <a:gd name="T52" fmla="*/ 152 w 465"/>
                <a:gd name="T53" fmla="*/ 45 h 637"/>
                <a:gd name="T54" fmla="*/ 26 w 465"/>
                <a:gd name="T55" fmla="*/ 175 h 637"/>
                <a:gd name="T56" fmla="*/ 31 w 465"/>
                <a:gd name="T57" fmla="*/ 331 h 637"/>
                <a:gd name="T58" fmla="*/ 21 w 465"/>
                <a:gd name="T59" fmla="*/ 393 h 637"/>
                <a:gd name="T60" fmla="*/ 38 w 465"/>
                <a:gd name="T61" fmla="*/ 426 h 637"/>
                <a:gd name="T62" fmla="*/ 216 w 465"/>
                <a:gd name="T63" fmla="*/ 20 h 637"/>
                <a:gd name="T64" fmla="*/ 205 w 465"/>
                <a:gd name="T65" fmla="*/ 45 h 637"/>
                <a:gd name="T66" fmla="*/ 202 w 465"/>
                <a:gd name="T67" fmla="*/ 44 h 637"/>
                <a:gd name="T68" fmla="*/ 216 w 465"/>
                <a:gd name="T69" fmla="*/ 20 h 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5" h="637">
                  <a:moveTo>
                    <a:pt x="38" y="426"/>
                  </a:moveTo>
                  <a:cubicBezTo>
                    <a:pt x="51" y="530"/>
                    <a:pt x="140" y="637"/>
                    <a:pt x="220" y="637"/>
                  </a:cubicBezTo>
                  <a:cubicBezTo>
                    <a:pt x="313" y="637"/>
                    <a:pt x="401" y="524"/>
                    <a:pt x="415" y="426"/>
                  </a:cubicBezTo>
                  <a:cubicBezTo>
                    <a:pt x="420" y="423"/>
                    <a:pt x="429" y="414"/>
                    <a:pt x="432" y="393"/>
                  </a:cubicBezTo>
                  <a:cubicBezTo>
                    <a:pt x="432" y="393"/>
                    <a:pt x="452" y="322"/>
                    <a:pt x="425" y="330"/>
                  </a:cubicBezTo>
                  <a:cubicBezTo>
                    <a:pt x="435" y="303"/>
                    <a:pt x="465" y="196"/>
                    <a:pt x="406" y="130"/>
                  </a:cubicBezTo>
                  <a:cubicBezTo>
                    <a:pt x="406" y="130"/>
                    <a:pt x="379" y="93"/>
                    <a:pt x="312" y="73"/>
                  </a:cubicBezTo>
                  <a:cubicBezTo>
                    <a:pt x="310" y="71"/>
                    <a:pt x="307" y="69"/>
                    <a:pt x="304" y="67"/>
                  </a:cubicBezTo>
                  <a:cubicBezTo>
                    <a:pt x="304" y="67"/>
                    <a:pt x="306" y="69"/>
                    <a:pt x="308" y="72"/>
                  </a:cubicBezTo>
                  <a:cubicBezTo>
                    <a:pt x="304" y="71"/>
                    <a:pt x="300" y="70"/>
                    <a:pt x="296" y="69"/>
                  </a:cubicBezTo>
                  <a:cubicBezTo>
                    <a:pt x="293" y="65"/>
                    <a:pt x="289" y="61"/>
                    <a:pt x="284" y="57"/>
                  </a:cubicBezTo>
                  <a:cubicBezTo>
                    <a:pt x="284" y="57"/>
                    <a:pt x="288" y="61"/>
                    <a:pt x="293" y="68"/>
                  </a:cubicBezTo>
                  <a:cubicBezTo>
                    <a:pt x="291" y="67"/>
                    <a:pt x="289" y="67"/>
                    <a:pt x="288" y="67"/>
                  </a:cubicBezTo>
                  <a:cubicBezTo>
                    <a:pt x="284" y="62"/>
                    <a:pt x="281" y="57"/>
                    <a:pt x="276" y="52"/>
                  </a:cubicBezTo>
                  <a:cubicBezTo>
                    <a:pt x="276" y="52"/>
                    <a:pt x="278" y="56"/>
                    <a:pt x="281" y="62"/>
                  </a:cubicBezTo>
                  <a:cubicBezTo>
                    <a:pt x="268" y="53"/>
                    <a:pt x="244" y="32"/>
                    <a:pt x="244" y="9"/>
                  </a:cubicBezTo>
                  <a:cubicBezTo>
                    <a:pt x="244" y="9"/>
                    <a:pt x="228" y="16"/>
                    <a:pt x="219" y="29"/>
                  </a:cubicBezTo>
                  <a:cubicBezTo>
                    <a:pt x="223" y="18"/>
                    <a:pt x="229" y="8"/>
                    <a:pt x="238" y="0"/>
                  </a:cubicBezTo>
                  <a:cubicBezTo>
                    <a:pt x="238" y="0"/>
                    <a:pt x="228" y="5"/>
                    <a:pt x="219" y="16"/>
                  </a:cubicBezTo>
                  <a:cubicBezTo>
                    <a:pt x="211" y="20"/>
                    <a:pt x="195" y="32"/>
                    <a:pt x="189" y="52"/>
                  </a:cubicBezTo>
                  <a:cubicBezTo>
                    <a:pt x="184" y="49"/>
                    <a:pt x="184" y="49"/>
                    <a:pt x="184" y="49"/>
                  </a:cubicBezTo>
                  <a:cubicBezTo>
                    <a:pt x="186" y="44"/>
                    <a:pt x="190" y="38"/>
                    <a:pt x="195" y="31"/>
                  </a:cubicBezTo>
                  <a:cubicBezTo>
                    <a:pt x="195" y="31"/>
                    <a:pt x="188" y="38"/>
                    <a:pt x="182" y="48"/>
                  </a:cubicBezTo>
                  <a:cubicBezTo>
                    <a:pt x="171" y="43"/>
                    <a:pt x="171" y="43"/>
                    <a:pt x="171" y="43"/>
                  </a:cubicBezTo>
                  <a:cubicBezTo>
                    <a:pt x="174" y="37"/>
                    <a:pt x="178" y="31"/>
                    <a:pt x="184" y="25"/>
                  </a:cubicBezTo>
                  <a:cubicBezTo>
                    <a:pt x="184" y="25"/>
                    <a:pt x="178" y="29"/>
                    <a:pt x="172" y="37"/>
                  </a:cubicBezTo>
                  <a:cubicBezTo>
                    <a:pt x="174" y="30"/>
                    <a:pt x="173" y="22"/>
                    <a:pt x="152" y="45"/>
                  </a:cubicBezTo>
                  <a:cubicBezTo>
                    <a:pt x="152" y="45"/>
                    <a:pt x="54" y="88"/>
                    <a:pt x="26" y="175"/>
                  </a:cubicBezTo>
                  <a:cubicBezTo>
                    <a:pt x="26" y="175"/>
                    <a:pt x="9" y="215"/>
                    <a:pt x="31" y="331"/>
                  </a:cubicBezTo>
                  <a:cubicBezTo>
                    <a:pt x="0" y="317"/>
                    <a:pt x="21" y="393"/>
                    <a:pt x="21" y="393"/>
                  </a:cubicBezTo>
                  <a:cubicBezTo>
                    <a:pt x="24" y="414"/>
                    <a:pt x="33" y="423"/>
                    <a:pt x="38" y="426"/>
                  </a:cubicBezTo>
                  <a:close/>
                  <a:moveTo>
                    <a:pt x="216" y="20"/>
                  </a:moveTo>
                  <a:cubicBezTo>
                    <a:pt x="211" y="27"/>
                    <a:pt x="207" y="35"/>
                    <a:pt x="205" y="45"/>
                  </a:cubicBezTo>
                  <a:cubicBezTo>
                    <a:pt x="202" y="44"/>
                    <a:pt x="202" y="44"/>
                    <a:pt x="202" y="44"/>
                  </a:cubicBezTo>
                  <a:cubicBezTo>
                    <a:pt x="204" y="35"/>
                    <a:pt x="209" y="27"/>
                    <a:pt x="216"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2" name="Group 11"/>
          <p:cNvGrpSpPr/>
          <p:nvPr/>
        </p:nvGrpSpPr>
        <p:grpSpPr>
          <a:xfrm>
            <a:off x="1959845" y="4629433"/>
            <a:ext cx="996079" cy="1276284"/>
            <a:chOff x="3582988" y="2036763"/>
            <a:chExt cx="1698626" cy="2176462"/>
          </a:xfrm>
          <a:solidFill>
            <a:schemeClr val="tx1">
              <a:lumMod val="50000"/>
              <a:lumOff val="50000"/>
            </a:schemeClr>
          </a:solidFill>
        </p:grpSpPr>
        <p:sp>
          <p:nvSpPr>
            <p:cNvPr id="13" name="Freeform 5"/>
            <p:cNvSpPr/>
            <p:nvPr/>
          </p:nvSpPr>
          <p:spPr bwMode="auto">
            <a:xfrm>
              <a:off x="3582988" y="3082925"/>
              <a:ext cx="1698626" cy="1130300"/>
            </a:xfrm>
            <a:custGeom>
              <a:avLst/>
              <a:gdLst>
                <a:gd name="T0" fmla="*/ 700 w 966"/>
                <a:gd name="T1" fmla="*/ 59 h 643"/>
                <a:gd name="T2" fmla="*/ 616 w 966"/>
                <a:gd name="T3" fmla="*/ 0 h 643"/>
                <a:gd name="T4" fmla="*/ 329 w 966"/>
                <a:gd name="T5" fmla="*/ 1 h 643"/>
                <a:gd name="T6" fmla="*/ 150 w 966"/>
                <a:gd name="T7" fmla="*/ 95 h 643"/>
                <a:gd name="T8" fmla="*/ 81 w 966"/>
                <a:gd name="T9" fmla="*/ 142 h 643"/>
                <a:gd name="T10" fmla="*/ 0 w 966"/>
                <a:gd name="T11" fmla="*/ 489 h 643"/>
                <a:gd name="T12" fmla="*/ 24 w 966"/>
                <a:gd name="T13" fmla="*/ 550 h 643"/>
                <a:gd name="T14" fmla="*/ 452 w 966"/>
                <a:gd name="T15" fmla="*/ 637 h 643"/>
                <a:gd name="T16" fmla="*/ 917 w 966"/>
                <a:gd name="T17" fmla="*/ 561 h 643"/>
                <a:gd name="T18" fmla="*/ 946 w 966"/>
                <a:gd name="T19" fmla="*/ 529 h 643"/>
                <a:gd name="T20" fmla="*/ 881 w 966"/>
                <a:gd name="T21" fmla="*/ 164 h 643"/>
                <a:gd name="T22" fmla="*/ 700 w 966"/>
                <a:gd name="T23" fmla="*/ 59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6" h="643">
                  <a:moveTo>
                    <a:pt x="700" y="59"/>
                  </a:moveTo>
                  <a:cubicBezTo>
                    <a:pt x="617" y="29"/>
                    <a:pt x="616" y="0"/>
                    <a:pt x="616" y="0"/>
                  </a:cubicBezTo>
                  <a:cubicBezTo>
                    <a:pt x="453" y="322"/>
                    <a:pt x="329" y="1"/>
                    <a:pt x="329" y="1"/>
                  </a:cubicBezTo>
                  <a:cubicBezTo>
                    <a:pt x="318" y="44"/>
                    <a:pt x="150" y="95"/>
                    <a:pt x="150" y="95"/>
                  </a:cubicBezTo>
                  <a:cubicBezTo>
                    <a:pt x="101" y="114"/>
                    <a:pt x="81" y="142"/>
                    <a:pt x="81" y="142"/>
                  </a:cubicBezTo>
                  <a:cubicBezTo>
                    <a:pt x="8" y="250"/>
                    <a:pt x="0" y="489"/>
                    <a:pt x="0" y="489"/>
                  </a:cubicBezTo>
                  <a:cubicBezTo>
                    <a:pt x="1" y="544"/>
                    <a:pt x="24" y="550"/>
                    <a:pt x="24" y="550"/>
                  </a:cubicBezTo>
                  <a:cubicBezTo>
                    <a:pt x="191" y="624"/>
                    <a:pt x="452" y="637"/>
                    <a:pt x="452" y="637"/>
                  </a:cubicBezTo>
                  <a:cubicBezTo>
                    <a:pt x="721" y="643"/>
                    <a:pt x="917" y="561"/>
                    <a:pt x="917" y="561"/>
                  </a:cubicBezTo>
                  <a:cubicBezTo>
                    <a:pt x="945" y="543"/>
                    <a:pt x="946" y="529"/>
                    <a:pt x="946" y="529"/>
                  </a:cubicBezTo>
                  <a:cubicBezTo>
                    <a:pt x="966" y="357"/>
                    <a:pt x="881" y="164"/>
                    <a:pt x="881" y="164"/>
                  </a:cubicBezTo>
                  <a:cubicBezTo>
                    <a:pt x="855" y="108"/>
                    <a:pt x="700" y="59"/>
                    <a:pt x="700"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6"/>
            <p:cNvSpPr>
              <a:spLocks noEditPoints="1"/>
            </p:cNvSpPr>
            <p:nvPr/>
          </p:nvSpPr>
          <p:spPr bwMode="auto">
            <a:xfrm>
              <a:off x="4022725" y="2036763"/>
              <a:ext cx="817563" cy="1119188"/>
            </a:xfrm>
            <a:custGeom>
              <a:avLst/>
              <a:gdLst>
                <a:gd name="T0" fmla="*/ 38 w 465"/>
                <a:gd name="T1" fmla="*/ 426 h 637"/>
                <a:gd name="T2" fmla="*/ 220 w 465"/>
                <a:gd name="T3" fmla="*/ 637 h 637"/>
                <a:gd name="T4" fmla="*/ 415 w 465"/>
                <a:gd name="T5" fmla="*/ 426 h 637"/>
                <a:gd name="T6" fmla="*/ 432 w 465"/>
                <a:gd name="T7" fmla="*/ 393 h 637"/>
                <a:gd name="T8" fmla="*/ 425 w 465"/>
                <a:gd name="T9" fmla="*/ 330 h 637"/>
                <a:gd name="T10" fmla="*/ 406 w 465"/>
                <a:gd name="T11" fmla="*/ 130 h 637"/>
                <a:gd name="T12" fmla="*/ 312 w 465"/>
                <a:gd name="T13" fmla="*/ 73 h 637"/>
                <a:gd name="T14" fmla="*/ 304 w 465"/>
                <a:gd name="T15" fmla="*/ 67 h 637"/>
                <a:gd name="T16" fmla="*/ 308 w 465"/>
                <a:gd name="T17" fmla="*/ 72 h 637"/>
                <a:gd name="T18" fmla="*/ 296 w 465"/>
                <a:gd name="T19" fmla="*/ 69 h 637"/>
                <a:gd name="T20" fmla="*/ 284 w 465"/>
                <a:gd name="T21" fmla="*/ 57 h 637"/>
                <a:gd name="T22" fmla="*/ 293 w 465"/>
                <a:gd name="T23" fmla="*/ 68 h 637"/>
                <a:gd name="T24" fmla="*/ 288 w 465"/>
                <a:gd name="T25" fmla="*/ 67 h 637"/>
                <a:gd name="T26" fmla="*/ 276 w 465"/>
                <a:gd name="T27" fmla="*/ 52 h 637"/>
                <a:gd name="T28" fmla="*/ 281 w 465"/>
                <a:gd name="T29" fmla="*/ 62 h 637"/>
                <a:gd name="T30" fmla="*/ 244 w 465"/>
                <a:gd name="T31" fmla="*/ 9 h 637"/>
                <a:gd name="T32" fmla="*/ 219 w 465"/>
                <a:gd name="T33" fmla="*/ 29 h 637"/>
                <a:gd name="T34" fmla="*/ 238 w 465"/>
                <a:gd name="T35" fmla="*/ 0 h 637"/>
                <a:gd name="T36" fmla="*/ 219 w 465"/>
                <a:gd name="T37" fmla="*/ 16 h 637"/>
                <a:gd name="T38" fmla="*/ 189 w 465"/>
                <a:gd name="T39" fmla="*/ 52 h 637"/>
                <a:gd name="T40" fmla="*/ 184 w 465"/>
                <a:gd name="T41" fmla="*/ 49 h 637"/>
                <a:gd name="T42" fmla="*/ 195 w 465"/>
                <a:gd name="T43" fmla="*/ 31 h 637"/>
                <a:gd name="T44" fmla="*/ 182 w 465"/>
                <a:gd name="T45" fmla="*/ 48 h 637"/>
                <a:gd name="T46" fmla="*/ 171 w 465"/>
                <a:gd name="T47" fmla="*/ 43 h 637"/>
                <a:gd name="T48" fmla="*/ 184 w 465"/>
                <a:gd name="T49" fmla="*/ 25 h 637"/>
                <a:gd name="T50" fmla="*/ 172 w 465"/>
                <a:gd name="T51" fmla="*/ 37 h 637"/>
                <a:gd name="T52" fmla="*/ 152 w 465"/>
                <a:gd name="T53" fmla="*/ 45 h 637"/>
                <a:gd name="T54" fmla="*/ 26 w 465"/>
                <a:gd name="T55" fmla="*/ 175 h 637"/>
                <a:gd name="T56" fmla="*/ 31 w 465"/>
                <a:gd name="T57" fmla="*/ 331 h 637"/>
                <a:gd name="T58" fmla="*/ 21 w 465"/>
                <a:gd name="T59" fmla="*/ 393 h 637"/>
                <a:gd name="T60" fmla="*/ 38 w 465"/>
                <a:gd name="T61" fmla="*/ 426 h 637"/>
                <a:gd name="T62" fmla="*/ 216 w 465"/>
                <a:gd name="T63" fmla="*/ 20 h 637"/>
                <a:gd name="T64" fmla="*/ 205 w 465"/>
                <a:gd name="T65" fmla="*/ 45 h 637"/>
                <a:gd name="T66" fmla="*/ 202 w 465"/>
                <a:gd name="T67" fmla="*/ 44 h 637"/>
                <a:gd name="T68" fmla="*/ 216 w 465"/>
                <a:gd name="T69" fmla="*/ 20 h 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5" h="637">
                  <a:moveTo>
                    <a:pt x="38" y="426"/>
                  </a:moveTo>
                  <a:cubicBezTo>
                    <a:pt x="51" y="530"/>
                    <a:pt x="140" y="637"/>
                    <a:pt x="220" y="637"/>
                  </a:cubicBezTo>
                  <a:cubicBezTo>
                    <a:pt x="313" y="637"/>
                    <a:pt x="401" y="524"/>
                    <a:pt x="415" y="426"/>
                  </a:cubicBezTo>
                  <a:cubicBezTo>
                    <a:pt x="420" y="423"/>
                    <a:pt x="429" y="414"/>
                    <a:pt x="432" y="393"/>
                  </a:cubicBezTo>
                  <a:cubicBezTo>
                    <a:pt x="432" y="393"/>
                    <a:pt x="452" y="322"/>
                    <a:pt x="425" y="330"/>
                  </a:cubicBezTo>
                  <a:cubicBezTo>
                    <a:pt x="435" y="303"/>
                    <a:pt x="465" y="196"/>
                    <a:pt x="406" y="130"/>
                  </a:cubicBezTo>
                  <a:cubicBezTo>
                    <a:pt x="406" y="130"/>
                    <a:pt x="379" y="93"/>
                    <a:pt x="312" y="73"/>
                  </a:cubicBezTo>
                  <a:cubicBezTo>
                    <a:pt x="310" y="71"/>
                    <a:pt x="307" y="69"/>
                    <a:pt x="304" y="67"/>
                  </a:cubicBezTo>
                  <a:cubicBezTo>
                    <a:pt x="304" y="67"/>
                    <a:pt x="306" y="69"/>
                    <a:pt x="308" y="72"/>
                  </a:cubicBezTo>
                  <a:cubicBezTo>
                    <a:pt x="304" y="71"/>
                    <a:pt x="300" y="70"/>
                    <a:pt x="296" y="69"/>
                  </a:cubicBezTo>
                  <a:cubicBezTo>
                    <a:pt x="293" y="65"/>
                    <a:pt x="289" y="61"/>
                    <a:pt x="284" y="57"/>
                  </a:cubicBezTo>
                  <a:cubicBezTo>
                    <a:pt x="284" y="57"/>
                    <a:pt x="288" y="61"/>
                    <a:pt x="293" y="68"/>
                  </a:cubicBezTo>
                  <a:cubicBezTo>
                    <a:pt x="291" y="67"/>
                    <a:pt x="289" y="67"/>
                    <a:pt x="288" y="67"/>
                  </a:cubicBezTo>
                  <a:cubicBezTo>
                    <a:pt x="284" y="62"/>
                    <a:pt x="281" y="57"/>
                    <a:pt x="276" y="52"/>
                  </a:cubicBezTo>
                  <a:cubicBezTo>
                    <a:pt x="276" y="52"/>
                    <a:pt x="278" y="56"/>
                    <a:pt x="281" y="62"/>
                  </a:cubicBezTo>
                  <a:cubicBezTo>
                    <a:pt x="268" y="53"/>
                    <a:pt x="244" y="32"/>
                    <a:pt x="244" y="9"/>
                  </a:cubicBezTo>
                  <a:cubicBezTo>
                    <a:pt x="244" y="9"/>
                    <a:pt x="228" y="16"/>
                    <a:pt x="219" y="29"/>
                  </a:cubicBezTo>
                  <a:cubicBezTo>
                    <a:pt x="223" y="18"/>
                    <a:pt x="229" y="8"/>
                    <a:pt x="238" y="0"/>
                  </a:cubicBezTo>
                  <a:cubicBezTo>
                    <a:pt x="238" y="0"/>
                    <a:pt x="228" y="5"/>
                    <a:pt x="219" y="16"/>
                  </a:cubicBezTo>
                  <a:cubicBezTo>
                    <a:pt x="211" y="20"/>
                    <a:pt x="195" y="32"/>
                    <a:pt x="189" y="52"/>
                  </a:cubicBezTo>
                  <a:cubicBezTo>
                    <a:pt x="184" y="49"/>
                    <a:pt x="184" y="49"/>
                    <a:pt x="184" y="49"/>
                  </a:cubicBezTo>
                  <a:cubicBezTo>
                    <a:pt x="186" y="44"/>
                    <a:pt x="190" y="38"/>
                    <a:pt x="195" y="31"/>
                  </a:cubicBezTo>
                  <a:cubicBezTo>
                    <a:pt x="195" y="31"/>
                    <a:pt x="188" y="38"/>
                    <a:pt x="182" y="48"/>
                  </a:cubicBezTo>
                  <a:cubicBezTo>
                    <a:pt x="171" y="43"/>
                    <a:pt x="171" y="43"/>
                    <a:pt x="171" y="43"/>
                  </a:cubicBezTo>
                  <a:cubicBezTo>
                    <a:pt x="174" y="37"/>
                    <a:pt x="178" y="31"/>
                    <a:pt x="184" y="25"/>
                  </a:cubicBezTo>
                  <a:cubicBezTo>
                    <a:pt x="184" y="25"/>
                    <a:pt x="178" y="29"/>
                    <a:pt x="172" y="37"/>
                  </a:cubicBezTo>
                  <a:cubicBezTo>
                    <a:pt x="174" y="30"/>
                    <a:pt x="173" y="22"/>
                    <a:pt x="152" y="45"/>
                  </a:cubicBezTo>
                  <a:cubicBezTo>
                    <a:pt x="152" y="45"/>
                    <a:pt x="54" y="88"/>
                    <a:pt x="26" y="175"/>
                  </a:cubicBezTo>
                  <a:cubicBezTo>
                    <a:pt x="26" y="175"/>
                    <a:pt x="9" y="215"/>
                    <a:pt x="31" y="331"/>
                  </a:cubicBezTo>
                  <a:cubicBezTo>
                    <a:pt x="0" y="317"/>
                    <a:pt x="21" y="393"/>
                    <a:pt x="21" y="393"/>
                  </a:cubicBezTo>
                  <a:cubicBezTo>
                    <a:pt x="24" y="414"/>
                    <a:pt x="33" y="423"/>
                    <a:pt x="38" y="426"/>
                  </a:cubicBezTo>
                  <a:close/>
                  <a:moveTo>
                    <a:pt x="216" y="20"/>
                  </a:moveTo>
                  <a:cubicBezTo>
                    <a:pt x="211" y="27"/>
                    <a:pt x="207" y="35"/>
                    <a:pt x="205" y="45"/>
                  </a:cubicBezTo>
                  <a:cubicBezTo>
                    <a:pt x="202" y="44"/>
                    <a:pt x="202" y="44"/>
                    <a:pt x="202" y="44"/>
                  </a:cubicBezTo>
                  <a:cubicBezTo>
                    <a:pt x="204" y="35"/>
                    <a:pt x="209" y="27"/>
                    <a:pt x="216"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5" name="Group 14"/>
          <p:cNvGrpSpPr/>
          <p:nvPr/>
        </p:nvGrpSpPr>
        <p:grpSpPr>
          <a:xfrm>
            <a:off x="3090965" y="4648373"/>
            <a:ext cx="996079" cy="1276284"/>
            <a:chOff x="3582988" y="2036763"/>
            <a:chExt cx="1698626" cy="2176462"/>
          </a:xfrm>
          <a:solidFill>
            <a:schemeClr val="tx1">
              <a:lumMod val="50000"/>
              <a:lumOff val="50000"/>
            </a:schemeClr>
          </a:solidFill>
        </p:grpSpPr>
        <p:sp>
          <p:nvSpPr>
            <p:cNvPr id="16" name="Freeform 5"/>
            <p:cNvSpPr/>
            <p:nvPr/>
          </p:nvSpPr>
          <p:spPr bwMode="auto">
            <a:xfrm>
              <a:off x="3582988" y="3082925"/>
              <a:ext cx="1698626" cy="1130300"/>
            </a:xfrm>
            <a:custGeom>
              <a:avLst/>
              <a:gdLst>
                <a:gd name="T0" fmla="*/ 700 w 966"/>
                <a:gd name="T1" fmla="*/ 59 h 643"/>
                <a:gd name="T2" fmla="*/ 616 w 966"/>
                <a:gd name="T3" fmla="*/ 0 h 643"/>
                <a:gd name="T4" fmla="*/ 329 w 966"/>
                <a:gd name="T5" fmla="*/ 1 h 643"/>
                <a:gd name="T6" fmla="*/ 150 w 966"/>
                <a:gd name="T7" fmla="*/ 95 h 643"/>
                <a:gd name="T8" fmla="*/ 81 w 966"/>
                <a:gd name="T9" fmla="*/ 142 h 643"/>
                <a:gd name="T10" fmla="*/ 0 w 966"/>
                <a:gd name="T11" fmla="*/ 489 h 643"/>
                <a:gd name="T12" fmla="*/ 24 w 966"/>
                <a:gd name="T13" fmla="*/ 550 h 643"/>
                <a:gd name="T14" fmla="*/ 452 w 966"/>
                <a:gd name="T15" fmla="*/ 637 h 643"/>
                <a:gd name="T16" fmla="*/ 917 w 966"/>
                <a:gd name="T17" fmla="*/ 561 h 643"/>
                <a:gd name="T18" fmla="*/ 946 w 966"/>
                <a:gd name="T19" fmla="*/ 529 h 643"/>
                <a:gd name="T20" fmla="*/ 881 w 966"/>
                <a:gd name="T21" fmla="*/ 164 h 643"/>
                <a:gd name="T22" fmla="*/ 700 w 966"/>
                <a:gd name="T23" fmla="*/ 59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6" h="643">
                  <a:moveTo>
                    <a:pt x="700" y="59"/>
                  </a:moveTo>
                  <a:cubicBezTo>
                    <a:pt x="617" y="29"/>
                    <a:pt x="616" y="0"/>
                    <a:pt x="616" y="0"/>
                  </a:cubicBezTo>
                  <a:cubicBezTo>
                    <a:pt x="453" y="322"/>
                    <a:pt x="329" y="1"/>
                    <a:pt x="329" y="1"/>
                  </a:cubicBezTo>
                  <a:cubicBezTo>
                    <a:pt x="318" y="44"/>
                    <a:pt x="150" y="95"/>
                    <a:pt x="150" y="95"/>
                  </a:cubicBezTo>
                  <a:cubicBezTo>
                    <a:pt x="101" y="114"/>
                    <a:pt x="81" y="142"/>
                    <a:pt x="81" y="142"/>
                  </a:cubicBezTo>
                  <a:cubicBezTo>
                    <a:pt x="8" y="250"/>
                    <a:pt x="0" y="489"/>
                    <a:pt x="0" y="489"/>
                  </a:cubicBezTo>
                  <a:cubicBezTo>
                    <a:pt x="1" y="544"/>
                    <a:pt x="24" y="550"/>
                    <a:pt x="24" y="550"/>
                  </a:cubicBezTo>
                  <a:cubicBezTo>
                    <a:pt x="191" y="624"/>
                    <a:pt x="452" y="637"/>
                    <a:pt x="452" y="637"/>
                  </a:cubicBezTo>
                  <a:cubicBezTo>
                    <a:pt x="721" y="643"/>
                    <a:pt x="917" y="561"/>
                    <a:pt x="917" y="561"/>
                  </a:cubicBezTo>
                  <a:cubicBezTo>
                    <a:pt x="945" y="543"/>
                    <a:pt x="946" y="529"/>
                    <a:pt x="946" y="529"/>
                  </a:cubicBezTo>
                  <a:cubicBezTo>
                    <a:pt x="966" y="357"/>
                    <a:pt x="881" y="164"/>
                    <a:pt x="881" y="164"/>
                  </a:cubicBezTo>
                  <a:cubicBezTo>
                    <a:pt x="855" y="108"/>
                    <a:pt x="700" y="59"/>
                    <a:pt x="700"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6"/>
            <p:cNvSpPr>
              <a:spLocks noEditPoints="1"/>
            </p:cNvSpPr>
            <p:nvPr/>
          </p:nvSpPr>
          <p:spPr bwMode="auto">
            <a:xfrm>
              <a:off x="4022725" y="2036763"/>
              <a:ext cx="817563" cy="1119188"/>
            </a:xfrm>
            <a:custGeom>
              <a:avLst/>
              <a:gdLst>
                <a:gd name="T0" fmla="*/ 38 w 465"/>
                <a:gd name="T1" fmla="*/ 426 h 637"/>
                <a:gd name="T2" fmla="*/ 220 w 465"/>
                <a:gd name="T3" fmla="*/ 637 h 637"/>
                <a:gd name="T4" fmla="*/ 415 w 465"/>
                <a:gd name="T5" fmla="*/ 426 h 637"/>
                <a:gd name="T6" fmla="*/ 432 w 465"/>
                <a:gd name="T7" fmla="*/ 393 h 637"/>
                <a:gd name="T8" fmla="*/ 425 w 465"/>
                <a:gd name="T9" fmla="*/ 330 h 637"/>
                <a:gd name="T10" fmla="*/ 406 w 465"/>
                <a:gd name="T11" fmla="*/ 130 h 637"/>
                <a:gd name="T12" fmla="*/ 312 w 465"/>
                <a:gd name="T13" fmla="*/ 73 h 637"/>
                <a:gd name="T14" fmla="*/ 304 w 465"/>
                <a:gd name="T15" fmla="*/ 67 h 637"/>
                <a:gd name="T16" fmla="*/ 308 w 465"/>
                <a:gd name="T17" fmla="*/ 72 h 637"/>
                <a:gd name="T18" fmla="*/ 296 w 465"/>
                <a:gd name="T19" fmla="*/ 69 h 637"/>
                <a:gd name="T20" fmla="*/ 284 w 465"/>
                <a:gd name="T21" fmla="*/ 57 h 637"/>
                <a:gd name="T22" fmla="*/ 293 w 465"/>
                <a:gd name="T23" fmla="*/ 68 h 637"/>
                <a:gd name="T24" fmla="*/ 288 w 465"/>
                <a:gd name="T25" fmla="*/ 67 h 637"/>
                <a:gd name="T26" fmla="*/ 276 w 465"/>
                <a:gd name="T27" fmla="*/ 52 h 637"/>
                <a:gd name="T28" fmla="*/ 281 w 465"/>
                <a:gd name="T29" fmla="*/ 62 h 637"/>
                <a:gd name="T30" fmla="*/ 244 w 465"/>
                <a:gd name="T31" fmla="*/ 9 h 637"/>
                <a:gd name="T32" fmla="*/ 219 w 465"/>
                <a:gd name="T33" fmla="*/ 29 h 637"/>
                <a:gd name="T34" fmla="*/ 238 w 465"/>
                <a:gd name="T35" fmla="*/ 0 h 637"/>
                <a:gd name="T36" fmla="*/ 219 w 465"/>
                <a:gd name="T37" fmla="*/ 16 h 637"/>
                <a:gd name="T38" fmla="*/ 189 w 465"/>
                <a:gd name="T39" fmla="*/ 52 h 637"/>
                <a:gd name="T40" fmla="*/ 184 w 465"/>
                <a:gd name="T41" fmla="*/ 49 h 637"/>
                <a:gd name="T42" fmla="*/ 195 w 465"/>
                <a:gd name="T43" fmla="*/ 31 h 637"/>
                <a:gd name="T44" fmla="*/ 182 w 465"/>
                <a:gd name="T45" fmla="*/ 48 h 637"/>
                <a:gd name="T46" fmla="*/ 171 w 465"/>
                <a:gd name="T47" fmla="*/ 43 h 637"/>
                <a:gd name="T48" fmla="*/ 184 w 465"/>
                <a:gd name="T49" fmla="*/ 25 h 637"/>
                <a:gd name="T50" fmla="*/ 172 w 465"/>
                <a:gd name="T51" fmla="*/ 37 h 637"/>
                <a:gd name="T52" fmla="*/ 152 w 465"/>
                <a:gd name="T53" fmla="*/ 45 h 637"/>
                <a:gd name="T54" fmla="*/ 26 w 465"/>
                <a:gd name="T55" fmla="*/ 175 h 637"/>
                <a:gd name="T56" fmla="*/ 31 w 465"/>
                <a:gd name="T57" fmla="*/ 331 h 637"/>
                <a:gd name="T58" fmla="*/ 21 w 465"/>
                <a:gd name="T59" fmla="*/ 393 h 637"/>
                <a:gd name="T60" fmla="*/ 38 w 465"/>
                <a:gd name="T61" fmla="*/ 426 h 637"/>
                <a:gd name="T62" fmla="*/ 216 w 465"/>
                <a:gd name="T63" fmla="*/ 20 h 637"/>
                <a:gd name="T64" fmla="*/ 205 w 465"/>
                <a:gd name="T65" fmla="*/ 45 h 637"/>
                <a:gd name="T66" fmla="*/ 202 w 465"/>
                <a:gd name="T67" fmla="*/ 44 h 637"/>
                <a:gd name="T68" fmla="*/ 216 w 465"/>
                <a:gd name="T69" fmla="*/ 20 h 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5" h="637">
                  <a:moveTo>
                    <a:pt x="38" y="426"/>
                  </a:moveTo>
                  <a:cubicBezTo>
                    <a:pt x="51" y="530"/>
                    <a:pt x="140" y="637"/>
                    <a:pt x="220" y="637"/>
                  </a:cubicBezTo>
                  <a:cubicBezTo>
                    <a:pt x="313" y="637"/>
                    <a:pt x="401" y="524"/>
                    <a:pt x="415" y="426"/>
                  </a:cubicBezTo>
                  <a:cubicBezTo>
                    <a:pt x="420" y="423"/>
                    <a:pt x="429" y="414"/>
                    <a:pt x="432" y="393"/>
                  </a:cubicBezTo>
                  <a:cubicBezTo>
                    <a:pt x="432" y="393"/>
                    <a:pt x="452" y="322"/>
                    <a:pt x="425" y="330"/>
                  </a:cubicBezTo>
                  <a:cubicBezTo>
                    <a:pt x="435" y="303"/>
                    <a:pt x="465" y="196"/>
                    <a:pt x="406" y="130"/>
                  </a:cubicBezTo>
                  <a:cubicBezTo>
                    <a:pt x="406" y="130"/>
                    <a:pt x="379" y="93"/>
                    <a:pt x="312" y="73"/>
                  </a:cubicBezTo>
                  <a:cubicBezTo>
                    <a:pt x="310" y="71"/>
                    <a:pt x="307" y="69"/>
                    <a:pt x="304" y="67"/>
                  </a:cubicBezTo>
                  <a:cubicBezTo>
                    <a:pt x="304" y="67"/>
                    <a:pt x="306" y="69"/>
                    <a:pt x="308" y="72"/>
                  </a:cubicBezTo>
                  <a:cubicBezTo>
                    <a:pt x="304" y="71"/>
                    <a:pt x="300" y="70"/>
                    <a:pt x="296" y="69"/>
                  </a:cubicBezTo>
                  <a:cubicBezTo>
                    <a:pt x="293" y="65"/>
                    <a:pt x="289" y="61"/>
                    <a:pt x="284" y="57"/>
                  </a:cubicBezTo>
                  <a:cubicBezTo>
                    <a:pt x="284" y="57"/>
                    <a:pt x="288" y="61"/>
                    <a:pt x="293" y="68"/>
                  </a:cubicBezTo>
                  <a:cubicBezTo>
                    <a:pt x="291" y="67"/>
                    <a:pt x="289" y="67"/>
                    <a:pt x="288" y="67"/>
                  </a:cubicBezTo>
                  <a:cubicBezTo>
                    <a:pt x="284" y="62"/>
                    <a:pt x="281" y="57"/>
                    <a:pt x="276" y="52"/>
                  </a:cubicBezTo>
                  <a:cubicBezTo>
                    <a:pt x="276" y="52"/>
                    <a:pt x="278" y="56"/>
                    <a:pt x="281" y="62"/>
                  </a:cubicBezTo>
                  <a:cubicBezTo>
                    <a:pt x="268" y="53"/>
                    <a:pt x="244" y="32"/>
                    <a:pt x="244" y="9"/>
                  </a:cubicBezTo>
                  <a:cubicBezTo>
                    <a:pt x="244" y="9"/>
                    <a:pt x="228" y="16"/>
                    <a:pt x="219" y="29"/>
                  </a:cubicBezTo>
                  <a:cubicBezTo>
                    <a:pt x="223" y="18"/>
                    <a:pt x="229" y="8"/>
                    <a:pt x="238" y="0"/>
                  </a:cubicBezTo>
                  <a:cubicBezTo>
                    <a:pt x="238" y="0"/>
                    <a:pt x="228" y="5"/>
                    <a:pt x="219" y="16"/>
                  </a:cubicBezTo>
                  <a:cubicBezTo>
                    <a:pt x="211" y="20"/>
                    <a:pt x="195" y="32"/>
                    <a:pt x="189" y="52"/>
                  </a:cubicBezTo>
                  <a:cubicBezTo>
                    <a:pt x="184" y="49"/>
                    <a:pt x="184" y="49"/>
                    <a:pt x="184" y="49"/>
                  </a:cubicBezTo>
                  <a:cubicBezTo>
                    <a:pt x="186" y="44"/>
                    <a:pt x="190" y="38"/>
                    <a:pt x="195" y="31"/>
                  </a:cubicBezTo>
                  <a:cubicBezTo>
                    <a:pt x="195" y="31"/>
                    <a:pt x="188" y="38"/>
                    <a:pt x="182" y="48"/>
                  </a:cubicBezTo>
                  <a:cubicBezTo>
                    <a:pt x="171" y="43"/>
                    <a:pt x="171" y="43"/>
                    <a:pt x="171" y="43"/>
                  </a:cubicBezTo>
                  <a:cubicBezTo>
                    <a:pt x="174" y="37"/>
                    <a:pt x="178" y="31"/>
                    <a:pt x="184" y="25"/>
                  </a:cubicBezTo>
                  <a:cubicBezTo>
                    <a:pt x="184" y="25"/>
                    <a:pt x="178" y="29"/>
                    <a:pt x="172" y="37"/>
                  </a:cubicBezTo>
                  <a:cubicBezTo>
                    <a:pt x="174" y="30"/>
                    <a:pt x="173" y="22"/>
                    <a:pt x="152" y="45"/>
                  </a:cubicBezTo>
                  <a:cubicBezTo>
                    <a:pt x="152" y="45"/>
                    <a:pt x="54" y="88"/>
                    <a:pt x="26" y="175"/>
                  </a:cubicBezTo>
                  <a:cubicBezTo>
                    <a:pt x="26" y="175"/>
                    <a:pt x="9" y="215"/>
                    <a:pt x="31" y="331"/>
                  </a:cubicBezTo>
                  <a:cubicBezTo>
                    <a:pt x="0" y="317"/>
                    <a:pt x="21" y="393"/>
                    <a:pt x="21" y="393"/>
                  </a:cubicBezTo>
                  <a:cubicBezTo>
                    <a:pt x="24" y="414"/>
                    <a:pt x="33" y="423"/>
                    <a:pt x="38" y="426"/>
                  </a:cubicBezTo>
                  <a:close/>
                  <a:moveTo>
                    <a:pt x="216" y="20"/>
                  </a:moveTo>
                  <a:cubicBezTo>
                    <a:pt x="211" y="27"/>
                    <a:pt x="207" y="35"/>
                    <a:pt x="205" y="45"/>
                  </a:cubicBezTo>
                  <a:cubicBezTo>
                    <a:pt x="202" y="44"/>
                    <a:pt x="202" y="44"/>
                    <a:pt x="202" y="44"/>
                  </a:cubicBezTo>
                  <a:cubicBezTo>
                    <a:pt x="204" y="35"/>
                    <a:pt x="209" y="27"/>
                    <a:pt x="216"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18" name="Text Box 7"/>
          <p:cNvSpPr txBox="1">
            <a:spLocks noChangeArrowheads="1"/>
          </p:cNvSpPr>
          <p:nvPr/>
        </p:nvSpPr>
        <p:spPr bwMode="auto">
          <a:xfrm>
            <a:off x="6012160" y="3674326"/>
            <a:ext cx="2749710" cy="1523494"/>
          </a:xfrm>
          <a:prstGeom prst="rect">
            <a:avLst/>
          </a:prstGeom>
          <a:noFill/>
          <a:ln w="9525">
            <a:noFill/>
            <a:miter lim="800000"/>
          </a:ln>
        </p:spPr>
        <p:txBody>
          <a:bodyPr wrap="square" lIns="45720" tIns="22860" rIns="45720" bIns="22860" anchor="ctr">
            <a:spAutoFit/>
          </a:bodyPr>
          <a:lstStyle/>
          <a:p>
            <a:r>
              <a:rPr lang="zh-CN" altLang="en-US" sz="1600" dirty="0">
                <a:solidFill>
                  <a:srgbClr val="435258"/>
                </a:solidFill>
                <a:latin typeface="微软雅黑" panose="020B0503020204020204" pitchFamily="34" charset="-122"/>
                <a:ea typeface="微软雅黑" panose="020B0503020204020204" pitchFamily="34" charset="-122"/>
              </a:rPr>
              <a:t>点击此处输入文字，提炼你的内容，简洁突出重点</a:t>
            </a:r>
            <a:r>
              <a:rPr lang="zh-CN" altLang="en-US" sz="1600" dirty="0" smtClean="0">
                <a:solidFill>
                  <a:srgbClr val="435258"/>
                </a:solidFill>
                <a:latin typeface="微软雅黑" panose="020B0503020204020204" pitchFamily="34" charset="-122"/>
                <a:ea typeface="微软雅黑" panose="020B0503020204020204" pitchFamily="34" charset="-122"/>
              </a:rPr>
              <a:t>。</a:t>
            </a:r>
            <a:r>
              <a:rPr lang="zh-CN" altLang="en-US" sz="1600" dirty="0">
                <a:solidFill>
                  <a:srgbClr val="435258"/>
                </a:solidFill>
                <a:latin typeface="微软雅黑" panose="020B0503020204020204" pitchFamily="34" charset="-122"/>
                <a:ea typeface="微软雅黑" panose="020B0503020204020204" pitchFamily="34" charset="-122"/>
              </a:rPr>
              <a:t>点击此处输入文字，提炼你的内容，简洁突出重点。</a:t>
            </a:r>
            <a:endParaRPr lang="zh-CN" altLang="en-US" sz="1600" dirty="0">
              <a:solidFill>
                <a:srgbClr val="435258"/>
              </a:solidFill>
            </a:endParaRPr>
          </a:p>
          <a:p>
            <a:r>
              <a:rPr lang="zh-CN" altLang="en-US" sz="1600" dirty="0">
                <a:solidFill>
                  <a:srgbClr val="435258"/>
                </a:solidFill>
                <a:latin typeface="微软雅黑" panose="020B0503020204020204" pitchFamily="34" charset="-122"/>
                <a:ea typeface="微软雅黑" panose="020B0503020204020204" pitchFamily="34" charset="-122"/>
              </a:rPr>
              <a:t>点击此处输入文字，提炼你的内容，简洁突出重点</a:t>
            </a:r>
            <a:r>
              <a:rPr lang="zh-CN" altLang="en-US" sz="1600" dirty="0" smtClean="0">
                <a:solidFill>
                  <a:srgbClr val="435258"/>
                </a:solidFill>
                <a:latin typeface="微软雅黑" panose="020B0503020204020204" pitchFamily="34" charset="-122"/>
                <a:ea typeface="微软雅黑" panose="020B0503020204020204" pitchFamily="34" charset="-122"/>
              </a:rPr>
              <a:t>。</a:t>
            </a:r>
            <a:endParaRPr lang="zh-CN" altLang="en-US" sz="1600" dirty="0">
              <a:solidFill>
                <a:srgbClr val="435258"/>
              </a:solidFill>
            </a:endParaRPr>
          </a:p>
        </p:txBody>
      </p:sp>
      <p:grpSp>
        <p:nvGrpSpPr>
          <p:cNvPr id="40" name="组合 39"/>
          <p:cNvGrpSpPr/>
          <p:nvPr/>
        </p:nvGrpSpPr>
        <p:grpSpPr>
          <a:xfrm>
            <a:off x="1000944" y="3315411"/>
            <a:ext cx="1143000" cy="1031011"/>
            <a:chOff x="1000944" y="3315411"/>
            <a:chExt cx="1143000" cy="1031011"/>
          </a:xfrm>
        </p:grpSpPr>
        <p:sp>
          <p:nvSpPr>
            <p:cNvPr id="10" name="Rounded Rectangle 9"/>
            <p:cNvSpPr/>
            <p:nvPr/>
          </p:nvSpPr>
          <p:spPr>
            <a:xfrm>
              <a:off x="1039044" y="3315411"/>
              <a:ext cx="1066800" cy="1031011"/>
            </a:xfrm>
            <a:prstGeom prst="roundRect">
              <a:avLst>
                <a:gd name="adj" fmla="val 809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1000944" y="3957651"/>
              <a:ext cx="1143000" cy="307777"/>
            </a:xfrm>
            <a:prstGeom prst="rect">
              <a:avLst/>
            </a:prstGeom>
          </p:spPr>
          <p:txBody>
            <a:bodyPr wrap="square">
              <a:spAutoFit/>
            </a:bodyPr>
            <a:lstStyle/>
            <a:p>
              <a:pPr algn="ctr"/>
              <a:r>
                <a:rPr lang="en-US" sz="1400" b="1" dirty="0" smtClean="0">
                  <a:solidFill>
                    <a:schemeClr val="bg1"/>
                  </a:solidFill>
                  <a:ea typeface="Open Sans" pitchFamily="34" charset="0"/>
                  <a:cs typeface="Open Sans" pitchFamily="34" charset="0"/>
                </a:rPr>
                <a:t>Service</a:t>
              </a:r>
              <a:endParaRPr lang="en-US" sz="1050" dirty="0">
                <a:solidFill>
                  <a:schemeClr val="bg1"/>
                </a:solidFill>
                <a:latin typeface="Open Sans" pitchFamily="34" charset="0"/>
                <a:ea typeface="Open Sans" pitchFamily="34" charset="0"/>
                <a:cs typeface="Open Sans" pitchFamily="34" charset="0"/>
              </a:endParaRPr>
            </a:p>
          </p:txBody>
        </p:sp>
        <p:grpSp>
          <p:nvGrpSpPr>
            <p:cNvPr id="20" name="Group 19"/>
            <p:cNvGrpSpPr/>
            <p:nvPr/>
          </p:nvGrpSpPr>
          <p:grpSpPr>
            <a:xfrm>
              <a:off x="1306535" y="3560969"/>
              <a:ext cx="531818" cy="364042"/>
              <a:chOff x="2324100" y="1814513"/>
              <a:chExt cx="266700" cy="182563"/>
            </a:xfrm>
            <a:solidFill>
              <a:schemeClr val="bg1"/>
            </a:solidFill>
          </p:grpSpPr>
          <p:sp>
            <p:nvSpPr>
              <p:cNvPr id="21" name="Freeform 55"/>
              <p:cNvSpPr>
                <a:spLocks noEditPoints="1"/>
              </p:cNvSpPr>
              <p:nvPr/>
            </p:nvSpPr>
            <p:spPr bwMode="auto">
              <a:xfrm>
                <a:off x="2324100" y="1814513"/>
                <a:ext cx="188913" cy="182563"/>
              </a:xfrm>
              <a:custGeom>
                <a:avLst/>
                <a:gdLst>
                  <a:gd name="T0" fmla="*/ 86 w 99"/>
                  <a:gd name="T1" fmla="*/ 60 h 97"/>
                  <a:gd name="T2" fmla="*/ 99 w 99"/>
                  <a:gd name="T3" fmla="*/ 54 h 97"/>
                  <a:gd name="T4" fmla="*/ 99 w 99"/>
                  <a:gd name="T5" fmla="*/ 43 h 97"/>
                  <a:gd name="T6" fmla="*/ 86 w 99"/>
                  <a:gd name="T7" fmla="*/ 37 h 97"/>
                  <a:gd name="T8" fmla="*/ 83 w 99"/>
                  <a:gd name="T9" fmla="*/ 31 h 97"/>
                  <a:gd name="T10" fmla="*/ 88 w 99"/>
                  <a:gd name="T11" fmla="*/ 18 h 97"/>
                  <a:gd name="T12" fmla="*/ 81 w 99"/>
                  <a:gd name="T13" fmla="*/ 10 h 97"/>
                  <a:gd name="T14" fmla="*/ 67 w 99"/>
                  <a:gd name="T15" fmla="*/ 16 h 97"/>
                  <a:gd name="T16" fmla="*/ 61 w 99"/>
                  <a:gd name="T17" fmla="*/ 13 h 97"/>
                  <a:gd name="T18" fmla="*/ 55 w 99"/>
                  <a:gd name="T19" fmla="*/ 0 h 97"/>
                  <a:gd name="T20" fmla="*/ 44 w 99"/>
                  <a:gd name="T21" fmla="*/ 0 h 97"/>
                  <a:gd name="T22" fmla="*/ 38 w 99"/>
                  <a:gd name="T23" fmla="*/ 13 h 97"/>
                  <a:gd name="T24" fmla="*/ 32 w 99"/>
                  <a:gd name="T25" fmla="*/ 16 h 97"/>
                  <a:gd name="T26" fmla="*/ 18 w 99"/>
                  <a:gd name="T27" fmla="*/ 11 h 97"/>
                  <a:gd name="T28" fmla="*/ 11 w 99"/>
                  <a:gd name="T29" fmla="*/ 18 h 97"/>
                  <a:gd name="T30" fmla="*/ 16 w 99"/>
                  <a:gd name="T31" fmla="*/ 32 h 97"/>
                  <a:gd name="T32" fmla="*/ 14 w 99"/>
                  <a:gd name="T33" fmla="*/ 37 h 97"/>
                  <a:gd name="T34" fmla="*/ 0 w 99"/>
                  <a:gd name="T35" fmla="*/ 43 h 97"/>
                  <a:gd name="T36" fmla="*/ 0 w 99"/>
                  <a:gd name="T37" fmla="*/ 54 h 97"/>
                  <a:gd name="T38" fmla="*/ 14 w 99"/>
                  <a:gd name="T39" fmla="*/ 60 h 97"/>
                  <a:gd name="T40" fmla="*/ 16 w 99"/>
                  <a:gd name="T41" fmla="*/ 66 h 97"/>
                  <a:gd name="T42" fmla="*/ 11 w 99"/>
                  <a:gd name="T43" fmla="*/ 79 h 97"/>
                  <a:gd name="T44" fmla="*/ 19 w 99"/>
                  <a:gd name="T45" fmla="*/ 87 h 97"/>
                  <a:gd name="T46" fmla="*/ 32 w 99"/>
                  <a:gd name="T47" fmla="*/ 81 h 97"/>
                  <a:gd name="T48" fmla="*/ 38 w 99"/>
                  <a:gd name="T49" fmla="*/ 84 h 97"/>
                  <a:gd name="T50" fmla="*/ 45 w 99"/>
                  <a:gd name="T51" fmla="*/ 97 h 97"/>
                  <a:gd name="T52" fmla="*/ 55 w 99"/>
                  <a:gd name="T53" fmla="*/ 97 h 97"/>
                  <a:gd name="T54" fmla="*/ 61 w 99"/>
                  <a:gd name="T55" fmla="*/ 84 h 97"/>
                  <a:gd name="T56" fmla="*/ 67 w 99"/>
                  <a:gd name="T57" fmla="*/ 81 h 97"/>
                  <a:gd name="T58" fmla="*/ 81 w 99"/>
                  <a:gd name="T59" fmla="*/ 86 h 97"/>
                  <a:gd name="T60" fmla="*/ 89 w 99"/>
                  <a:gd name="T61" fmla="*/ 79 h 97"/>
                  <a:gd name="T62" fmla="*/ 83 w 99"/>
                  <a:gd name="T63" fmla="*/ 66 h 97"/>
                  <a:gd name="T64" fmla="*/ 86 w 99"/>
                  <a:gd name="T65" fmla="*/ 60 h 97"/>
                  <a:gd name="T66" fmla="*/ 50 w 99"/>
                  <a:gd name="T67" fmla="*/ 64 h 97"/>
                  <a:gd name="T68" fmla="*/ 34 w 99"/>
                  <a:gd name="T69" fmla="*/ 49 h 97"/>
                  <a:gd name="T70" fmla="*/ 50 w 99"/>
                  <a:gd name="T71" fmla="*/ 33 h 97"/>
                  <a:gd name="T72" fmla="*/ 66 w 99"/>
                  <a:gd name="T73" fmla="*/ 49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60"/>
                    </a:moveTo>
                    <a:cubicBezTo>
                      <a:pt x="86" y="60"/>
                      <a:pt x="99" y="54"/>
                      <a:pt x="99" y="54"/>
                    </a:cubicBezTo>
                    <a:cubicBezTo>
                      <a:pt x="99" y="43"/>
                      <a:pt x="99" y="43"/>
                      <a:pt x="99" y="43"/>
                    </a:cubicBezTo>
                    <a:cubicBezTo>
                      <a:pt x="99" y="42"/>
                      <a:pt x="86" y="37"/>
                      <a:pt x="86" y="37"/>
                    </a:cubicBezTo>
                    <a:cubicBezTo>
                      <a:pt x="83" y="31"/>
                      <a:pt x="83" y="31"/>
                      <a:pt x="83" y="31"/>
                    </a:cubicBezTo>
                    <a:cubicBezTo>
                      <a:pt x="83" y="31"/>
                      <a:pt x="89" y="18"/>
                      <a:pt x="88" y="18"/>
                    </a:cubicBezTo>
                    <a:cubicBezTo>
                      <a:pt x="81" y="10"/>
                      <a:pt x="81" y="10"/>
                      <a:pt x="81" y="10"/>
                    </a:cubicBezTo>
                    <a:cubicBezTo>
                      <a:pt x="80" y="10"/>
                      <a:pt x="67" y="16"/>
                      <a:pt x="67" y="16"/>
                    </a:cubicBezTo>
                    <a:cubicBezTo>
                      <a:pt x="61" y="13"/>
                      <a:pt x="61" y="13"/>
                      <a:pt x="61" y="13"/>
                    </a:cubicBezTo>
                    <a:cubicBezTo>
                      <a:pt x="61" y="13"/>
                      <a:pt x="56" y="0"/>
                      <a:pt x="55" y="0"/>
                    </a:cubicBezTo>
                    <a:cubicBezTo>
                      <a:pt x="44" y="0"/>
                      <a:pt x="44" y="0"/>
                      <a:pt x="44" y="0"/>
                    </a:cubicBezTo>
                    <a:cubicBezTo>
                      <a:pt x="43" y="0"/>
                      <a:pt x="38" y="13"/>
                      <a:pt x="38" y="13"/>
                    </a:cubicBezTo>
                    <a:cubicBezTo>
                      <a:pt x="32" y="16"/>
                      <a:pt x="32" y="16"/>
                      <a:pt x="32" y="16"/>
                    </a:cubicBezTo>
                    <a:cubicBezTo>
                      <a:pt x="32" y="16"/>
                      <a:pt x="19" y="10"/>
                      <a:pt x="18" y="11"/>
                    </a:cubicBezTo>
                    <a:cubicBezTo>
                      <a:pt x="11" y="18"/>
                      <a:pt x="11" y="18"/>
                      <a:pt x="11" y="18"/>
                    </a:cubicBezTo>
                    <a:cubicBezTo>
                      <a:pt x="10" y="19"/>
                      <a:pt x="16" y="32"/>
                      <a:pt x="16" y="32"/>
                    </a:cubicBezTo>
                    <a:cubicBezTo>
                      <a:pt x="14" y="37"/>
                      <a:pt x="14" y="37"/>
                      <a:pt x="14" y="37"/>
                    </a:cubicBezTo>
                    <a:cubicBezTo>
                      <a:pt x="14" y="37"/>
                      <a:pt x="0" y="43"/>
                      <a:pt x="0" y="43"/>
                    </a:cubicBezTo>
                    <a:cubicBezTo>
                      <a:pt x="0" y="54"/>
                      <a:pt x="0" y="54"/>
                      <a:pt x="0" y="54"/>
                    </a:cubicBezTo>
                    <a:cubicBezTo>
                      <a:pt x="0" y="55"/>
                      <a:pt x="14" y="60"/>
                      <a:pt x="14" y="60"/>
                    </a:cubicBezTo>
                    <a:cubicBezTo>
                      <a:pt x="16" y="66"/>
                      <a:pt x="16" y="66"/>
                      <a:pt x="16" y="66"/>
                    </a:cubicBezTo>
                    <a:cubicBezTo>
                      <a:pt x="16" y="66"/>
                      <a:pt x="10" y="79"/>
                      <a:pt x="11" y="79"/>
                    </a:cubicBezTo>
                    <a:cubicBezTo>
                      <a:pt x="19" y="87"/>
                      <a:pt x="19" y="87"/>
                      <a:pt x="19" y="87"/>
                    </a:cubicBezTo>
                    <a:cubicBezTo>
                      <a:pt x="19" y="87"/>
                      <a:pt x="32" y="81"/>
                      <a:pt x="32" y="81"/>
                    </a:cubicBezTo>
                    <a:cubicBezTo>
                      <a:pt x="38" y="84"/>
                      <a:pt x="38" y="84"/>
                      <a:pt x="38" y="84"/>
                    </a:cubicBezTo>
                    <a:cubicBezTo>
                      <a:pt x="38" y="84"/>
                      <a:pt x="44" y="97"/>
                      <a:pt x="45" y="97"/>
                    </a:cubicBezTo>
                    <a:cubicBezTo>
                      <a:pt x="55" y="97"/>
                      <a:pt x="55" y="97"/>
                      <a:pt x="55" y="97"/>
                    </a:cubicBezTo>
                    <a:cubicBezTo>
                      <a:pt x="56" y="97"/>
                      <a:pt x="61" y="84"/>
                      <a:pt x="61" y="84"/>
                    </a:cubicBezTo>
                    <a:cubicBezTo>
                      <a:pt x="67" y="81"/>
                      <a:pt x="67" y="81"/>
                      <a:pt x="67" y="81"/>
                    </a:cubicBezTo>
                    <a:cubicBezTo>
                      <a:pt x="67" y="81"/>
                      <a:pt x="81" y="87"/>
                      <a:pt x="81" y="86"/>
                    </a:cubicBezTo>
                    <a:cubicBezTo>
                      <a:pt x="89" y="79"/>
                      <a:pt x="89" y="79"/>
                      <a:pt x="89" y="79"/>
                    </a:cubicBezTo>
                    <a:cubicBezTo>
                      <a:pt x="89" y="78"/>
                      <a:pt x="83" y="66"/>
                      <a:pt x="83" y="66"/>
                    </a:cubicBezTo>
                    <a:lnTo>
                      <a:pt x="86" y="60"/>
                    </a:lnTo>
                    <a:close/>
                    <a:moveTo>
                      <a:pt x="50" y="64"/>
                    </a:moveTo>
                    <a:cubicBezTo>
                      <a:pt x="41" y="64"/>
                      <a:pt x="34" y="57"/>
                      <a:pt x="34" y="49"/>
                    </a:cubicBezTo>
                    <a:cubicBezTo>
                      <a:pt x="34" y="40"/>
                      <a:pt x="41" y="33"/>
                      <a:pt x="50" y="33"/>
                    </a:cubicBezTo>
                    <a:cubicBezTo>
                      <a:pt x="58" y="33"/>
                      <a:pt x="66" y="40"/>
                      <a:pt x="66" y="49"/>
                    </a:cubicBezTo>
                    <a:cubicBezTo>
                      <a:pt x="66" y="57"/>
                      <a:pt x="58" y="64"/>
                      <a:pt x="50"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56"/>
              <p:cNvSpPr>
                <a:spLocks noEditPoints="1"/>
              </p:cNvSpPr>
              <p:nvPr/>
            </p:nvSpPr>
            <p:spPr bwMode="auto">
              <a:xfrm>
                <a:off x="2501900" y="1905001"/>
                <a:ext cx="88900" cy="90488"/>
              </a:xfrm>
              <a:custGeom>
                <a:avLst/>
                <a:gdLst>
                  <a:gd name="T0" fmla="*/ 41 w 47"/>
                  <a:gd name="T1" fmla="*/ 23 h 48"/>
                  <a:gd name="T2" fmla="*/ 41 w 47"/>
                  <a:gd name="T3" fmla="*/ 20 h 48"/>
                  <a:gd name="T4" fmla="*/ 45 w 47"/>
                  <a:gd name="T5" fmla="*/ 14 h 48"/>
                  <a:gd name="T6" fmla="*/ 42 w 47"/>
                  <a:gd name="T7" fmla="*/ 9 h 48"/>
                  <a:gd name="T8" fmla="*/ 35 w 47"/>
                  <a:gd name="T9" fmla="*/ 11 h 48"/>
                  <a:gd name="T10" fmla="*/ 33 w 47"/>
                  <a:gd name="T11" fmla="*/ 9 h 48"/>
                  <a:gd name="T12" fmla="*/ 31 w 47"/>
                  <a:gd name="T13" fmla="*/ 2 h 48"/>
                  <a:gd name="T14" fmla="*/ 26 w 47"/>
                  <a:gd name="T15" fmla="*/ 1 h 48"/>
                  <a:gd name="T16" fmla="*/ 22 w 47"/>
                  <a:gd name="T17" fmla="*/ 6 h 48"/>
                  <a:gd name="T18" fmla="*/ 19 w 47"/>
                  <a:gd name="T19" fmla="*/ 7 h 48"/>
                  <a:gd name="T20" fmla="*/ 14 w 47"/>
                  <a:gd name="T21" fmla="*/ 3 h 48"/>
                  <a:gd name="T22" fmla="*/ 9 w 47"/>
                  <a:gd name="T23" fmla="*/ 5 h 48"/>
                  <a:gd name="T24" fmla="*/ 10 w 47"/>
                  <a:gd name="T25" fmla="*/ 12 h 48"/>
                  <a:gd name="T26" fmla="*/ 8 w 47"/>
                  <a:gd name="T27" fmla="*/ 15 h 48"/>
                  <a:gd name="T28" fmla="*/ 1 w 47"/>
                  <a:gd name="T29" fmla="*/ 16 h 48"/>
                  <a:gd name="T30" fmla="*/ 0 w 47"/>
                  <a:gd name="T31" fmla="*/ 21 h 48"/>
                  <a:gd name="T32" fmla="*/ 6 w 47"/>
                  <a:gd name="T33" fmla="*/ 25 h 48"/>
                  <a:gd name="T34" fmla="*/ 6 w 47"/>
                  <a:gd name="T35" fmla="*/ 28 h 48"/>
                  <a:gd name="T36" fmla="*/ 2 w 47"/>
                  <a:gd name="T37" fmla="*/ 34 h 48"/>
                  <a:gd name="T38" fmla="*/ 5 w 47"/>
                  <a:gd name="T39" fmla="*/ 39 h 48"/>
                  <a:gd name="T40" fmla="*/ 12 w 47"/>
                  <a:gd name="T41" fmla="*/ 38 h 48"/>
                  <a:gd name="T42" fmla="*/ 14 w 47"/>
                  <a:gd name="T43" fmla="*/ 39 h 48"/>
                  <a:gd name="T44" fmla="*/ 15 w 47"/>
                  <a:gd name="T45" fmla="*/ 46 h 48"/>
                  <a:gd name="T46" fmla="*/ 20 w 47"/>
                  <a:gd name="T47" fmla="*/ 48 h 48"/>
                  <a:gd name="T48" fmla="*/ 24 w 47"/>
                  <a:gd name="T49" fmla="*/ 42 h 48"/>
                  <a:gd name="T50" fmla="*/ 27 w 47"/>
                  <a:gd name="T51" fmla="*/ 42 h 48"/>
                  <a:gd name="T52" fmla="*/ 33 w 47"/>
                  <a:gd name="T53" fmla="*/ 46 h 48"/>
                  <a:gd name="T54" fmla="*/ 38 w 47"/>
                  <a:gd name="T55" fmla="*/ 43 h 48"/>
                  <a:gd name="T56" fmla="*/ 37 w 47"/>
                  <a:gd name="T57" fmla="*/ 36 h 48"/>
                  <a:gd name="T58" fmla="*/ 38 w 47"/>
                  <a:gd name="T59" fmla="*/ 33 h 48"/>
                  <a:gd name="T60" fmla="*/ 45 w 47"/>
                  <a:gd name="T61" fmla="*/ 32 h 48"/>
                  <a:gd name="T62" fmla="*/ 46 w 47"/>
                  <a:gd name="T63" fmla="*/ 27 h 48"/>
                  <a:gd name="T64" fmla="*/ 41 w 47"/>
                  <a:gd name="T65" fmla="*/ 23 h 48"/>
                  <a:gd name="T66" fmla="*/ 31 w 47"/>
                  <a:gd name="T67" fmla="*/ 26 h 48"/>
                  <a:gd name="T68" fmla="*/ 22 w 47"/>
                  <a:gd name="T69" fmla="*/ 31 h 48"/>
                  <a:gd name="T70" fmla="*/ 16 w 47"/>
                  <a:gd name="T71" fmla="*/ 22 h 48"/>
                  <a:gd name="T72" fmla="*/ 25 w 47"/>
                  <a:gd name="T73" fmla="*/ 17 h 48"/>
                  <a:gd name="T74" fmla="*/ 31 w 47"/>
                  <a:gd name="T75" fmla="*/ 2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8">
                    <a:moveTo>
                      <a:pt x="41" y="23"/>
                    </a:moveTo>
                    <a:cubicBezTo>
                      <a:pt x="41" y="20"/>
                      <a:pt x="41" y="20"/>
                      <a:pt x="41" y="20"/>
                    </a:cubicBezTo>
                    <a:cubicBezTo>
                      <a:pt x="41" y="20"/>
                      <a:pt x="45" y="14"/>
                      <a:pt x="45" y="14"/>
                    </a:cubicBezTo>
                    <a:cubicBezTo>
                      <a:pt x="42" y="9"/>
                      <a:pt x="42" y="9"/>
                      <a:pt x="42" y="9"/>
                    </a:cubicBezTo>
                    <a:cubicBezTo>
                      <a:pt x="42" y="9"/>
                      <a:pt x="35" y="11"/>
                      <a:pt x="35" y="11"/>
                    </a:cubicBezTo>
                    <a:cubicBezTo>
                      <a:pt x="33" y="9"/>
                      <a:pt x="33" y="9"/>
                      <a:pt x="33" y="9"/>
                    </a:cubicBezTo>
                    <a:cubicBezTo>
                      <a:pt x="33" y="9"/>
                      <a:pt x="32" y="2"/>
                      <a:pt x="31" y="2"/>
                    </a:cubicBezTo>
                    <a:cubicBezTo>
                      <a:pt x="26" y="1"/>
                      <a:pt x="26" y="1"/>
                      <a:pt x="26" y="1"/>
                    </a:cubicBezTo>
                    <a:cubicBezTo>
                      <a:pt x="26" y="0"/>
                      <a:pt x="22" y="6"/>
                      <a:pt x="22" y="6"/>
                    </a:cubicBezTo>
                    <a:cubicBezTo>
                      <a:pt x="19" y="7"/>
                      <a:pt x="19" y="7"/>
                      <a:pt x="19" y="7"/>
                    </a:cubicBezTo>
                    <a:cubicBezTo>
                      <a:pt x="19" y="7"/>
                      <a:pt x="14" y="2"/>
                      <a:pt x="14" y="3"/>
                    </a:cubicBezTo>
                    <a:cubicBezTo>
                      <a:pt x="9" y="5"/>
                      <a:pt x="9" y="5"/>
                      <a:pt x="9" y="5"/>
                    </a:cubicBezTo>
                    <a:cubicBezTo>
                      <a:pt x="9" y="6"/>
                      <a:pt x="10" y="12"/>
                      <a:pt x="10" y="12"/>
                    </a:cubicBezTo>
                    <a:cubicBezTo>
                      <a:pt x="8" y="15"/>
                      <a:pt x="8" y="15"/>
                      <a:pt x="8" y="15"/>
                    </a:cubicBezTo>
                    <a:cubicBezTo>
                      <a:pt x="8" y="15"/>
                      <a:pt x="2" y="16"/>
                      <a:pt x="1" y="16"/>
                    </a:cubicBezTo>
                    <a:cubicBezTo>
                      <a:pt x="0" y="21"/>
                      <a:pt x="0" y="21"/>
                      <a:pt x="0" y="21"/>
                    </a:cubicBezTo>
                    <a:cubicBezTo>
                      <a:pt x="0" y="22"/>
                      <a:pt x="6" y="25"/>
                      <a:pt x="6" y="25"/>
                    </a:cubicBezTo>
                    <a:cubicBezTo>
                      <a:pt x="6" y="28"/>
                      <a:pt x="6" y="28"/>
                      <a:pt x="6" y="28"/>
                    </a:cubicBezTo>
                    <a:cubicBezTo>
                      <a:pt x="6" y="28"/>
                      <a:pt x="2" y="34"/>
                      <a:pt x="2" y="34"/>
                    </a:cubicBezTo>
                    <a:cubicBezTo>
                      <a:pt x="5" y="39"/>
                      <a:pt x="5" y="39"/>
                      <a:pt x="5" y="39"/>
                    </a:cubicBezTo>
                    <a:cubicBezTo>
                      <a:pt x="5" y="39"/>
                      <a:pt x="12" y="38"/>
                      <a:pt x="12" y="38"/>
                    </a:cubicBezTo>
                    <a:cubicBezTo>
                      <a:pt x="14" y="39"/>
                      <a:pt x="14" y="39"/>
                      <a:pt x="14" y="39"/>
                    </a:cubicBezTo>
                    <a:cubicBezTo>
                      <a:pt x="14" y="39"/>
                      <a:pt x="15" y="46"/>
                      <a:pt x="15" y="46"/>
                    </a:cubicBezTo>
                    <a:cubicBezTo>
                      <a:pt x="20" y="48"/>
                      <a:pt x="20" y="48"/>
                      <a:pt x="20" y="48"/>
                    </a:cubicBezTo>
                    <a:cubicBezTo>
                      <a:pt x="21" y="48"/>
                      <a:pt x="24" y="42"/>
                      <a:pt x="24" y="42"/>
                    </a:cubicBezTo>
                    <a:cubicBezTo>
                      <a:pt x="27" y="42"/>
                      <a:pt x="27" y="42"/>
                      <a:pt x="27" y="42"/>
                    </a:cubicBezTo>
                    <a:cubicBezTo>
                      <a:pt x="27" y="42"/>
                      <a:pt x="33" y="46"/>
                      <a:pt x="33" y="46"/>
                    </a:cubicBezTo>
                    <a:cubicBezTo>
                      <a:pt x="38" y="43"/>
                      <a:pt x="38" y="43"/>
                      <a:pt x="38" y="43"/>
                    </a:cubicBezTo>
                    <a:cubicBezTo>
                      <a:pt x="38" y="43"/>
                      <a:pt x="37" y="36"/>
                      <a:pt x="37" y="36"/>
                    </a:cubicBezTo>
                    <a:cubicBezTo>
                      <a:pt x="38" y="33"/>
                      <a:pt x="38" y="33"/>
                      <a:pt x="38" y="33"/>
                    </a:cubicBezTo>
                    <a:cubicBezTo>
                      <a:pt x="38" y="33"/>
                      <a:pt x="45" y="32"/>
                      <a:pt x="45" y="32"/>
                    </a:cubicBezTo>
                    <a:cubicBezTo>
                      <a:pt x="46" y="27"/>
                      <a:pt x="46" y="27"/>
                      <a:pt x="46" y="27"/>
                    </a:cubicBezTo>
                    <a:cubicBezTo>
                      <a:pt x="47" y="27"/>
                      <a:pt x="41" y="23"/>
                      <a:pt x="41" y="23"/>
                    </a:cubicBezTo>
                    <a:close/>
                    <a:moveTo>
                      <a:pt x="31" y="26"/>
                    </a:moveTo>
                    <a:cubicBezTo>
                      <a:pt x="30" y="30"/>
                      <a:pt x="26" y="32"/>
                      <a:pt x="22" y="31"/>
                    </a:cubicBezTo>
                    <a:cubicBezTo>
                      <a:pt x="18" y="30"/>
                      <a:pt x="15" y="26"/>
                      <a:pt x="16" y="22"/>
                    </a:cubicBezTo>
                    <a:cubicBezTo>
                      <a:pt x="17" y="18"/>
                      <a:pt x="21" y="16"/>
                      <a:pt x="25" y="17"/>
                    </a:cubicBezTo>
                    <a:cubicBezTo>
                      <a:pt x="29" y="18"/>
                      <a:pt x="32" y="22"/>
                      <a:pt x="31"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grpSp>
        <p:nvGrpSpPr>
          <p:cNvPr id="41" name="组合 40"/>
          <p:cNvGrpSpPr/>
          <p:nvPr/>
        </p:nvGrpSpPr>
        <p:grpSpPr>
          <a:xfrm>
            <a:off x="2421089" y="3010611"/>
            <a:ext cx="1143000" cy="1031011"/>
            <a:chOff x="2421089" y="3010611"/>
            <a:chExt cx="1143000" cy="1031011"/>
          </a:xfrm>
        </p:grpSpPr>
        <p:sp>
          <p:nvSpPr>
            <p:cNvPr id="7" name="Rounded Rectangle 6"/>
            <p:cNvSpPr/>
            <p:nvPr/>
          </p:nvSpPr>
          <p:spPr>
            <a:xfrm>
              <a:off x="2459189" y="3010611"/>
              <a:ext cx="1066800" cy="1031011"/>
            </a:xfrm>
            <a:prstGeom prst="roundRect">
              <a:avLst>
                <a:gd name="adj" fmla="val 8094"/>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2421089" y="3617234"/>
              <a:ext cx="1143000" cy="307777"/>
            </a:xfrm>
            <a:prstGeom prst="rect">
              <a:avLst/>
            </a:prstGeom>
          </p:spPr>
          <p:txBody>
            <a:bodyPr wrap="square">
              <a:spAutoFit/>
            </a:bodyPr>
            <a:lstStyle/>
            <a:p>
              <a:pPr algn="ctr"/>
              <a:r>
                <a:rPr lang="en-US" sz="1400" b="1" smtClean="0">
                  <a:solidFill>
                    <a:schemeClr val="bg1"/>
                  </a:solidFill>
                  <a:ea typeface="Open Sans" pitchFamily="34" charset="0"/>
                  <a:cs typeface="Open Sans" pitchFamily="34" charset="0"/>
                </a:rPr>
                <a:t>Brand</a:t>
              </a:r>
              <a:endParaRPr lang="en-US" sz="1050">
                <a:solidFill>
                  <a:schemeClr val="bg1"/>
                </a:solidFill>
                <a:latin typeface="Open Sans" pitchFamily="34" charset="0"/>
                <a:ea typeface="Open Sans" pitchFamily="34" charset="0"/>
                <a:cs typeface="Open Sans" pitchFamily="34" charset="0"/>
              </a:endParaRPr>
            </a:p>
          </p:txBody>
        </p:sp>
        <p:sp>
          <p:nvSpPr>
            <p:cNvPr id="27" name="Freeform 37"/>
            <p:cNvSpPr>
              <a:spLocks noEditPoints="1"/>
            </p:cNvSpPr>
            <p:nvPr/>
          </p:nvSpPr>
          <p:spPr bwMode="auto">
            <a:xfrm>
              <a:off x="2745605" y="3139120"/>
              <a:ext cx="493967" cy="490540"/>
            </a:xfrm>
            <a:custGeom>
              <a:avLst/>
              <a:gdLst>
                <a:gd name="T0" fmla="*/ 0 w 120"/>
                <a:gd name="T1" fmla="*/ 60 h 120"/>
                <a:gd name="T2" fmla="*/ 120 w 120"/>
                <a:gd name="T3" fmla="*/ 60 h 120"/>
                <a:gd name="T4" fmla="*/ 83 w 120"/>
                <a:gd name="T5" fmla="*/ 24 h 120"/>
                <a:gd name="T6" fmla="*/ 86 w 120"/>
                <a:gd name="T7" fmla="*/ 14 h 120"/>
                <a:gd name="T8" fmla="*/ 86 w 120"/>
                <a:gd name="T9" fmla="*/ 28 h 120"/>
                <a:gd name="T10" fmla="*/ 47 w 120"/>
                <a:gd name="T11" fmla="*/ 77 h 120"/>
                <a:gd name="T12" fmla="*/ 41 w 120"/>
                <a:gd name="T13" fmla="*/ 88 h 120"/>
                <a:gd name="T14" fmla="*/ 38 w 120"/>
                <a:gd name="T15" fmla="*/ 95 h 120"/>
                <a:gd name="T16" fmla="*/ 37 w 120"/>
                <a:gd name="T17" fmla="*/ 110 h 120"/>
                <a:gd name="T18" fmla="*/ 31 w 120"/>
                <a:gd name="T19" fmla="*/ 99 h 120"/>
                <a:gd name="T20" fmla="*/ 26 w 120"/>
                <a:gd name="T21" fmla="*/ 89 h 120"/>
                <a:gd name="T22" fmla="*/ 17 w 120"/>
                <a:gd name="T23" fmla="*/ 82 h 120"/>
                <a:gd name="T24" fmla="*/ 16 w 120"/>
                <a:gd name="T25" fmla="*/ 68 h 120"/>
                <a:gd name="T26" fmla="*/ 15 w 120"/>
                <a:gd name="T27" fmla="*/ 60 h 120"/>
                <a:gd name="T28" fmla="*/ 10 w 120"/>
                <a:gd name="T29" fmla="*/ 54 h 120"/>
                <a:gd name="T30" fmla="*/ 10 w 120"/>
                <a:gd name="T31" fmla="*/ 45 h 120"/>
                <a:gd name="T32" fmla="*/ 38 w 120"/>
                <a:gd name="T33" fmla="*/ 20 h 120"/>
                <a:gd name="T34" fmla="*/ 31 w 120"/>
                <a:gd name="T35" fmla="*/ 20 h 120"/>
                <a:gd name="T36" fmla="*/ 28 w 120"/>
                <a:gd name="T37" fmla="*/ 26 h 120"/>
                <a:gd name="T38" fmla="*/ 32 w 120"/>
                <a:gd name="T39" fmla="*/ 28 h 120"/>
                <a:gd name="T40" fmla="*/ 31 w 120"/>
                <a:gd name="T41" fmla="*/ 24 h 120"/>
                <a:gd name="T42" fmla="*/ 47 w 120"/>
                <a:gd name="T43" fmla="*/ 30 h 120"/>
                <a:gd name="T44" fmla="*/ 41 w 120"/>
                <a:gd name="T45" fmla="*/ 34 h 120"/>
                <a:gd name="T46" fmla="*/ 37 w 120"/>
                <a:gd name="T47" fmla="*/ 36 h 120"/>
                <a:gd name="T48" fmla="*/ 38 w 120"/>
                <a:gd name="T49" fmla="*/ 43 h 120"/>
                <a:gd name="T50" fmla="*/ 33 w 120"/>
                <a:gd name="T51" fmla="*/ 49 h 120"/>
                <a:gd name="T52" fmla="*/ 29 w 120"/>
                <a:gd name="T53" fmla="*/ 51 h 120"/>
                <a:gd name="T54" fmla="*/ 21 w 120"/>
                <a:gd name="T55" fmla="*/ 49 h 120"/>
                <a:gd name="T56" fmla="*/ 15 w 120"/>
                <a:gd name="T57" fmla="*/ 54 h 120"/>
                <a:gd name="T58" fmla="*/ 16 w 120"/>
                <a:gd name="T59" fmla="*/ 58 h 120"/>
                <a:gd name="T60" fmla="*/ 27 w 120"/>
                <a:gd name="T61" fmla="*/ 62 h 120"/>
                <a:gd name="T62" fmla="*/ 41 w 120"/>
                <a:gd name="T63" fmla="*/ 66 h 120"/>
                <a:gd name="T64" fmla="*/ 47 w 120"/>
                <a:gd name="T65" fmla="*/ 77 h 120"/>
                <a:gd name="T66" fmla="*/ 55 w 120"/>
                <a:gd name="T67" fmla="*/ 21 h 120"/>
                <a:gd name="T68" fmla="*/ 44 w 120"/>
                <a:gd name="T69" fmla="*/ 15 h 120"/>
                <a:gd name="T70" fmla="*/ 63 w 120"/>
                <a:gd name="T71" fmla="*/ 10 h 120"/>
                <a:gd name="T72" fmla="*/ 107 w 120"/>
                <a:gd name="T73" fmla="*/ 62 h 120"/>
                <a:gd name="T74" fmla="*/ 92 w 120"/>
                <a:gd name="T75" fmla="*/ 102 h 120"/>
                <a:gd name="T76" fmla="*/ 91 w 120"/>
                <a:gd name="T77" fmla="*/ 92 h 120"/>
                <a:gd name="T78" fmla="*/ 84 w 120"/>
                <a:gd name="T79" fmla="*/ 81 h 120"/>
                <a:gd name="T80" fmla="*/ 66 w 120"/>
                <a:gd name="T81" fmla="*/ 67 h 120"/>
                <a:gd name="T82" fmla="*/ 97 w 120"/>
                <a:gd name="T83" fmla="*/ 56 h 120"/>
                <a:gd name="T84" fmla="*/ 105 w 120"/>
                <a:gd name="T85" fmla="*/ 49 h 120"/>
                <a:gd name="T86" fmla="*/ 93 w 120"/>
                <a:gd name="T87" fmla="*/ 39 h 120"/>
                <a:gd name="T88" fmla="*/ 91 w 120"/>
                <a:gd name="T89" fmla="*/ 52 h 120"/>
                <a:gd name="T90" fmla="*/ 79 w 120"/>
                <a:gd name="T91" fmla="*/ 49 h 120"/>
                <a:gd name="T92" fmla="*/ 73 w 120"/>
                <a:gd name="T93" fmla="*/ 44 h 120"/>
                <a:gd name="T94" fmla="*/ 76 w 120"/>
                <a:gd name="T95" fmla="*/ 35 h 120"/>
                <a:gd name="T96" fmla="*/ 90 w 120"/>
                <a:gd name="T97" fmla="*/ 36 h 120"/>
                <a:gd name="T98" fmla="*/ 100 w 120"/>
                <a:gd name="T99" fmla="*/ 36 h 120"/>
                <a:gd name="T100" fmla="*/ 105 w 120"/>
                <a:gd name="T101" fmla="*/ 32 h 120"/>
                <a:gd name="T102" fmla="*/ 110 w 120"/>
                <a:gd name="T103" fmla="*/ 57 h 120"/>
                <a:gd name="T104" fmla="*/ 107 w 120"/>
                <a:gd name="T105" fmla="*/ 6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0" h="120">
                  <a:moveTo>
                    <a:pt x="60" y="0"/>
                  </a:moveTo>
                  <a:cubicBezTo>
                    <a:pt x="27" y="0"/>
                    <a:pt x="0" y="27"/>
                    <a:pt x="0" y="60"/>
                  </a:cubicBezTo>
                  <a:cubicBezTo>
                    <a:pt x="0" y="93"/>
                    <a:pt x="27" y="120"/>
                    <a:pt x="60" y="120"/>
                  </a:cubicBezTo>
                  <a:cubicBezTo>
                    <a:pt x="93" y="120"/>
                    <a:pt x="120" y="93"/>
                    <a:pt x="120" y="60"/>
                  </a:cubicBezTo>
                  <a:cubicBezTo>
                    <a:pt x="120" y="27"/>
                    <a:pt x="93" y="0"/>
                    <a:pt x="60" y="0"/>
                  </a:cubicBezTo>
                  <a:close/>
                  <a:moveTo>
                    <a:pt x="83" y="24"/>
                  </a:moveTo>
                  <a:cubicBezTo>
                    <a:pt x="87" y="21"/>
                    <a:pt x="87" y="21"/>
                    <a:pt x="87" y="21"/>
                  </a:cubicBezTo>
                  <a:cubicBezTo>
                    <a:pt x="87" y="21"/>
                    <a:pt x="85" y="17"/>
                    <a:pt x="86" y="14"/>
                  </a:cubicBezTo>
                  <a:cubicBezTo>
                    <a:pt x="87" y="14"/>
                    <a:pt x="91" y="16"/>
                    <a:pt x="94" y="20"/>
                  </a:cubicBezTo>
                  <a:cubicBezTo>
                    <a:pt x="92" y="29"/>
                    <a:pt x="86" y="28"/>
                    <a:pt x="86" y="28"/>
                  </a:cubicBezTo>
                  <a:cubicBezTo>
                    <a:pt x="86" y="28"/>
                    <a:pt x="82" y="28"/>
                    <a:pt x="83" y="24"/>
                  </a:cubicBezTo>
                  <a:close/>
                  <a:moveTo>
                    <a:pt x="47" y="77"/>
                  </a:moveTo>
                  <a:cubicBezTo>
                    <a:pt x="46" y="78"/>
                    <a:pt x="45" y="81"/>
                    <a:pt x="44" y="84"/>
                  </a:cubicBezTo>
                  <a:cubicBezTo>
                    <a:pt x="43" y="86"/>
                    <a:pt x="42" y="87"/>
                    <a:pt x="41" y="88"/>
                  </a:cubicBezTo>
                  <a:cubicBezTo>
                    <a:pt x="39" y="89"/>
                    <a:pt x="39" y="91"/>
                    <a:pt x="39" y="91"/>
                  </a:cubicBezTo>
                  <a:cubicBezTo>
                    <a:pt x="38" y="95"/>
                    <a:pt x="38" y="95"/>
                    <a:pt x="38" y="95"/>
                  </a:cubicBezTo>
                  <a:cubicBezTo>
                    <a:pt x="38" y="95"/>
                    <a:pt x="39" y="99"/>
                    <a:pt x="40" y="100"/>
                  </a:cubicBezTo>
                  <a:cubicBezTo>
                    <a:pt x="40" y="102"/>
                    <a:pt x="37" y="110"/>
                    <a:pt x="37" y="110"/>
                  </a:cubicBezTo>
                  <a:cubicBezTo>
                    <a:pt x="34" y="109"/>
                    <a:pt x="33" y="106"/>
                    <a:pt x="32" y="104"/>
                  </a:cubicBezTo>
                  <a:cubicBezTo>
                    <a:pt x="32" y="102"/>
                    <a:pt x="30" y="101"/>
                    <a:pt x="31" y="99"/>
                  </a:cubicBezTo>
                  <a:cubicBezTo>
                    <a:pt x="31" y="96"/>
                    <a:pt x="29" y="95"/>
                    <a:pt x="28" y="94"/>
                  </a:cubicBezTo>
                  <a:cubicBezTo>
                    <a:pt x="27" y="92"/>
                    <a:pt x="26" y="90"/>
                    <a:pt x="26" y="89"/>
                  </a:cubicBezTo>
                  <a:cubicBezTo>
                    <a:pt x="26" y="88"/>
                    <a:pt x="23" y="86"/>
                    <a:pt x="23" y="86"/>
                  </a:cubicBezTo>
                  <a:cubicBezTo>
                    <a:pt x="23" y="86"/>
                    <a:pt x="18" y="83"/>
                    <a:pt x="17" y="82"/>
                  </a:cubicBezTo>
                  <a:cubicBezTo>
                    <a:pt x="16" y="81"/>
                    <a:pt x="15" y="77"/>
                    <a:pt x="15" y="75"/>
                  </a:cubicBezTo>
                  <a:cubicBezTo>
                    <a:pt x="15" y="73"/>
                    <a:pt x="16" y="68"/>
                    <a:pt x="16" y="68"/>
                  </a:cubicBezTo>
                  <a:cubicBezTo>
                    <a:pt x="16" y="68"/>
                    <a:pt x="18" y="66"/>
                    <a:pt x="17" y="65"/>
                  </a:cubicBezTo>
                  <a:cubicBezTo>
                    <a:pt x="15" y="64"/>
                    <a:pt x="15" y="60"/>
                    <a:pt x="15" y="60"/>
                  </a:cubicBezTo>
                  <a:cubicBezTo>
                    <a:pt x="13" y="58"/>
                    <a:pt x="13" y="58"/>
                    <a:pt x="13" y="58"/>
                  </a:cubicBezTo>
                  <a:cubicBezTo>
                    <a:pt x="13" y="58"/>
                    <a:pt x="11" y="55"/>
                    <a:pt x="10" y="54"/>
                  </a:cubicBezTo>
                  <a:cubicBezTo>
                    <a:pt x="10" y="52"/>
                    <a:pt x="10" y="51"/>
                    <a:pt x="11" y="50"/>
                  </a:cubicBezTo>
                  <a:cubicBezTo>
                    <a:pt x="11" y="49"/>
                    <a:pt x="10" y="46"/>
                    <a:pt x="10" y="45"/>
                  </a:cubicBezTo>
                  <a:cubicBezTo>
                    <a:pt x="20" y="20"/>
                    <a:pt x="37" y="15"/>
                    <a:pt x="37" y="15"/>
                  </a:cubicBezTo>
                  <a:cubicBezTo>
                    <a:pt x="38" y="20"/>
                    <a:pt x="38" y="20"/>
                    <a:pt x="38" y="20"/>
                  </a:cubicBezTo>
                  <a:cubicBezTo>
                    <a:pt x="38" y="20"/>
                    <a:pt x="35" y="21"/>
                    <a:pt x="34" y="21"/>
                  </a:cubicBezTo>
                  <a:cubicBezTo>
                    <a:pt x="32" y="20"/>
                    <a:pt x="31" y="20"/>
                    <a:pt x="31" y="20"/>
                  </a:cubicBezTo>
                  <a:cubicBezTo>
                    <a:pt x="29" y="23"/>
                    <a:pt x="29" y="23"/>
                    <a:pt x="29" y="23"/>
                  </a:cubicBezTo>
                  <a:cubicBezTo>
                    <a:pt x="29" y="23"/>
                    <a:pt x="28" y="25"/>
                    <a:pt x="28" y="26"/>
                  </a:cubicBezTo>
                  <a:cubicBezTo>
                    <a:pt x="28" y="27"/>
                    <a:pt x="29" y="29"/>
                    <a:pt x="29" y="29"/>
                  </a:cubicBezTo>
                  <a:cubicBezTo>
                    <a:pt x="29" y="29"/>
                    <a:pt x="32" y="29"/>
                    <a:pt x="32" y="28"/>
                  </a:cubicBezTo>
                  <a:cubicBezTo>
                    <a:pt x="32" y="27"/>
                    <a:pt x="32" y="26"/>
                    <a:pt x="32" y="26"/>
                  </a:cubicBezTo>
                  <a:cubicBezTo>
                    <a:pt x="31" y="24"/>
                    <a:pt x="31" y="24"/>
                    <a:pt x="31" y="24"/>
                  </a:cubicBezTo>
                  <a:cubicBezTo>
                    <a:pt x="31" y="24"/>
                    <a:pt x="34" y="23"/>
                    <a:pt x="40" y="24"/>
                  </a:cubicBezTo>
                  <a:cubicBezTo>
                    <a:pt x="47" y="24"/>
                    <a:pt x="44" y="29"/>
                    <a:pt x="47" y="30"/>
                  </a:cubicBezTo>
                  <a:cubicBezTo>
                    <a:pt x="50" y="31"/>
                    <a:pt x="45" y="35"/>
                    <a:pt x="44" y="37"/>
                  </a:cubicBezTo>
                  <a:cubicBezTo>
                    <a:pt x="43" y="39"/>
                    <a:pt x="41" y="34"/>
                    <a:pt x="41" y="34"/>
                  </a:cubicBezTo>
                  <a:cubicBezTo>
                    <a:pt x="41" y="34"/>
                    <a:pt x="43" y="32"/>
                    <a:pt x="40" y="32"/>
                  </a:cubicBezTo>
                  <a:cubicBezTo>
                    <a:pt x="37" y="31"/>
                    <a:pt x="35" y="36"/>
                    <a:pt x="37" y="36"/>
                  </a:cubicBezTo>
                  <a:cubicBezTo>
                    <a:pt x="38" y="36"/>
                    <a:pt x="40" y="38"/>
                    <a:pt x="39" y="39"/>
                  </a:cubicBezTo>
                  <a:cubicBezTo>
                    <a:pt x="39" y="40"/>
                    <a:pt x="39" y="40"/>
                    <a:pt x="38" y="43"/>
                  </a:cubicBezTo>
                  <a:cubicBezTo>
                    <a:pt x="36" y="46"/>
                    <a:pt x="34" y="48"/>
                    <a:pt x="34" y="48"/>
                  </a:cubicBezTo>
                  <a:cubicBezTo>
                    <a:pt x="34" y="48"/>
                    <a:pt x="32" y="47"/>
                    <a:pt x="33" y="49"/>
                  </a:cubicBezTo>
                  <a:cubicBezTo>
                    <a:pt x="34" y="51"/>
                    <a:pt x="33" y="54"/>
                    <a:pt x="33" y="55"/>
                  </a:cubicBezTo>
                  <a:cubicBezTo>
                    <a:pt x="33" y="57"/>
                    <a:pt x="29" y="54"/>
                    <a:pt x="29" y="51"/>
                  </a:cubicBezTo>
                  <a:cubicBezTo>
                    <a:pt x="28" y="48"/>
                    <a:pt x="25" y="51"/>
                    <a:pt x="24" y="51"/>
                  </a:cubicBezTo>
                  <a:cubicBezTo>
                    <a:pt x="23" y="51"/>
                    <a:pt x="21" y="50"/>
                    <a:pt x="21" y="49"/>
                  </a:cubicBezTo>
                  <a:cubicBezTo>
                    <a:pt x="20" y="48"/>
                    <a:pt x="15" y="52"/>
                    <a:pt x="14" y="52"/>
                  </a:cubicBezTo>
                  <a:cubicBezTo>
                    <a:pt x="13" y="53"/>
                    <a:pt x="13" y="55"/>
                    <a:pt x="15" y="54"/>
                  </a:cubicBezTo>
                  <a:cubicBezTo>
                    <a:pt x="17" y="53"/>
                    <a:pt x="19" y="54"/>
                    <a:pt x="19" y="56"/>
                  </a:cubicBezTo>
                  <a:cubicBezTo>
                    <a:pt x="18" y="58"/>
                    <a:pt x="16" y="57"/>
                    <a:pt x="16" y="58"/>
                  </a:cubicBezTo>
                  <a:cubicBezTo>
                    <a:pt x="17" y="60"/>
                    <a:pt x="19" y="61"/>
                    <a:pt x="19" y="63"/>
                  </a:cubicBezTo>
                  <a:cubicBezTo>
                    <a:pt x="20" y="65"/>
                    <a:pt x="25" y="63"/>
                    <a:pt x="27" y="62"/>
                  </a:cubicBezTo>
                  <a:cubicBezTo>
                    <a:pt x="28" y="62"/>
                    <a:pt x="33" y="61"/>
                    <a:pt x="33" y="63"/>
                  </a:cubicBezTo>
                  <a:cubicBezTo>
                    <a:pt x="34" y="65"/>
                    <a:pt x="39" y="66"/>
                    <a:pt x="41" y="66"/>
                  </a:cubicBezTo>
                  <a:cubicBezTo>
                    <a:pt x="43" y="67"/>
                    <a:pt x="46" y="67"/>
                    <a:pt x="49" y="69"/>
                  </a:cubicBezTo>
                  <a:cubicBezTo>
                    <a:pt x="51" y="72"/>
                    <a:pt x="47" y="76"/>
                    <a:pt x="47" y="77"/>
                  </a:cubicBezTo>
                  <a:close/>
                  <a:moveTo>
                    <a:pt x="59" y="14"/>
                  </a:moveTo>
                  <a:cubicBezTo>
                    <a:pt x="58" y="17"/>
                    <a:pt x="54" y="20"/>
                    <a:pt x="55" y="21"/>
                  </a:cubicBezTo>
                  <a:cubicBezTo>
                    <a:pt x="55" y="22"/>
                    <a:pt x="55" y="27"/>
                    <a:pt x="51" y="23"/>
                  </a:cubicBezTo>
                  <a:cubicBezTo>
                    <a:pt x="47" y="19"/>
                    <a:pt x="43" y="18"/>
                    <a:pt x="44" y="15"/>
                  </a:cubicBezTo>
                  <a:cubicBezTo>
                    <a:pt x="44" y="14"/>
                    <a:pt x="48" y="14"/>
                    <a:pt x="48" y="13"/>
                  </a:cubicBezTo>
                  <a:cubicBezTo>
                    <a:pt x="53" y="7"/>
                    <a:pt x="62" y="8"/>
                    <a:pt x="63" y="10"/>
                  </a:cubicBezTo>
                  <a:cubicBezTo>
                    <a:pt x="61" y="12"/>
                    <a:pt x="59" y="11"/>
                    <a:pt x="59" y="14"/>
                  </a:cubicBezTo>
                  <a:close/>
                  <a:moveTo>
                    <a:pt x="107" y="62"/>
                  </a:moveTo>
                  <a:cubicBezTo>
                    <a:pt x="107" y="62"/>
                    <a:pt x="109" y="65"/>
                    <a:pt x="112" y="65"/>
                  </a:cubicBezTo>
                  <a:cubicBezTo>
                    <a:pt x="110" y="87"/>
                    <a:pt x="92" y="102"/>
                    <a:pt x="92" y="102"/>
                  </a:cubicBezTo>
                  <a:cubicBezTo>
                    <a:pt x="89" y="99"/>
                    <a:pt x="90" y="96"/>
                    <a:pt x="90" y="96"/>
                  </a:cubicBezTo>
                  <a:cubicBezTo>
                    <a:pt x="91" y="92"/>
                    <a:pt x="91" y="92"/>
                    <a:pt x="91" y="92"/>
                  </a:cubicBezTo>
                  <a:cubicBezTo>
                    <a:pt x="91" y="85"/>
                    <a:pt x="91" y="85"/>
                    <a:pt x="91" y="85"/>
                  </a:cubicBezTo>
                  <a:cubicBezTo>
                    <a:pt x="91" y="85"/>
                    <a:pt x="91" y="77"/>
                    <a:pt x="84" y="81"/>
                  </a:cubicBezTo>
                  <a:cubicBezTo>
                    <a:pt x="77" y="83"/>
                    <a:pt x="80" y="83"/>
                    <a:pt x="72" y="83"/>
                  </a:cubicBezTo>
                  <a:cubicBezTo>
                    <a:pt x="64" y="84"/>
                    <a:pt x="66" y="67"/>
                    <a:pt x="66" y="67"/>
                  </a:cubicBezTo>
                  <a:cubicBezTo>
                    <a:pt x="66" y="43"/>
                    <a:pt x="84" y="61"/>
                    <a:pt x="84" y="61"/>
                  </a:cubicBezTo>
                  <a:cubicBezTo>
                    <a:pt x="95" y="69"/>
                    <a:pt x="97" y="56"/>
                    <a:pt x="97" y="56"/>
                  </a:cubicBezTo>
                  <a:cubicBezTo>
                    <a:pt x="104" y="53"/>
                    <a:pt x="104" y="53"/>
                    <a:pt x="104" y="53"/>
                  </a:cubicBezTo>
                  <a:cubicBezTo>
                    <a:pt x="105" y="49"/>
                    <a:pt x="105" y="49"/>
                    <a:pt x="105" y="49"/>
                  </a:cubicBezTo>
                  <a:cubicBezTo>
                    <a:pt x="104" y="44"/>
                    <a:pt x="104" y="44"/>
                    <a:pt x="104" y="44"/>
                  </a:cubicBezTo>
                  <a:cubicBezTo>
                    <a:pt x="93" y="39"/>
                    <a:pt x="93" y="39"/>
                    <a:pt x="93" y="39"/>
                  </a:cubicBezTo>
                  <a:cubicBezTo>
                    <a:pt x="93" y="39"/>
                    <a:pt x="91" y="43"/>
                    <a:pt x="94" y="48"/>
                  </a:cubicBezTo>
                  <a:cubicBezTo>
                    <a:pt x="94" y="48"/>
                    <a:pt x="93" y="53"/>
                    <a:pt x="91" y="52"/>
                  </a:cubicBezTo>
                  <a:cubicBezTo>
                    <a:pt x="84" y="48"/>
                    <a:pt x="84" y="48"/>
                    <a:pt x="84" y="48"/>
                  </a:cubicBezTo>
                  <a:cubicBezTo>
                    <a:pt x="84" y="48"/>
                    <a:pt x="82" y="47"/>
                    <a:pt x="79" y="49"/>
                  </a:cubicBezTo>
                  <a:cubicBezTo>
                    <a:pt x="75" y="52"/>
                    <a:pt x="69" y="49"/>
                    <a:pt x="69" y="49"/>
                  </a:cubicBezTo>
                  <a:cubicBezTo>
                    <a:pt x="69" y="49"/>
                    <a:pt x="69" y="46"/>
                    <a:pt x="73" y="44"/>
                  </a:cubicBezTo>
                  <a:cubicBezTo>
                    <a:pt x="76" y="42"/>
                    <a:pt x="76" y="42"/>
                    <a:pt x="76" y="42"/>
                  </a:cubicBezTo>
                  <a:cubicBezTo>
                    <a:pt x="76" y="42"/>
                    <a:pt x="75" y="38"/>
                    <a:pt x="76" y="35"/>
                  </a:cubicBezTo>
                  <a:cubicBezTo>
                    <a:pt x="77" y="32"/>
                    <a:pt x="78" y="35"/>
                    <a:pt x="81" y="33"/>
                  </a:cubicBezTo>
                  <a:cubicBezTo>
                    <a:pt x="84" y="31"/>
                    <a:pt x="86" y="37"/>
                    <a:pt x="90" y="36"/>
                  </a:cubicBezTo>
                  <a:cubicBezTo>
                    <a:pt x="94" y="36"/>
                    <a:pt x="92" y="35"/>
                    <a:pt x="95" y="33"/>
                  </a:cubicBezTo>
                  <a:cubicBezTo>
                    <a:pt x="98" y="32"/>
                    <a:pt x="100" y="36"/>
                    <a:pt x="100" y="36"/>
                  </a:cubicBezTo>
                  <a:cubicBezTo>
                    <a:pt x="106" y="37"/>
                    <a:pt x="106" y="37"/>
                    <a:pt x="106" y="37"/>
                  </a:cubicBezTo>
                  <a:cubicBezTo>
                    <a:pt x="106" y="37"/>
                    <a:pt x="105" y="30"/>
                    <a:pt x="105" y="32"/>
                  </a:cubicBezTo>
                  <a:cubicBezTo>
                    <a:pt x="109" y="38"/>
                    <a:pt x="114" y="55"/>
                    <a:pt x="112" y="58"/>
                  </a:cubicBezTo>
                  <a:cubicBezTo>
                    <a:pt x="111" y="57"/>
                    <a:pt x="110" y="57"/>
                    <a:pt x="110" y="57"/>
                  </a:cubicBezTo>
                  <a:cubicBezTo>
                    <a:pt x="103" y="57"/>
                    <a:pt x="103" y="57"/>
                    <a:pt x="103" y="57"/>
                  </a:cubicBezTo>
                  <a:lnTo>
                    <a:pt x="107" y="62"/>
                  </a:lnTo>
                  <a:close/>
                </a:path>
              </a:pathLst>
            </a:custGeom>
            <a:solidFill>
              <a:schemeClr val="bg1"/>
            </a:solidFill>
            <a:ln>
              <a:noFill/>
            </a:ln>
          </p:spPr>
          <p:txBody>
            <a:bodyPr vert="horz" wrap="square" lIns="91440" tIns="45720" rIns="91440" bIns="45720" numCol="1" anchor="t" anchorCtr="0" compatLnSpc="1"/>
            <a:lstStyle/>
            <a:p>
              <a:endParaRPr lang="en-US"/>
            </a:p>
          </p:txBody>
        </p:sp>
      </p:grpSp>
      <p:grpSp>
        <p:nvGrpSpPr>
          <p:cNvPr id="42" name="组合 41"/>
          <p:cNvGrpSpPr/>
          <p:nvPr/>
        </p:nvGrpSpPr>
        <p:grpSpPr>
          <a:xfrm>
            <a:off x="3855088" y="3315411"/>
            <a:ext cx="1143000" cy="1031011"/>
            <a:chOff x="3855088" y="3315411"/>
            <a:chExt cx="1143000" cy="1031011"/>
          </a:xfrm>
        </p:grpSpPr>
        <p:sp>
          <p:nvSpPr>
            <p:cNvPr id="11" name="Rounded Rectangle 10"/>
            <p:cNvSpPr/>
            <p:nvPr/>
          </p:nvSpPr>
          <p:spPr>
            <a:xfrm>
              <a:off x="3893188" y="3315411"/>
              <a:ext cx="1066800" cy="1031011"/>
            </a:xfrm>
            <a:prstGeom prst="roundRect">
              <a:avLst>
                <a:gd name="adj" fmla="val 809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3855088" y="3957651"/>
              <a:ext cx="1143000" cy="307777"/>
            </a:xfrm>
            <a:prstGeom prst="rect">
              <a:avLst/>
            </a:prstGeom>
          </p:spPr>
          <p:txBody>
            <a:bodyPr wrap="square">
              <a:spAutoFit/>
            </a:bodyPr>
            <a:lstStyle/>
            <a:p>
              <a:pPr algn="ctr"/>
              <a:r>
                <a:rPr lang="en-US" sz="1400" b="1" smtClean="0">
                  <a:solidFill>
                    <a:schemeClr val="bg1"/>
                  </a:solidFill>
                  <a:ea typeface="Open Sans" pitchFamily="34" charset="0"/>
                  <a:cs typeface="Open Sans" pitchFamily="34" charset="0"/>
                </a:rPr>
                <a:t>Quality</a:t>
              </a:r>
              <a:endParaRPr lang="en-US" sz="1050">
                <a:solidFill>
                  <a:schemeClr val="bg1"/>
                </a:solidFill>
                <a:latin typeface="Open Sans" pitchFamily="34" charset="0"/>
                <a:ea typeface="Open Sans" pitchFamily="34" charset="0"/>
                <a:cs typeface="Open Sans" pitchFamily="34" charset="0"/>
              </a:endParaRPr>
            </a:p>
          </p:txBody>
        </p:sp>
        <p:grpSp>
          <p:nvGrpSpPr>
            <p:cNvPr id="28" name="Group 27"/>
            <p:cNvGrpSpPr/>
            <p:nvPr/>
          </p:nvGrpSpPr>
          <p:grpSpPr>
            <a:xfrm>
              <a:off x="4224935" y="3527453"/>
              <a:ext cx="403306" cy="400544"/>
              <a:chOff x="1979613" y="3067051"/>
              <a:chExt cx="231775" cy="230188"/>
            </a:xfrm>
            <a:solidFill>
              <a:schemeClr val="bg1"/>
            </a:solidFill>
          </p:grpSpPr>
          <p:sp>
            <p:nvSpPr>
              <p:cNvPr id="29"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 name="Oval 40"/>
              <p:cNvSpPr>
                <a:spLocks noChangeArrowheads="1"/>
              </p:cNvSpPr>
              <p:nvPr/>
            </p:nvSpPr>
            <p:spPr bwMode="auto">
              <a:xfrm>
                <a:off x="2090738" y="3179763"/>
                <a:ext cx="6350" cy="63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grpSp>
        <p:nvGrpSpPr>
          <p:cNvPr id="43" name="组合 42"/>
          <p:cNvGrpSpPr/>
          <p:nvPr/>
        </p:nvGrpSpPr>
        <p:grpSpPr>
          <a:xfrm>
            <a:off x="4343997" y="4570400"/>
            <a:ext cx="1143000" cy="1031011"/>
            <a:chOff x="4343997" y="4570400"/>
            <a:chExt cx="1143000" cy="1031011"/>
          </a:xfrm>
        </p:grpSpPr>
        <p:sp>
          <p:nvSpPr>
            <p:cNvPr id="8" name="Rounded Rectangle 7"/>
            <p:cNvSpPr/>
            <p:nvPr/>
          </p:nvSpPr>
          <p:spPr>
            <a:xfrm>
              <a:off x="4391844" y="4570400"/>
              <a:ext cx="1066800" cy="1031011"/>
            </a:xfrm>
            <a:prstGeom prst="roundRect">
              <a:avLst>
                <a:gd name="adj" fmla="val 8094"/>
              </a:avLst>
            </a:prstGeom>
            <a:solidFill>
              <a:srgbClr val="F26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4343997" y="5144211"/>
              <a:ext cx="1143000" cy="307777"/>
            </a:xfrm>
            <a:prstGeom prst="rect">
              <a:avLst/>
            </a:prstGeom>
          </p:spPr>
          <p:txBody>
            <a:bodyPr wrap="square">
              <a:spAutoFit/>
            </a:bodyPr>
            <a:lstStyle/>
            <a:p>
              <a:pPr algn="ctr"/>
              <a:r>
                <a:rPr lang="en-US" sz="1400" b="1" smtClean="0">
                  <a:solidFill>
                    <a:schemeClr val="bg1"/>
                  </a:solidFill>
                  <a:ea typeface="Open Sans" pitchFamily="34" charset="0"/>
                  <a:cs typeface="Open Sans" pitchFamily="34" charset="0"/>
                </a:rPr>
                <a:t>Market</a:t>
              </a:r>
              <a:endParaRPr lang="en-US" sz="1050">
                <a:solidFill>
                  <a:schemeClr val="bg1"/>
                </a:solidFill>
                <a:latin typeface="Open Sans" pitchFamily="34" charset="0"/>
                <a:ea typeface="Open Sans" pitchFamily="34" charset="0"/>
                <a:cs typeface="Open Sans" pitchFamily="34" charset="0"/>
              </a:endParaRPr>
            </a:p>
          </p:txBody>
        </p:sp>
        <p:grpSp>
          <p:nvGrpSpPr>
            <p:cNvPr id="32" name="Group 31"/>
            <p:cNvGrpSpPr/>
            <p:nvPr/>
          </p:nvGrpSpPr>
          <p:grpSpPr>
            <a:xfrm>
              <a:off x="4726570" y="4771568"/>
              <a:ext cx="377853" cy="375447"/>
              <a:chOff x="744538" y="3198813"/>
              <a:chExt cx="249237" cy="247650"/>
            </a:xfrm>
            <a:solidFill>
              <a:schemeClr val="bg1"/>
            </a:solidFill>
          </p:grpSpPr>
          <p:sp>
            <p:nvSpPr>
              <p:cNvPr id="33" name="Freeform 8"/>
              <p:cNvSpPr/>
              <p:nvPr/>
            </p:nvSpPr>
            <p:spPr bwMode="auto">
              <a:xfrm>
                <a:off x="744538" y="3379788"/>
                <a:ext cx="66675" cy="66675"/>
              </a:xfrm>
              <a:custGeom>
                <a:avLst/>
                <a:gdLst>
                  <a:gd name="T0" fmla="*/ 19 w 42"/>
                  <a:gd name="T1" fmla="*/ 1 h 42"/>
                  <a:gd name="T2" fmla="*/ 0 w 42"/>
                  <a:gd name="T3" fmla="*/ 42 h 42"/>
                  <a:gd name="T4" fmla="*/ 42 w 42"/>
                  <a:gd name="T5" fmla="*/ 24 h 42"/>
                  <a:gd name="T6" fmla="*/ 42 w 42"/>
                  <a:gd name="T7" fmla="*/ 24 h 42"/>
                  <a:gd name="T8" fmla="*/ 19 w 42"/>
                  <a:gd name="T9" fmla="*/ 0 h 42"/>
                  <a:gd name="T10" fmla="*/ 19 w 42"/>
                  <a:gd name="T11" fmla="*/ 1 h 42"/>
                </a:gdLst>
                <a:ahLst/>
                <a:cxnLst>
                  <a:cxn ang="0">
                    <a:pos x="T0" y="T1"/>
                  </a:cxn>
                  <a:cxn ang="0">
                    <a:pos x="T2" y="T3"/>
                  </a:cxn>
                  <a:cxn ang="0">
                    <a:pos x="T4" y="T5"/>
                  </a:cxn>
                  <a:cxn ang="0">
                    <a:pos x="T6" y="T7"/>
                  </a:cxn>
                  <a:cxn ang="0">
                    <a:pos x="T8" y="T9"/>
                  </a:cxn>
                  <a:cxn ang="0">
                    <a:pos x="T10" y="T11"/>
                  </a:cxn>
                </a:cxnLst>
                <a:rect l="0" t="0" r="r" b="b"/>
                <a:pathLst>
                  <a:path w="42" h="42">
                    <a:moveTo>
                      <a:pt x="19" y="1"/>
                    </a:moveTo>
                    <a:lnTo>
                      <a:pt x="0" y="42"/>
                    </a:lnTo>
                    <a:lnTo>
                      <a:pt x="42" y="24"/>
                    </a:lnTo>
                    <a:lnTo>
                      <a:pt x="42" y="24"/>
                    </a:lnTo>
                    <a:lnTo>
                      <a:pt x="19" y="0"/>
                    </a:lnTo>
                    <a:lnTo>
                      <a:pt x="19"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4" name="Freeform 9"/>
              <p:cNvSpPr/>
              <p:nvPr/>
            </p:nvSpPr>
            <p:spPr bwMode="auto">
              <a:xfrm>
                <a:off x="782638" y="3219451"/>
                <a:ext cx="165100" cy="168275"/>
              </a:xfrm>
              <a:custGeom>
                <a:avLst/>
                <a:gdLst>
                  <a:gd name="T0" fmla="*/ 94 w 104"/>
                  <a:gd name="T1" fmla="*/ 0 h 106"/>
                  <a:gd name="T2" fmla="*/ 0 w 104"/>
                  <a:gd name="T3" fmla="*/ 96 h 106"/>
                  <a:gd name="T4" fmla="*/ 9 w 104"/>
                  <a:gd name="T5" fmla="*/ 106 h 106"/>
                  <a:gd name="T6" fmla="*/ 104 w 104"/>
                  <a:gd name="T7" fmla="*/ 10 h 106"/>
                  <a:gd name="T8" fmla="*/ 94 w 104"/>
                  <a:gd name="T9" fmla="*/ 0 h 106"/>
                </a:gdLst>
                <a:ahLst/>
                <a:cxnLst>
                  <a:cxn ang="0">
                    <a:pos x="T0" y="T1"/>
                  </a:cxn>
                  <a:cxn ang="0">
                    <a:pos x="T2" y="T3"/>
                  </a:cxn>
                  <a:cxn ang="0">
                    <a:pos x="T4" y="T5"/>
                  </a:cxn>
                  <a:cxn ang="0">
                    <a:pos x="T6" y="T7"/>
                  </a:cxn>
                  <a:cxn ang="0">
                    <a:pos x="T8" y="T9"/>
                  </a:cxn>
                </a:cxnLst>
                <a:rect l="0" t="0" r="r" b="b"/>
                <a:pathLst>
                  <a:path w="104" h="106">
                    <a:moveTo>
                      <a:pt x="94" y="0"/>
                    </a:moveTo>
                    <a:lnTo>
                      <a:pt x="0" y="96"/>
                    </a:lnTo>
                    <a:lnTo>
                      <a:pt x="9" y="106"/>
                    </a:lnTo>
                    <a:lnTo>
                      <a:pt x="104" y="10"/>
                    </a:lnTo>
                    <a:lnTo>
                      <a:pt x="9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10"/>
              <p:cNvSpPr/>
              <p:nvPr/>
            </p:nvSpPr>
            <p:spPr bwMode="auto">
              <a:xfrm>
                <a:off x="804863" y="3244851"/>
                <a:ext cx="165100" cy="165100"/>
              </a:xfrm>
              <a:custGeom>
                <a:avLst/>
                <a:gdLst>
                  <a:gd name="T0" fmla="*/ 95 w 104"/>
                  <a:gd name="T1" fmla="*/ 0 h 104"/>
                  <a:gd name="T2" fmla="*/ 0 w 104"/>
                  <a:gd name="T3" fmla="*/ 94 h 104"/>
                  <a:gd name="T4" fmla="*/ 10 w 104"/>
                  <a:gd name="T5" fmla="*/ 104 h 104"/>
                  <a:gd name="T6" fmla="*/ 104 w 104"/>
                  <a:gd name="T7" fmla="*/ 9 h 104"/>
                  <a:gd name="T8" fmla="*/ 95 w 104"/>
                  <a:gd name="T9" fmla="*/ 0 h 104"/>
                </a:gdLst>
                <a:ahLst/>
                <a:cxnLst>
                  <a:cxn ang="0">
                    <a:pos x="T0" y="T1"/>
                  </a:cxn>
                  <a:cxn ang="0">
                    <a:pos x="T2" y="T3"/>
                  </a:cxn>
                  <a:cxn ang="0">
                    <a:pos x="T4" y="T5"/>
                  </a:cxn>
                  <a:cxn ang="0">
                    <a:pos x="T6" y="T7"/>
                  </a:cxn>
                  <a:cxn ang="0">
                    <a:pos x="T8" y="T9"/>
                  </a:cxn>
                </a:cxnLst>
                <a:rect l="0" t="0" r="r" b="b"/>
                <a:pathLst>
                  <a:path w="104" h="104">
                    <a:moveTo>
                      <a:pt x="95" y="0"/>
                    </a:moveTo>
                    <a:lnTo>
                      <a:pt x="0" y="94"/>
                    </a:lnTo>
                    <a:lnTo>
                      <a:pt x="10" y="104"/>
                    </a:lnTo>
                    <a:lnTo>
                      <a:pt x="104" y="9"/>
                    </a:lnTo>
                    <a:lnTo>
                      <a:pt x="9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6" name="Freeform 11"/>
              <p:cNvSpPr/>
              <p:nvPr/>
            </p:nvSpPr>
            <p:spPr bwMode="auto">
              <a:xfrm>
                <a:off x="942975" y="3198813"/>
                <a:ext cx="50800" cy="49213"/>
              </a:xfrm>
              <a:custGeom>
                <a:avLst/>
                <a:gdLst>
                  <a:gd name="T0" fmla="*/ 17 w 26"/>
                  <a:gd name="T1" fmla="*/ 8 h 26"/>
                  <a:gd name="T2" fmla="*/ 0 w 26"/>
                  <a:gd name="T3" fmla="*/ 7 h 26"/>
                  <a:gd name="T4" fmla="*/ 19 w 26"/>
                  <a:gd name="T5" fmla="*/ 26 h 26"/>
                  <a:gd name="T6" fmla="*/ 17 w 26"/>
                  <a:gd name="T7" fmla="*/ 8 h 26"/>
                </a:gdLst>
                <a:ahLst/>
                <a:cxnLst>
                  <a:cxn ang="0">
                    <a:pos x="T0" y="T1"/>
                  </a:cxn>
                  <a:cxn ang="0">
                    <a:pos x="T2" y="T3"/>
                  </a:cxn>
                  <a:cxn ang="0">
                    <a:pos x="T4" y="T5"/>
                  </a:cxn>
                  <a:cxn ang="0">
                    <a:pos x="T6" y="T7"/>
                  </a:cxn>
                </a:cxnLst>
                <a:rect l="0" t="0" r="r" b="b"/>
                <a:pathLst>
                  <a:path w="26" h="26">
                    <a:moveTo>
                      <a:pt x="17" y="8"/>
                    </a:moveTo>
                    <a:cubicBezTo>
                      <a:pt x="9" y="0"/>
                      <a:pt x="0" y="7"/>
                      <a:pt x="0" y="7"/>
                    </a:cubicBezTo>
                    <a:cubicBezTo>
                      <a:pt x="19" y="26"/>
                      <a:pt x="19" y="26"/>
                      <a:pt x="19" y="26"/>
                    </a:cubicBezTo>
                    <a:cubicBezTo>
                      <a:pt x="19" y="26"/>
                      <a:pt x="26" y="17"/>
                      <a:pt x="1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grpSp>
        <p:nvGrpSpPr>
          <p:cNvPr id="39" name="组合 38"/>
          <p:cNvGrpSpPr/>
          <p:nvPr/>
        </p:nvGrpSpPr>
        <p:grpSpPr>
          <a:xfrm>
            <a:off x="467544" y="4570400"/>
            <a:ext cx="1143000" cy="1031011"/>
            <a:chOff x="467544" y="4570400"/>
            <a:chExt cx="1143000" cy="1031011"/>
          </a:xfrm>
        </p:grpSpPr>
        <p:sp>
          <p:nvSpPr>
            <p:cNvPr id="9" name="Rounded Rectangle 8"/>
            <p:cNvSpPr/>
            <p:nvPr/>
          </p:nvSpPr>
          <p:spPr>
            <a:xfrm>
              <a:off x="505644" y="4570400"/>
              <a:ext cx="1066800" cy="1031011"/>
            </a:xfrm>
            <a:prstGeom prst="roundRect">
              <a:avLst>
                <a:gd name="adj" fmla="val 8094"/>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467544" y="5144211"/>
              <a:ext cx="1143000" cy="307777"/>
            </a:xfrm>
            <a:prstGeom prst="rect">
              <a:avLst/>
            </a:prstGeom>
          </p:spPr>
          <p:txBody>
            <a:bodyPr wrap="square">
              <a:spAutoFit/>
            </a:bodyPr>
            <a:lstStyle/>
            <a:p>
              <a:pPr algn="ctr"/>
              <a:r>
                <a:rPr lang="en-US" sz="1400" b="1" smtClean="0">
                  <a:solidFill>
                    <a:schemeClr val="bg1"/>
                  </a:solidFill>
                  <a:ea typeface="Open Sans" pitchFamily="34" charset="0"/>
                  <a:cs typeface="Open Sans" pitchFamily="34" charset="0"/>
                </a:rPr>
                <a:t>Price</a:t>
              </a:r>
              <a:endParaRPr lang="en-US" sz="1050">
                <a:solidFill>
                  <a:schemeClr val="bg1"/>
                </a:solidFill>
                <a:latin typeface="Open Sans" pitchFamily="34" charset="0"/>
                <a:ea typeface="Open Sans" pitchFamily="34" charset="0"/>
                <a:cs typeface="Open Sans" pitchFamily="34" charset="0"/>
              </a:endParaRPr>
            </a:p>
          </p:txBody>
        </p:sp>
        <p:sp>
          <p:nvSpPr>
            <p:cNvPr id="37" name="Freeform 58"/>
            <p:cNvSpPr/>
            <p:nvPr/>
          </p:nvSpPr>
          <p:spPr bwMode="auto">
            <a:xfrm>
              <a:off x="869894" y="4771568"/>
              <a:ext cx="338300" cy="350675"/>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5 h 142"/>
                <a:gd name="T16" fmla="*/ 62 w 137"/>
                <a:gd name="T17" fmla="*/ 6 h 142"/>
                <a:gd name="T18" fmla="*/ 44 w 137"/>
                <a:gd name="T19" fmla="*/ 57 h 142"/>
                <a:gd name="T20" fmla="*/ 64 w 137"/>
                <a:gd name="T21" fmla="*/ 57 h 142"/>
                <a:gd name="T22" fmla="*/ 64 w 137"/>
                <a:gd name="T23" fmla="*/ 123 h 142"/>
                <a:gd name="T24" fmla="*/ 64 w 137"/>
                <a:gd name="T25" fmla="*/ 125 h 142"/>
                <a:gd name="T26" fmla="*/ 64 w 137"/>
                <a:gd name="T27" fmla="*/ 130 h 142"/>
                <a:gd name="T28" fmla="*/ 76 w 137"/>
                <a:gd name="T29" fmla="*/ 142 h 142"/>
                <a:gd name="T30" fmla="*/ 88 w 137"/>
                <a:gd name="T31" fmla="*/ 130 h 142"/>
                <a:gd name="T32" fmla="*/ 88 w 137"/>
                <a:gd name="T33" fmla="*/ 125 h 142"/>
                <a:gd name="T34" fmla="*/ 79 w 137"/>
                <a:gd name="T35" fmla="*/ 125 h 142"/>
                <a:gd name="T36" fmla="*/ 79 w 137"/>
                <a:gd name="T37" fmla="*/ 127 h 142"/>
                <a:gd name="T38" fmla="*/ 79 w 137"/>
                <a:gd name="T39" fmla="*/ 130 h 142"/>
                <a:gd name="T40" fmla="*/ 76 w 137"/>
                <a:gd name="T41" fmla="*/ 134 h 142"/>
                <a:gd name="T42" fmla="*/ 72 w 137"/>
                <a:gd name="T43" fmla="*/ 130 h 142"/>
                <a:gd name="T44" fmla="*/ 72 w 137"/>
                <a:gd name="T45" fmla="*/ 127 h 142"/>
                <a:gd name="T46" fmla="*/ 72 w 137"/>
                <a:gd name="T47" fmla="*/ 125 h 142"/>
                <a:gd name="T48" fmla="*/ 72 w 137"/>
                <a:gd name="T49" fmla="*/ 112 h 142"/>
                <a:gd name="T50" fmla="*/ 72 w 137"/>
                <a:gd name="T51" fmla="*/ 57 h 142"/>
                <a:gd name="T52" fmla="*/ 94 w 137"/>
                <a:gd name="T53" fmla="*/ 57 h 142"/>
                <a:gd name="T54" fmla="*/ 76 w 137"/>
                <a:gd name="T55" fmla="*/ 6 h 142"/>
                <a:gd name="T56" fmla="*/ 76 w 137"/>
                <a:gd name="T57" fmla="*/ 5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9"/>
                    <a:pt x="105" y="7"/>
                    <a:pt x="76" y="4"/>
                  </a:cubicBezTo>
                  <a:cubicBezTo>
                    <a:pt x="74" y="2"/>
                    <a:pt x="72" y="0"/>
                    <a:pt x="69" y="0"/>
                  </a:cubicBezTo>
                  <a:cubicBezTo>
                    <a:pt x="66" y="0"/>
                    <a:pt x="64" y="2"/>
                    <a:pt x="62" y="4"/>
                  </a:cubicBezTo>
                  <a:cubicBezTo>
                    <a:pt x="32" y="7"/>
                    <a:pt x="7" y="28"/>
                    <a:pt x="0" y="57"/>
                  </a:cubicBezTo>
                  <a:cubicBezTo>
                    <a:pt x="39" y="57"/>
                    <a:pt x="39" y="57"/>
                    <a:pt x="39" y="57"/>
                  </a:cubicBezTo>
                  <a:cubicBezTo>
                    <a:pt x="39" y="24"/>
                    <a:pt x="58" y="8"/>
                    <a:pt x="62" y="5"/>
                  </a:cubicBezTo>
                  <a:cubicBezTo>
                    <a:pt x="62" y="5"/>
                    <a:pt x="62" y="5"/>
                    <a:pt x="62" y="6"/>
                  </a:cubicBezTo>
                  <a:cubicBezTo>
                    <a:pt x="41" y="32"/>
                    <a:pt x="44" y="57"/>
                    <a:pt x="44" y="57"/>
                  </a:cubicBezTo>
                  <a:cubicBezTo>
                    <a:pt x="64" y="57"/>
                    <a:pt x="64" y="57"/>
                    <a:pt x="64" y="57"/>
                  </a:cubicBezTo>
                  <a:cubicBezTo>
                    <a:pt x="64" y="123"/>
                    <a:pt x="64" y="123"/>
                    <a:pt x="64" y="123"/>
                  </a:cubicBezTo>
                  <a:cubicBezTo>
                    <a:pt x="64" y="125"/>
                    <a:pt x="64" y="125"/>
                    <a:pt x="64" y="125"/>
                  </a:cubicBezTo>
                  <a:cubicBezTo>
                    <a:pt x="64" y="130"/>
                    <a:pt x="64" y="130"/>
                    <a:pt x="64" y="130"/>
                  </a:cubicBezTo>
                  <a:cubicBezTo>
                    <a:pt x="64" y="137"/>
                    <a:pt x="69" y="142"/>
                    <a:pt x="76" y="142"/>
                  </a:cubicBezTo>
                  <a:cubicBezTo>
                    <a:pt x="82" y="142"/>
                    <a:pt x="88" y="137"/>
                    <a:pt x="88" y="130"/>
                  </a:cubicBezTo>
                  <a:cubicBezTo>
                    <a:pt x="88" y="125"/>
                    <a:pt x="88" y="125"/>
                    <a:pt x="88" y="125"/>
                  </a:cubicBezTo>
                  <a:cubicBezTo>
                    <a:pt x="79" y="125"/>
                    <a:pt x="79" y="125"/>
                    <a:pt x="79" y="125"/>
                  </a:cubicBezTo>
                  <a:cubicBezTo>
                    <a:pt x="79" y="127"/>
                    <a:pt x="79" y="127"/>
                    <a:pt x="79" y="127"/>
                  </a:cubicBezTo>
                  <a:cubicBezTo>
                    <a:pt x="79" y="130"/>
                    <a:pt x="79" y="130"/>
                    <a:pt x="79" y="130"/>
                  </a:cubicBezTo>
                  <a:cubicBezTo>
                    <a:pt x="79" y="132"/>
                    <a:pt x="78" y="134"/>
                    <a:pt x="76" y="134"/>
                  </a:cubicBezTo>
                  <a:cubicBezTo>
                    <a:pt x="74" y="134"/>
                    <a:pt x="72" y="132"/>
                    <a:pt x="72" y="130"/>
                  </a:cubicBezTo>
                  <a:cubicBezTo>
                    <a:pt x="72" y="127"/>
                    <a:pt x="72" y="127"/>
                    <a:pt x="72" y="127"/>
                  </a:cubicBezTo>
                  <a:cubicBezTo>
                    <a:pt x="72" y="125"/>
                    <a:pt x="72" y="125"/>
                    <a:pt x="72" y="125"/>
                  </a:cubicBezTo>
                  <a:cubicBezTo>
                    <a:pt x="72" y="112"/>
                    <a:pt x="72" y="112"/>
                    <a:pt x="72" y="112"/>
                  </a:cubicBezTo>
                  <a:cubicBezTo>
                    <a:pt x="72" y="57"/>
                    <a:pt x="72" y="57"/>
                    <a:pt x="72" y="57"/>
                  </a:cubicBezTo>
                  <a:cubicBezTo>
                    <a:pt x="94" y="57"/>
                    <a:pt x="94" y="57"/>
                    <a:pt x="94" y="57"/>
                  </a:cubicBezTo>
                  <a:cubicBezTo>
                    <a:pt x="94" y="57"/>
                    <a:pt x="97" y="32"/>
                    <a:pt x="76" y="6"/>
                  </a:cubicBezTo>
                  <a:cubicBezTo>
                    <a:pt x="76" y="5"/>
                    <a:pt x="76" y="5"/>
                    <a:pt x="76" y="5"/>
                  </a:cubicBezTo>
                  <a:cubicBezTo>
                    <a:pt x="80" y="8"/>
                    <a:pt x="99" y="24"/>
                    <a:pt x="99" y="57"/>
                  </a:cubicBezTo>
                  <a:close/>
                </a:path>
              </a:pathLst>
            </a:custGeom>
            <a:solidFill>
              <a:schemeClr val="bg1"/>
            </a:solidFill>
            <a:ln>
              <a:noFill/>
            </a:ln>
          </p:spPr>
          <p:txBody>
            <a:bodyPr vert="horz" wrap="square" lIns="91440" tIns="45720" rIns="91440" bIns="45720" numCol="1" anchor="t" anchorCtr="0" compatLnSpc="1"/>
            <a:lstStyle/>
            <a:p>
              <a:endParaRPr lang="en-US"/>
            </a:p>
          </p:txBody>
        </p:sp>
      </p:grpSp>
      <p:sp>
        <p:nvSpPr>
          <p:cNvPr id="38" name="TextBox 57"/>
          <p:cNvSpPr txBox="1">
            <a:spLocks noChangeArrowheads="1"/>
          </p:cNvSpPr>
          <p:nvPr/>
        </p:nvSpPr>
        <p:spPr bwMode="auto">
          <a:xfrm>
            <a:off x="501862" y="1702549"/>
            <a:ext cx="835971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dirty="0" smtClean="0">
                <a:solidFill>
                  <a:srgbClr val="435258"/>
                </a:solidFill>
                <a:latin typeface="微软雅黑" panose="020B0503020204020204" pitchFamily="34" charset="-122"/>
                <a:ea typeface="微软雅黑" panose="020B0503020204020204" pitchFamily="34" charset="-122"/>
              </a:rPr>
              <a:t>PPTS</a:t>
            </a:r>
            <a:r>
              <a:rPr lang="zh-CN" altLang="en-US" dirty="0" smtClean="0">
                <a:solidFill>
                  <a:srgbClr val="435258"/>
                </a:solidFill>
                <a:latin typeface="微软雅黑" panose="020B0503020204020204" pitchFamily="34" charset="-122"/>
                <a:ea typeface="微软雅黑" panose="020B0503020204020204" pitchFamily="34" charset="-122"/>
              </a:rPr>
              <a:t>致力于</a:t>
            </a:r>
            <a:r>
              <a:rPr lang="zh-CN" altLang="en-US" dirty="0">
                <a:solidFill>
                  <a:srgbClr val="435258"/>
                </a:solidFill>
                <a:latin typeface="微软雅黑" panose="020B0503020204020204" pitchFamily="34" charset="-122"/>
                <a:ea typeface="微软雅黑" panose="020B0503020204020204" pitchFamily="34" charset="-122"/>
              </a:rPr>
              <a:t>教学课件、教学设计、汇报</a:t>
            </a:r>
            <a:r>
              <a:rPr lang="en-US" altLang="zh-CN" dirty="0">
                <a:solidFill>
                  <a:srgbClr val="435258"/>
                </a:solidFill>
                <a:latin typeface="微软雅黑" panose="020B0503020204020204" pitchFamily="34" charset="-122"/>
                <a:ea typeface="微软雅黑" panose="020B0503020204020204" pitchFamily="34" charset="-122"/>
              </a:rPr>
              <a:t>PPT</a:t>
            </a:r>
            <a:r>
              <a:rPr lang="zh-CN" altLang="en-US" dirty="0">
                <a:solidFill>
                  <a:srgbClr val="435258"/>
                </a:solidFill>
                <a:latin typeface="微软雅黑" panose="020B0503020204020204" pitchFamily="34" charset="-122"/>
                <a:ea typeface="微软雅黑" panose="020B0503020204020204" pitchFamily="34" charset="-122"/>
              </a:rPr>
              <a:t>及相册</a:t>
            </a:r>
            <a:r>
              <a:rPr lang="en-US" altLang="zh-CN" dirty="0">
                <a:solidFill>
                  <a:srgbClr val="435258"/>
                </a:solidFill>
                <a:latin typeface="微软雅黑" panose="020B0503020204020204" pitchFamily="34" charset="-122"/>
                <a:ea typeface="微软雅黑" panose="020B0503020204020204" pitchFamily="34" charset="-122"/>
              </a:rPr>
              <a:t>PPT</a:t>
            </a:r>
            <a:r>
              <a:rPr lang="zh-CN" altLang="en-US" dirty="0">
                <a:solidFill>
                  <a:srgbClr val="435258"/>
                </a:solidFill>
                <a:latin typeface="微软雅黑" panose="020B0503020204020204" pitchFamily="34" charset="-122"/>
                <a:ea typeface="微软雅黑" panose="020B0503020204020204" pitchFamily="34" charset="-122"/>
              </a:rPr>
              <a:t>的原创设计与美化，为您提供</a:t>
            </a:r>
            <a:r>
              <a:rPr lang="zh-CN" altLang="en-US" dirty="0" smtClean="0">
                <a:solidFill>
                  <a:srgbClr val="435258"/>
                </a:solidFill>
                <a:latin typeface="微软雅黑" panose="020B0503020204020204" pitchFamily="34" charset="-122"/>
                <a:ea typeface="微软雅黑" panose="020B0503020204020204" pitchFamily="34" charset="-122"/>
              </a:rPr>
              <a:t>实用的</a:t>
            </a:r>
            <a:r>
              <a:rPr lang="en-US" altLang="zh-CN" dirty="0">
                <a:solidFill>
                  <a:srgbClr val="435258"/>
                </a:solidFill>
                <a:latin typeface="微软雅黑" panose="020B0503020204020204" pitchFamily="34" charset="-122"/>
                <a:ea typeface="微软雅黑" panose="020B0503020204020204" pitchFamily="34" charset="-122"/>
              </a:rPr>
              <a:t>PPT</a:t>
            </a:r>
            <a:r>
              <a:rPr lang="zh-CN" altLang="en-US" dirty="0">
                <a:solidFill>
                  <a:srgbClr val="435258"/>
                </a:solidFill>
                <a:latin typeface="微软雅黑" panose="020B0503020204020204" pitchFamily="34" charset="-122"/>
                <a:ea typeface="微软雅黑" panose="020B0503020204020204" pitchFamily="34" charset="-122"/>
              </a:rPr>
              <a:t>动态模板。</a:t>
            </a:r>
            <a:endParaRPr lang="en-US" altLang="zh-CN" dirty="0">
              <a:solidFill>
                <a:srgbClr val="435258"/>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anim calcmode="lin" valueType="num">
                                      <p:cBhvr>
                                        <p:cTn id="13" dur="500" fill="hold"/>
                                        <p:tgtEl>
                                          <p:spTgt spid="12"/>
                                        </p:tgtEl>
                                        <p:attrNameLst>
                                          <p:attrName>ppt_x</p:attrName>
                                        </p:attrNameLst>
                                      </p:cBhvr>
                                      <p:tavLst>
                                        <p:tav tm="0">
                                          <p:val>
                                            <p:strVal val="#ppt_x"/>
                                          </p:val>
                                        </p:tav>
                                        <p:tav tm="100000">
                                          <p:val>
                                            <p:strVal val="#ppt_x"/>
                                          </p:val>
                                        </p:tav>
                                      </p:tavLst>
                                    </p:anim>
                                    <p:anim calcmode="lin" valueType="num">
                                      <p:cBhvr>
                                        <p:cTn id="14" dur="5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anim calcmode="lin" valueType="num">
                                      <p:cBhvr>
                                        <p:cTn id="18" dur="500" fill="hold"/>
                                        <p:tgtEl>
                                          <p:spTgt spid="15"/>
                                        </p:tgtEl>
                                        <p:attrNameLst>
                                          <p:attrName>ppt_x</p:attrName>
                                        </p:attrNameLst>
                                      </p:cBhvr>
                                      <p:tavLst>
                                        <p:tav tm="0">
                                          <p:val>
                                            <p:strVal val="#ppt_x"/>
                                          </p:val>
                                        </p:tav>
                                        <p:tav tm="100000">
                                          <p:val>
                                            <p:strVal val="#ppt_x"/>
                                          </p:val>
                                        </p:tav>
                                      </p:tavLst>
                                    </p:anim>
                                    <p:anim calcmode="lin" valueType="num">
                                      <p:cBhvr>
                                        <p:cTn id="19" dur="500" fill="hold"/>
                                        <p:tgtEl>
                                          <p:spTgt spid="15"/>
                                        </p:tgtEl>
                                        <p:attrNameLst>
                                          <p:attrName>ppt_y</p:attrName>
                                        </p:attrNameLst>
                                      </p:cBhvr>
                                      <p:tavLst>
                                        <p:tav tm="0">
                                          <p:val>
                                            <p:strVal val="#ppt_y+.1"/>
                                          </p:val>
                                        </p:tav>
                                        <p:tav tm="100000">
                                          <p:val>
                                            <p:strVal val="#ppt_y"/>
                                          </p:val>
                                        </p:tav>
                                      </p:tavLst>
                                    </p:anim>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500"/>
                                        <p:tgtEl>
                                          <p:spTgt spid="39"/>
                                        </p:tgtEl>
                                      </p:cBhvr>
                                    </p:animEffect>
                                  </p:childTnLst>
                                </p:cTn>
                              </p:par>
                              <p:par>
                                <p:cTn id="24" presetID="10" presetClass="entr" presetSubtype="0" fill="hold" nodeType="withEffect">
                                  <p:stCondLst>
                                    <p:cond delay="250"/>
                                  </p:stCondLst>
                                  <p:childTnLst>
                                    <p:set>
                                      <p:cBhvr>
                                        <p:cTn id="25" dur="1" fill="hold">
                                          <p:stCondLst>
                                            <p:cond delay="0"/>
                                          </p:stCondLst>
                                        </p:cTn>
                                        <p:tgtEl>
                                          <p:spTgt spid="40"/>
                                        </p:tgtEl>
                                        <p:attrNameLst>
                                          <p:attrName>style.visibility</p:attrName>
                                        </p:attrNameLst>
                                      </p:cBhvr>
                                      <p:to>
                                        <p:strVal val="visible"/>
                                      </p:to>
                                    </p:set>
                                    <p:animEffect transition="in" filter="fade">
                                      <p:cBhvr>
                                        <p:cTn id="26" dur="500"/>
                                        <p:tgtEl>
                                          <p:spTgt spid="40"/>
                                        </p:tgtEl>
                                      </p:cBhvr>
                                    </p:animEffect>
                                  </p:childTnLst>
                                </p:cTn>
                              </p:par>
                              <p:par>
                                <p:cTn id="27" presetID="10" presetClass="entr" presetSubtype="0" fill="hold" nodeType="withEffect">
                                  <p:stCondLst>
                                    <p:cond delay="500"/>
                                  </p:stCondLst>
                                  <p:childTnLst>
                                    <p:set>
                                      <p:cBhvr>
                                        <p:cTn id="28" dur="1" fill="hold">
                                          <p:stCondLst>
                                            <p:cond delay="0"/>
                                          </p:stCondLst>
                                        </p:cTn>
                                        <p:tgtEl>
                                          <p:spTgt spid="41"/>
                                        </p:tgtEl>
                                        <p:attrNameLst>
                                          <p:attrName>style.visibility</p:attrName>
                                        </p:attrNameLst>
                                      </p:cBhvr>
                                      <p:to>
                                        <p:strVal val="visible"/>
                                      </p:to>
                                    </p:set>
                                    <p:animEffect transition="in" filter="fade">
                                      <p:cBhvr>
                                        <p:cTn id="29" dur="500"/>
                                        <p:tgtEl>
                                          <p:spTgt spid="41"/>
                                        </p:tgtEl>
                                      </p:cBhvr>
                                    </p:animEffect>
                                  </p:childTnLst>
                                </p:cTn>
                              </p:par>
                              <p:par>
                                <p:cTn id="30" presetID="10" presetClass="entr" presetSubtype="0" fill="hold" nodeType="withEffect">
                                  <p:stCondLst>
                                    <p:cond delay="75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500"/>
                                        <p:tgtEl>
                                          <p:spTgt spid="42"/>
                                        </p:tgtEl>
                                      </p:cBhvr>
                                    </p:animEffect>
                                  </p:childTnLst>
                                </p:cTn>
                              </p:par>
                              <p:par>
                                <p:cTn id="33" presetID="10" presetClass="entr" presetSubtype="0" fill="hold" nodeType="withEffect">
                                  <p:stCondLst>
                                    <p:cond delay="100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500"/>
                                        <p:tgtEl>
                                          <p:spTgt spid="43"/>
                                        </p:tgtEl>
                                      </p:cBhvr>
                                    </p:animEffect>
                                  </p:childTnLst>
                                </p:cTn>
                              </p:par>
                            </p:childTnLst>
                          </p:cTn>
                        </p:par>
                        <p:par>
                          <p:cTn id="36" fill="hold">
                            <p:stCondLst>
                              <p:cond delay="1000"/>
                            </p:stCondLst>
                            <p:childTnLst>
                              <p:par>
                                <p:cTn id="37" presetID="14" presetClass="entr" presetSubtype="10"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randombar(horizontal)">
                                      <p:cBhvr>
                                        <p:cTn id="3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prstClr val="black"/>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rgbClr val="2A8FBD"/>
                </a:solidFill>
                <a:latin typeface="微软雅黑" panose="020B0503020204020204" pitchFamily="34" charset="-122"/>
                <a:ea typeface="微软雅黑" panose="020B0503020204020204" pitchFamily="34" charset="-122"/>
              </a:rPr>
              <a:t>课后提升</a:t>
            </a:r>
            <a:endParaRPr lang="zh-CN" altLang="en-US" sz="2400" b="1" dirty="0">
              <a:solidFill>
                <a:srgbClr val="2A8FBD"/>
              </a:solidFill>
              <a:latin typeface="微软雅黑" panose="020B0503020204020204" pitchFamily="34" charset="-122"/>
              <a:ea typeface="微软雅黑" panose="020B0503020204020204" pitchFamily="34" charset="-122"/>
            </a:endParaRPr>
          </a:p>
        </p:txBody>
      </p:sp>
      <p:sp>
        <p:nvSpPr>
          <p:cNvPr id="12" name="矩形 11"/>
          <p:cNvSpPr/>
          <p:nvPr/>
        </p:nvSpPr>
        <p:spPr>
          <a:xfrm>
            <a:off x="-36512" y="1839912"/>
            <a:ext cx="3575460" cy="2268000"/>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w="28575">
            <a:solidFill>
              <a:srgbClr val="F7F2EA"/>
            </a:solidFill>
            <a:miter lim="800000"/>
          </a:ln>
        </p:spPr>
        <p:txBody>
          <a:bodyPr anchor="ctr"/>
          <a:lstStyle/>
          <a:p>
            <a:pPr algn="ctr">
              <a:buFont typeface="Arial" panose="020B0604020202020204" pitchFamily="34" charset="0"/>
              <a:buNone/>
            </a:pPr>
            <a:endParaRPr lang="zh-CN" altLang="en-US">
              <a:solidFill>
                <a:srgbClr val="FFFFFF"/>
              </a:solidFill>
            </a:endParaRPr>
          </a:p>
        </p:txBody>
      </p:sp>
      <p:sp>
        <p:nvSpPr>
          <p:cNvPr id="13" name="矩形 12"/>
          <p:cNvSpPr/>
          <p:nvPr/>
        </p:nvSpPr>
        <p:spPr>
          <a:xfrm>
            <a:off x="5692052" y="1839912"/>
            <a:ext cx="3456000" cy="22680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w="28575">
            <a:solidFill>
              <a:srgbClr val="F7F2EA"/>
            </a:solidFill>
            <a:miter lim="800000"/>
          </a:ln>
        </p:spPr>
        <p:txBody>
          <a:bodyPr anchor="ctr"/>
          <a:lstStyle/>
          <a:p>
            <a:pPr algn="ctr">
              <a:buFont typeface="Arial" panose="020B0604020202020204" pitchFamily="34" charset="0"/>
              <a:buNone/>
            </a:pPr>
            <a:endParaRPr lang="zh-CN" altLang="en-US">
              <a:solidFill>
                <a:srgbClr val="FFFFFF"/>
              </a:solidFill>
            </a:endParaRPr>
          </a:p>
        </p:txBody>
      </p:sp>
      <p:sp>
        <p:nvSpPr>
          <p:cNvPr id="14" name="矩形 13"/>
          <p:cNvSpPr/>
          <p:nvPr/>
        </p:nvSpPr>
        <p:spPr>
          <a:xfrm>
            <a:off x="6475000" y="4174506"/>
            <a:ext cx="2648580" cy="1740606"/>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28575">
            <a:solidFill>
              <a:srgbClr val="F7F2EA"/>
            </a:solidFill>
            <a:miter lim="800000"/>
          </a:ln>
        </p:spPr>
        <p:txBody>
          <a:bodyPr anchor="ctr"/>
          <a:lstStyle/>
          <a:p>
            <a:pPr algn="ctr">
              <a:buFont typeface="Arial" panose="020B0604020202020204" pitchFamily="34" charset="0"/>
              <a:buNone/>
            </a:pPr>
            <a:endParaRPr lang="zh-CN" altLang="en-US">
              <a:solidFill>
                <a:srgbClr val="FFFFFF"/>
              </a:solidFill>
            </a:endParaRPr>
          </a:p>
        </p:txBody>
      </p:sp>
      <p:grpSp>
        <p:nvGrpSpPr>
          <p:cNvPr id="17" name="组合 16"/>
          <p:cNvGrpSpPr/>
          <p:nvPr/>
        </p:nvGrpSpPr>
        <p:grpSpPr>
          <a:xfrm>
            <a:off x="-61168" y="4174506"/>
            <a:ext cx="6449084" cy="1740606"/>
            <a:chOff x="-61168" y="4174506"/>
            <a:chExt cx="6449084" cy="1740606"/>
          </a:xfrm>
        </p:grpSpPr>
        <p:sp>
          <p:nvSpPr>
            <p:cNvPr id="7" name="矩形 15"/>
            <p:cNvSpPr>
              <a:spLocks noChangeArrowheads="1"/>
            </p:cNvSpPr>
            <p:nvPr/>
          </p:nvSpPr>
          <p:spPr bwMode="auto">
            <a:xfrm>
              <a:off x="-61168" y="4174506"/>
              <a:ext cx="6449084" cy="1740606"/>
            </a:xfrm>
            <a:prstGeom prst="rect">
              <a:avLst/>
            </a:prstGeom>
            <a:solidFill>
              <a:schemeClr val="accent4"/>
            </a:solidFill>
            <a:ln w="28575">
              <a:solidFill>
                <a:srgbClr val="F7F2EA"/>
              </a:solidFill>
              <a:miter lim="800000"/>
            </a:ln>
          </p:spPr>
          <p:txBody>
            <a:bodyPr anchor="ctr"/>
            <a:lstStyle/>
            <a:p>
              <a:pPr algn="ctr" eaLnBrk="1" hangingPunct="1">
                <a:buFont typeface="Arial" panose="020B0604020202020204" pitchFamily="34" charset="0"/>
                <a:buNone/>
              </a:pPr>
              <a:endParaRPr lang="zh-CN" altLang="en-US">
                <a:solidFill>
                  <a:srgbClr val="FFFFFF"/>
                </a:solidFill>
              </a:endParaRPr>
            </a:p>
          </p:txBody>
        </p:sp>
        <p:sp>
          <p:nvSpPr>
            <p:cNvPr id="15" name="矩形 14"/>
            <p:cNvSpPr/>
            <p:nvPr/>
          </p:nvSpPr>
          <p:spPr>
            <a:xfrm>
              <a:off x="160724" y="4409817"/>
              <a:ext cx="6067460" cy="1323439"/>
            </a:xfrm>
            <a:prstGeom prst="rect">
              <a:avLst/>
            </a:prstGeom>
            <a:noFill/>
            <a:ln>
              <a:noFill/>
            </a:ln>
          </p:spPr>
          <p:txBody>
            <a:bodyPr wrap="square">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点击此处输入文字点击此处输入文字点击此处输入文字点击此处输入文字点击此处输入文字点击此处输入文字点击此处输入文字点击此处输入文字点击此处输入文字点击此处输入文字点击此处输入文字点击此处输入文字点击此处输入文字点击此处输入文字点击此处输入文字点击此处输入</a:t>
              </a:r>
              <a:r>
                <a:rPr lang="zh-CN" altLang="en-US" sz="1600" dirty="0" smtClean="0">
                  <a:solidFill>
                    <a:schemeClr val="bg1"/>
                  </a:solidFill>
                  <a:latin typeface="微软雅黑" panose="020B0503020204020204" pitchFamily="34" charset="-122"/>
                  <a:ea typeface="微软雅黑" panose="020B0503020204020204" pitchFamily="34" charset="-122"/>
                </a:rPr>
                <a:t>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3538948" y="1839913"/>
            <a:ext cx="2133475" cy="2268000"/>
            <a:chOff x="3538948" y="1839913"/>
            <a:chExt cx="2133475" cy="2268000"/>
          </a:xfrm>
        </p:grpSpPr>
        <p:sp>
          <p:nvSpPr>
            <p:cNvPr id="6" name="矩形 14"/>
            <p:cNvSpPr>
              <a:spLocks noChangeArrowheads="1"/>
            </p:cNvSpPr>
            <p:nvPr/>
          </p:nvSpPr>
          <p:spPr bwMode="auto">
            <a:xfrm>
              <a:off x="3538948" y="1839913"/>
              <a:ext cx="2133475" cy="2268000"/>
            </a:xfrm>
            <a:prstGeom prst="rect">
              <a:avLst/>
            </a:prstGeom>
            <a:solidFill>
              <a:schemeClr val="accent5"/>
            </a:solidFill>
            <a:ln w="28575">
              <a:solidFill>
                <a:srgbClr val="F7F2EA"/>
              </a:solidFill>
              <a:miter lim="800000"/>
            </a:ln>
          </p:spPr>
          <p:txBody>
            <a:bodyPr anchor="ctr"/>
            <a:lstStyle/>
            <a:p>
              <a:pPr algn="ctr" eaLnBrk="1" hangingPunct="1">
                <a:buFont typeface="Arial" panose="020B0604020202020204" pitchFamily="34" charset="0"/>
                <a:buNone/>
              </a:pPr>
              <a:endParaRPr lang="zh-CN" altLang="en-US">
                <a:solidFill>
                  <a:srgbClr val="FFFFFF"/>
                </a:solidFill>
              </a:endParaRPr>
            </a:p>
          </p:txBody>
        </p:sp>
        <p:sp>
          <p:nvSpPr>
            <p:cNvPr id="16" name="TextBox 57"/>
            <p:cNvSpPr txBox="1">
              <a:spLocks noChangeArrowheads="1"/>
            </p:cNvSpPr>
            <p:nvPr/>
          </p:nvSpPr>
          <p:spPr bwMode="auto">
            <a:xfrm>
              <a:off x="3567549" y="2132856"/>
              <a:ext cx="2104874"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1600" dirty="0" smtClean="0">
                  <a:solidFill>
                    <a:schemeClr val="bg1"/>
                  </a:solidFill>
                  <a:latin typeface="微软雅黑" panose="020B0503020204020204" pitchFamily="34" charset="-122"/>
                  <a:ea typeface="微软雅黑" panose="020B0503020204020204" pitchFamily="34" charset="-122"/>
                </a:rPr>
                <a:t>PPTS</a:t>
              </a:r>
              <a:r>
                <a:rPr lang="zh-CN" altLang="en-US" sz="1600" dirty="0" smtClean="0">
                  <a:solidFill>
                    <a:schemeClr val="bg1"/>
                  </a:solidFill>
                  <a:latin typeface="微软雅黑" panose="020B0503020204020204" pitchFamily="34" charset="-122"/>
                  <a:ea typeface="微软雅黑" panose="020B0503020204020204" pitchFamily="34" charset="-122"/>
                </a:rPr>
                <a:t>致力于</a:t>
              </a:r>
              <a:r>
                <a:rPr lang="zh-CN" altLang="en-US" sz="1600" dirty="0">
                  <a:solidFill>
                    <a:schemeClr val="bg1"/>
                  </a:solidFill>
                  <a:latin typeface="微软雅黑" panose="020B0503020204020204" pitchFamily="34" charset="-122"/>
                  <a:ea typeface="微软雅黑" panose="020B0503020204020204" pitchFamily="34" charset="-122"/>
                </a:rPr>
                <a:t>教学课件、教学设计、汇报</a:t>
              </a:r>
              <a:r>
                <a:rPr lang="en-US" altLang="zh-CN" sz="1600" dirty="0">
                  <a:solidFill>
                    <a:schemeClr val="bg1"/>
                  </a:solidFill>
                  <a:latin typeface="微软雅黑" panose="020B0503020204020204" pitchFamily="34" charset="-122"/>
                  <a:ea typeface="微软雅黑" panose="020B0503020204020204" pitchFamily="34" charset="-122"/>
                </a:rPr>
                <a:t>PPT</a:t>
              </a:r>
              <a:r>
                <a:rPr lang="zh-CN" altLang="en-US" sz="1600" dirty="0">
                  <a:solidFill>
                    <a:schemeClr val="bg1"/>
                  </a:solidFill>
                  <a:latin typeface="微软雅黑" panose="020B0503020204020204" pitchFamily="34" charset="-122"/>
                  <a:ea typeface="微软雅黑" panose="020B0503020204020204" pitchFamily="34" charset="-122"/>
                </a:rPr>
                <a:t>及相册</a:t>
              </a:r>
              <a:r>
                <a:rPr lang="en-US" altLang="zh-CN" sz="1600" dirty="0">
                  <a:solidFill>
                    <a:schemeClr val="bg1"/>
                  </a:solidFill>
                  <a:latin typeface="微软雅黑" panose="020B0503020204020204" pitchFamily="34" charset="-122"/>
                  <a:ea typeface="微软雅黑" panose="020B0503020204020204" pitchFamily="34" charset="-122"/>
                </a:rPr>
                <a:t>PPT</a:t>
              </a:r>
              <a:r>
                <a:rPr lang="zh-CN" altLang="en-US" sz="1600" dirty="0">
                  <a:solidFill>
                    <a:schemeClr val="bg1"/>
                  </a:solidFill>
                  <a:latin typeface="微软雅黑" panose="020B0503020204020204" pitchFamily="34" charset="-122"/>
                  <a:ea typeface="微软雅黑" panose="020B0503020204020204" pitchFamily="34" charset="-122"/>
                </a:rPr>
                <a:t>的原创设计与美化，为您提供</a:t>
              </a:r>
              <a:r>
                <a:rPr lang="zh-CN" altLang="en-US" sz="1600" dirty="0" smtClean="0">
                  <a:solidFill>
                    <a:schemeClr val="bg1"/>
                  </a:solidFill>
                  <a:latin typeface="微软雅黑" panose="020B0503020204020204" pitchFamily="34" charset="-122"/>
                  <a:ea typeface="微软雅黑" panose="020B0503020204020204" pitchFamily="34" charset="-122"/>
                </a:rPr>
                <a:t>实用的</a:t>
              </a:r>
              <a:r>
                <a:rPr lang="en-US" altLang="zh-CN" sz="1600" dirty="0">
                  <a:solidFill>
                    <a:schemeClr val="bg1"/>
                  </a:solidFill>
                  <a:latin typeface="微软雅黑" panose="020B0503020204020204" pitchFamily="34" charset="-122"/>
                  <a:ea typeface="微软雅黑" panose="020B0503020204020204" pitchFamily="34" charset="-122"/>
                </a:rPr>
                <a:t>PPT</a:t>
              </a:r>
              <a:r>
                <a:rPr lang="zh-CN" altLang="en-US" sz="1600" dirty="0">
                  <a:solidFill>
                    <a:schemeClr val="bg1"/>
                  </a:solidFill>
                  <a:latin typeface="微软雅黑" panose="020B0503020204020204" pitchFamily="34" charset="-122"/>
                  <a:ea typeface="微软雅黑" panose="020B0503020204020204" pitchFamily="34" charset="-122"/>
                </a:rPr>
                <a:t>动态模板。</a:t>
              </a:r>
              <a:endParaRPr lang="en-US" altLang="zh-CN" sz="16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6" presetClass="entr" presetSubtype="37"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barn(outVertical)">
                                      <p:cBhvr>
                                        <p:cTn id="16" dur="500"/>
                                        <p:tgtEl>
                                          <p:spTgt spid="18"/>
                                        </p:tgtEl>
                                      </p:cBhvr>
                                    </p:animEffect>
                                  </p:childTnLst>
                                </p:cTn>
                              </p:par>
                            </p:childTnLst>
                          </p:cTn>
                        </p:par>
                        <p:par>
                          <p:cTn id="17" fill="hold">
                            <p:stCondLst>
                              <p:cond delay="1000"/>
                            </p:stCondLst>
                            <p:childTnLst>
                              <p:par>
                                <p:cTn id="18" presetID="47" presetClass="entr" presetSubtype="0"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anim calcmode="lin" valueType="num">
                                      <p:cBhvr>
                                        <p:cTn id="21" dur="500" fill="hold"/>
                                        <p:tgtEl>
                                          <p:spTgt spid="17"/>
                                        </p:tgtEl>
                                        <p:attrNameLst>
                                          <p:attrName>ppt_x</p:attrName>
                                        </p:attrNameLst>
                                      </p:cBhvr>
                                      <p:tavLst>
                                        <p:tav tm="0">
                                          <p:val>
                                            <p:strVal val="#ppt_x"/>
                                          </p:val>
                                        </p:tav>
                                        <p:tav tm="100000">
                                          <p:val>
                                            <p:strVal val="#ppt_x"/>
                                          </p:val>
                                        </p:tav>
                                      </p:tavLst>
                                    </p:anim>
                                    <p:anim calcmode="lin" valueType="num">
                                      <p:cBhvr>
                                        <p:cTn id="22" dur="500" fill="hold"/>
                                        <p:tgtEl>
                                          <p:spTgt spid="17"/>
                                        </p:tgtEl>
                                        <p:attrNameLst>
                                          <p:attrName>ppt_y</p:attrName>
                                        </p:attrNameLst>
                                      </p:cBhvr>
                                      <p:tavLst>
                                        <p:tav tm="0">
                                          <p:val>
                                            <p:strVal val="#ppt_y-.1"/>
                                          </p:val>
                                        </p:tav>
                                        <p:tav tm="100000">
                                          <p:val>
                                            <p:strVal val="#ppt_y"/>
                                          </p:val>
                                        </p:tav>
                                      </p:tavLst>
                                    </p:anim>
                                  </p:childTnLst>
                                </p:cTn>
                              </p:par>
                              <p:par>
                                <p:cTn id="23" presetID="12" presetClass="entr" presetSubtype="8"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p:tgtEl>
                                          <p:spTgt spid="14"/>
                                        </p:tgtEl>
                                        <p:attrNameLst>
                                          <p:attrName>ppt_x</p:attrName>
                                        </p:attrNameLst>
                                      </p:cBhvr>
                                      <p:tavLst>
                                        <p:tav tm="0">
                                          <p:val>
                                            <p:strVal val="#ppt_x-#ppt_w*1.125000"/>
                                          </p:val>
                                        </p:tav>
                                        <p:tav tm="100000">
                                          <p:val>
                                            <p:strVal val="#ppt_x"/>
                                          </p:val>
                                        </p:tav>
                                      </p:tavLst>
                                    </p:anim>
                                    <p:animEffect transition="in" filter="wipe(right)">
                                      <p:cBhvr>
                                        <p:cTn id="2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 y="-1854"/>
            <a:ext cx="9143999" cy="6860986"/>
            <a:chOff x="-283977" y="779393"/>
            <a:chExt cx="10108415" cy="6943838"/>
          </a:xfrm>
        </p:grpSpPr>
        <p:pic>
          <p:nvPicPr>
            <p:cNvPr id="4"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5753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4494608"/>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3270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2046335"/>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779393"/>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1588" y="644688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5" name="组合 24"/>
          <p:cNvGrpSpPr/>
          <p:nvPr/>
        </p:nvGrpSpPr>
        <p:grpSpPr>
          <a:xfrm>
            <a:off x="78477" y="282754"/>
            <a:ext cx="9000000" cy="6495695"/>
            <a:chOff x="410612" y="490688"/>
            <a:chExt cx="8265845" cy="5962649"/>
          </a:xfrm>
        </p:grpSpPr>
        <p:sp>
          <p:nvSpPr>
            <p:cNvPr id="16" name="圆角矩形 15"/>
            <p:cNvSpPr/>
            <p:nvPr/>
          </p:nvSpPr>
          <p:spPr>
            <a:xfrm>
              <a:off x="467545" y="538783"/>
              <a:ext cx="8208912" cy="5914554"/>
            </a:xfrm>
            <a:prstGeom prst="roundRect">
              <a:avLst>
                <a:gd name="adj" fmla="val 5214"/>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410612" y="490688"/>
              <a:ext cx="8208912" cy="5914554"/>
            </a:xfrm>
            <a:prstGeom prst="roundRect">
              <a:avLst>
                <a:gd name="adj" fmla="val 5214"/>
              </a:avLst>
            </a:prstGeom>
            <a:pattFill prst="ltUpDiag">
              <a:fgClr>
                <a:srgbClr val="F4F4F4"/>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 name="组合 2"/>
          <p:cNvGrpSpPr/>
          <p:nvPr/>
        </p:nvGrpSpPr>
        <p:grpSpPr>
          <a:xfrm>
            <a:off x="3329251" y="157397"/>
            <a:ext cx="1292492" cy="5195761"/>
            <a:chOff x="3329251" y="157397"/>
            <a:chExt cx="1292492" cy="5195761"/>
          </a:xfrm>
        </p:grpSpPr>
        <p:grpSp>
          <p:nvGrpSpPr>
            <p:cNvPr id="17" name="组合 16"/>
            <p:cNvGrpSpPr/>
            <p:nvPr/>
          </p:nvGrpSpPr>
          <p:grpSpPr>
            <a:xfrm>
              <a:off x="3329251" y="157397"/>
              <a:ext cx="1292492" cy="5195761"/>
              <a:chOff x="4237956" y="429015"/>
              <a:chExt cx="910108" cy="4368137"/>
            </a:xfrm>
          </p:grpSpPr>
          <p:sp>
            <p:nvSpPr>
              <p:cNvPr id="11" name="圆角矩形 10"/>
              <p:cNvSpPr/>
              <p:nvPr/>
            </p:nvSpPr>
            <p:spPr>
              <a:xfrm>
                <a:off x="4283968"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4237956" y="429015"/>
                <a:ext cx="864096" cy="4323745"/>
              </a:xfrm>
              <a:prstGeom prst="roundRect">
                <a:avLst/>
              </a:prstGeom>
              <a:solidFill>
                <a:srgbClr val="4352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TextBox 1"/>
            <p:cNvSpPr txBox="1"/>
            <p:nvPr/>
          </p:nvSpPr>
          <p:spPr>
            <a:xfrm>
              <a:off x="3608059" y="1563326"/>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defRPr>
              </a:lvl1pPr>
            </a:lstStyle>
            <a:p>
              <a:r>
                <a:rPr lang="zh-CN" altLang="en-US" dirty="0"/>
                <a:t>教学分析</a:t>
              </a:r>
              <a:endParaRPr lang="zh-CN" altLang="en-US" dirty="0"/>
            </a:p>
          </p:txBody>
        </p:sp>
      </p:grpSp>
      <p:grpSp>
        <p:nvGrpSpPr>
          <p:cNvPr id="24" name="组合 23"/>
          <p:cNvGrpSpPr/>
          <p:nvPr/>
        </p:nvGrpSpPr>
        <p:grpSpPr>
          <a:xfrm>
            <a:off x="4741713" y="150052"/>
            <a:ext cx="1300236" cy="5195690"/>
            <a:chOff x="4741713" y="150052"/>
            <a:chExt cx="1300236" cy="5195690"/>
          </a:xfrm>
        </p:grpSpPr>
        <p:grpSp>
          <p:nvGrpSpPr>
            <p:cNvPr id="21" name="组合 20"/>
            <p:cNvGrpSpPr/>
            <p:nvPr/>
          </p:nvGrpSpPr>
          <p:grpSpPr>
            <a:xfrm>
              <a:off x="4741713" y="150052"/>
              <a:ext cx="1300236" cy="5195690"/>
              <a:chOff x="5312622" y="422268"/>
              <a:chExt cx="915562" cy="4368077"/>
            </a:xfrm>
          </p:grpSpPr>
          <p:sp>
            <p:nvSpPr>
              <p:cNvPr id="12" name="圆角矩形 11"/>
              <p:cNvSpPr/>
              <p:nvPr/>
            </p:nvSpPr>
            <p:spPr>
              <a:xfrm>
                <a:off x="5364088" y="422268"/>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5312622" y="431269"/>
                <a:ext cx="864096" cy="4323744"/>
              </a:xfrm>
              <a:prstGeom prst="roundRect">
                <a:avLst/>
              </a:prstGeom>
              <a:solidFill>
                <a:srgbClr val="1E6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TextBox 33"/>
            <p:cNvSpPr txBox="1"/>
            <p:nvPr/>
          </p:nvSpPr>
          <p:spPr>
            <a:xfrm>
              <a:off x="5028265" y="1563325"/>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defRPr>
              </a:lvl1pPr>
            </a:lstStyle>
            <a:p>
              <a:r>
                <a:rPr lang="zh-CN" altLang="en-US" dirty="0"/>
                <a:t>教学策略</a:t>
              </a:r>
              <a:endParaRPr lang="zh-CN" altLang="en-US" dirty="0"/>
            </a:p>
          </p:txBody>
        </p:sp>
      </p:grpSp>
      <p:grpSp>
        <p:nvGrpSpPr>
          <p:cNvPr id="26" name="组合 25"/>
          <p:cNvGrpSpPr/>
          <p:nvPr/>
        </p:nvGrpSpPr>
        <p:grpSpPr>
          <a:xfrm>
            <a:off x="6161919" y="150051"/>
            <a:ext cx="1300157" cy="5195690"/>
            <a:chOff x="6161919" y="150051"/>
            <a:chExt cx="1300157" cy="5195690"/>
          </a:xfrm>
        </p:grpSpPr>
        <p:grpSp>
          <p:nvGrpSpPr>
            <p:cNvPr id="22" name="组合 21"/>
            <p:cNvGrpSpPr/>
            <p:nvPr/>
          </p:nvGrpSpPr>
          <p:grpSpPr>
            <a:xfrm>
              <a:off x="6161919" y="150051"/>
              <a:ext cx="1300157" cy="5195690"/>
              <a:chOff x="6464806" y="422267"/>
              <a:chExt cx="915506" cy="4368077"/>
            </a:xfrm>
          </p:grpSpPr>
          <p:sp>
            <p:nvSpPr>
              <p:cNvPr id="13" name="圆角矩形 12"/>
              <p:cNvSpPr/>
              <p:nvPr/>
            </p:nvSpPr>
            <p:spPr>
              <a:xfrm>
                <a:off x="6516216" y="422267"/>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6464806" y="434469"/>
                <a:ext cx="864096" cy="4323744"/>
              </a:xfrm>
              <a:prstGeom prst="roundRect">
                <a:avLst/>
              </a:prstGeom>
              <a:solidFill>
                <a:srgbClr val="2A8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TextBox 34"/>
            <p:cNvSpPr txBox="1"/>
            <p:nvPr/>
          </p:nvSpPr>
          <p:spPr>
            <a:xfrm>
              <a:off x="6448392" y="1563324"/>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defRPr>
              </a:lvl1pPr>
            </a:lstStyle>
            <a:p>
              <a:r>
                <a:rPr lang="zh-CN" altLang="en-US" dirty="0"/>
                <a:t>教学过程</a:t>
              </a:r>
              <a:endParaRPr lang="zh-CN" altLang="en-US" dirty="0"/>
            </a:p>
          </p:txBody>
        </p:sp>
      </p:grpSp>
      <p:grpSp>
        <p:nvGrpSpPr>
          <p:cNvPr id="27" name="组合 26"/>
          <p:cNvGrpSpPr/>
          <p:nvPr/>
        </p:nvGrpSpPr>
        <p:grpSpPr>
          <a:xfrm>
            <a:off x="7582045" y="157468"/>
            <a:ext cx="1293486" cy="5195689"/>
            <a:chOff x="7582045" y="157468"/>
            <a:chExt cx="1293486" cy="5195689"/>
          </a:xfrm>
        </p:grpSpPr>
        <p:grpSp>
          <p:nvGrpSpPr>
            <p:cNvPr id="23" name="组合 22"/>
            <p:cNvGrpSpPr/>
            <p:nvPr/>
          </p:nvGrpSpPr>
          <p:grpSpPr>
            <a:xfrm>
              <a:off x="7582045" y="157468"/>
              <a:ext cx="1293486" cy="5195689"/>
              <a:chOff x="7621632" y="429075"/>
              <a:chExt cx="910808" cy="4368077"/>
            </a:xfrm>
          </p:grpSpPr>
          <p:sp>
            <p:nvSpPr>
              <p:cNvPr id="14" name="圆角矩形 13"/>
              <p:cNvSpPr/>
              <p:nvPr/>
            </p:nvSpPr>
            <p:spPr>
              <a:xfrm>
                <a:off x="7668344"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7621632" y="442067"/>
                <a:ext cx="864096" cy="4323745"/>
              </a:xfrm>
              <a:prstGeom prst="roundRect">
                <a:avLst/>
              </a:prstGeom>
              <a:solidFill>
                <a:srgbClr val="E448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TextBox 35"/>
            <p:cNvSpPr txBox="1"/>
            <p:nvPr/>
          </p:nvSpPr>
          <p:spPr>
            <a:xfrm>
              <a:off x="7861847" y="1563322"/>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p>
              <a:pPr algn="ctr"/>
              <a:r>
                <a:rPr lang="zh-CN" altLang="en-US" sz="4000" b="1" spc="150" dirty="0" smtClean="0">
                  <a:ln w="11430"/>
                  <a:solidFill>
                    <a:schemeClr val="bg1"/>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rPr>
                <a:t>教学效果</a:t>
              </a:r>
              <a:endParaRPr lang="zh-CN" altLang="en-US" sz="4000" b="1" spc="150" dirty="0">
                <a:ln w="11430"/>
                <a:solidFill>
                  <a:schemeClr val="bg1"/>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endParaRPr>
            </a:p>
          </p:txBody>
        </p:sp>
      </p:grpSp>
      <p:sp>
        <p:nvSpPr>
          <p:cNvPr id="40" name="矩形 39"/>
          <p:cNvSpPr/>
          <p:nvPr/>
        </p:nvSpPr>
        <p:spPr>
          <a:xfrm>
            <a:off x="5508104" y="2462909"/>
            <a:ext cx="2880320" cy="3816424"/>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宋体" panose="02010600030101010101" pitchFamily="2" charset="-122"/>
              <a:cs typeface="+mn-cs"/>
            </a:endParaRPr>
          </a:p>
        </p:txBody>
      </p:sp>
      <p:grpSp>
        <p:nvGrpSpPr>
          <p:cNvPr id="28" name="组合 27"/>
          <p:cNvGrpSpPr/>
          <p:nvPr/>
        </p:nvGrpSpPr>
        <p:grpSpPr>
          <a:xfrm flipH="1">
            <a:off x="6300562" y="3789040"/>
            <a:ext cx="2412268" cy="2808312"/>
            <a:chOff x="5202440" y="3518715"/>
            <a:chExt cx="2412268" cy="2808312"/>
          </a:xfrm>
          <a:solidFill>
            <a:srgbClr val="435258"/>
          </a:solidFill>
        </p:grpSpPr>
        <p:sp>
          <p:nvSpPr>
            <p:cNvPr id="41" name="矩形 40"/>
            <p:cNvSpPr/>
            <p:nvPr/>
          </p:nvSpPr>
          <p:spPr>
            <a:xfrm>
              <a:off x="5202440" y="3518715"/>
              <a:ext cx="108012" cy="2808312"/>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宋体" panose="02010600030101010101" pitchFamily="2" charset="-122"/>
                <a:cs typeface="+mn-cs"/>
              </a:endParaRPr>
            </a:p>
          </p:txBody>
        </p:sp>
        <p:sp>
          <p:nvSpPr>
            <p:cNvPr id="42" name="矩形 41"/>
            <p:cNvSpPr/>
            <p:nvPr/>
          </p:nvSpPr>
          <p:spPr>
            <a:xfrm rot="5400000">
              <a:off x="6372570" y="5084889"/>
              <a:ext cx="108012" cy="2376264"/>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宋体" panose="02010600030101010101" pitchFamily="2" charset="-122"/>
                <a:cs typeface="+mn-cs"/>
              </a:endParaRPr>
            </a:p>
          </p:txBody>
        </p:sp>
      </p:grpSp>
      <p:sp>
        <p:nvSpPr>
          <p:cNvPr id="44" name="TextBox 43"/>
          <p:cNvSpPr txBox="1"/>
          <p:nvPr/>
        </p:nvSpPr>
        <p:spPr>
          <a:xfrm>
            <a:off x="110844" y="5373216"/>
            <a:ext cx="5244441" cy="1292662"/>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Click here to add your text.Click here to add your text.Click here to add your text.Click here to add your text.Click here to add your text.Click here to add your text.Click here to add your text.Click here to add your text.Click here to add your text.Click here to add your text.Click here to add your text.</a:t>
            </a:r>
            <a:endParaRPr kumimoji="0" lang="zh-CN" altLang="en-US" sz="1200" b="0" i="0" u="none" strike="noStrike" kern="0" cap="none" spc="0" normalizeH="0" baseline="0" noProof="0" dirty="0" smtClean="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endParaRPr>
          </a:p>
        </p:txBody>
      </p:sp>
      <p:sp>
        <p:nvSpPr>
          <p:cNvPr id="45" name="TextBox 44"/>
          <p:cNvSpPr txBox="1"/>
          <p:nvPr/>
        </p:nvSpPr>
        <p:spPr>
          <a:xfrm>
            <a:off x="-36789" y="4962363"/>
            <a:ext cx="3729423" cy="461665"/>
          </a:xfrm>
          <a:prstGeom prst="rect">
            <a:avLst/>
          </a:prstGeom>
          <a:noFill/>
        </p:spPr>
        <p:txBody>
          <a:bodyPr wrap="square" rtlCol="0">
            <a:spAutoFit/>
          </a:bodyPr>
          <a:lstStyle/>
          <a:p>
            <a:r>
              <a:rPr lang="en-US" altLang="zh-CN" sz="2400" dirty="0" smtClean="0">
                <a:solidFill>
                  <a:srgbClr val="435258"/>
                </a:solidFill>
                <a:latin typeface="Helvetica Light" pitchFamily="50" charset="0"/>
              </a:rPr>
              <a:t>Teaching</a:t>
            </a:r>
            <a:r>
              <a:rPr lang="en-US" altLang="zh-CN" sz="2400" baseline="0" dirty="0" smtClean="0">
                <a:solidFill>
                  <a:srgbClr val="435258"/>
                </a:solidFill>
                <a:latin typeface="Helvetica Light" pitchFamily="50" charset="0"/>
              </a:rPr>
              <a:t> </a:t>
            </a:r>
            <a:r>
              <a:rPr lang="en-US" altLang="zh-CN" sz="2400" dirty="0" smtClean="0">
                <a:solidFill>
                  <a:srgbClr val="435258"/>
                </a:solidFill>
                <a:latin typeface="Helvetica Light" pitchFamily="50" charset="0"/>
              </a:rPr>
              <a:t>analysis</a:t>
            </a:r>
            <a:endParaRPr lang="en-US" altLang="zh-CN" sz="2400" dirty="0" smtClean="0">
              <a:solidFill>
                <a:srgbClr val="435258"/>
              </a:solidFill>
              <a:latin typeface="Helvetica Light" pitchFamily="50" charset="0"/>
            </a:endParaRPr>
          </a:p>
        </p:txBody>
      </p:sp>
      <p:pic>
        <p:nvPicPr>
          <p:cNvPr id="2050" name="Picture 2" descr="E:\2016P素材\123\512个各行各业背景透明人物头像png图标素材\image53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828600" y="2564904"/>
            <a:ext cx="2882900" cy="2895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nodeType="afterEffect">
                                  <p:stCondLst>
                                    <p:cond delay="0"/>
                                  </p:stCondLst>
                                  <p:childTnLst>
                                    <p:anim calcmode="lin" valueType="num">
                                      <p:cBhvr additive="base">
                                        <p:cTn id="6" dur="500"/>
                                        <p:tgtEl>
                                          <p:spTgt spid="24"/>
                                        </p:tgtEl>
                                        <p:attrNameLst>
                                          <p:attrName>ppt_x</p:attrName>
                                        </p:attrNameLst>
                                      </p:cBhvr>
                                      <p:tavLst>
                                        <p:tav tm="0">
                                          <p:val>
                                            <p:strVal val="ppt_x"/>
                                          </p:val>
                                        </p:tav>
                                        <p:tav tm="100000">
                                          <p:val>
                                            <p:strVal val="ppt_x"/>
                                          </p:val>
                                        </p:tav>
                                      </p:tavLst>
                                    </p:anim>
                                    <p:anim calcmode="lin" valueType="num">
                                      <p:cBhvr additive="base">
                                        <p:cTn id="7" dur="500"/>
                                        <p:tgtEl>
                                          <p:spTgt spid="24"/>
                                        </p:tgtEl>
                                        <p:attrNameLst>
                                          <p:attrName>ppt_y</p:attrName>
                                        </p:attrNameLst>
                                      </p:cBhvr>
                                      <p:tavLst>
                                        <p:tav tm="0">
                                          <p:val>
                                            <p:strVal val="ppt_y"/>
                                          </p:val>
                                        </p:tav>
                                        <p:tav tm="100000">
                                          <p:val>
                                            <p:strVal val="0-ppt_h/2"/>
                                          </p:val>
                                        </p:tav>
                                      </p:tavLst>
                                    </p:anim>
                                    <p:set>
                                      <p:cBhvr>
                                        <p:cTn id="8" dur="1" fill="hold">
                                          <p:stCondLst>
                                            <p:cond delay="499"/>
                                          </p:stCondLst>
                                        </p:cTn>
                                        <p:tgtEl>
                                          <p:spTgt spid="24"/>
                                        </p:tgtEl>
                                        <p:attrNameLst>
                                          <p:attrName>style.visibility</p:attrName>
                                        </p:attrNameLst>
                                      </p:cBhvr>
                                      <p:to>
                                        <p:strVal val="hidden"/>
                                      </p:to>
                                    </p:set>
                                  </p:childTnLst>
                                </p:cTn>
                              </p:par>
                              <p:par>
                                <p:cTn id="9" presetID="2" presetClass="exit" presetSubtype="1" fill="hold" nodeType="withEffect">
                                  <p:stCondLst>
                                    <p:cond delay="0"/>
                                  </p:stCondLst>
                                  <p:childTnLst>
                                    <p:anim calcmode="lin" valueType="num">
                                      <p:cBhvr additive="base">
                                        <p:cTn id="10" dur="500"/>
                                        <p:tgtEl>
                                          <p:spTgt spid="26"/>
                                        </p:tgtEl>
                                        <p:attrNameLst>
                                          <p:attrName>ppt_x</p:attrName>
                                        </p:attrNameLst>
                                      </p:cBhvr>
                                      <p:tavLst>
                                        <p:tav tm="0">
                                          <p:val>
                                            <p:strVal val="ppt_x"/>
                                          </p:val>
                                        </p:tav>
                                        <p:tav tm="100000">
                                          <p:val>
                                            <p:strVal val="ppt_x"/>
                                          </p:val>
                                        </p:tav>
                                      </p:tavLst>
                                    </p:anim>
                                    <p:anim calcmode="lin" valueType="num">
                                      <p:cBhvr additive="base">
                                        <p:cTn id="11" dur="500"/>
                                        <p:tgtEl>
                                          <p:spTgt spid="26"/>
                                        </p:tgtEl>
                                        <p:attrNameLst>
                                          <p:attrName>ppt_y</p:attrName>
                                        </p:attrNameLst>
                                      </p:cBhvr>
                                      <p:tavLst>
                                        <p:tav tm="0">
                                          <p:val>
                                            <p:strVal val="ppt_y"/>
                                          </p:val>
                                        </p:tav>
                                        <p:tav tm="100000">
                                          <p:val>
                                            <p:strVal val="0-ppt_h/2"/>
                                          </p:val>
                                        </p:tav>
                                      </p:tavLst>
                                    </p:anim>
                                    <p:set>
                                      <p:cBhvr>
                                        <p:cTn id="12" dur="1" fill="hold">
                                          <p:stCondLst>
                                            <p:cond delay="499"/>
                                          </p:stCondLst>
                                        </p:cTn>
                                        <p:tgtEl>
                                          <p:spTgt spid="26"/>
                                        </p:tgtEl>
                                        <p:attrNameLst>
                                          <p:attrName>style.visibility</p:attrName>
                                        </p:attrNameLst>
                                      </p:cBhvr>
                                      <p:to>
                                        <p:strVal val="hidden"/>
                                      </p:to>
                                    </p:set>
                                  </p:childTnLst>
                                </p:cTn>
                              </p:par>
                              <p:par>
                                <p:cTn id="13" presetID="2" presetClass="exit" presetSubtype="1" fill="hold" nodeType="withEffect">
                                  <p:stCondLst>
                                    <p:cond delay="0"/>
                                  </p:stCondLst>
                                  <p:childTnLst>
                                    <p:anim calcmode="lin" valueType="num">
                                      <p:cBhvr additive="base">
                                        <p:cTn id="14" dur="500"/>
                                        <p:tgtEl>
                                          <p:spTgt spid="27"/>
                                        </p:tgtEl>
                                        <p:attrNameLst>
                                          <p:attrName>ppt_x</p:attrName>
                                        </p:attrNameLst>
                                      </p:cBhvr>
                                      <p:tavLst>
                                        <p:tav tm="0">
                                          <p:val>
                                            <p:strVal val="ppt_x"/>
                                          </p:val>
                                        </p:tav>
                                        <p:tav tm="100000">
                                          <p:val>
                                            <p:strVal val="ppt_x"/>
                                          </p:val>
                                        </p:tav>
                                      </p:tavLst>
                                    </p:anim>
                                    <p:anim calcmode="lin" valueType="num">
                                      <p:cBhvr additive="base">
                                        <p:cTn id="15" dur="500"/>
                                        <p:tgtEl>
                                          <p:spTgt spid="27"/>
                                        </p:tgtEl>
                                        <p:attrNameLst>
                                          <p:attrName>ppt_y</p:attrName>
                                        </p:attrNameLst>
                                      </p:cBhvr>
                                      <p:tavLst>
                                        <p:tav tm="0">
                                          <p:val>
                                            <p:strVal val="ppt_y"/>
                                          </p:val>
                                        </p:tav>
                                        <p:tav tm="100000">
                                          <p:val>
                                            <p:strVal val="0-ppt_h/2"/>
                                          </p:val>
                                        </p:tav>
                                      </p:tavLst>
                                    </p:anim>
                                    <p:set>
                                      <p:cBhvr>
                                        <p:cTn id="16" dur="1" fill="hold">
                                          <p:stCondLst>
                                            <p:cond delay="499"/>
                                          </p:stCondLst>
                                        </p:cTn>
                                        <p:tgtEl>
                                          <p:spTgt spid="27"/>
                                        </p:tgtEl>
                                        <p:attrNameLst>
                                          <p:attrName>style.visibility</p:attrName>
                                        </p:attrNameLst>
                                      </p:cBhvr>
                                      <p:to>
                                        <p:strVal val="hidden"/>
                                      </p:to>
                                    </p:set>
                                  </p:childTnLst>
                                </p:cTn>
                              </p:par>
                            </p:childTnLst>
                          </p:cTn>
                        </p:par>
                        <p:par>
                          <p:cTn id="17" fill="hold">
                            <p:stCondLst>
                              <p:cond delay="500"/>
                            </p:stCondLst>
                            <p:childTnLst>
                              <p:par>
                                <p:cTn id="18" presetID="2" presetClass="entr" presetSubtype="2"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additive="base">
                                        <p:cTn id="20" dur="500" fill="hold"/>
                                        <p:tgtEl>
                                          <p:spTgt spid="28"/>
                                        </p:tgtEl>
                                        <p:attrNameLst>
                                          <p:attrName>ppt_x</p:attrName>
                                        </p:attrNameLst>
                                      </p:cBhvr>
                                      <p:tavLst>
                                        <p:tav tm="0">
                                          <p:val>
                                            <p:strVal val="1+#ppt_w/2"/>
                                          </p:val>
                                        </p:tav>
                                        <p:tav tm="100000">
                                          <p:val>
                                            <p:strVal val="#ppt_x"/>
                                          </p:val>
                                        </p:tav>
                                      </p:tavLst>
                                    </p:anim>
                                    <p:anim calcmode="lin" valueType="num">
                                      <p:cBhvr additive="base">
                                        <p:cTn id="21" dur="500" fill="hold"/>
                                        <p:tgtEl>
                                          <p:spTgt spid="28"/>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55" presetClass="entr" presetSubtype="0"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p:cTn id="25" dur="500" fill="hold"/>
                                        <p:tgtEl>
                                          <p:spTgt spid="40"/>
                                        </p:tgtEl>
                                        <p:attrNameLst>
                                          <p:attrName>ppt_w</p:attrName>
                                        </p:attrNameLst>
                                      </p:cBhvr>
                                      <p:tavLst>
                                        <p:tav tm="0">
                                          <p:val>
                                            <p:strVal val="#ppt_w*0.70"/>
                                          </p:val>
                                        </p:tav>
                                        <p:tav tm="100000">
                                          <p:val>
                                            <p:strVal val="#ppt_w"/>
                                          </p:val>
                                        </p:tav>
                                      </p:tavLst>
                                    </p:anim>
                                    <p:anim calcmode="lin" valueType="num">
                                      <p:cBhvr>
                                        <p:cTn id="26" dur="500" fill="hold"/>
                                        <p:tgtEl>
                                          <p:spTgt spid="40"/>
                                        </p:tgtEl>
                                        <p:attrNameLst>
                                          <p:attrName>ppt_h</p:attrName>
                                        </p:attrNameLst>
                                      </p:cBhvr>
                                      <p:tavLst>
                                        <p:tav tm="0">
                                          <p:val>
                                            <p:strVal val="#ppt_h"/>
                                          </p:val>
                                        </p:tav>
                                        <p:tav tm="100000">
                                          <p:val>
                                            <p:strVal val="#ppt_h"/>
                                          </p:val>
                                        </p:tav>
                                      </p:tavLst>
                                    </p:anim>
                                    <p:animEffect transition="in" filter="fade">
                                      <p:cBhvr>
                                        <p:cTn id="27" dur="500"/>
                                        <p:tgtEl>
                                          <p:spTgt spid="40"/>
                                        </p:tgtEl>
                                      </p:cBhvr>
                                    </p:animEffect>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2050"/>
                                        </p:tgtEl>
                                        <p:attrNameLst>
                                          <p:attrName>style.visibility</p:attrName>
                                        </p:attrNameLst>
                                      </p:cBhvr>
                                      <p:to>
                                        <p:strVal val="visible"/>
                                      </p:to>
                                    </p:set>
                                    <p:animEffect transition="in" filter="fade">
                                      <p:cBhvr>
                                        <p:cTn id="31" dur="500"/>
                                        <p:tgtEl>
                                          <p:spTgt spid="2050"/>
                                        </p:tgtEl>
                                      </p:cBhvr>
                                    </p:animEffect>
                                  </p:childTnLst>
                                </p:cTn>
                              </p:par>
                            </p:childTnLst>
                          </p:cTn>
                        </p:par>
                        <p:par>
                          <p:cTn id="32" fill="hold">
                            <p:stCondLst>
                              <p:cond delay="2000"/>
                            </p:stCondLst>
                            <p:childTnLst>
                              <p:par>
                                <p:cTn id="33" presetID="22" presetClass="entr" presetSubtype="1"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wipe(up)">
                                      <p:cBhvr>
                                        <p:cTn id="35" dur="500"/>
                                        <p:tgtEl>
                                          <p:spTgt spid="45"/>
                                        </p:tgtEl>
                                      </p:cBhvr>
                                    </p:animEffect>
                                  </p:childTnLst>
                                </p:cTn>
                              </p:par>
                            </p:childTnLst>
                          </p:cTn>
                        </p:par>
                        <p:par>
                          <p:cTn id="36" fill="hold">
                            <p:stCondLst>
                              <p:cond delay="2500"/>
                            </p:stCondLst>
                            <p:childTnLst>
                              <p:par>
                                <p:cTn id="37" presetID="22" presetClass="entr" presetSubtype="1"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wipe(up)">
                                      <p:cBhvr>
                                        <p:cTn id="39" dur="500"/>
                                        <p:tgtEl>
                                          <p:spTgt spid="44"/>
                                        </p:tgtEl>
                                      </p:cBhvr>
                                    </p:animEffect>
                                  </p:childTnLst>
                                </p:cTn>
                              </p:par>
                            </p:childTnLst>
                          </p:cTn>
                        </p:par>
                        <p:par>
                          <p:cTn id="40" fill="hold">
                            <p:stCondLst>
                              <p:cond delay="3000"/>
                            </p:stCondLst>
                            <p:childTnLst>
                              <p:par>
                                <p:cTn id="41" presetID="26" presetClass="emph" presetSubtype="0" fill="hold" nodeType="afterEffect">
                                  <p:stCondLst>
                                    <p:cond delay="0"/>
                                  </p:stCondLst>
                                  <p:childTnLst>
                                    <p:animEffect transition="out" filter="fade">
                                      <p:cBhvr>
                                        <p:cTn id="42" dur="500" tmFilter="0, 0; .2, .5; .8, .5; 1, 0"/>
                                        <p:tgtEl>
                                          <p:spTgt spid="3"/>
                                        </p:tgtEl>
                                      </p:cBhvr>
                                    </p:animEffect>
                                    <p:animScale>
                                      <p:cBhvr>
                                        <p:cTn id="43" dur="2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4" grpId="0"/>
      <p:bldP spid="4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 y="-1854"/>
            <a:ext cx="9143999" cy="6860986"/>
            <a:chOff x="-283977" y="779393"/>
            <a:chExt cx="10108415" cy="6943838"/>
          </a:xfrm>
        </p:grpSpPr>
        <p:pic>
          <p:nvPicPr>
            <p:cNvPr id="4"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5753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4494608"/>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3270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2046335"/>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779393"/>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1588" y="644688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5" name="组合 24"/>
          <p:cNvGrpSpPr/>
          <p:nvPr/>
        </p:nvGrpSpPr>
        <p:grpSpPr>
          <a:xfrm>
            <a:off x="78477" y="282754"/>
            <a:ext cx="9000000" cy="6495695"/>
            <a:chOff x="410612" y="490688"/>
            <a:chExt cx="8265845" cy="5962649"/>
          </a:xfrm>
        </p:grpSpPr>
        <p:sp>
          <p:nvSpPr>
            <p:cNvPr id="16" name="圆角矩形 15"/>
            <p:cNvSpPr/>
            <p:nvPr/>
          </p:nvSpPr>
          <p:spPr>
            <a:xfrm>
              <a:off x="467545" y="538783"/>
              <a:ext cx="8208912" cy="5914554"/>
            </a:xfrm>
            <a:prstGeom prst="roundRect">
              <a:avLst>
                <a:gd name="adj" fmla="val 5214"/>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圆角矩形 28"/>
            <p:cNvSpPr/>
            <p:nvPr/>
          </p:nvSpPr>
          <p:spPr>
            <a:xfrm>
              <a:off x="410612" y="490688"/>
              <a:ext cx="8208912" cy="5914554"/>
            </a:xfrm>
            <a:prstGeom prst="roundRect">
              <a:avLst>
                <a:gd name="adj" fmla="val 5214"/>
              </a:avLst>
            </a:prstGeom>
            <a:pattFill prst="ltUpDiag">
              <a:fgClr>
                <a:srgbClr val="F4F4F4"/>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grpSp>
        <p:nvGrpSpPr>
          <p:cNvPr id="3" name="组合 2"/>
          <p:cNvGrpSpPr/>
          <p:nvPr/>
        </p:nvGrpSpPr>
        <p:grpSpPr>
          <a:xfrm>
            <a:off x="3329251" y="157397"/>
            <a:ext cx="1292492" cy="5195761"/>
            <a:chOff x="3329251" y="157397"/>
            <a:chExt cx="1292492" cy="5195761"/>
          </a:xfrm>
        </p:grpSpPr>
        <p:grpSp>
          <p:nvGrpSpPr>
            <p:cNvPr id="17" name="组合 16"/>
            <p:cNvGrpSpPr/>
            <p:nvPr/>
          </p:nvGrpSpPr>
          <p:grpSpPr>
            <a:xfrm>
              <a:off x="3329251" y="157397"/>
              <a:ext cx="1292492" cy="5195761"/>
              <a:chOff x="4237956" y="429015"/>
              <a:chExt cx="910108" cy="4368137"/>
            </a:xfrm>
          </p:grpSpPr>
          <p:sp>
            <p:nvSpPr>
              <p:cNvPr id="11" name="圆角矩形 10"/>
              <p:cNvSpPr/>
              <p:nvPr/>
            </p:nvSpPr>
            <p:spPr>
              <a:xfrm>
                <a:off x="4283968"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圆角矩形 14"/>
              <p:cNvSpPr/>
              <p:nvPr/>
            </p:nvSpPr>
            <p:spPr>
              <a:xfrm>
                <a:off x="4237956" y="429015"/>
                <a:ext cx="864096" cy="4323745"/>
              </a:xfrm>
              <a:prstGeom prst="roundRect">
                <a:avLst/>
              </a:prstGeom>
              <a:solidFill>
                <a:srgbClr val="4352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 name="TextBox 1"/>
            <p:cNvSpPr txBox="1"/>
            <p:nvPr/>
          </p:nvSpPr>
          <p:spPr>
            <a:xfrm>
              <a:off x="3608059" y="1563326"/>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defRPr>
              </a:lvl1pPr>
            </a:lstStyle>
            <a:p>
              <a:r>
                <a:rPr lang="zh-CN" altLang="en-US" dirty="0">
                  <a:solidFill>
                    <a:prstClr val="white"/>
                  </a:solidFill>
                </a:rPr>
                <a:t>教学分析</a:t>
              </a:r>
              <a:endParaRPr lang="zh-CN" altLang="en-US" dirty="0">
                <a:solidFill>
                  <a:prstClr val="white"/>
                </a:solidFill>
              </a:endParaRPr>
            </a:p>
          </p:txBody>
        </p:sp>
      </p:grpSp>
      <p:grpSp>
        <p:nvGrpSpPr>
          <p:cNvPr id="24" name="组合 23"/>
          <p:cNvGrpSpPr/>
          <p:nvPr/>
        </p:nvGrpSpPr>
        <p:grpSpPr>
          <a:xfrm>
            <a:off x="4741713" y="150052"/>
            <a:ext cx="1300236" cy="5195690"/>
            <a:chOff x="4741713" y="150052"/>
            <a:chExt cx="1300236" cy="5195690"/>
          </a:xfrm>
        </p:grpSpPr>
        <p:grpSp>
          <p:nvGrpSpPr>
            <p:cNvPr id="21" name="组合 20"/>
            <p:cNvGrpSpPr/>
            <p:nvPr/>
          </p:nvGrpSpPr>
          <p:grpSpPr>
            <a:xfrm>
              <a:off x="4741713" y="150052"/>
              <a:ext cx="1300236" cy="5195690"/>
              <a:chOff x="5312622" y="422268"/>
              <a:chExt cx="915562" cy="4368077"/>
            </a:xfrm>
          </p:grpSpPr>
          <p:sp>
            <p:nvSpPr>
              <p:cNvPr id="12" name="圆角矩形 11"/>
              <p:cNvSpPr/>
              <p:nvPr/>
            </p:nvSpPr>
            <p:spPr>
              <a:xfrm>
                <a:off x="5364088" y="422268"/>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圆角矩形 17"/>
              <p:cNvSpPr/>
              <p:nvPr/>
            </p:nvSpPr>
            <p:spPr>
              <a:xfrm>
                <a:off x="5312622" y="431269"/>
                <a:ext cx="864096" cy="4323744"/>
              </a:xfrm>
              <a:prstGeom prst="roundRect">
                <a:avLst/>
              </a:prstGeom>
              <a:solidFill>
                <a:srgbClr val="1E6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4" name="TextBox 33"/>
            <p:cNvSpPr txBox="1"/>
            <p:nvPr/>
          </p:nvSpPr>
          <p:spPr>
            <a:xfrm>
              <a:off x="5028265" y="1563325"/>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defRPr>
              </a:lvl1pPr>
            </a:lstStyle>
            <a:p>
              <a:r>
                <a:rPr lang="zh-CN" altLang="en-US" dirty="0">
                  <a:solidFill>
                    <a:prstClr val="white"/>
                  </a:solidFill>
                </a:rPr>
                <a:t>教学策略</a:t>
              </a:r>
              <a:endParaRPr lang="zh-CN" altLang="en-US" dirty="0">
                <a:solidFill>
                  <a:prstClr val="white"/>
                </a:solidFill>
              </a:endParaRPr>
            </a:p>
          </p:txBody>
        </p:sp>
      </p:grpSp>
      <p:grpSp>
        <p:nvGrpSpPr>
          <p:cNvPr id="26" name="组合 25"/>
          <p:cNvGrpSpPr/>
          <p:nvPr/>
        </p:nvGrpSpPr>
        <p:grpSpPr>
          <a:xfrm>
            <a:off x="6161919" y="150051"/>
            <a:ext cx="1300157" cy="5195690"/>
            <a:chOff x="6161919" y="150051"/>
            <a:chExt cx="1300157" cy="5195690"/>
          </a:xfrm>
        </p:grpSpPr>
        <p:grpSp>
          <p:nvGrpSpPr>
            <p:cNvPr id="22" name="组合 21"/>
            <p:cNvGrpSpPr/>
            <p:nvPr/>
          </p:nvGrpSpPr>
          <p:grpSpPr>
            <a:xfrm>
              <a:off x="6161919" y="150051"/>
              <a:ext cx="1300157" cy="5195690"/>
              <a:chOff x="6464806" y="422267"/>
              <a:chExt cx="915506" cy="4368077"/>
            </a:xfrm>
          </p:grpSpPr>
          <p:sp>
            <p:nvSpPr>
              <p:cNvPr id="13" name="圆角矩形 12"/>
              <p:cNvSpPr/>
              <p:nvPr/>
            </p:nvSpPr>
            <p:spPr>
              <a:xfrm>
                <a:off x="6516216" y="422267"/>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圆角矩形 18"/>
              <p:cNvSpPr/>
              <p:nvPr/>
            </p:nvSpPr>
            <p:spPr>
              <a:xfrm>
                <a:off x="6464806" y="434469"/>
                <a:ext cx="864096" cy="4323744"/>
              </a:xfrm>
              <a:prstGeom prst="roundRect">
                <a:avLst/>
              </a:prstGeom>
              <a:solidFill>
                <a:srgbClr val="2A8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5" name="TextBox 34"/>
            <p:cNvSpPr txBox="1"/>
            <p:nvPr/>
          </p:nvSpPr>
          <p:spPr>
            <a:xfrm>
              <a:off x="6448392" y="1563324"/>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defRPr>
              </a:lvl1pPr>
            </a:lstStyle>
            <a:p>
              <a:r>
                <a:rPr lang="zh-CN" altLang="en-US" dirty="0">
                  <a:solidFill>
                    <a:prstClr val="white"/>
                  </a:solidFill>
                </a:rPr>
                <a:t>教学过程</a:t>
              </a:r>
              <a:endParaRPr lang="zh-CN" altLang="en-US" dirty="0">
                <a:solidFill>
                  <a:prstClr val="white"/>
                </a:solidFill>
              </a:endParaRPr>
            </a:p>
          </p:txBody>
        </p:sp>
      </p:grpSp>
      <p:grpSp>
        <p:nvGrpSpPr>
          <p:cNvPr id="27" name="组合 26"/>
          <p:cNvGrpSpPr/>
          <p:nvPr/>
        </p:nvGrpSpPr>
        <p:grpSpPr>
          <a:xfrm>
            <a:off x="7582045" y="157468"/>
            <a:ext cx="1293486" cy="5195689"/>
            <a:chOff x="7582045" y="157468"/>
            <a:chExt cx="1293486" cy="5195689"/>
          </a:xfrm>
        </p:grpSpPr>
        <p:grpSp>
          <p:nvGrpSpPr>
            <p:cNvPr id="23" name="组合 22"/>
            <p:cNvGrpSpPr/>
            <p:nvPr/>
          </p:nvGrpSpPr>
          <p:grpSpPr>
            <a:xfrm>
              <a:off x="7582045" y="157468"/>
              <a:ext cx="1293486" cy="5195689"/>
              <a:chOff x="7621632" y="429075"/>
              <a:chExt cx="910808" cy="4368077"/>
            </a:xfrm>
          </p:grpSpPr>
          <p:sp>
            <p:nvSpPr>
              <p:cNvPr id="14" name="圆角矩形 13"/>
              <p:cNvSpPr/>
              <p:nvPr/>
            </p:nvSpPr>
            <p:spPr>
              <a:xfrm>
                <a:off x="7668344"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圆角矩形 19"/>
              <p:cNvSpPr/>
              <p:nvPr/>
            </p:nvSpPr>
            <p:spPr>
              <a:xfrm>
                <a:off x="7621632" y="442067"/>
                <a:ext cx="864096" cy="4323745"/>
              </a:xfrm>
              <a:prstGeom prst="roundRect">
                <a:avLst/>
              </a:prstGeom>
              <a:solidFill>
                <a:srgbClr val="E448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6" name="TextBox 35"/>
            <p:cNvSpPr txBox="1"/>
            <p:nvPr/>
          </p:nvSpPr>
          <p:spPr>
            <a:xfrm>
              <a:off x="7861847" y="1563322"/>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p>
              <a:pPr algn="ctr"/>
              <a:r>
                <a:rPr lang="zh-CN" altLang="en-US" sz="4000" b="1" spc="150" dirty="0" smtClean="0">
                  <a:ln w="11430"/>
                  <a:solidFill>
                    <a:prstClr val="white"/>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rPr>
                <a:t>教学</a:t>
              </a:r>
              <a:r>
                <a:rPr lang="zh-CN" altLang="en-US" sz="4000" b="1" spc="150" dirty="0">
                  <a:ln w="11430"/>
                  <a:solidFill>
                    <a:prstClr val="white"/>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rPr>
                <a:t>效果</a:t>
              </a:r>
              <a:endParaRPr lang="zh-CN" altLang="en-US" sz="4000" b="1" spc="150" dirty="0">
                <a:ln w="11430"/>
                <a:solidFill>
                  <a:prstClr val="white"/>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endParaRPr>
            </a:p>
          </p:txBody>
        </p:sp>
      </p:grpSp>
      <p:sp>
        <p:nvSpPr>
          <p:cNvPr id="40" name="矩形 39"/>
          <p:cNvSpPr/>
          <p:nvPr/>
        </p:nvSpPr>
        <p:spPr>
          <a:xfrm>
            <a:off x="683568" y="2462909"/>
            <a:ext cx="2880320" cy="3816424"/>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a:endParaRPr lang="zh-CN" altLang="en-US" kern="0">
              <a:solidFill>
                <a:sysClr val="window" lastClr="FFFFFF"/>
              </a:solidFill>
              <a:latin typeface="微软雅黑" panose="020B0503020204020204" pitchFamily="34" charset="-122"/>
            </a:endParaRPr>
          </a:p>
        </p:txBody>
      </p:sp>
      <p:grpSp>
        <p:nvGrpSpPr>
          <p:cNvPr id="28" name="组合 27"/>
          <p:cNvGrpSpPr/>
          <p:nvPr/>
        </p:nvGrpSpPr>
        <p:grpSpPr>
          <a:xfrm>
            <a:off x="362264" y="3789040"/>
            <a:ext cx="2412268" cy="2808312"/>
            <a:chOff x="5202440" y="3518715"/>
            <a:chExt cx="2412268" cy="2808312"/>
          </a:xfrm>
          <a:solidFill>
            <a:schemeClr val="accent6"/>
          </a:solidFill>
        </p:grpSpPr>
        <p:sp>
          <p:nvSpPr>
            <p:cNvPr id="41" name="矩形 40"/>
            <p:cNvSpPr/>
            <p:nvPr/>
          </p:nvSpPr>
          <p:spPr>
            <a:xfrm>
              <a:off x="5202440" y="3518715"/>
              <a:ext cx="108012" cy="2808312"/>
            </a:xfrm>
            <a:prstGeom prst="rect">
              <a:avLst/>
            </a:prstGeom>
            <a:grpFill/>
            <a:ln w="25400" cap="flat" cmpd="sng" algn="ctr">
              <a:noFill/>
              <a:prstDash val="solid"/>
            </a:ln>
            <a:effectLst/>
          </p:spPr>
          <p:txBody>
            <a:bodyPr rtlCol="0" anchor="ctr"/>
            <a:lstStyle/>
            <a:p>
              <a:pPr algn="ctr"/>
              <a:endParaRPr lang="zh-CN" altLang="en-US" kern="0">
                <a:solidFill>
                  <a:sysClr val="window" lastClr="FFFFFF"/>
                </a:solidFill>
                <a:latin typeface="微软雅黑" panose="020B0503020204020204" pitchFamily="34" charset="-122"/>
              </a:endParaRPr>
            </a:p>
          </p:txBody>
        </p:sp>
        <p:sp>
          <p:nvSpPr>
            <p:cNvPr id="42" name="矩形 41"/>
            <p:cNvSpPr/>
            <p:nvPr/>
          </p:nvSpPr>
          <p:spPr>
            <a:xfrm rot="5400000">
              <a:off x="6372570" y="5084889"/>
              <a:ext cx="108012" cy="2376264"/>
            </a:xfrm>
            <a:prstGeom prst="rect">
              <a:avLst/>
            </a:prstGeom>
            <a:grpFill/>
            <a:ln w="25400" cap="flat" cmpd="sng" algn="ctr">
              <a:noFill/>
              <a:prstDash val="solid"/>
            </a:ln>
            <a:effectLst/>
          </p:spPr>
          <p:txBody>
            <a:bodyPr rtlCol="0" anchor="ctr"/>
            <a:lstStyle/>
            <a:p>
              <a:pPr algn="ctr"/>
              <a:endParaRPr lang="zh-CN" altLang="en-US" kern="0">
                <a:solidFill>
                  <a:sysClr val="window" lastClr="FFFFFF"/>
                </a:solidFill>
                <a:latin typeface="微软雅黑" panose="020B0503020204020204" pitchFamily="34" charset="-122"/>
              </a:endParaRPr>
            </a:p>
          </p:txBody>
        </p:sp>
      </p:grpSp>
      <p:sp>
        <p:nvSpPr>
          <p:cNvPr id="44" name="TextBox 43"/>
          <p:cNvSpPr txBox="1"/>
          <p:nvPr/>
        </p:nvSpPr>
        <p:spPr>
          <a:xfrm>
            <a:off x="3789635" y="5661734"/>
            <a:ext cx="5318869" cy="1052596"/>
          </a:xfrm>
          <a:prstGeom prst="rect">
            <a:avLst/>
          </a:prstGeom>
          <a:noFill/>
        </p:spPr>
        <p:txBody>
          <a:bodyPr wrap="square" rtlCol="0">
            <a:spAutoFit/>
          </a:bodyPr>
          <a:lstStyle/>
          <a:p>
            <a:pPr>
              <a:lnSpc>
                <a:spcPct val="130000"/>
              </a:lnSpc>
            </a:pPr>
            <a:r>
              <a:rPr lang="en-US" altLang="zh-CN" sz="1200" kern="0" dirty="0" smtClean="0">
                <a:solidFill>
                  <a:sysClr val="windowText" lastClr="000000">
                    <a:lumMod val="50000"/>
                    <a:lumOff val="50000"/>
                  </a:sysClr>
                </a:solidFill>
                <a:latin typeface="微软雅黑" panose="020B0503020204020204" pitchFamily="34" charset="-122"/>
                <a:ea typeface="微软雅黑" panose="020B0503020204020204" pitchFamily="34" charset="-122"/>
              </a:rPr>
              <a:t>Click here to add your text.Click here to add your text.Click here to add your text.Click here to add your text.Click here to add your text.Click here to add your text.Click here to add your text.Click here to add your text.Click here to add your text.Click here</a:t>
            </a:r>
            <a:endParaRPr lang="zh-CN" altLang="en-US" sz="1200" kern="0" dirty="0" smtClean="0">
              <a:solidFill>
                <a:sysClr val="windowText" lastClr="000000">
                  <a:lumMod val="50000"/>
                  <a:lumOff val="50000"/>
                </a:sysClr>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3738114" y="5208896"/>
            <a:ext cx="3729423" cy="461665"/>
          </a:xfrm>
          <a:prstGeom prst="rect">
            <a:avLst/>
          </a:prstGeom>
          <a:noFill/>
        </p:spPr>
        <p:txBody>
          <a:bodyPr wrap="square" rtlCol="0">
            <a:spAutoFit/>
          </a:bodyPr>
          <a:lstStyle/>
          <a:p>
            <a:r>
              <a:rPr lang="en-US" altLang="zh-CN" sz="2400" dirty="0">
                <a:solidFill>
                  <a:srgbClr val="435258"/>
                </a:solidFill>
                <a:latin typeface="Helvetica Light" pitchFamily="50" charset="0"/>
              </a:rPr>
              <a:t>Teaching effect</a:t>
            </a:r>
            <a:endParaRPr lang="en-US" altLang="zh-CN" sz="2400" dirty="0">
              <a:solidFill>
                <a:srgbClr val="435258"/>
              </a:solidFill>
              <a:latin typeface="Helvetica Light" pitchFamily="50" charset="0"/>
            </a:endParaRPr>
          </a:p>
        </p:txBody>
      </p:sp>
      <p:pic>
        <p:nvPicPr>
          <p:cNvPr id="38" name="Picture 2" descr="E:\2016P素材\123\512个各行各业背景透明人物头像png图标素材\image53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2998706" y="2851792"/>
            <a:ext cx="2882900" cy="2895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p14:prism dir="d"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nodeType="withEffect">
                                  <p:stCondLst>
                                    <p:cond delay="0"/>
                                  </p:stCondLst>
                                  <p:childTnLst>
                                    <p:anim calcmode="lin" valueType="num">
                                      <p:cBhvr additive="base">
                                        <p:cTn id="6" dur="500"/>
                                        <p:tgtEl>
                                          <p:spTgt spid="3"/>
                                        </p:tgtEl>
                                        <p:attrNameLst>
                                          <p:attrName>ppt_x</p:attrName>
                                        </p:attrNameLst>
                                      </p:cBhvr>
                                      <p:tavLst>
                                        <p:tav tm="0">
                                          <p:val>
                                            <p:strVal val="ppt_x"/>
                                          </p:val>
                                        </p:tav>
                                        <p:tav tm="100000">
                                          <p:val>
                                            <p:strVal val="ppt_x"/>
                                          </p:val>
                                        </p:tav>
                                      </p:tavLst>
                                    </p:anim>
                                    <p:anim calcmode="lin" valueType="num">
                                      <p:cBhvr additive="base">
                                        <p:cTn id="7" dur="500"/>
                                        <p:tgtEl>
                                          <p:spTgt spid="3"/>
                                        </p:tgtEl>
                                        <p:attrNameLst>
                                          <p:attrName>ppt_y</p:attrName>
                                        </p:attrNameLst>
                                      </p:cBhvr>
                                      <p:tavLst>
                                        <p:tav tm="0">
                                          <p:val>
                                            <p:strVal val="ppt_y"/>
                                          </p:val>
                                        </p:tav>
                                        <p:tav tm="100000">
                                          <p:val>
                                            <p:strVal val="0-ppt_h/2"/>
                                          </p:val>
                                        </p:tav>
                                      </p:tavLst>
                                    </p:anim>
                                    <p:set>
                                      <p:cBhvr>
                                        <p:cTn id="8" dur="1" fill="hold">
                                          <p:stCondLst>
                                            <p:cond delay="499"/>
                                          </p:stCondLst>
                                        </p:cTn>
                                        <p:tgtEl>
                                          <p:spTgt spid="3"/>
                                        </p:tgtEl>
                                        <p:attrNameLst>
                                          <p:attrName>style.visibility</p:attrName>
                                        </p:attrNameLst>
                                      </p:cBhvr>
                                      <p:to>
                                        <p:strVal val="hidden"/>
                                      </p:to>
                                    </p:set>
                                  </p:childTnLst>
                                </p:cTn>
                              </p:par>
                              <p:par>
                                <p:cTn id="9" presetID="2" presetClass="exit" presetSubtype="1" fill="hold" nodeType="withEffect">
                                  <p:stCondLst>
                                    <p:cond delay="0"/>
                                  </p:stCondLst>
                                  <p:childTnLst>
                                    <p:anim calcmode="lin" valueType="num">
                                      <p:cBhvr additive="base">
                                        <p:cTn id="10" dur="500"/>
                                        <p:tgtEl>
                                          <p:spTgt spid="24"/>
                                        </p:tgtEl>
                                        <p:attrNameLst>
                                          <p:attrName>ppt_x</p:attrName>
                                        </p:attrNameLst>
                                      </p:cBhvr>
                                      <p:tavLst>
                                        <p:tav tm="0">
                                          <p:val>
                                            <p:strVal val="ppt_x"/>
                                          </p:val>
                                        </p:tav>
                                        <p:tav tm="100000">
                                          <p:val>
                                            <p:strVal val="ppt_x"/>
                                          </p:val>
                                        </p:tav>
                                      </p:tavLst>
                                    </p:anim>
                                    <p:anim calcmode="lin" valueType="num">
                                      <p:cBhvr additive="base">
                                        <p:cTn id="11" dur="500"/>
                                        <p:tgtEl>
                                          <p:spTgt spid="24"/>
                                        </p:tgtEl>
                                        <p:attrNameLst>
                                          <p:attrName>ppt_y</p:attrName>
                                        </p:attrNameLst>
                                      </p:cBhvr>
                                      <p:tavLst>
                                        <p:tav tm="0">
                                          <p:val>
                                            <p:strVal val="ppt_y"/>
                                          </p:val>
                                        </p:tav>
                                        <p:tav tm="100000">
                                          <p:val>
                                            <p:strVal val="0-ppt_h/2"/>
                                          </p:val>
                                        </p:tav>
                                      </p:tavLst>
                                    </p:anim>
                                    <p:set>
                                      <p:cBhvr>
                                        <p:cTn id="12" dur="1" fill="hold">
                                          <p:stCondLst>
                                            <p:cond delay="499"/>
                                          </p:stCondLst>
                                        </p:cTn>
                                        <p:tgtEl>
                                          <p:spTgt spid="24"/>
                                        </p:tgtEl>
                                        <p:attrNameLst>
                                          <p:attrName>style.visibility</p:attrName>
                                        </p:attrNameLst>
                                      </p:cBhvr>
                                      <p:to>
                                        <p:strVal val="hidden"/>
                                      </p:to>
                                    </p:set>
                                  </p:childTnLst>
                                </p:cTn>
                              </p:par>
                              <p:par>
                                <p:cTn id="13" presetID="2" presetClass="exit" presetSubtype="1" fill="hold" nodeType="withEffect">
                                  <p:stCondLst>
                                    <p:cond delay="0"/>
                                  </p:stCondLst>
                                  <p:childTnLst>
                                    <p:anim calcmode="lin" valueType="num">
                                      <p:cBhvr additive="base">
                                        <p:cTn id="14" dur="500"/>
                                        <p:tgtEl>
                                          <p:spTgt spid="26"/>
                                        </p:tgtEl>
                                        <p:attrNameLst>
                                          <p:attrName>ppt_x</p:attrName>
                                        </p:attrNameLst>
                                      </p:cBhvr>
                                      <p:tavLst>
                                        <p:tav tm="0">
                                          <p:val>
                                            <p:strVal val="ppt_x"/>
                                          </p:val>
                                        </p:tav>
                                        <p:tav tm="100000">
                                          <p:val>
                                            <p:strVal val="ppt_x"/>
                                          </p:val>
                                        </p:tav>
                                      </p:tavLst>
                                    </p:anim>
                                    <p:anim calcmode="lin" valueType="num">
                                      <p:cBhvr additive="base">
                                        <p:cTn id="15" dur="500"/>
                                        <p:tgtEl>
                                          <p:spTgt spid="26"/>
                                        </p:tgtEl>
                                        <p:attrNameLst>
                                          <p:attrName>ppt_y</p:attrName>
                                        </p:attrNameLst>
                                      </p:cBhvr>
                                      <p:tavLst>
                                        <p:tav tm="0">
                                          <p:val>
                                            <p:strVal val="ppt_y"/>
                                          </p:val>
                                        </p:tav>
                                        <p:tav tm="100000">
                                          <p:val>
                                            <p:strVal val="0-ppt_h/2"/>
                                          </p:val>
                                        </p:tav>
                                      </p:tavLst>
                                    </p:anim>
                                    <p:set>
                                      <p:cBhvr>
                                        <p:cTn id="16" dur="1" fill="hold">
                                          <p:stCondLst>
                                            <p:cond delay="499"/>
                                          </p:stCondLst>
                                        </p:cTn>
                                        <p:tgtEl>
                                          <p:spTgt spid="26"/>
                                        </p:tgtEl>
                                        <p:attrNameLst>
                                          <p:attrName>style.visibility</p:attrName>
                                        </p:attrNameLst>
                                      </p:cBhvr>
                                      <p:to>
                                        <p:strVal val="hidden"/>
                                      </p:to>
                                    </p:set>
                                  </p:childTnLst>
                                </p:cTn>
                              </p:par>
                            </p:childTnLst>
                          </p:cTn>
                        </p:par>
                        <p:par>
                          <p:cTn id="17" fill="hold">
                            <p:stCondLst>
                              <p:cond delay="500"/>
                            </p:stCondLst>
                            <p:childTnLst>
                              <p:par>
                                <p:cTn id="18" presetID="2" presetClass="entr" presetSubtype="8"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additive="base">
                                        <p:cTn id="20" dur="500" fill="hold"/>
                                        <p:tgtEl>
                                          <p:spTgt spid="28"/>
                                        </p:tgtEl>
                                        <p:attrNameLst>
                                          <p:attrName>ppt_x</p:attrName>
                                        </p:attrNameLst>
                                      </p:cBhvr>
                                      <p:tavLst>
                                        <p:tav tm="0">
                                          <p:val>
                                            <p:strVal val="0-#ppt_w/2"/>
                                          </p:val>
                                        </p:tav>
                                        <p:tav tm="100000">
                                          <p:val>
                                            <p:strVal val="#ppt_x"/>
                                          </p:val>
                                        </p:tav>
                                      </p:tavLst>
                                    </p:anim>
                                    <p:anim calcmode="lin" valueType="num">
                                      <p:cBhvr additive="base">
                                        <p:cTn id="21" dur="500" fill="hold"/>
                                        <p:tgtEl>
                                          <p:spTgt spid="28"/>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55" presetClass="entr" presetSubtype="0"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p:cTn id="25" dur="500" fill="hold"/>
                                        <p:tgtEl>
                                          <p:spTgt spid="40"/>
                                        </p:tgtEl>
                                        <p:attrNameLst>
                                          <p:attrName>ppt_w</p:attrName>
                                        </p:attrNameLst>
                                      </p:cBhvr>
                                      <p:tavLst>
                                        <p:tav tm="0">
                                          <p:val>
                                            <p:strVal val="#ppt_w*0.70"/>
                                          </p:val>
                                        </p:tav>
                                        <p:tav tm="100000">
                                          <p:val>
                                            <p:strVal val="#ppt_w"/>
                                          </p:val>
                                        </p:tav>
                                      </p:tavLst>
                                    </p:anim>
                                    <p:anim calcmode="lin" valueType="num">
                                      <p:cBhvr>
                                        <p:cTn id="26" dur="500" fill="hold"/>
                                        <p:tgtEl>
                                          <p:spTgt spid="40"/>
                                        </p:tgtEl>
                                        <p:attrNameLst>
                                          <p:attrName>ppt_h</p:attrName>
                                        </p:attrNameLst>
                                      </p:cBhvr>
                                      <p:tavLst>
                                        <p:tav tm="0">
                                          <p:val>
                                            <p:strVal val="#ppt_h"/>
                                          </p:val>
                                        </p:tav>
                                        <p:tav tm="100000">
                                          <p:val>
                                            <p:strVal val="#ppt_h"/>
                                          </p:val>
                                        </p:tav>
                                      </p:tavLst>
                                    </p:anim>
                                    <p:animEffect transition="in" filter="fade">
                                      <p:cBhvr>
                                        <p:cTn id="27" dur="500"/>
                                        <p:tgtEl>
                                          <p:spTgt spid="40"/>
                                        </p:tgtEl>
                                      </p:cBhvr>
                                    </p:animEffect>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childTnLst>
                          </p:cTn>
                        </p:par>
                        <p:par>
                          <p:cTn id="32" fill="hold">
                            <p:stCondLst>
                              <p:cond delay="2000"/>
                            </p:stCondLst>
                            <p:childTnLst>
                              <p:par>
                                <p:cTn id="33" presetID="22" presetClass="entr" presetSubtype="1"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wipe(up)">
                                      <p:cBhvr>
                                        <p:cTn id="35" dur="500"/>
                                        <p:tgtEl>
                                          <p:spTgt spid="45"/>
                                        </p:tgtEl>
                                      </p:cBhvr>
                                    </p:animEffect>
                                  </p:childTnLst>
                                </p:cTn>
                              </p:par>
                            </p:childTnLst>
                          </p:cTn>
                        </p:par>
                        <p:par>
                          <p:cTn id="36" fill="hold">
                            <p:stCondLst>
                              <p:cond delay="2500"/>
                            </p:stCondLst>
                            <p:childTnLst>
                              <p:par>
                                <p:cTn id="37" presetID="22" presetClass="entr" presetSubtype="1"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wipe(up)">
                                      <p:cBhvr>
                                        <p:cTn id="39" dur="500"/>
                                        <p:tgtEl>
                                          <p:spTgt spid="44"/>
                                        </p:tgtEl>
                                      </p:cBhvr>
                                    </p:animEffect>
                                  </p:childTnLst>
                                </p:cTn>
                              </p:par>
                            </p:childTnLst>
                          </p:cTn>
                        </p:par>
                        <p:par>
                          <p:cTn id="40" fill="hold">
                            <p:stCondLst>
                              <p:cond delay="3000"/>
                            </p:stCondLst>
                            <p:childTnLst>
                              <p:par>
                                <p:cTn id="41" presetID="26" presetClass="emph" presetSubtype="0" fill="hold" nodeType="afterEffect">
                                  <p:stCondLst>
                                    <p:cond delay="0"/>
                                  </p:stCondLst>
                                  <p:childTnLst>
                                    <p:animEffect transition="out" filter="fade">
                                      <p:cBhvr>
                                        <p:cTn id="42" dur="500" tmFilter="0, 0; .2, .5; .8, .5; 1, 0"/>
                                        <p:tgtEl>
                                          <p:spTgt spid="27"/>
                                        </p:tgtEl>
                                      </p:cBhvr>
                                    </p:animEffect>
                                    <p:animScale>
                                      <p:cBhvr>
                                        <p:cTn id="43" dur="250" autoRev="1" fill="hold"/>
                                        <p:tgtEl>
                                          <p:spTgt spid="2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4" grpId="0"/>
      <p:bldP spid="4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3"/>
          <p:cNvSpPr/>
          <p:nvPr/>
        </p:nvSpPr>
        <p:spPr>
          <a:xfrm>
            <a:off x="603358" y="3960534"/>
            <a:ext cx="1442600" cy="1394204"/>
          </a:xfrm>
          <a:prstGeom prst="roundRect">
            <a:avLst>
              <a:gd name="adj" fmla="val 7442"/>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4"/>
          <p:cNvSpPr/>
          <p:nvPr/>
        </p:nvSpPr>
        <p:spPr>
          <a:xfrm>
            <a:off x="2546735" y="4453573"/>
            <a:ext cx="1099253" cy="1062376"/>
          </a:xfrm>
          <a:prstGeom prst="roundRect">
            <a:avLst>
              <a:gd name="adj" fmla="val 7442"/>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10"/>
          <p:cNvSpPr/>
          <p:nvPr/>
        </p:nvSpPr>
        <p:spPr>
          <a:xfrm>
            <a:off x="1668004" y="3478030"/>
            <a:ext cx="377954" cy="365274"/>
          </a:xfrm>
          <a:prstGeom prst="roundRect">
            <a:avLst>
              <a:gd name="adj" fmla="val 7442"/>
            </a:avLst>
          </a:prstGeom>
          <a:solidFill>
            <a:srgbClr val="E44860">
              <a:alpha val="6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11"/>
          <p:cNvSpPr/>
          <p:nvPr/>
        </p:nvSpPr>
        <p:spPr>
          <a:xfrm>
            <a:off x="5097004" y="4030510"/>
            <a:ext cx="377954" cy="365274"/>
          </a:xfrm>
          <a:prstGeom prst="roundRect">
            <a:avLst>
              <a:gd name="adj" fmla="val 7442"/>
            </a:avLst>
          </a:prstGeom>
          <a:solidFill>
            <a:srgbClr val="1E6787">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2"/>
          <p:cNvSpPr/>
          <p:nvPr/>
        </p:nvSpPr>
        <p:spPr>
          <a:xfrm>
            <a:off x="2045958" y="5449964"/>
            <a:ext cx="377954" cy="365274"/>
          </a:xfrm>
          <a:prstGeom prst="roundRect">
            <a:avLst>
              <a:gd name="adj" fmla="val 7442"/>
            </a:avLst>
          </a:prstGeom>
          <a:solidFill>
            <a:srgbClr val="1E6787">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3"/>
          <p:cNvSpPr/>
          <p:nvPr/>
        </p:nvSpPr>
        <p:spPr>
          <a:xfrm>
            <a:off x="5295463" y="2780928"/>
            <a:ext cx="377954" cy="365274"/>
          </a:xfrm>
          <a:prstGeom prst="roundRect">
            <a:avLst>
              <a:gd name="adj" fmla="val 7442"/>
            </a:avLst>
          </a:prstGeom>
          <a:solidFill>
            <a:srgbClr val="1E6787">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4"/>
          <p:cNvSpPr/>
          <p:nvPr/>
        </p:nvSpPr>
        <p:spPr>
          <a:xfrm>
            <a:off x="2133249" y="4153094"/>
            <a:ext cx="377954" cy="365274"/>
          </a:xfrm>
          <a:prstGeom prst="roundRect">
            <a:avLst>
              <a:gd name="adj" fmla="val 7442"/>
            </a:avLst>
          </a:prstGeom>
          <a:solidFill>
            <a:srgbClr val="E44860">
              <a:alpha val="6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5"/>
          <p:cNvSpPr/>
          <p:nvPr/>
        </p:nvSpPr>
        <p:spPr>
          <a:xfrm>
            <a:off x="3457011" y="5578507"/>
            <a:ext cx="377954" cy="365274"/>
          </a:xfrm>
          <a:prstGeom prst="roundRect">
            <a:avLst>
              <a:gd name="adj" fmla="val 7442"/>
            </a:avLst>
          </a:prstGeom>
          <a:solidFill>
            <a:srgbClr val="E44860">
              <a:alpha val="6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6"/>
          <p:cNvSpPr/>
          <p:nvPr/>
        </p:nvSpPr>
        <p:spPr>
          <a:xfrm>
            <a:off x="5560640" y="5582773"/>
            <a:ext cx="377954" cy="365274"/>
          </a:xfrm>
          <a:prstGeom prst="roundRect">
            <a:avLst>
              <a:gd name="adj" fmla="val 7442"/>
            </a:avLst>
          </a:prstGeom>
          <a:solidFill>
            <a:srgbClr val="E44860">
              <a:alpha val="6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7"/>
          <p:cNvSpPr/>
          <p:nvPr/>
        </p:nvSpPr>
        <p:spPr>
          <a:xfrm>
            <a:off x="637781" y="5454934"/>
            <a:ext cx="377954" cy="365274"/>
          </a:xfrm>
          <a:prstGeom prst="roundRect">
            <a:avLst>
              <a:gd name="adj" fmla="val 7442"/>
            </a:avLst>
          </a:prstGeom>
          <a:solidFill>
            <a:srgbClr val="1E6787">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8"/>
          <p:cNvSpPr/>
          <p:nvPr/>
        </p:nvSpPr>
        <p:spPr>
          <a:xfrm>
            <a:off x="637781" y="3511449"/>
            <a:ext cx="377954" cy="365274"/>
          </a:xfrm>
          <a:prstGeom prst="roundRect">
            <a:avLst>
              <a:gd name="adj" fmla="val 7442"/>
            </a:avLst>
          </a:prstGeom>
          <a:solidFill>
            <a:srgbClr val="1E6787">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组合 6"/>
          <p:cNvGrpSpPr/>
          <p:nvPr/>
        </p:nvGrpSpPr>
        <p:grpSpPr>
          <a:xfrm>
            <a:off x="2149469" y="2968134"/>
            <a:ext cx="1143000" cy="1062376"/>
            <a:chOff x="2149469" y="2968134"/>
            <a:chExt cx="1143000" cy="1062376"/>
          </a:xfrm>
        </p:grpSpPr>
        <p:sp>
          <p:nvSpPr>
            <p:cNvPr id="6" name="Rounded Rectangle 7"/>
            <p:cNvSpPr/>
            <p:nvPr/>
          </p:nvSpPr>
          <p:spPr>
            <a:xfrm>
              <a:off x="2175348" y="2968134"/>
              <a:ext cx="1099253" cy="1062376"/>
            </a:xfrm>
            <a:prstGeom prst="roundRect">
              <a:avLst>
                <a:gd name="adj" fmla="val 744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3"/>
            <p:cNvGrpSpPr/>
            <p:nvPr/>
          </p:nvGrpSpPr>
          <p:grpSpPr>
            <a:xfrm>
              <a:off x="2520637" y="3163376"/>
              <a:ext cx="525403" cy="445708"/>
              <a:chOff x="1112838" y="3203576"/>
              <a:chExt cx="282575" cy="239712"/>
            </a:xfrm>
            <a:solidFill>
              <a:schemeClr val="bg1"/>
            </a:solidFill>
          </p:grpSpPr>
          <p:sp>
            <p:nvSpPr>
              <p:cNvPr id="23" name="Freeform 12"/>
              <p:cNvSpPr/>
              <p:nvPr/>
            </p:nvSpPr>
            <p:spPr bwMode="auto">
              <a:xfrm>
                <a:off x="1201738" y="3343276"/>
                <a:ext cx="50800" cy="50800"/>
              </a:xfrm>
              <a:custGeom>
                <a:avLst/>
                <a:gdLst>
                  <a:gd name="T0" fmla="*/ 32 w 32"/>
                  <a:gd name="T1" fmla="*/ 18 h 32"/>
                  <a:gd name="T2" fmla="*/ 15 w 32"/>
                  <a:gd name="T3" fmla="*/ 0 h 32"/>
                  <a:gd name="T4" fmla="*/ 15 w 32"/>
                  <a:gd name="T5" fmla="*/ 0 h 32"/>
                  <a:gd name="T6" fmla="*/ 0 w 32"/>
                  <a:gd name="T7" fmla="*/ 32 h 32"/>
                  <a:gd name="T8" fmla="*/ 32 w 32"/>
                  <a:gd name="T9" fmla="*/ 18 h 32"/>
                </a:gdLst>
                <a:ahLst/>
                <a:cxnLst>
                  <a:cxn ang="0">
                    <a:pos x="T0" y="T1"/>
                  </a:cxn>
                  <a:cxn ang="0">
                    <a:pos x="T2" y="T3"/>
                  </a:cxn>
                  <a:cxn ang="0">
                    <a:pos x="T4" y="T5"/>
                  </a:cxn>
                  <a:cxn ang="0">
                    <a:pos x="T6" y="T7"/>
                  </a:cxn>
                  <a:cxn ang="0">
                    <a:pos x="T8" y="T9"/>
                  </a:cxn>
                </a:cxnLst>
                <a:rect l="0" t="0" r="r" b="b"/>
                <a:pathLst>
                  <a:path w="32" h="32">
                    <a:moveTo>
                      <a:pt x="32" y="18"/>
                    </a:moveTo>
                    <a:lnTo>
                      <a:pt x="15" y="0"/>
                    </a:lnTo>
                    <a:lnTo>
                      <a:pt x="15" y="0"/>
                    </a:lnTo>
                    <a:lnTo>
                      <a:pt x="0" y="32"/>
                    </a:lnTo>
                    <a:lnTo>
                      <a:pt x="32"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Rectangle 13"/>
              <p:cNvSpPr>
                <a:spLocks noChangeArrowheads="1"/>
              </p:cNvSpPr>
              <p:nvPr/>
            </p:nvSpPr>
            <p:spPr bwMode="auto">
              <a:xfrm>
                <a:off x="1252538" y="3371851"/>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5" name="Freeform 14"/>
              <p:cNvSpPr/>
              <p:nvPr/>
            </p:nvSpPr>
            <p:spPr bwMode="auto">
              <a:xfrm>
                <a:off x="1231900" y="3219451"/>
                <a:ext cx="127000" cy="127000"/>
              </a:xfrm>
              <a:custGeom>
                <a:avLst/>
                <a:gdLst>
                  <a:gd name="T0" fmla="*/ 73 w 80"/>
                  <a:gd name="T1" fmla="*/ 0 h 80"/>
                  <a:gd name="T2" fmla="*/ 0 w 80"/>
                  <a:gd name="T3" fmla="*/ 73 h 80"/>
                  <a:gd name="T4" fmla="*/ 7 w 80"/>
                  <a:gd name="T5" fmla="*/ 80 h 80"/>
                  <a:gd name="T6" fmla="*/ 80 w 80"/>
                  <a:gd name="T7" fmla="*/ 8 h 80"/>
                  <a:gd name="T8" fmla="*/ 73 w 80"/>
                  <a:gd name="T9" fmla="*/ 0 h 80"/>
                </a:gdLst>
                <a:ahLst/>
                <a:cxnLst>
                  <a:cxn ang="0">
                    <a:pos x="T0" y="T1"/>
                  </a:cxn>
                  <a:cxn ang="0">
                    <a:pos x="T2" y="T3"/>
                  </a:cxn>
                  <a:cxn ang="0">
                    <a:pos x="T4" y="T5"/>
                  </a:cxn>
                  <a:cxn ang="0">
                    <a:pos x="T6" y="T7"/>
                  </a:cxn>
                  <a:cxn ang="0">
                    <a:pos x="T8" y="T9"/>
                  </a:cxn>
                </a:cxnLst>
                <a:rect l="0" t="0" r="r" b="b"/>
                <a:pathLst>
                  <a:path w="80" h="80">
                    <a:moveTo>
                      <a:pt x="73" y="0"/>
                    </a:moveTo>
                    <a:lnTo>
                      <a:pt x="0" y="73"/>
                    </a:lnTo>
                    <a:lnTo>
                      <a:pt x="7" y="80"/>
                    </a:lnTo>
                    <a:lnTo>
                      <a:pt x="80" y="8"/>
                    </a:lnTo>
                    <a:lnTo>
                      <a:pt x="7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 name="Freeform 15"/>
              <p:cNvSpPr/>
              <p:nvPr/>
            </p:nvSpPr>
            <p:spPr bwMode="auto">
              <a:xfrm>
                <a:off x="1249363" y="3236913"/>
                <a:ext cx="128588" cy="128588"/>
              </a:xfrm>
              <a:custGeom>
                <a:avLst/>
                <a:gdLst>
                  <a:gd name="T0" fmla="*/ 0 w 81"/>
                  <a:gd name="T1" fmla="*/ 74 h 81"/>
                  <a:gd name="T2" fmla="*/ 7 w 81"/>
                  <a:gd name="T3" fmla="*/ 81 h 81"/>
                  <a:gd name="T4" fmla="*/ 81 w 81"/>
                  <a:gd name="T5" fmla="*/ 9 h 81"/>
                  <a:gd name="T6" fmla="*/ 74 w 81"/>
                  <a:gd name="T7" fmla="*/ 0 h 81"/>
                  <a:gd name="T8" fmla="*/ 0 w 81"/>
                  <a:gd name="T9" fmla="*/ 74 h 81"/>
                </a:gdLst>
                <a:ahLst/>
                <a:cxnLst>
                  <a:cxn ang="0">
                    <a:pos x="T0" y="T1"/>
                  </a:cxn>
                  <a:cxn ang="0">
                    <a:pos x="T2" y="T3"/>
                  </a:cxn>
                  <a:cxn ang="0">
                    <a:pos x="T4" y="T5"/>
                  </a:cxn>
                  <a:cxn ang="0">
                    <a:pos x="T6" y="T7"/>
                  </a:cxn>
                  <a:cxn ang="0">
                    <a:pos x="T8" y="T9"/>
                  </a:cxn>
                </a:cxnLst>
                <a:rect l="0" t="0" r="r" b="b"/>
                <a:pathLst>
                  <a:path w="81" h="81">
                    <a:moveTo>
                      <a:pt x="0" y="74"/>
                    </a:moveTo>
                    <a:lnTo>
                      <a:pt x="7" y="81"/>
                    </a:lnTo>
                    <a:lnTo>
                      <a:pt x="81" y="9"/>
                    </a:lnTo>
                    <a:lnTo>
                      <a:pt x="74" y="0"/>
                    </a:lnTo>
                    <a:lnTo>
                      <a:pt x="0" y="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16"/>
              <p:cNvSpPr/>
              <p:nvPr/>
            </p:nvSpPr>
            <p:spPr bwMode="auto">
              <a:xfrm>
                <a:off x="1355725" y="3203576"/>
                <a:ext cx="39688" cy="38100"/>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17"/>
              <p:cNvSpPr/>
              <p:nvPr/>
            </p:nvSpPr>
            <p:spPr bwMode="auto">
              <a:xfrm>
                <a:off x="1112838" y="3208338"/>
                <a:ext cx="238125" cy="234950"/>
              </a:xfrm>
              <a:custGeom>
                <a:avLst/>
                <a:gdLst>
                  <a:gd name="T0" fmla="*/ 132 w 150"/>
                  <a:gd name="T1" fmla="*/ 131 h 148"/>
                  <a:gd name="T2" fmla="*/ 18 w 150"/>
                  <a:gd name="T3" fmla="*/ 131 h 148"/>
                  <a:gd name="T4" fmla="*/ 18 w 150"/>
                  <a:gd name="T5" fmla="*/ 18 h 148"/>
                  <a:gd name="T6" fmla="*/ 124 w 150"/>
                  <a:gd name="T7" fmla="*/ 18 h 148"/>
                  <a:gd name="T8" fmla="*/ 144 w 150"/>
                  <a:gd name="T9" fmla="*/ 0 h 148"/>
                  <a:gd name="T10" fmla="*/ 0 w 150"/>
                  <a:gd name="T11" fmla="*/ 0 h 148"/>
                  <a:gd name="T12" fmla="*/ 0 w 150"/>
                  <a:gd name="T13" fmla="*/ 148 h 148"/>
                  <a:gd name="T14" fmla="*/ 150 w 150"/>
                  <a:gd name="T15" fmla="*/ 148 h 148"/>
                  <a:gd name="T16" fmla="*/ 150 w 150"/>
                  <a:gd name="T17" fmla="*/ 55 h 148"/>
                  <a:gd name="T18" fmla="*/ 132 w 150"/>
                  <a:gd name="T19" fmla="*/ 73 h 148"/>
                  <a:gd name="T20" fmla="*/ 132 w 150"/>
                  <a:gd name="T21" fmla="*/ 13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 h="148">
                    <a:moveTo>
                      <a:pt x="132" y="131"/>
                    </a:moveTo>
                    <a:lnTo>
                      <a:pt x="18" y="131"/>
                    </a:lnTo>
                    <a:lnTo>
                      <a:pt x="18" y="18"/>
                    </a:lnTo>
                    <a:lnTo>
                      <a:pt x="124" y="18"/>
                    </a:lnTo>
                    <a:lnTo>
                      <a:pt x="144" y="0"/>
                    </a:lnTo>
                    <a:lnTo>
                      <a:pt x="0" y="0"/>
                    </a:lnTo>
                    <a:lnTo>
                      <a:pt x="0" y="148"/>
                    </a:lnTo>
                    <a:lnTo>
                      <a:pt x="150" y="148"/>
                    </a:lnTo>
                    <a:lnTo>
                      <a:pt x="150" y="55"/>
                    </a:lnTo>
                    <a:lnTo>
                      <a:pt x="132" y="73"/>
                    </a:lnTo>
                    <a:lnTo>
                      <a:pt x="132" y="1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5" name="Rectangle 36"/>
            <p:cNvSpPr/>
            <p:nvPr/>
          </p:nvSpPr>
          <p:spPr>
            <a:xfrm>
              <a:off x="2149469" y="3609084"/>
              <a:ext cx="1143000" cy="307777"/>
            </a:xfrm>
            <a:prstGeom prst="rect">
              <a:avLst/>
            </a:prstGeom>
          </p:spPr>
          <p:txBody>
            <a:bodyPr wrap="square">
              <a:spAutoFit/>
            </a:bodyPr>
            <a:lstStyle/>
            <a:p>
              <a:pPr algn="ctr"/>
              <a:r>
                <a:rPr lang="en-US" sz="1400" b="1" dirty="0" smtClean="0">
                  <a:solidFill>
                    <a:schemeClr val="bg1"/>
                  </a:solidFill>
                  <a:ea typeface="Open Sans" pitchFamily="34" charset="0"/>
                  <a:cs typeface="Open Sans" pitchFamily="34" charset="0"/>
                </a:rPr>
                <a:t>Writing</a:t>
              </a:r>
              <a:endParaRPr lang="en-US" sz="1050" dirty="0">
                <a:solidFill>
                  <a:schemeClr val="bg1"/>
                </a:solidFill>
                <a:latin typeface="Open Sans" pitchFamily="34" charset="0"/>
                <a:ea typeface="Open Sans" pitchFamily="34" charset="0"/>
                <a:cs typeface="Open Sans" pitchFamily="34" charset="0"/>
              </a:endParaRPr>
            </a:p>
          </p:txBody>
        </p:sp>
      </p:grpSp>
      <p:grpSp>
        <p:nvGrpSpPr>
          <p:cNvPr id="34" name="组合 33"/>
          <p:cNvGrpSpPr/>
          <p:nvPr/>
        </p:nvGrpSpPr>
        <p:grpSpPr>
          <a:xfrm>
            <a:off x="4041840" y="4518368"/>
            <a:ext cx="1442600" cy="1394204"/>
            <a:chOff x="4041840" y="4518368"/>
            <a:chExt cx="1442600" cy="1394204"/>
          </a:xfrm>
        </p:grpSpPr>
        <p:sp>
          <p:nvSpPr>
            <p:cNvPr id="4" name="Rounded Rectangle 5"/>
            <p:cNvSpPr/>
            <p:nvPr/>
          </p:nvSpPr>
          <p:spPr>
            <a:xfrm>
              <a:off x="4041840" y="4518368"/>
              <a:ext cx="1442600" cy="1394204"/>
            </a:xfrm>
            <a:prstGeom prst="roundRect">
              <a:avLst>
                <a:gd name="adj" fmla="val 744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9" name="Group 30"/>
            <p:cNvGrpSpPr/>
            <p:nvPr/>
          </p:nvGrpSpPr>
          <p:grpSpPr>
            <a:xfrm>
              <a:off x="4462276" y="4718885"/>
              <a:ext cx="622200" cy="631277"/>
              <a:chOff x="2360613" y="2686051"/>
              <a:chExt cx="217488" cy="220662"/>
            </a:xfrm>
            <a:solidFill>
              <a:schemeClr val="bg1"/>
            </a:solidFill>
          </p:grpSpPr>
          <p:sp>
            <p:nvSpPr>
              <p:cNvPr id="30" name="Freeform 34"/>
              <p:cNvSpPr>
                <a:spLocks noEditPoints="1"/>
              </p:cNvSpPr>
              <p:nvPr/>
            </p:nvSpPr>
            <p:spPr bwMode="auto">
              <a:xfrm>
                <a:off x="2427288" y="2686051"/>
                <a:ext cx="150813" cy="150813"/>
              </a:xfrm>
              <a:custGeom>
                <a:avLst/>
                <a:gdLst>
                  <a:gd name="T0" fmla="*/ 65 w 79"/>
                  <a:gd name="T1" fmla="*/ 14 h 79"/>
                  <a:gd name="T2" fmla="*/ 14 w 79"/>
                  <a:gd name="T3" fmla="*/ 14 h 79"/>
                  <a:gd name="T4" fmla="*/ 12 w 79"/>
                  <a:gd name="T5" fmla="*/ 63 h 79"/>
                  <a:gd name="T6" fmla="*/ 12 w 79"/>
                  <a:gd name="T7" fmla="*/ 63 h 79"/>
                  <a:gd name="T8" fmla="*/ 17 w 79"/>
                  <a:gd name="T9" fmla="*/ 68 h 79"/>
                  <a:gd name="T10" fmla="*/ 65 w 79"/>
                  <a:gd name="T11" fmla="*/ 65 h 79"/>
                  <a:gd name="T12" fmla="*/ 65 w 79"/>
                  <a:gd name="T13" fmla="*/ 14 h 79"/>
                  <a:gd name="T14" fmla="*/ 58 w 79"/>
                  <a:gd name="T15" fmla="*/ 59 h 79"/>
                  <a:gd name="T16" fmla="*/ 20 w 79"/>
                  <a:gd name="T17" fmla="*/ 59 h 79"/>
                  <a:gd name="T18" fmla="*/ 20 w 79"/>
                  <a:gd name="T19" fmla="*/ 21 h 79"/>
                  <a:gd name="T20" fmla="*/ 59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1" y="27"/>
                      <a:pt x="0" y="48"/>
                      <a:pt x="12" y="63"/>
                    </a:cubicBezTo>
                    <a:cubicBezTo>
                      <a:pt x="12" y="63"/>
                      <a:pt x="12" y="63"/>
                      <a:pt x="12" y="63"/>
                    </a:cubicBezTo>
                    <a:cubicBezTo>
                      <a:pt x="14" y="65"/>
                      <a:pt x="15" y="66"/>
                      <a:pt x="17" y="68"/>
                    </a:cubicBezTo>
                    <a:cubicBezTo>
                      <a:pt x="31" y="79"/>
                      <a:pt x="52" y="78"/>
                      <a:pt x="65" y="65"/>
                    </a:cubicBezTo>
                    <a:cubicBezTo>
                      <a:pt x="79" y="51"/>
                      <a:pt x="79" y="28"/>
                      <a:pt x="65" y="14"/>
                    </a:cubicBezTo>
                    <a:close/>
                    <a:moveTo>
                      <a:pt x="58" y="59"/>
                    </a:moveTo>
                    <a:cubicBezTo>
                      <a:pt x="48" y="69"/>
                      <a:pt x="31" y="69"/>
                      <a:pt x="20" y="59"/>
                    </a:cubicBezTo>
                    <a:cubicBezTo>
                      <a:pt x="10" y="48"/>
                      <a:pt x="10" y="31"/>
                      <a:pt x="20" y="21"/>
                    </a:cubicBezTo>
                    <a:cubicBezTo>
                      <a:pt x="31" y="10"/>
                      <a:pt x="48" y="10"/>
                      <a:pt x="59"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 name="Freeform 35"/>
              <p:cNvSpPr/>
              <p:nvPr/>
            </p:nvSpPr>
            <p:spPr bwMode="auto">
              <a:xfrm>
                <a:off x="2360613" y="2814638"/>
                <a:ext cx="92075" cy="92075"/>
              </a:xfrm>
              <a:custGeom>
                <a:avLst/>
                <a:gdLst>
                  <a:gd name="T0" fmla="*/ 0 w 58"/>
                  <a:gd name="T1" fmla="*/ 46 h 58"/>
                  <a:gd name="T2" fmla="*/ 11 w 58"/>
                  <a:gd name="T3" fmla="*/ 58 h 58"/>
                  <a:gd name="T4" fmla="*/ 58 w 58"/>
                  <a:gd name="T5" fmla="*/ 7 h 58"/>
                  <a:gd name="T6" fmla="*/ 50 w 58"/>
                  <a:gd name="T7" fmla="*/ 0 h 58"/>
                  <a:gd name="T8" fmla="*/ 0 w 58"/>
                  <a:gd name="T9" fmla="*/ 46 h 58"/>
                </a:gdLst>
                <a:ahLst/>
                <a:cxnLst>
                  <a:cxn ang="0">
                    <a:pos x="T0" y="T1"/>
                  </a:cxn>
                  <a:cxn ang="0">
                    <a:pos x="T2" y="T3"/>
                  </a:cxn>
                  <a:cxn ang="0">
                    <a:pos x="T4" y="T5"/>
                  </a:cxn>
                  <a:cxn ang="0">
                    <a:pos x="T6" y="T7"/>
                  </a:cxn>
                  <a:cxn ang="0">
                    <a:pos x="T8" y="T9"/>
                  </a:cxn>
                </a:cxnLst>
                <a:rect l="0" t="0" r="r" b="b"/>
                <a:pathLst>
                  <a:path w="58" h="58">
                    <a:moveTo>
                      <a:pt x="0" y="46"/>
                    </a:moveTo>
                    <a:lnTo>
                      <a:pt x="11" y="58"/>
                    </a:lnTo>
                    <a:lnTo>
                      <a:pt x="58" y="7"/>
                    </a:lnTo>
                    <a:lnTo>
                      <a:pt x="50" y="0"/>
                    </a:lnTo>
                    <a:lnTo>
                      <a:pt x="0"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 name="Freeform 36"/>
              <p:cNvSpPr/>
              <p:nvPr/>
            </p:nvSpPr>
            <p:spPr bwMode="auto">
              <a:xfrm>
                <a:off x="2505075" y="2736851"/>
                <a:ext cx="57150" cy="68263"/>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1"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8" name="Rectangle 39"/>
            <p:cNvSpPr/>
            <p:nvPr/>
          </p:nvSpPr>
          <p:spPr>
            <a:xfrm>
              <a:off x="4191640" y="5424618"/>
              <a:ext cx="1143000" cy="307777"/>
            </a:xfrm>
            <a:prstGeom prst="rect">
              <a:avLst/>
            </a:prstGeom>
          </p:spPr>
          <p:txBody>
            <a:bodyPr wrap="square">
              <a:spAutoFit/>
            </a:bodyPr>
            <a:lstStyle/>
            <a:p>
              <a:pPr algn="ctr"/>
              <a:r>
                <a:rPr lang="en-US" sz="1400" b="1" smtClean="0">
                  <a:solidFill>
                    <a:schemeClr val="bg1"/>
                  </a:solidFill>
                  <a:ea typeface="Open Sans" pitchFamily="34" charset="0"/>
                  <a:cs typeface="Open Sans" pitchFamily="34" charset="0"/>
                </a:rPr>
                <a:t>Finding</a:t>
              </a:r>
              <a:endParaRPr lang="en-US" sz="1050">
                <a:solidFill>
                  <a:schemeClr val="bg1"/>
                </a:solidFill>
                <a:latin typeface="Open Sans" pitchFamily="34" charset="0"/>
                <a:ea typeface="Open Sans" pitchFamily="34" charset="0"/>
                <a:cs typeface="Open Sans" pitchFamily="34" charset="0"/>
              </a:endParaRPr>
            </a:p>
          </p:txBody>
        </p:sp>
      </p:grpSp>
      <p:grpSp>
        <p:nvGrpSpPr>
          <p:cNvPr id="33" name="组合 32"/>
          <p:cNvGrpSpPr/>
          <p:nvPr/>
        </p:nvGrpSpPr>
        <p:grpSpPr>
          <a:xfrm>
            <a:off x="3529726" y="2780928"/>
            <a:ext cx="1442600" cy="1394204"/>
            <a:chOff x="3529726" y="2780928"/>
            <a:chExt cx="1442600" cy="1394204"/>
          </a:xfrm>
        </p:grpSpPr>
        <p:sp>
          <p:nvSpPr>
            <p:cNvPr id="5" name="Rounded Rectangle 6"/>
            <p:cNvSpPr/>
            <p:nvPr/>
          </p:nvSpPr>
          <p:spPr>
            <a:xfrm>
              <a:off x="3529726" y="2780928"/>
              <a:ext cx="1442600" cy="1394204"/>
            </a:xfrm>
            <a:prstGeom prst="roundRect">
              <a:avLst>
                <a:gd name="adj" fmla="val 744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9"/>
            <p:cNvGrpSpPr/>
            <p:nvPr/>
          </p:nvGrpSpPr>
          <p:grpSpPr>
            <a:xfrm>
              <a:off x="3871869" y="2981742"/>
              <a:ext cx="758314" cy="561715"/>
              <a:chOff x="4598988" y="3619501"/>
              <a:chExt cx="214313" cy="158750"/>
            </a:xfrm>
            <a:solidFill>
              <a:schemeClr val="bg1"/>
            </a:solidFill>
          </p:grpSpPr>
          <p:sp>
            <p:nvSpPr>
              <p:cNvPr id="19" name="Freeform 24"/>
              <p:cNvSpPr/>
              <p:nvPr/>
            </p:nvSpPr>
            <p:spPr bwMode="auto">
              <a:xfrm>
                <a:off x="4675188" y="3729038"/>
                <a:ext cx="61913" cy="49213"/>
              </a:xfrm>
              <a:custGeom>
                <a:avLst/>
                <a:gdLst>
                  <a:gd name="T0" fmla="*/ 36 w 38"/>
                  <a:gd name="T1" fmla="*/ 10 h 30"/>
                  <a:gd name="T2" fmla="*/ 1 w 38"/>
                  <a:gd name="T3" fmla="*/ 11 h 30"/>
                  <a:gd name="T4" fmla="*/ 1 w 38"/>
                  <a:gd name="T5" fmla="*/ 13 h 30"/>
                  <a:gd name="T6" fmla="*/ 19 w 38"/>
                  <a:gd name="T7" fmla="*/ 30 h 30"/>
                  <a:gd name="T8" fmla="*/ 36 w 38"/>
                  <a:gd name="T9" fmla="*/ 13 h 30"/>
                  <a:gd name="T10" fmla="*/ 36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6" y="10"/>
                    </a:moveTo>
                    <a:cubicBezTo>
                      <a:pt x="26" y="1"/>
                      <a:pt x="12" y="0"/>
                      <a:pt x="1" y="11"/>
                    </a:cubicBezTo>
                    <a:cubicBezTo>
                      <a:pt x="0" y="11"/>
                      <a:pt x="0" y="12"/>
                      <a:pt x="1" y="13"/>
                    </a:cubicBezTo>
                    <a:cubicBezTo>
                      <a:pt x="19" y="30"/>
                      <a:pt x="19" y="30"/>
                      <a:pt x="19" y="30"/>
                    </a:cubicBezTo>
                    <a:cubicBezTo>
                      <a:pt x="36" y="13"/>
                      <a:pt x="36" y="13"/>
                      <a:pt x="36" y="13"/>
                    </a:cubicBezTo>
                    <a:cubicBezTo>
                      <a:pt x="38" y="11"/>
                      <a:pt x="37" y="11"/>
                      <a:pt x="3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 name="Freeform 25"/>
              <p:cNvSpPr/>
              <p:nvPr/>
            </p:nvSpPr>
            <p:spPr bwMode="auto">
              <a:xfrm>
                <a:off x="4633913" y="3675063"/>
                <a:ext cx="142875" cy="63500"/>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lnTo>
                      <a:pt x="87"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26"/>
              <p:cNvSpPr/>
              <p:nvPr/>
            </p:nvSpPr>
            <p:spPr bwMode="auto">
              <a:xfrm>
                <a:off x="4598988" y="3619501"/>
                <a:ext cx="214313" cy="82550"/>
              </a:xfrm>
              <a:custGeom>
                <a:avLst/>
                <a:gdLst>
                  <a:gd name="T0" fmla="*/ 131 w 132"/>
                  <a:gd name="T1" fmla="*/ 36 h 51"/>
                  <a:gd name="T2" fmla="*/ 131 w 132"/>
                  <a:gd name="T3" fmla="*/ 36 h 51"/>
                  <a:gd name="T4" fmla="*/ 1 w 132"/>
                  <a:gd name="T5" fmla="*/ 36 h 51"/>
                  <a:gd name="T6" fmla="*/ 1 w 132"/>
                  <a:gd name="T7" fmla="*/ 38 h 51"/>
                  <a:gd name="T8" fmla="*/ 13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6" y="0"/>
                      <a:pt x="1" y="36"/>
                    </a:cubicBezTo>
                    <a:cubicBezTo>
                      <a:pt x="0" y="37"/>
                      <a:pt x="0" y="37"/>
                      <a:pt x="1" y="38"/>
                    </a:cubicBezTo>
                    <a:cubicBezTo>
                      <a:pt x="13" y="51"/>
                      <a:pt x="13" y="51"/>
                      <a:pt x="13" y="51"/>
                    </a:cubicBezTo>
                    <a:cubicBezTo>
                      <a:pt x="14" y="51"/>
                      <a:pt x="15" y="51"/>
                      <a:pt x="16" y="51"/>
                    </a:cubicBezTo>
                    <a:cubicBezTo>
                      <a:pt x="43" y="23"/>
                      <a:pt x="88" y="23"/>
                      <a:pt x="116" y="51"/>
                    </a:cubicBezTo>
                    <a:cubicBezTo>
                      <a:pt x="117" y="51"/>
                      <a:pt x="118" y="51"/>
                      <a:pt x="118" y="51"/>
                    </a:cubicBezTo>
                    <a:cubicBezTo>
                      <a:pt x="131" y="38"/>
                      <a:pt x="131" y="38"/>
                      <a:pt x="131" y="38"/>
                    </a:cubicBezTo>
                    <a:cubicBezTo>
                      <a:pt x="131" y="38"/>
                      <a:pt x="131" y="38"/>
                      <a:pt x="131" y="38"/>
                    </a:cubicBezTo>
                    <a:cubicBezTo>
                      <a:pt x="132" y="37"/>
                      <a:pt x="132" y="37"/>
                      <a:pt x="131"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9" name="Rectangle 40"/>
            <p:cNvSpPr/>
            <p:nvPr/>
          </p:nvSpPr>
          <p:spPr>
            <a:xfrm>
              <a:off x="3697096" y="3660667"/>
              <a:ext cx="1143000" cy="307777"/>
            </a:xfrm>
            <a:prstGeom prst="rect">
              <a:avLst/>
            </a:prstGeom>
          </p:spPr>
          <p:txBody>
            <a:bodyPr wrap="square">
              <a:spAutoFit/>
            </a:bodyPr>
            <a:lstStyle/>
            <a:p>
              <a:pPr algn="ctr"/>
              <a:r>
                <a:rPr lang="en-US" sz="1400" b="1" smtClean="0">
                  <a:solidFill>
                    <a:schemeClr val="bg1"/>
                  </a:solidFill>
                  <a:ea typeface="Open Sans" pitchFamily="34" charset="0"/>
                  <a:cs typeface="Open Sans" pitchFamily="34" charset="0"/>
                </a:rPr>
                <a:t>Signal</a:t>
              </a:r>
              <a:endParaRPr lang="en-US" sz="1050">
                <a:solidFill>
                  <a:schemeClr val="bg1"/>
                </a:solidFill>
                <a:latin typeface="Open Sans" pitchFamily="34" charset="0"/>
                <a:ea typeface="Open Sans" pitchFamily="34" charset="0"/>
                <a:cs typeface="Open Sans" pitchFamily="34" charset="0"/>
              </a:endParaRPr>
            </a:p>
          </p:txBody>
        </p:sp>
      </p:grpSp>
      <p:sp>
        <p:nvSpPr>
          <p:cNvPr id="40" name="矩形 49"/>
          <p:cNvSpPr>
            <a:spLocks noChangeArrowheads="1"/>
          </p:cNvSpPr>
          <p:nvPr/>
        </p:nvSpPr>
        <p:spPr bwMode="auto">
          <a:xfrm>
            <a:off x="391973" y="1556792"/>
            <a:ext cx="8356491"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lnSpc>
                <a:spcPct val="120000"/>
              </a:lnSpc>
            </a:pPr>
            <a:r>
              <a:rPr lang="en-US" altLang="zh-CN" dirty="0" smtClean="0">
                <a:latin typeface="微软雅黑" panose="020B0503020204020204" pitchFamily="34" charset="-122"/>
                <a:ea typeface="微软雅黑" panose="020B0503020204020204" pitchFamily="34" charset="-122"/>
              </a:rPr>
              <a:t>PPTS</a:t>
            </a:r>
            <a:r>
              <a:rPr lang="zh-CN" altLang="en-US" dirty="0" smtClean="0">
                <a:latin typeface="微软雅黑" panose="020B0503020204020204" pitchFamily="34" charset="-122"/>
                <a:ea typeface="微软雅黑" panose="020B0503020204020204" pitchFamily="34" charset="-122"/>
              </a:rPr>
              <a:t>致力于教学课件、教学设计、汇报</a:t>
            </a:r>
            <a:r>
              <a:rPr lang="en-US" altLang="zh-CN" dirty="0" smtClean="0">
                <a:latin typeface="微软雅黑" panose="020B0503020204020204" pitchFamily="34" charset="-122"/>
                <a:ea typeface="微软雅黑" panose="020B0503020204020204" pitchFamily="34" charset="-122"/>
              </a:rPr>
              <a:t>PPT</a:t>
            </a:r>
            <a:r>
              <a:rPr lang="zh-CN" altLang="en-US" dirty="0" smtClean="0">
                <a:latin typeface="微软雅黑" panose="020B0503020204020204" pitchFamily="34" charset="-122"/>
                <a:ea typeface="微软雅黑" panose="020B0503020204020204" pitchFamily="34" charset="-122"/>
              </a:rPr>
              <a:t>及相册</a:t>
            </a:r>
            <a:r>
              <a:rPr lang="en-US" altLang="zh-CN" dirty="0" smtClean="0">
                <a:latin typeface="微软雅黑" panose="020B0503020204020204" pitchFamily="34" charset="-122"/>
                <a:ea typeface="微软雅黑" panose="020B0503020204020204" pitchFamily="34" charset="-122"/>
              </a:rPr>
              <a:t>PPT</a:t>
            </a:r>
            <a:r>
              <a:rPr lang="zh-CN" altLang="en-US" dirty="0" smtClean="0">
                <a:latin typeface="微软雅黑" panose="020B0503020204020204" pitchFamily="34" charset="-122"/>
                <a:ea typeface="微软雅黑" panose="020B0503020204020204" pitchFamily="34" charset="-122"/>
              </a:rPr>
              <a:t>的原创设计与美化，为您提供实用大气，方便修改的</a:t>
            </a:r>
            <a:r>
              <a:rPr lang="en-US" altLang="zh-CN" dirty="0" smtClean="0">
                <a:latin typeface="微软雅黑" panose="020B0503020204020204" pitchFamily="34" charset="-122"/>
                <a:ea typeface="微软雅黑" panose="020B0503020204020204" pitchFamily="34" charset="-122"/>
              </a:rPr>
              <a:t>PPT</a:t>
            </a:r>
            <a:r>
              <a:rPr lang="zh-CN" altLang="en-US" dirty="0" smtClean="0">
                <a:latin typeface="微软雅黑" panose="020B0503020204020204" pitchFamily="34" charset="-122"/>
                <a:ea typeface="微软雅黑" panose="020B0503020204020204" pitchFamily="34" charset="-122"/>
              </a:rPr>
              <a:t>动态模板。</a:t>
            </a:r>
            <a:endParaRPr lang="en-US" altLang="zh-CN" dirty="0">
              <a:latin typeface="微软雅黑" panose="020B0503020204020204" pitchFamily="34" charset="-122"/>
              <a:ea typeface="微软雅黑" panose="020B0503020204020204" pitchFamily="34" charset="-122"/>
            </a:endParaRPr>
          </a:p>
        </p:txBody>
      </p:sp>
      <p:sp>
        <p:nvSpPr>
          <p:cNvPr id="41" name="TextBox 40"/>
          <p:cNvSpPr txBox="1"/>
          <p:nvPr/>
        </p:nvSpPr>
        <p:spPr>
          <a:xfrm>
            <a:off x="6588224" y="4096310"/>
            <a:ext cx="2195513" cy="1035050"/>
          </a:xfrm>
          <a:prstGeom prst="rect">
            <a:avLst/>
          </a:prstGeom>
          <a:noFill/>
        </p:spPr>
        <p:txBody>
          <a:bodyPr>
            <a:spAutoFit/>
          </a:bodyPr>
          <a:lstStyle/>
          <a:p>
            <a:pPr eaLnBrk="1" fontAlgn="auto" hangingPunct="1">
              <a:lnSpc>
                <a:spcPct val="125000"/>
              </a:lnSpc>
              <a:spcBef>
                <a:spcPts val="0"/>
              </a:spcBef>
              <a:spcAft>
                <a:spcPts val="0"/>
              </a:spcAft>
              <a:defRPr/>
            </a:pPr>
            <a:r>
              <a:rPr lang="zh-CN" altLang="en-US" sz="1600" b="1" dirty="0" smtClean="0">
                <a:latin typeface="微软雅黑" panose="020B0503020204020204" pitchFamily="34" charset="-122"/>
                <a:ea typeface="微软雅黑" panose="020B0503020204020204" pitchFamily="34" charset="-122"/>
              </a:rPr>
              <a:t>添加文本</a:t>
            </a:r>
            <a:endParaRPr lang="en-US" altLang="zh-CN" sz="1600" b="1" dirty="0">
              <a:latin typeface="微软雅黑" panose="020B0503020204020204" pitchFamily="34" charset="-122"/>
              <a:ea typeface="微软雅黑" panose="020B0503020204020204" pitchFamily="34" charset="-122"/>
            </a:endParaRPr>
          </a:p>
          <a:p>
            <a:pPr eaLnBrk="1" fontAlgn="auto" hangingPunct="1">
              <a:lnSpc>
                <a:spcPct val="125000"/>
              </a:lnSpc>
              <a:spcBef>
                <a:spcPts val="0"/>
              </a:spcBef>
              <a:spcAft>
                <a:spcPts val="0"/>
              </a:spcAft>
              <a:defRPr/>
            </a:pPr>
            <a:r>
              <a:rPr lang="zh-CN" altLang="en-US" sz="1100" dirty="0">
                <a:solidFill>
                  <a:srgbClr val="292929"/>
                </a:solidFill>
                <a:latin typeface="微软雅黑" panose="020B0503020204020204" pitchFamily="34" charset="-122"/>
                <a:ea typeface="微软雅黑" panose="020B0503020204020204" pitchFamily="34" charset="-122"/>
              </a:rPr>
              <a:t>点击此处输入文字点击此处输入文字点击此处输入文字点击此处输入文字点击此处输入文字</a:t>
            </a:r>
            <a:endParaRPr lang="zh-CN" altLang="en-US" sz="1100" dirty="0">
              <a:solidFill>
                <a:srgbClr val="292929"/>
              </a:solidFill>
              <a:latin typeface="微软雅黑" panose="020B0503020204020204" pitchFamily="34" charset="-122"/>
              <a:ea typeface="微软雅黑" panose="020B0503020204020204" pitchFamily="34" charset="-122"/>
            </a:endParaRPr>
          </a:p>
        </p:txBody>
      </p:sp>
      <p:grpSp>
        <p:nvGrpSpPr>
          <p:cNvPr id="36" name="组合 35"/>
          <p:cNvGrpSpPr/>
          <p:nvPr/>
        </p:nvGrpSpPr>
        <p:grpSpPr>
          <a:xfrm>
            <a:off x="6702916" y="3475501"/>
            <a:ext cx="540947" cy="522800"/>
            <a:chOff x="6702916" y="3475501"/>
            <a:chExt cx="540947" cy="522800"/>
          </a:xfrm>
        </p:grpSpPr>
        <p:sp>
          <p:nvSpPr>
            <p:cNvPr id="8" name="Rounded Rectangle 9"/>
            <p:cNvSpPr/>
            <p:nvPr/>
          </p:nvSpPr>
          <p:spPr>
            <a:xfrm>
              <a:off x="6702916" y="3475501"/>
              <a:ext cx="540947" cy="522800"/>
            </a:xfrm>
            <a:prstGeom prst="roundRect">
              <a:avLst>
                <a:gd name="adj" fmla="val 983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42" name="KSO_Shape"/>
            <p:cNvSpPr/>
            <p:nvPr/>
          </p:nvSpPr>
          <p:spPr bwMode="auto">
            <a:xfrm>
              <a:off x="6774924" y="3561200"/>
              <a:ext cx="389364" cy="299848"/>
            </a:xfrm>
            <a:custGeom>
              <a:avLst/>
              <a:gdLst/>
              <a:ahLst/>
              <a:cxnLst/>
              <a:rect l="0" t="0" r="r" b="b"/>
              <a:pathLst>
                <a:path w="2135188" h="1470026">
                  <a:moveTo>
                    <a:pt x="770940" y="1046163"/>
                  </a:moveTo>
                  <a:lnTo>
                    <a:pt x="788101" y="1054723"/>
                  </a:lnTo>
                  <a:lnTo>
                    <a:pt x="804944" y="1062965"/>
                  </a:lnTo>
                  <a:lnTo>
                    <a:pt x="822104" y="1070574"/>
                  </a:lnTo>
                  <a:lnTo>
                    <a:pt x="839582" y="1077549"/>
                  </a:lnTo>
                  <a:lnTo>
                    <a:pt x="857696" y="1084523"/>
                  </a:lnTo>
                  <a:lnTo>
                    <a:pt x="875810" y="1090547"/>
                  </a:lnTo>
                  <a:lnTo>
                    <a:pt x="893606" y="1095936"/>
                  </a:lnTo>
                  <a:lnTo>
                    <a:pt x="912037" y="1101008"/>
                  </a:lnTo>
                  <a:lnTo>
                    <a:pt x="931105" y="1105447"/>
                  </a:lnTo>
                  <a:lnTo>
                    <a:pt x="950172" y="1109568"/>
                  </a:lnTo>
                  <a:lnTo>
                    <a:pt x="968921" y="1112421"/>
                  </a:lnTo>
                  <a:lnTo>
                    <a:pt x="988624" y="1115592"/>
                  </a:lnTo>
                  <a:lnTo>
                    <a:pt x="1008009" y="1117494"/>
                  </a:lnTo>
                  <a:lnTo>
                    <a:pt x="1027712" y="1119396"/>
                  </a:lnTo>
                  <a:lnTo>
                    <a:pt x="1047732" y="1120030"/>
                  </a:lnTo>
                  <a:lnTo>
                    <a:pt x="1067435" y="1120347"/>
                  </a:lnTo>
                  <a:lnTo>
                    <a:pt x="1087455" y="1120030"/>
                  </a:lnTo>
                  <a:lnTo>
                    <a:pt x="1107476" y="1119396"/>
                  </a:lnTo>
                  <a:lnTo>
                    <a:pt x="1127179" y="1117494"/>
                  </a:lnTo>
                  <a:lnTo>
                    <a:pt x="1146564" y="1115592"/>
                  </a:lnTo>
                  <a:lnTo>
                    <a:pt x="1166266" y="1112421"/>
                  </a:lnTo>
                  <a:lnTo>
                    <a:pt x="1185334" y="1109568"/>
                  </a:lnTo>
                  <a:lnTo>
                    <a:pt x="1204083" y="1105447"/>
                  </a:lnTo>
                  <a:lnTo>
                    <a:pt x="1223150" y="1101008"/>
                  </a:lnTo>
                  <a:lnTo>
                    <a:pt x="1241582" y="1095936"/>
                  </a:lnTo>
                  <a:lnTo>
                    <a:pt x="1260013" y="1090547"/>
                  </a:lnTo>
                  <a:lnTo>
                    <a:pt x="1277809" y="1084523"/>
                  </a:lnTo>
                  <a:lnTo>
                    <a:pt x="1295605" y="1077549"/>
                  </a:lnTo>
                  <a:lnTo>
                    <a:pt x="1313084" y="1070574"/>
                  </a:lnTo>
                  <a:lnTo>
                    <a:pt x="1330244" y="1062965"/>
                  </a:lnTo>
                  <a:lnTo>
                    <a:pt x="1347722" y="1054723"/>
                  </a:lnTo>
                  <a:lnTo>
                    <a:pt x="1364247" y="1046163"/>
                  </a:lnTo>
                  <a:lnTo>
                    <a:pt x="1381725" y="1050918"/>
                  </a:lnTo>
                  <a:lnTo>
                    <a:pt x="1399521" y="1056308"/>
                  </a:lnTo>
                  <a:lnTo>
                    <a:pt x="1416682" y="1062331"/>
                  </a:lnTo>
                  <a:lnTo>
                    <a:pt x="1433842" y="1068355"/>
                  </a:lnTo>
                  <a:lnTo>
                    <a:pt x="1450685" y="1075012"/>
                  </a:lnTo>
                  <a:lnTo>
                    <a:pt x="1466892" y="1082304"/>
                  </a:lnTo>
                  <a:lnTo>
                    <a:pt x="1483099" y="1089596"/>
                  </a:lnTo>
                  <a:lnTo>
                    <a:pt x="1499307" y="1097521"/>
                  </a:lnTo>
                  <a:lnTo>
                    <a:pt x="1514560" y="1106081"/>
                  </a:lnTo>
                  <a:lnTo>
                    <a:pt x="1530132" y="1115275"/>
                  </a:lnTo>
                  <a:lnTo>
                    <a:pt x="1544750" y="1124785"/>
                  </a:lnTo>
                  <a:lnTo>
                    <a:pt x="1559368" y="1134930"/>
                  </a:lnTo>
                  <a:lnTo>
                    <a:pt x="1573669" y="1145709"/>
                  </a:lnTo>
                  <a:lnTo>
                    <a:pt x="1587651" y="1156805"/>
                  </a:lnTo>
                  <a:lnTo>
                    <a:pt x="1601634" y="1168852"/>
                  </a:lnTo>
                  <a:lnTo>
                    <a:pt x="1614663" y="1181216"/>
                  </a:lnTo>
                  <a:lnTo>
                    <a:pt x="1627692" y="1193897"/>
                  </a:lnTo>
                  <a:lnTo>
                    <a:pt x="1640404" y="1207846"/>
                  </a:lnTo>
                  <a:lnTo>
                    <a:pt x="1652479" y="1222112"/>
                  </a:lnTo>
                  <a:lnTo>
                    <a:pt x="1664238" y="1236695"/>
                  </a:lnTo>
                  <a:lnTo>
                    <a:pt x="1675678" y="1252547"/>
                  </a:lnTo>
                  <a:lnTo>
                    <a:pt x="1686800" y="1268715"/>
                  </a:lnTo>
                  <a:lnTo>
                    <a:pt x="1697287" y="1285517"/>
                  </a:lnTo>
                  <a:lnTo>
                    <a:pt x="1707456" y="1303271"/>
                  </a:lnTo>
                  <a:lnTo>
                    <a:pt x="1716990" y="1321341"/>
                  </a:lnTo>
                  <a:lnTo>
                    <a:pt x="1726524" y="1340363"/>
                  </a:lnTo>
                  <a:lnTo>
                    <a:pt x="1735739" y="1360018"/>
                  </a:lnTo>
                  <a:lnTo>
                    <a:pt x="1744002" y="1380625"/>
                  </a:lnTo>
                  <a:lnTo>
                    <a:pt x="1752264" y="1401549"/>
                  </a:lnTo>
                  <a:lnTo>
                    <a:pt x="1759573" y="1423740"/>
                  </a:lnTo>
                  <a:lnTo>
                    <a:pt x="1766882" y="1446249"/>
                  </a:lnTo>
                  <a:lnTo>
                    <a:pt x="1773238" y="1470026"/>
                  </a:lnTo>
                  <a:lnTo>
                    <a:pt x="361950" y="1470026"/>
                  </a:lnTo>
                  <a:lnTo>
                    <a:pt x="368623" y="1446249"/>
                  </a:lnTo>
                  <a:lnTo>
                    <a:pt x="375932" y="1423740"/>
                  </a:lnTo>
                  <a:lnTo>
                    <a:pt x="383559" y="1401549"/>
                  </a:lnTo>
                  <a:lnTo>
                    <a:pt x="391186" y="1380625"/>
                  </a:lnTo>
                  <a:lnTo>
                    <a:pt x="400084" y="1360018"/>
                  </a:lnTo>
                  <a:lnTo>
                    <a:pt x="408982" y="1340363"/>
                  </a:lnTo>
                  <a:lnTo>
                    <a:pt x="418198" y="1321341"/>
                  </a:lnTo>
                  <a:lnTo>
                    <a:pt x="427731" y="1303271"/>
                  </a:lnTo>
                  <a:lnTo>
                    <a:pt x="438218" y="1285517"/>
                  </a:lnTo>
                  <a:lnTo>
                    <a:pt x="449023" y="1268715"/>
                  </a:lnTo>
                  <a:lnTo>
                    <a:pt x="459828" y="1252547"/>
                  </a:lnTo>
                  <a:lnTo>
                    <a:pt x="470950" y="1236695"/>
                  </a:lnTo>
                  <a:lnTo>
                    <a:pt x="483026" y="1222112"/>
                  </a:lnTo>
                  <a:lnTo>
                    <a:pt x="495102" y="1207846"/>
                  </a:lnTo>
                  <a:lnTo>
                    <a:pt x="507496" y="1193897"/>
                  </a:lnTo>
                  <a:lnTo>
                    <a:pt x="520843" y="1181216"/>
                  </a:lnTo>
                  <a:lnTo>
                    <a:pt x="533872" y="1168852"/>
                  </a:lnTo>
                  <a:lnTo>
                    <a:pt x="547537" y="1156805"/>
                  </a:lnTo>
                  <a:lnTo>
                    <a:pt x="561519" y="1145709"/>
                  </a:lnTo>
                  <a:lnTo>
                    <a:pt x="575820" y="1134930"/>
                  </a:lnTo>
                  <a:lnTo>
                    <a:pt x="590438" y="1124785"/>
                  </a:lnTo>
                  <a:lnTo>
                    <a:pt x="605374" y="1115275"/>
                  </a:lnTo>
                  <a:lnTo>
                    <a:pt x="620945" y="1106081"/>
                  </a:lnTo>
                  <a:lnTo>
                    <a:pt x="636199" y="1097521"/>
                  </a:lnTo>
                  <a:lnTo>
                    <a:pt x="652088" y="1089596"/>
                  </a:lnTo>
                  <a:lnTo>
                    <a:pt x="668296" y="1082304"/>
                  </a:lnTo>
                  <a:lnTo>
                    <a:pt x="684820" y="1075012"/>
                  </a:lnTo>
                  <a:lnTo>
                    <a:pt x="701345" y="1068355"/>
                  </a:lnTo>
                  <a:lnTo>
                    <a:pt x="718824" y="1062331"/>
                  </a:lnTo>
                  <a:lnTo>
                    <a:pt x="735666" y="1056308"/>
                  </a:lnTo>
                  <a:lnTo>
                    <a:pt x="753462" y="1050918"/>
                  </a:lnTo>
                  <a:lnTo>
                    <a:pt x="770940" y="1046163"/>
                  </a:lnTo>
                  <a:close/>
                  <a:moveTo>
                    <a:pt x="1597448" y="841375"/>
                  </a:moveTo>
                  <a:lnTo>
                    <a:pt x="1606643" y="846144"/>
                  </a:lnTo>
                  <a:lnTo>
                    <a:pt x="1615521" y="850277"/>
                  </a:lnTo>
                  <a:lnTo>
                    <a:pt x="1625033" y="854411"/>
                  </a:lnTo>
                  <a:lnTo>
                    <a:pt x="1634228" y="858226"/>
                  </a:lnTo>
                  <a:lnTo>
                    <a:pt x="1643740" y="862041"/>
                  </a:lnTo>
                  <a:lnTo>
                    <a:pt x="1653569" y="865539"/>
                  </a:lnTo>
                  <a:lnTo>
                    <a:pt x="1663080" y="868400"/>
                  </a:lnTo>
                  <a:lnTo>
                    <a:pt x="1672909" y="871262"/>
                  </a:lnTo>
                  <a:lnTo>
                    <a:pt x="1683055" y="873487"/>
                  </a:lnTo>
                  <a:lnTo>
                    <a:pt x="1693201" y="875713"/>
                  </a:lnTo>
                  <a:lnTo>
                    <a:pt x="1703665" y="877302"/>
                  </a:lnTo>
                  <a:lnTo>
                    <a:pt x="1713811" y="878574"/>
                  </a:lnTo>
                  <a:lnTo>
                    <a:pt x="1724274" y="879846"/>
                  </a:lnTo>
                  <a:lnTo>
                    <a:pt x="1735054" y="880800"/>
                  </a:lnTo>
                  <a:lnTo>
                    <a:pt x="1745834" y="881436"/>
                  </a:lnTo>
                  <a:lnTo>
                    <a:pt x="1756297" y="881436"/>
                  </a:lnTo>
                  <a:lnTo>
                    <a:pt x="1767077" y="881436"/>
                  </a:lnTo>
                  <a:lnTo>
                    <a:pt x="1777857" y="880800"/>
                  </a:lnTo>
                  <a:lnTo>
                    <a:pt x="1788321" y="879846"/>
                  </a:lnTo>
                  <a:lnTo>
                    <a:pt x="1798784" y="878574"/>
                  </a:lnTo>
                  <a:lnTo>
                    <a:pt x="1809247" y="877302"/>
                  </a:lnTo>
                  <a:lnTo>
                    <a:pt x="1819393" y="875713"/>
                  </a:lnTo>
                  <a:lnTo>
                    <a:pt x="1829539" y="873487"/>
                  </a:lnTo>
                  <a:lnTo>
                    <a:pt x="1839685" y="871262"/>
                  </a:lnTo>
                  <a:lnTo>
                    <a:pt x="1849831" y="868082"/>
                  </a:lnTo>
                  <a:lnTo>
                    <a:pt x="1859660" y="865539"/>
                  </a:lnTo>
                  <a:lnTo>
                    <a:pt x="1868855" y="862041"/>
                  </a:lnTo>
                  <a:lnTo>
                    <a:pt x="1878684" y="858226"/>
                  </a:lnTo>
                  <a:lnTo>
                    <a:pt x="1888196" y="854411"/>
                  </a:lnTo>
                  <a:lnTo>
                    <a:pt x="1897390" y="850277"/>
                  </a:lnTo>
                  <a:lnTo>
                    <a:pt x="1906585" y="846144"/>
                  </a:lnTo>
                  <a:lnTo>
                    <a:pt x="1915463" y="841375"/>
                  </a:lnTo>
                  <a:lnTo>
                    <a:pt x="1924975" y="843919"/>
                  </a:lnTo>
                  <a:lnTo>
                    <a:pt x="1934170" y="847098"/>
                  </a:lnTo>
                  <a:lnTo>
                    <a:pt x="1943682" y="849959"/>
                  </a:lnTo>
                  <a:lnTo>
                    <a:pt x="1952560" y="853457"/>
                  </a:lnTo>
                  <a:lnTo>
                    <a:pt x="1961754" y="856954"/>
                  </a:lnTo>
                  <a:lnTo>
                    <a:pt x="1970632" y="860452"/>
                  </a:lnTo>
                  <a:lnTo>
                    <a:pt x="1979193" y="864585"/>
                  </a:lnTo>
                  <a:lnTo>
                    <a:pt x="1988071" y="869354"/>
                  </a:lnTo>
                  <a:lnTo>
                    <a:pt x="1996314" y="873805"/>
                  </a:lnTo>
                  <a:lnTo>
                    <a:pt x="2004558" y="878574"/>
                  </a:lnTo>
                  <a:lnTo>
                    <a:pt x="2012485" y="883979"/>
                  </a:lnTo>
                  <a:lnTo>
                    <a:pt x="2020411" y="889066"/>
                  </a:lnTo>
                  <a:lnTo>
                    <a:pt x="2027704" y="895107"/>
                  </a:lnTo>
                  <a:lnTo>
                    <a:pt x="2035313" y="901148"/>
                  </a:lnTo>
                  <a:lnTo>
                    <a:pt x="2042923" y="907507"/>
                  </a:lnTo>
                  <a:lnTo>
                    <a:pt x="2049898" y="914184"/>
                  </a:lnTo>
                  <a:lnTo>
                    <a:pt x="2056556" y="921178"/>
                  </a:lnTo>
                  <a:lnTo>
                    <a:pt x="2063532" y="928809"/>
                  </a:lnTo>
                  <a:lnTo>
                    <a:pt x="2070190" y="936122"/>
                  </a:lnTo>
                  <a:lnTo>
                    <a:pt x="2076531" y="944070"/>
                  </a:lnTo>
                  <a:lnTo>
                    <a:pt x="2082556" y="952973"/>
                  </a:lnTo>
                  <a:lnTo>
                    <a:pt x="2088580" y="961557"/>
                  </a:lnTo>
                  <a:lnTo>
                    <a:pt x="2094287" y="970459"/>
                  </a:lnTo>
                  <a:lnTo>
                    <a:pt x="2099360" y="979998"/>
                  </a:lnTo>
                  <a:lnTo>
                    <a:pt x="2104750" y="989854"/>
                  </a:lnTo>
                  <a:lnTo>
                    <a:pt x="2110140" y="1000028"/>
                  </a:lnTo>
                  <a:lnTo>
                    <a:pt x="2114579" y="1010838"/>
                  </a:lnTo>
                  <a:lnTo>
                    <a:pt x="2119335" y="1021648"/>
                  </a:lnTo>
                  <a:lnTo>
                    <a:pt x="2123457" y="1033094"/>
                  </a:lnTo>
                  <a:lnTo>
                    <a:pt x="2127579" y="1045176"/>
                  </a:lnTo>
                  <a:lnTo>
                    <a:pt x="2131383" y="1057257"/>
                  </a:lnTo>
                  <a:lnTo>
                    <a:pt x="2135188" y="1069975"/>
                  </a:lnTo>
                  <a:lnTo>
                    <a:pt x="1680836" y="1069975"/>
                  </a:lnTo>
                  <a:lnTo>
                    <a:pt x="1668471" y="1058847"/>
                  </a:lnTo>
                  <a:lnTo>
                    <a:pt x="1655154" y="1048355"/>
                  </a:lnTo>
                  <a:lnTo>
                    <a:pt x="1642154" y="1038181"/>
                  </a:lnTo>
                  <a:lnTo>
                    <a:pt x="1628520" y="1028643"/>
                  </a:lnTo>
                  <a:lnTo>
                    <a:pt x="1614887" y="1018786"/>
                  </a:lnTo>
                  <a:lnTo>
                    <a:pt x="1600936" y="1009566"/>
                  </a:lnTo>
                  <a:lnTo>
                    <a:pt x="1586351" y="1000664"/>
                  </a:lnTo>
                  <a:lnTo>
                    <a:pt x="1571449" y="992079"/>
                  </a:lnTo>
                  <a:lnTo>
                    <a:pt x="1556547" y="984131"/>
                  </a:lnTo>
                  <a:lnTo>
                    <a:pt x="1541011" y="976182"/>
                  </a:lnTo>
                  <a:lnTo>
                    <a:pt x="1525792" y="968552"/>
                  </a:lnTo>
                  <a:lnTo>
                    <a:pt x="1509622" y="961557"/>
                  </a:lnTo>
                  <a:lnTo>
                    <a:pt x="1493451" y="954244"/>
                  </a:lnTo>
                  <a:lnTo>
                    <a:pt x="1476964" y="947885"/>
                  </a:lnTo>
                  <a:lnTo>
                    <a:pt x="1460477" y="941845"/>
                  </a:lnTo>
                  <a:lnTo>
                    <a:pt x="1443038" y="935804"/>
                  </a:lnTo>
                  <a:lnTo>
                    <a:pt x="1450965" y="926901"/>
                  </a:lnTo>
                  <a:lnTo>
                    <a:pt x="1458891" y="918635"/>
                  </a:lnTo>
                  <a:lnTo>
                    <a:pt x="1467452" y="910368"/>
                  </a:lnTo>
                  <a:lnTo>
                    <a:pt x="1475696" y="902738"/>
                  </a:lnTo>
                  <a:lnTo>
                    <a:pt x="1484891" y="895107"/>
                  </a:lnTo>
                  <a:lnTo>
                    <a:pt x="1493768" y="888430"/>
                  </a:lnTo>
                  <a:lnTo>
                    <a:pt x="1503280" y="882072"/>
                  </a:lnTo>
                  <a:lnTo>
                    <a:pt x="1513109" y="876031"/>
                  </a:lnTo>
                  <a:lnTo>
                    <a:pt x="1522621" y="870308"/>
                  </a:lnTo>
                  <a:lnTo>
                    <a:pt x="1532450" y="865539"/>
                  </a:lnTo>
                  <a:lnTo>
                    <a:pt x="1542913" y="860452"/>
                  </a:lnTo>
                  <a:lnTo>
                    <a:pt x="1553693" y="856000"/>
                  </a:lnTo>
                  <a:lnTo>
                    <a:pt x="1564157" y="851867"/>
                  </a:lnTo>
                  <a:lnTo>
                    <a:pt x="1574937" y="848052"/>
                  </a:lnTo>
                  <a:lnTo>
                    <a:pt x="1586351" y="844872"/>
                  </a:lnTo>
                  <a:lnTo>
                    <a:pt x="1597448" y="841375"/>
                  </a:lnTo>
                  <a:close/>
                  <a:moveTo>
                    <a:pt x="219508" y="841375"/>
                  </a:moveTo>
                  <a:lnTo>
                    <a:pt x="228390" y="846144"/>
                  </a:lnTo>
                  <a:lnTo>
                    <a:pt x="237589" y="850277"/>
                  </a:lnTo>
                  <a:lnTo>
                    <a:pt x="247106" y="854411"/>
                  </a:lnTo>
                  <a:lnTo>
                    <a:pt x="256305" y="858226"/>
                  </a:lnTo>
                  <a:lnTo>
                    <a:pt x="265821" y="862041"/>
                  </a:lnTo>
                  <a:lnTo>
                    <a:pt x="275654" y="865539"/>
                  </a:lnTo>
                  <a:lnTo>
                    <a:pt x="285171" y="868400"/>
                  </a:lnTo>
                  <a:lnTo>
                    <a:pt x="295321" y="871262"/>
                  </a:lnTo>
                  <a:lnTo>
                    <a:pt x="305472" y="873487"/>
                  </a:lnTo>
                  <a:lnTo>
                    <a:pt x="315623" y="875713"/>
                  </a:lnTo>
                  <a:lnTo>
                    <a:pt x="325773" y="877302"/>
                  </a:lnTo>
                  <a:lnTo>
                    <a:pt x="336241" y="878574"/>
                  </a:lnTo>
                  <a:lnTo>
                    <a:pt x="347026" y="879846"/>
                  </a:lnTo>
                  <a:lnTo>
                    <a:pt x="357494" y="880800"/>
                  </a:lnTo>
                  <a:lnTo>
                    <a:pt x="367962" y="881436"/>
                  </a:lnTo>
                  <a:lnTo>
                    <a:pt x="378747" y="881436"/>
                  </a:lnTo>
                  <a:lnTo>
                    <a:pt x="389215" y="881436"/>
                  </a:lnTo>
                  <a:lnTo>
                    <a:pt x="400318" y="880800"/>
                  </a:lnTo>
                  <a:lnTo>
                    <a:pt x="410785" y="879846"/>
                  </a:lnTo>
                  <a:lnTo>
                    <a:pt x="421253" y="878574"/>
                  </a:lnTo>
                  <a:lnTo>
                    <a:pt x="431404" y="877302"/>
                  </a:lnTo>
                  <a:lnTo>
                    <a:pt x="441872" y="875713"/>
                  </a:lnTo>
                  <a:lnTo>
                    <a:pt x="452023" y="873487"/>
                  </a:lnTo>
                  <a:lnTo>
                    <a:pt x="462173" y="871262"/>
                  </a:lnTo>
                  <a:lnTo>
                    <a:pt x="472007" y="868082"/>
                  </a:lnTo>
                  <a:lnTo>
                    <a:pt x="481840" y="865539"/>
                  </a:lnTo>
                  <a:lnTo>
                    <a:pt x="491356" y="862041"/>
                  </a:lnTo>
                  <a:lnTo>
                    <a:pt x="500873" y="858226"/>
                  </a:lnTo>
                  <a:lnTo>
                    <a:pt x="510706" y="854411"/>
                  </a:lnTo>
                  <a:lnTo>
                    <a:pt x="519588" y="850277"/>
                  </a:lnTo>
                  <a:lnTo>
                    <a:pt x="528787" y="846144"/>
                  </a:lnTo>
                  <a:lnTo>
                    <a:pt x="537669" y="841375"/>
                  </a:lnTo>
                  <a:lnTo>
                    <a:pt x="549089" y="844872"/>
                  </a:lnTo>
                  <a:lnTo>
                    <a:pt x="560191" y="848052"/>
                  </a:lnTo>
                  <a:lnTo>
                    <a:pt x="570976" y="851867"/>
                  </a:lnTo>
                  <a:lnTo>
                    <a:pt x="581761" y="856000"/>
                  </a:lnTo>
                  <a:lnTo>
                    <a:pt x="592229" y="860452"/>
                  </a:lnTo>
                  <a:lnTo>
                    <a:pt x="602697" y="865539"/>
                  </a:lnTo>
                  <a:lnTo>
                    <a:pt x="612530" y="870308"/>
                  </a:lnTo>
                  <a:lnTo>
                    <a:pt x="622681" y="876031"/>
                  </a:lnTo>
                  <a:lnTo>
                    <a:pt x="631880" y="882072"/>
                  </a:lnTo>
                  <a:lnTo>
                    <a:pt x="641396" y="888430"/>
                  </a:lnTo>
                  <a:lnTo>
                    <a:pt x="650278" y="895107"/>
                  </a:lnTo>
                  <a:lnTo>
                    <a:pt x="659477" y="902738"/>
                  </a:lnTo>
                  <a:lnTo>
                    <a:pt x="668042" y="910368"/>
                  </a:lnTo>
                  <a:lnTo>
                    <a:pt x="676289" y="918317"/>
                  </a:lnTo>
                  <a:lnTo>
                    <a:pt x="684220" y="926901"/>
                  </a:lnTo>
                  <a:lnTo>
                    <a:pt x="692150" y="935804"/>
                  </a:lnTo>
                  <a:lnTo>
                    <a:pt x="674703" y="941845"/>
                  </a:lnTo>
                  <a:lnTo>
                    <a:pt x="658208" y="947885"/>
                  </a:lnTo>
                  <a:lnTo>
                    <a:pt x="641714" y="954244"/>
                  </a:lnTo>
                  <a:lnTo>
                    <a:pt x="625536" y="961239"/>
                  </a:lnTo>
                  <a:lnTo>
                    <a:pt x="609358" y="968552"/>
                  </a:lnTo>
                  <a:lnTo>
                    <a:pt x="594132" y="976182"/>
                  </a:lnTo>
                  <a:lnTo>
                    <a:pt x="578589" y="983813"/>
                  </a:lnTo>
                  <a:lnTo>
                    <a:pt x="563680" y="992079"/>
                  </a:lnTo>
                  <a:lnTo>
                    <a:pt x="549089" y="1000664"/>
                  </a:lnTo>
                  <a:lnTo>
                    <a:pt x="534180" y="1009566"/>
                  </a:lnTo>
                  <a:lnTo>
                    <a:pt x="520540" y="1018786"/>
                  </a:lnTo>
                  <a:lnTo>
                    <a:pt x="506583" y="1028007"/>
                  </a:lnTo>
                  <a:lnTo>
                    <a:pt x="492943" y="1038181"/>
                  </a:lnTo>
                  <a:lnTo>
                    <a:pt x="479937" y="1048355"/>
                  </a:lnTo>
                  <a:lnTo>
                    <a:pt x="466614" y="1058847"/>
                  </a:lnTo>
                  <a:lnTo>
                    <a:pt x="453926" y="1069975"/>
                  </a:lnTo>
                  <a:lnTo>
                    <a:pt x="0" y="1069975"/>
                  </a:lnTo>
                  <a:lnTo>
                    <a:pt x="3489" y="1057257"/>
                  </a:lnTo>
                  <a:lnTo>
                    <a:pt x="7296" y="1045176"/>
                  </a:lnTo>
                  <a:lnTo>
                    <a:pt x="11419" y="1033094"/>
                  </a:lnTo>
                  <a:lnTo>
                    <a:pt x="15860" y="1021648"/>
                  </a:lnTo>
                  <a:lnTo>
                    <a:pt x="20301" y="1010838"/>
                  </a:lnTo>
                  <a:lnTo>
                    <a:pt x="25377" y="1000028"/>
                  </a:lnTo>
                  <a:lnTo>
                    <a:pt x="30135" y="989854"/>
                  </a:lnTo>
                  <a:lnTo>
                    <a:pt x="35527" y="979998"/>
                  </a:lnTo>
                  <a:lnTo>
                    <a:pt x="40603" y="970459"/>
                  </a:lnTo>
                  <a:lnTo>
                    <a:pt x="46630" y="961557"/>
                  </a:lnTo>
                  <a:lnTo>
                    <a:pt x="52339" y="952973"/>
                  </a:lnTo>
                  <a:lnTo>
                    <a:pt x="58684" y="944070"/>
                  </a:lnTo>
                  <a:lnTo>
                    <a:pt x="65028" y="936122"/>
                  </a:lnTo>
                  <a:lnTo>
                    <a:pt x="71372" y="928809"/>
                  </a:lnTo>
                  <a:lnTo>
                    <a:pt x="78350" y="921178"/>
                  </a:lnTo>
                  <a:lnTo>
                    <a:pt x="85012" y="914184"/>
                  </a:lnTo>
                  <a:lnTo>
                    <a:pt x="92308" y="907507"/>
                  </a:lnTo>
                  <a:lnTo>
                    <a:pt x="99603" y="901148"/>
                  </a:lnTo>
                  <a:lnTo>
                    <a:pt x="107217" y="895107"/>
                  </a:lnTo>
                  <a:lnTo>
                    <a:pt x="114830" y="889066"/>
                  </a:lnTo>
                  <a:lnTo>
                    <a:pt x="122760" y="883979"/>
                  </a:lnTo>
                  <a:lnTo>
                    <a:pt x="130373" y="878574"/>
                  </a:lnTo>
                  <a:lnTo>
                    <a:pt x="138620" y="873805"/>
                  </a:lnTo>
                  <a:lnTo>
                    <a:pt x="146868" y="869354"/>
                  </a:lnTo>
                  <a:lnTo>
                    <a:pt x="155749" y="864585"/>
                  </a:lnTo>
                  <a:lnTo>
                    <a:pt x="164314" y="860452"/>
                  </a:lnTo>
                  <a:lnTo>
                    <a:pt x="173196" y="856954"/>
                  </a:lnTo>
                  <a:lnTo>
                    <a:pt x="182395" y="853457"/>
                  </a:lnTo>
                  <a:lnTo>
                    <a:pt x="191277" y="849959"/>
                  </a:lnTo>
                  <a:lnTo>
                    <a:pt x="200793" y="847098"/>
                  </a:lnTo>
                  <a:lnTo>
                    <a:pt x="209992" y="843919"/>
                  </a:lnTo>
                  <a:lnTo>
                    <a:pt x="219508" y="841375"/>
                  </a:lnTo>
                  <a:close/>
                  <a:moveTo>
                    <a:pt x="741152" y="638588"/>
                  </a:moveTo>
                  <a:lnTo>
                    <a:pt x="748459" y="651932"/>
                  </a:lnTo>
                  <a:lnTo>
                    <a:pt x="755766" y="665275"/>
                  </a:lnTo>
                  <a:lnTo>
                    <a:pt x="763709" y="678301"/>
                  </a:lnTo>
                  <a:lnTo>
                    <a:pt x="771969" y="690692"/>
                  </a:lnTo>
                  <a:lnTo>
                    <a:pt x="780230" y="703082"/>
                  </a:lnTo>
                  <a:lnTo>
                    <a:pt x="788808" y="715155"/>
                  </a:lnTo>
                  <a:lnTo>
                    <a:pt x="797703" y="726275"/>
                  </a:lnTo>
                  <a:lnTo>
                    <a:pt x="806917" y="737712"/>
                  </a:lnTo>
                  <a:lnTo>
                    <a:pt x="816766" y="748514"/>
                  </a:lnTo>
                  <a:lnTo>
                    <a:pt x="825979" y="758998"/>
                  </a:lnTo>
                  <a:lnTo>
                    <a:pt x="836146" y="769165"/>
                  </a:lnTo>
                  <a:lnTo>
                    <a:pt x="846312" y="779014"/>
                  </a:lnTo>
                  <a:lnTo>
                    <a:pt x="856797" y="788545"/>
                  </a:lnTo>
                  <a:lnTo>
                    <a:pt x="867281" y="797441"/>
                  </a:lnTo>
                  <a:lnTo>
                    <a:pt x="878401" y="805701"/>
                  </a:lnTo>
                  <a:lnTo>
                    <a:pt x="889520" y="813961"/>
                  </a:lnTo>
                  <a:lnTo>
                    <a:pt x="900958" y="821586"/>
                  </a:lnTo>
                  <a:lnTo>
                    <a:pt x="912713" y="829211"/>
                  </a:lnTo>
                  <a:lnTo>
                    <a:pt x="924150" y="835883"/>
                  </a:lnTo>
                  <a:lnTo>
                    <a:pt x="936223" y="842237"/>
                  </a:lnTo>
                  <a:lnTo>
                    <a:pt x="948296" y="848274"/>
                  </a:lnTo>
                  <a:lnTo>
                    <a:pt x="960369" y="853675"/>
                  </a:lnTo>
                  <a:lnTo>
                    <a:pt x="972759" y="858440"/>
                  </a:lnTo>
                  <a:lnTo>
                    <a:pt x="985467" y="862888"/>
                  </a:lnTo>
                  <a:lnTo>
                    <a:pt x="998493" y="867018"/>
                  </a:lnTo>
                  <a:lnTo>
                    <a:pt x="1011202" y="870513"/>
                  </a:lnTo>
                  <a:lnTo>
                    <a:pt x="1024227" y="873372"/>
                  </a:lnTo>
                  <a:lnTo>
                    <a:pt x="1037571" y="875596"/>
                  </a:lnTo>
                  <a:lnTo>
                    <a:pt x="1050915" y="877503"/>
                  </a:lnTo>
                  <a:lnTo>
                    <a:pt x="1064258" y="879091"/>
                  </a:lnTo>
                  <a:lnTo>
                    <a:pt x="1077602" y="879726"/>
                  </a:lnTo>
                  <a:lnTo>
                    <a:pt x="1091581" y="880362"/>
                  </a:lnTo>
                  <a:lnTo>
                    <a:pt x="1105242" y="879726"/>
                  </a:lnTo>
                  <a:lnTo>
                    <a:pt x="1118904" y="879091"/>
                  </a:lnTo>
                  <a:lnTo>
                    <a:pt x="1132247" y="877503"/>
                  </a:lnTo>
                  <a:lnTo>
                    <a:pt x="1145591" y="875596"/>
                  </a:lnTo>
                  <a:lnTo>
                    <a:pt x="1158617" y="873372"/>
                  </a:lnTo>
                  <a:lnTo>
                    <a:pt x="1171961" y="870513"/>
                  </a:lnTo>
                  <a:lnTo>
                    <a:pt x="1184669" y="867018"/>
                  </a:lnTo>
                  <a:lnTo>
                    <a:pt x="1197377" y="862888"/>
                  </a:lnTo>
                  <a:lnTo>
                    <a:pt x="1210085" y="858440"/>
                  </a:lnTo>
                  <a:lnTo>
                    <a:pt x="1222476" y="853675"/>
                  </a:lnTo>
                  <a:lnTo>
                    <a:pt x="1234866" y="848274"/>
                  </a:lnTo>
                  <a:lnTo>
                    <a:pt x="1246939" y="842237"/>
                  </a:lnTo>
                  <a:lnTo>
                    <a:pt x="1258694" y="835883"/>
                  </a:lnTo>
                  <a:lnTo>
                    <a:pt x="1270767" y="829211"/>
                  </a:lnTo>
                  <a:lnTo>
                    <a:pt x="1282204" y="821586"/>
                  </a:lnTo>
                  <a:lnTo>
                    <a:pt x="1293324" y="813961"/>
                  </a:lnTo>
                  <a:lnTo>
                    <a:pt x="1304761" y="805701"/>
                  </a:lnTo>
                  <a:lnTo>
                    <a:pt x="1315563" y="797441"/>
                  </a:lnTo>
                  <a:lnTo>
                    <a:pt x="1326048" y="788545"/>
                  </a:lnTo>
                  <a:lnTo>
                    <a:pt x="1336532" y="779014"/>
                  </a:lnTo>
                  <a:lnTo>
                    <a:pt x="1346699" y="769165"/>
                  </a:lnTo>
                  <a:lnTo>
                    <a:pt x="1356865" y="758998"/>
                  </a:lnTo>
                  <a:lnTo>
                    <a:pt x="1366714" y="748514"/>
                  </a:lnTo>
                  <a:lnTo>
                    <a:pt x="1376245" y="737712"/>
                  </a:lnTo>
                  <a:lnTo>
                    <a:pt x="1385141" y="726275"/>
                  </a:lnTo>
                  <a:lnTo>
                    <a:pt x="1394037" y="715155"/>
                  </a:lnTo>
                  <a:lnTo>
                    <a:pt x="1402932" y="703082"/>
                  </a:lnTo>
                  <a:lnTo>
                    <a:pt x="1411193" y="690692"/>
                  </a:lnTo>
                  <a:lnTo>
                    <a:pt x="1419453" y="678301"/>
                  </a:lnTo>
                  <a:lnTo>
                    <a:pt x="1427396" y="665275"/>
                  </a:lnTo>
                  <a:lnTo>
                    <a:pt x="1434703" y="651932"/>
                  </a:lnTo>
                  <a:lnTo>
                    <a:pt x="1442010" y="638588"/>
                  </a:lnTo>
                  <a:lnTo>
                    <a:pt x="741152" y="638588"/>
                  </a:lnTo>
                  <a:close/>
                  <a:moveTo>
                    <a:pt x="379541" y="279400"/>
                  </a:moveTo>
                  <a:lnTo>
                    <a:pt x="389693" y="279400"/>
                  </a:lnTo>
                  <a:lnTo>
                    <a:pt x="399529" y="280036"/>
                  </a:lnTo>
                  <a:lnTo>
                    <a:pt x="409681" y="280672"/>
                  </a:lnTo>
                  <a:lnTo>
                    <a:pt x="419517" y="282263"/>
                  </a:lnTo>
                  <a:lnTo>
                    <a:pt x="428718" y="283853"/>
                  </a:lnTo>
                  <a:lnTo>
                    <a:pt x="438553" y="286080"/>
                  </a:lnTo>
                  <a:lnTo>
                    <a:pt x="448071" y="288306"/>
                  </a:lnTo>
                  <a:lnTo>
                    <a:pt x="457272" y="290851"/>
                  </a:lnTo>
                  <a:lnTo>
                    <a:pt x="466473" y="294031"/>
                  </a:lnTo>
                  <a:lnTo>
                    <a:pt x="475357" y="297530"/>
                  </a:lnTo>
                  <a:lnTo>
                    <a:pt x="483923" y="300711"/>
                  </a:lnTo>
                  <a:lnTo>
                    <a:pt x="492807" y="304846"/>
                  </a:lnTo>
                  <a:lnTo>
                    <a:pt x="501373" y="308981"/>
                  </a:lnTo>
                  <a:lnTo>
                    <a:pt x="509622" y="313434"/>
                  </a:lnTo>
                  <a:lnTo>
                    <a:pt x="517871" y="318523"/>
                  </a:lnTo>
                  <a:lnTo>
                    <a:pt x="525803" y="323612"/>
                  </a:lnTo>
                  <a:lnTo>
                    <a:pt x="520092" y="343651"/>
                  </a:lnTo>
                  <a:lnTo>
                    <a:pt x="514698" y="364008"/>
                  </a:lnTo>
                  <a:lnTo>
                    <a:pt x="510574" y="384364"/>
                  </a:lnTo>
                  <a:lnTo>
                    <a:pt x="507084" y="405039"/>
                  </a:lnTo>
                  <a:lnTo>
                    <a:pt x="504228" y="426350"/>
                  </a:lnTo>
                  <a:lnTo>
                    <a:pt x="502007" y="447661"/>
                  </a:lnTo>
                  <a:lnTo>
                    <a:pt x="501056" y="469290"/>
                  </a:lnTo>
                  <a:lnTo>
                    <a:pt x="500421" y="490919"/>
                  </a:lnTo>
                  <a:lnTo>
                    <a:pt x="501056" y="507777"/>
                  </a:lnTo>
                  <a:lnTo>
                    <a:pt x="501690" y="524953"/>
                  </a:lnTo>
                  <a:lnTo>
                    <a:pt x="502959" y="541492"/>
                  </a:lnTo>
                  <a:lnTo>
                    <a:pt x="504863" y="558032"/>
                  </a:lnTo>
                  <a:lnTo>
                    <a:pt x="507084" y="574572"/>
                  </a:lnTo>
                  <a:lnTo>
                    <a:pt x="509622" y="590794"/>
                  </a:lnTo>
                  <a:lnTo>
                    <a:pt x="512477" y="607016"/>
                  </a:lnTo>
                  <a:lnTo>
                    <a:pt x="516285" y="623237"/>
                  </a:lnTo>
                  <a:lnTo>
                    <a:pt x="204089" y="623237"/>
                  </a:lnTo>
                  <a:lnTo>
                    <a:pt x="212021" y="637551"/>
                  </a:lnTo>
                  <a:lnTo>
                    <a:pt x="220588" y="650910"/>
                  </a:lnTo>
                  <a:lnTo>
                    <a:pt x="225029" y="657907"/>
                  </a:lnTo>
                  <a:lnTo>
                    <a:pt x="229788" y="664269"/>
                  </a:lnTo>
                  <a:lnTo>
                    <a:pt x="234548" y="670312"/>
                  </a:lnTo>
                  <a:lnTo>
                    <a:pt x="239307" y="676356"/>
                  </a:lnTo>
                  <a:lnTo>
                    <a:pt x="244700" y="682399"/>
                  </a:lnTo>
                  <a:lnTo>
                    <a:pt x="250094" y="688124"/>
                  </a:lnTo>
                  <a:lnTo>
                    <a:pt x="255170" y="693213"/>
                  </a:lnTo>
                  <a:lnTo>
                    <a:pt x="260881" y="698621"/>
                  </a:lnTo>
                  <a:lnTo>
                    <a:pt x="266592" y="703710"/>
                  </a:lnTo>
                  <a:lnTo>
                    <a:pt x="271986" y="708163"/>
                  </a:lnTo>
                  <a:lnTo>
                    <a:pt x="277696" y="713252"/>
                  </a:lnTo>
                  <a:lnTo>
                    <a:pt x="283725" y="717387"/>
                  </a:lnTo>
                  <a:lnTo>
                    <a:pt x="290070" y="721522"/>
                  </a:lnTo>
                  <a:lnTo>
                    <a:pt x="296098" y="725657"/>
                  </a:lnTo>
                  <a:lnTo>
                    <a:pt x="302444" y="729156"/>
                  </a:lnTo>
                  <a:lnTo>
                    <a:pt x="309106" y="732655"/>
                  </a:lnTo>
                  <a:lnTo>
                    <a:pt x="315452" y="735835"/>
                  </a:lnTo>
                  <a:lnTo>
                    <a:pt x="322115" y="738698"/>
                  </a:lnTo>
                  <a:lnTo>
                    <a:pt x="328460" y="741561"/>
                  </a:lnTo>
                  <a:lnTo>
                    <a:pt x="335757" y="743787"/>
                  </a:lnTo>
                  <a:lnTo>
                    <a:pt x="342420" y="746014"/>
                  </a:lnTo>
                  <a:lnTo>
                    <a:pt x="349083" y="747922"/>
                  </a:lnTo>
                  <a:lnTo>
                    <a:pt x="356380" y="749512"/>
                  </a:lnTo>
                  <a:lnTo>
                    <a:pt x="363360" y="750785"/>
                  </a:lnTo>
                  <a:lnTo>
                    <a:pt x="370657" y="751739"/>
                  </a:lnTo>
                  <a:lnTo>
                    <a:pt x="377637" y="752375"/>
                  </a:lnTo>
                  <a:lnTo>
                    <a:pt x="384934" y="753011"/>
                  </a:lnTo>
                  <a:lnTo>
                    <a:pt x="392232" y="753011"/>
                  </a:lnTo>
                  <a:lnTo>
                    <a:pt x="402384" y="752693"/>
                  </a:lnTo>
                  <a:lnTo>
                    <a:pt x="412537" y="752057"/>
                  </a:lnTo>
                  <a:lnTo>
                    <a:pt x="422372" y="750467"/>
                  </a:lnTo>
                  <a:lnTo>
                    <a:pt x="432208" y="748558"/>
                  </a:lnTo>
                  <a:lnTo>
                    <a:pt x="442043" y="746014"/>
                  </a:lnTo>
                  <a:lnTo>
                    <a:pt x="451244" y="742833"/>
                  </a:lnTo>
                  <a:lnTo>
                    <a:pt x="460445" y="739652"/>
                  </a:lnTo>
                  <a:lnTo>
                    <a:pt x="469646" y="735517"/>
                  </a:lnTo>
                  <a:lnTo>
                    <a:pt x="478529" y="731064"/>
                  </a:lnTo>
                  <a:lnTo>
                    <a:pt x="487413" y="725975"/>
                  </a:lnTo>
                  <a:lnTo>
                    <a:pt x="495979" y="720250"/>
                  </a:lnTo>
                  <a:lnTo>
                    <a:pt x="504228" y="714206"/>
                  </a:lnTo>
                  <a:lnTo>
                    <a:pt x="512160" y="708163"/>
                  </a:lnTo>
                  <a:lnTo>
                    <a:pt x="520092" y="701483"/>
                  </a:lnTo>
                  <a:lnTo>
                    <a:pt x="528024" y="694486"/>
                  </a:lnTo>
                  <a:lnTo>
                    <a:pt x="535004" y="686852"/>
                  </a:lnTo>
                  <a:lnTo>
                    <a:pt x="540397" y="699893"/>
                  </a:lnTo>
                  <a:lnTo>
                    <a:pt x="545791" y="712934"/>
                  </a:lnTo>
                  <a:lnTo>
                    <a:pt x="551185" y="725975"/>
                  </a:lnTo>
                  <a:lnTo>
                    <a:pt x="557213" y="738380"/>
                  </a:lnTo>
                  <a:lnTo>
                    <a:pt x="548329" y="746332"/>
                  </a:lnTo>
                  <a:lnTo>
                    <a:pt x="539128" y="753965"/>
                  </a:lnTo>
                  <a:lnTo>
                    <a:pt x="529610" y="760963"/>
                  </a:lnTo>
                  <a:lnTo>
                    <a:pt x="519457" y="767961"/>
                  </a:lnTo>
                  <a:lnTo>
                    <a:pt x="509305" y="774004"/>
                  </a:lnTo>
                  <a:lnTo>
                    <a:pt x="498835" y="779411"/>
                  </a:lnTo>
                  <a:lnTo>
                    <a:pt x="487730" y="784819"/>
                  </a:lnTo>
                  <a:lnTo>
                    <a:pt x="476626" y="789590"/>
                  </a:lnTo>
                  <a:lnTo>
                    <a:pt x="465204" y="793725"/>
                  </a:lnTo>
                  <a:lnTo>
                    <a:pt x="453465" y="797542"/>
                  </a:lnTo>
                  <a:lnTo>
                    <a:pt x="441726" y="800722"/>
                  </a:lnTo>
                  <a:lnTo>
                    <a:pt x="429670" y="803267"/>
                  </a:lnTo>
                  <a:lnTo>
                    <a:pt x="417613" y="805493"/>
                  </a:lnTo>
                  <a:lnTo>
                    <a:pt x="404922" y="807084"/>
                  </a:lnTo>
                  <a:lnTo>
                    <a:pt x="392232" y="807720"/>
                  </a:lnTo>
                  <a:lnTo>
                    <a:pt x="379541" y="808038"/>
                  </a:lnTo>
                  <a:lnTo>
                    <a:pt x="366215" y="807720"/>
                  </a:lnTo>
                  <a:lnTo>
                    <a:pt x="352573" y="807084"/>
                  </a:lnTo>
                  <a:lnTo>
                    <a:pt x="339247" y="805175"/>
                  </a:lnTo>
                  <a:lnTo>
                    <a:pt x="326239" y="802949"/>
                  </a:lnTo>
                  <a:lnTo>
                    <a:pt x="313548" y="799768"/>
                  </a:lnTo>
                  <a:lnTo>
                    <a:pt x="301175" y="796587"/>
                  </a:lnTo>
                  <a:lnTo>
                    <a:pt x="288801" y="792452"/>
                  </a:lnTo>
                  <a:lnTo>
                    <a:pt x="276745" y="787363"/>
                  </a:lnTo>
                  <a:lnTo>
                    <a:pt x="265006" y="782274"/>
                  </a:lnTo>
                  <a:lnTo>
                    <a:pt x="253584" y="776231"/>
                  </a:lnTo>
                  <a:lnTo>
                    <a:pt x="242797" y="770187"/>
                  </a:lnTo>
                  <a:lnTo>
                    <a:pt x="232009" y="762872"/>
                  </a:lnTo>
                  <a:lnTo>
                    <a:pt x="221857" y="755874"/>
                  </a:lnTo>
                  <a:lnTo>
                    <a:pt x="211704" y="747922"/>
                  </a:lnTo>
                  <a:lnTo>
                    <a:pt x="202186" y="739652"/>
                  </a:lnTo>
                  <a:lnTo>
                    <a:pt x="192985" y="731064"/>
                  </a:lnTo>
                  <a:lnTo>
                    <a:pt x="184101" y="721522"/>
                  </a:lnTo>
                  <a:lnTo>
                    <a:pt x="175852" y="711980"/>
                  </a:lnTo>
                  <a:lnTo>
                    <a:pt x="167920" y="701801"/>
                  </a:lnTo>
                  <a:lnTo>
                    <a:pt x="160940" y="691623"/>
                  </a:lnTo>
                  <a:lnTo>
                    <a:pt x="153643" y="680809"/>
                  </a:lnTo>
                  <a:lnTo>
                    <a:pt x="147298" y="669994"/>
                  </a:lnTo>
                  <a:lnTo>
                    <a:pt x="141904" y="658225"/>
                  </a:lnTo>
                  <a:lnTo>
                    <a:pt x="136511" y="646457"/>
                  </a:lnTo>
                  <a:lnTo>
                    <a:pt x="131751" y="634370"/>
                  </a:lnTo>
                  <a:lnTo>
                    <a:pt x="127627" y="622283"/>
                  </a:lnTo>
                  <a:lnTo>
                    <a:pt x="124137" y="609560"/>
                  </a:lnTo>
                  <a:lnTo>
                    <a:pt x="120964" y="596837"/>
                  </a:lnTo>
                  <a:lnTo>
                    <a:pt x="118743" y="584114"/>
                  </a:lnTo>
                  <a:lnTo>
                    <a:pt x="116840" y="570755"/>
                  </a:lnTo>
                  <a:lnTo>
                    <a:pt x="116205" y="557396"/>
                  </a:lnTo>
                  <a:lnTo>
                    <a:pt x="115888" y="543719"/>
                  </a:lnTo>
                  <a:lnTo>
                    <a:pt x="116205" y="530042"/>
                  </a:lnTo>
                  <a:lnTo>
                    <a:pt x="116840" y="516683"/>
                  </a:lnTo>
                  <a:lnTo>
                    <a:pt x="118743" y="503324"/>
                  </a:lnTo>
                  <a:lnTo>
                    <a:pt x="120964" y="490283"/>
                  </a:lnTo>
                  <a:lnTo>
                    <a:pt x="124137" y="477560"/>
                  </a:lnTo>
                  <a:lnTo>
                    <a:pt x="127627" y="465155"/>
                  </a:lnTo>
                  <a:lnTo>
                    <a:pt x="131751" y="453068"/>
                  </a:lnTo>
                  <a:lnTo>
                    <a:pt x="136511" y="440981"/>
                  </a:lnTo>
                  <a:lnTo>
                    <a:pt x="141904" y="429213"/>
                  </a:lnTo>
                  <a:lnTo>
                    <a:pt x="147298" y="417444"/>
                  </a:lnTo>
                  <a:lnTo>
                    <a:pt x="153643" y="406629"/>
                  </a:lnTo>
                  <a:lnTo>
                    <a:pt x="160940" y="395815"/>
                  </a:lnTo>
                  <a:lnTo>
                    <a:pt x="167920" y="385637"/>
                  </a:lnTo>
                  <a:lnTo>
                    <a:pt x="175852" y="375458"/>
                  </a:lnTo>
                  <a:lnTo>
                    <a:pt x="184101" y="365916"/>
                  </a:lnTo>
                  <a:lnTo>
                    <a:pt x="192985" y="356374"/>
                  </a:lnTo>
                  <a:lnTo>
                    <a:pt x="202186" y="347786"/>
                  </a:lnTo>
                  <a:lnTo>
                    <a:pt x="211704" y="339516"/>
                  </a:lnTo>
                  <a:lnTo>
                    <a:pt x="221857" y="331564"/>
                  </a:lnTo>
                  <a:lnTo>
                    <a:pt x="232009" y="324567"/>
                  </a:lnTo>
                  <a:lnTo>
                    <a:pt x="242797" y="317251"/>
                  </a:lnTo>
                  <a:lnTo>
                    <a:pt x="253584" y="311207"/>
                  </a:lnTo>
                  <a:lnTo>
                    <a:pt x="265006" y="305164"/>
                  </a:lnTo>
                  <a:lnTo>
                    <a:pt x="276745" y="300075"/>
                  </a:lnTo>
                  <a:lnTo>
                    <a:pt x="288801" y="294986"/>
                  </a:lnTo>
                  <a:lnTo>
                    <a:pt x="301175" y="290851"/>
                  </a:lnTo>
                  <a:lnTo>
                    <a:pt x="313548" y="287670"/>
                  </a:lnTo>
                  <a:lnTo>
                    <a:pt x="326239" y="284489"/>
                  </a:lnTo>
                  <a:lnTo>
                    <a:pt x="339247" y="282263"/>
                  </a:lnTo>
                  <a:lnTo>
                    <a:pt x="352573" y="280354"/>
                  </a:lnTo>
                  <a:lnTo>
                    <a:pt x="366215" y="279718"/>
                  </a:lnTo>
                  <a:lnTo>
                    <a:pt x="379541" y="279400"/>
                  </a:lnTo>
                  <a:close/>
                  <a:moveTo>
                    <a:pt x="1746295" y="279400"/>
                  </a:moveTo>
                  <a:lnTo>
                    <a:pt x="1756477" y="279400"/>
                  </a:lnTo>
                  <a:lnTo>
                    <a:pt x="1770159" y="279718"/>
                  </a:lnTo>
                  <a:lnTo>
                    <a:pt x="1783523" y="280354"/>
                  </a:lnTo>
                  <a:lnTo>
                    <a:pt x="1796886" y="282263"/>
                  </a:lnTo>
                  <a:lnTo>
                    <a:pt x="1809932" y="284489"/>
                  </a:lnTo>
                  <a:lnTo>
                    <a:pt x="1822659" y="287670"/>
                  </a:lnTo>
                  <a:lnTo>
                    <a:pt x="1835387" y="290851"/>
                  </a:lnTo>
                  <a:lnTo>
                    <a:pt x="1847796" y="294986"/>
                  </a:lnTo>
                  <a:lnTo>
                    <a:pt x="1859569" y="300075"/>
                  </a:lnTo>
                  <a:lnTo>
                    <a:pt x="1871341" y="305164"/>
                  </a:lnTo>
                  <a:lnTo>
                    <a:pt x="1882796" y="311207"/>
                  </a:lnTo>
                  <a:lnTo>
                    <a:pt x="1893614" y="317251"/>
                  </a:lnTo>
                  <a:lnTo>
                    <a:pt x="1904433" y="324566"/>
                  </a:lnTo>
                  <a:lnTo>
                    <a:pt x="1914615" y="331564"/>
                  </a:lnTo>
                  <a:lnTo>
                    <a:pt x="1924796" y="339516"/>
                  </a:lnTo>
                  <a:lnTo>
                    <a:pt x="1934342" y="347786"/>
                  </a:lnTo>
                  <a:lnTo>
                    <a:pt x="1943888" y="356374"/>
                  </a:lnTo>
                  <a:lnTo>
                    <a:pt x="1952479" y="365916"/>
                  </a:lnTo>
                  <a:lnTo>
                    <a:pt x="1960751" y="375458"/>
                  </a:lnTo>
                  <a:lnTo>
                    <a:pt x="1968706" y="385637"/>
                  </a:lnTo>
                  <a:lnTo>
                    <a:pt x="1976024" y="395815"/>
                  </a:lnTo>
                  <a:lnTo>
                    <a:pt x="1983024" y="406629"/>
                  </a:lnTo>
                  <a:lnTo>
                    <a:pt x="1989388" y="417444"/>
                  </a:lnTo>
                  <a:lnTo>
                    <a:pt x="1995115" y="429213"/>
                  </a:lnTo>
                  <a:lnTo>
                    <a:pt x="2000206" y="440981"/>
                  </a:lnTo>
                  <a:lnTo>
                    <a:pt x="2005297" y="453068"/>
                  </a:lnTo>
                  <a:lnTo>
                    <a:pt x="2009434" y="465155"/>
                  </a:lnTo>
                  <a:lnTo>
                    <a:pt x="2012615" y="477560"/>
                  </a:lnTo>
                  <a:lnTo>
                    <a:pt x="2015797" y="490283"/>
                  </a:lnTo>
                  <a:lnTo>
                    <a:pt x="2018025" y="503324"/>
                  </a:lnTo>
                  <a:lnTo>
                    <a:pt x="2019934" y="516683"/>
                  </a:lnTo>
                  <a:lnTo>
                    <a:pt x="2020888" y="530042"/>
                  </a:lnTo>
                  <a:lnTo>
                    <a:pt x="2020888" y="543719"/>
                  </a:lnTo>
                  <a:lnTo>
                    <a:pt x="2020888" y="557396"/>
                  </a:lnTo>
                  <a:lnTo>
                    <a:pt x="2019934" y="570755"/>
                  </a:lnTo>
                  <a:lnTo>
                    <a:pt x="2018025" y="584114"/>
                  </a:lnTo>
                  <a:lnTo>
                    <a:pt x="2015797" y="596837"/>
                  </a:lnTo>
                  <a:lnTo>
                    <a:pt x="2012615" y="609560"/>
                  </a:lnTo>
                  <a:lnTo>
                    <a:pt x="2009434" y="622283"/>
                  </a:lnTo>
                  <a:lnTo>
                    <a:pt x="2005297" y="634370"/>
                  </a:lnTo>
                  <a:lnTo>
                    <a:pt x="2000206" y="646457"/>
                  </a:lnTo>
                  <a:lnTo>
                    <a:pt x="1995115" y="658225"/>
                  </a:lnTo>
                  <a:lnTo>
                    <a:pt x="1989388" y="669994"/>
                  </a:lnTo>
                  <a:lnTo>
                    <a:pt x="1983024" y="680809"/>
                  </a:lnTo>
                  <a:lnTo>
                    <a:pt x="1976024" y="691623"/>
                  </a:lnTo>
                  <a:lnTo>
                    <a:pt x="1968706" y="701801"/>
                  </a:lnTo>
                  <a:lnTo>
                    <a:pt x="1960751" y="711980"/>
                  </a:lnTo>
                  <a:lnTo>
                    <a:pt x="1952479" y="721522"/>
                  </a:lnTo>
                  <a:lnTo>
                    <a:pt x="1943888" y="731064"/>
                  </a:lnTo>
                  <a:lnTo>
                    <a:pt x="1934342" y="739652"/>
                  </a:lnTo>
                  <a:lnTo>
                    <a:pt x="1924796" y="747922"/>
                  </a:lnTo>
                  <a:lnTo>
                    <a:pt x="1914615" y="755874"/>
                  </a:lnTo>
                  <a:lnTo>
                    <a:pt x="1904433" y="762872"/>
                  </a:lnTo>
                  <a:lnTo>
                    <a:pt x="1893614" y="770187"/>
                  </a:lnTo>
                  <a:lnTo>
                    <a:pt x="1882796" y="776231"/>
                  </a:lnTo>
                  <a:lnTo>
                    <a:pt x="1871341" y="782274"/>
                  </a:lnTo>
                  <a:lnTo>
                    <a:pt x="1859569" y="787363"/>
                  </a:lnTo>
                  <a:lnTo>
                    <a:pt x="1847796" y="792452"/>
                  </a:lnTo>
                  <a:lnTo>
                    <a:pt x="1835387" y="796587"/>
                  </a:lnTo>
                  <a:lnTo>
                    <a:pt x="1822659" y="799768"/>
                  </a:lnTo>
                  <a:lnTo>
                    <a:pt x="1809932" y="802949"/>
                  </a:lnTo>
                  <a:lnTo>
                    <a:pt x="1796886" y="805175"/>
                  </a:lnTo>
                  <a:lnTo>
                    <a:pt x="1783523" y="807084"/>
                  </a:lnTo>
                  <a:lnTo>
                    <a:pt x="1770159" y="807720"/>
                  </a:lnTo>
                  <a:lnTo>
                    <a:pt x="1756477" y="808038"/>
                  </a:lnTo>
                  <a:lnTo>
                    <a:pt x="1743749" y="807720"/>
                  </a:lnTo>
                  <a:lnTo>
                    <a:pt x="1730704" y="807084"/>
                  </a:lnTo>
                  <a:lnTo>
                    <a:pt x="1718295" y="805493"/>
                  </a:lnTo>
                  <a:lnTo>
                    <a:pt x="1706522" y="803267"/>
                  </a:lnTo>
                  <a:lnTo>
                    <a:pt x="1693794" y="800722"/>
                  </a:lnTo>
                  <a:lnTo>
                    <a:pt x="1682340" y="797542"/>
                  </a:lnTo>
                  <a:lnTo>
                    <a:pt x="1670567" y="793725"/>
                  </a:lnTo>
                  <a:lnTo>
                    <a:pt x="1658794" y="789590"/>
                  </a:lnTo>
                  <a:lnTo>
                    <a:pt x="1647976" y="784819"/>
                  </a:lnTo>
                  <a:lnTo>
                    <a:pt x="1637158" y="779411"/>
                  </a:lnTo>
                  <a:lnTo>
                    <a:pt x="1626339" y="774004"/>
                  </a:lnTo>
                  <a:lnTo>
                    <a:pt x="1615839" y="767325"/>
                  </a:lnTo>
                  <a:lnTo>
                    <a:pt x="1606294" y="760963"/>
                  </a:lnTo>
                  <a:lnTo>
                    <a:pt x="1596430" y="753965"/>
                  </a:lnTo>
                  <a:lnTo>
                    <a:pt x="1586884" y="746332"/>
                  </a:lnTo>
                  <a:lnTo>
                    <a:pt x="1577975" y="738380"/>
                  </a:lnTo>
                  <a:lnTo>
                    <a:pt x="1586248" y="720250"/>
                  </a:lnTo>
                  <a:lnTo>
                    <a:pt x="1594203" y="702438"/>
                  </a:lnTo>
                  <a:lnTo>
                    <a:pt x="1601203" y="683353"/>
                  </a:lnTo>
                  <a:lnTo>
                    <a:pt x="1607566" y="664587"/>
                  </a:lnTo>
                  <a:lnTo>
                    <a:pt x="1615521" y="674765"/>
                  </a:lnTo>
                  <a:lnTo>
                    <a:pt x="1623476" y="684307"/>
                  </a:lnTo>
                  <a:lnTo>
                    <a:pt x="1632067" y="692895"/>
                  </a:lnTo>
                  <a:lnTo>
                    <a:pt x="1641294" y="701483"/>
                  </a:lnTo>
                  <a:lnTo>
                    <a:pt x="1650521" y="709435"/>
                  </a:lnTo>
                  <a:lnTo>
                    <a:pt x="1660067" y="716751"/>
                  </a:lnTo>
                  <a:lnTo>
                    <a:pt x="1669931" y="723431"/>
                  </a:lnTo>
                  <a:lnTo>
                    <a:pt x="1680113" y="729474"/>
                  </a:lnTo>
                  <a:lnTo>
                    <a:pt x="1690613" y="734563"/>
                  </a:lnTo>
                  <a:lnTo>
                    <a:pt x="1701113" y="739652"/>
                  </a:lnTo>
                  <a:lnTo>
                    <a:pt x="1711931" y="743787"/>
                  </a:lnTo>
                  <a:lnTo>
                    <a:pt x="1723067" y="746968"/>
                  </a:lnTo>
                  <a:lnTo>
                    <a:pt x="1734204" y="749831"/>
                  </a:lnTo>
                  <a:lnTo>
                    <a:pt x="1745977" y="751739"/>
                  </a:lnTo>
                  <a:lnTo>
                    <a:pt x="1757750" y="752693"/>
                  </a:lnTo>
                  <a:lnTo>
                    <a:pt x="1769204" y="753011"/>
                  </a:lnTo>
                  <a:lnTo>
                    <a:pt x="1776841" y="753011"/>
                  </a:lnTo>
                  <a:lnTo>
                    <a:pt x="1783841" y="752375"/>
                  </a:lnTo>
                  <a:lnTo>
                    <a:pt x="1791477" y="751739"/>
                  </a:lnTo>
                  <a:lnTo>
                    <a:pt x="1798795" y="750785"/>
                  </a:lnTo>
                  <a:lnTo>
                    <a:pt x="1805795" y="749512"/>
                  </a:lnTo>
                  <a:lnTo>
                    <a:pt x="1812477" y="747922"/>
                  </a:lnTo>
                  <a:lnTo>
                    <a:pt x="1819796" y="746014"/>
                  </a:lnTo>
                  <a:lnTo>
                    <a:pt x="1826477" y="743787"/>
                  </a:lnTo>
                  <a:lnTo>
                    <a:pt x="1833477" y="741561"/>
                  </a:lnTo>
                  <a:lnTo>
                    <a:pt x="1840159" y="738698"/>
                  </a:lnTo>
                  <a:lnTo>
                    <a:pt x="1846523" y="735835"/>
                  </a:lnTo>
                  <a:lnTo>
                    <a:pt x="1853205" y="732655"/>
                  </a:lnTo>
                  <a:lnTo>
                    <a:pt x="1859569" y="729156"/>
                  </a:lnTo>
                  <a:lnTo>
                    <a:pt x="1865614" y="725657"/>
                  </a:lnTo>
                  <a:lnTo>
                    <a:pt x="1872296" y="721522"/>
                  </a:lnTo>
                  <a:lnTo>
                    <a:pt x="1878342" y="717387"/>
                  </a:lnTo>
                  <a:lnTo>
                    <a:pt x="1884069" y="713252"/>
                  </a:lnTo>
                  <a:lnTo>
                    <a:pt x="1890114" y="708163"/>
                  </a:lnTo>
                  <a:lnTo>
                    <a:pt x="1895842" y="703710"/>
                  </a:lnTo>
                  <a:lnTo>
                    <a:pt x="1901569" y="698621"/>
                  </a:lnTo>
                  <a:lnTo>
                    <a:pt x="1906978" y="693213"/>
                  </a:lnTo>
                  <a:lnTo>
                    <a:pt x="1912387" y="688124"/>
                  </a:lnTo>
                  <a:lnTo>
                    <a:pt x="1917796" y="682399"/>
                  </a:lnTo>
                  <a:lnTo>
                    <a:pt x="1922569" y="676356"/>
                  </a:lnTo>
                  <a:lnTo>
                    <a:pt x="1927660" y="670312"/>
                  </a:lnTo>
                  <a:lnTo>
                    <a:pt x="1932433" y="664269"/>
                  </a:lnTo>
                  <a:lnTo>
                    <a:pt x="1936887" y="657907"/>
                  </a:lnTo>
                  <a:lnTo>
                    <a:pt x="1941342" y="650910"/>
                  </a:lnTo>
                  <a:lnTo>
                    <a:pt x="1950251" y="637551"/>
                  </a:lnTo>
                  <a:lnTo>
                    <a:pt x="1958206" y="623237"/>
                  </a:lnTo>
                  <a:lnTo>
                    <a:pt x="1619021" y="623237"/>
                  </a:lnTo>
                  <a:lnTo>
                    <a:pt x="1622839" y="607016"/>
                  </a:lnTo>
                  <a:lnTo>
                    <a:pt x="1625703" y="590794"/>
                  </a:lnTo>
                  <a:lnTo>
                    <a:pt x="1628248" y="574572"/>
                  </a:lnTo>
                  <a:lnTo>
                    <a:pt x="1630476" y="558032"/>
                  </a:lnTo>
                  <a:lnTo>
                    <a:pt x="1632385" y="541492"/>
                  </a:lnTo>
                  <a:lnTo>
                    <a:pt x="1633658" y="524953"/>
                  </a:lnTo>
                  <a:lnTo>
                    <a:pt x="1634294" y="507777"/>
                  </a:lnTo>
                  <a:lnTo>
                    <a:pt x="1634930" y="490919"/>
                  </a:lnTo>
                  <a:lnTo>
                    <a:pt x="1634294" y="469290"/>
                  </a:lnTo>
                  <a:lnTo>
                    <a:pt x="1633339" y="447661"/>
                  </a:lnTo>
                  <a:lnTo>
                    <a:pt x="1631112" y="426668"/>
                  </a:lnTo>
                  <a:lnTo>
                    <a:pt x="1628248" y="405357"/>
                  </a:lnTo>
                  <a:lnTo>
                    <a:pt x="1625067" y="384364"/>
                  </a:lnTo>
                  <a:lnTo>
                    <a:pt x="1620612" y="364008"/>
                  </a:lnTo>
                  <a:lnTo>
                    <a:pt x="1615521" y="343651"/>
                  </a:lnTo>
                  <a:lnTo>
                    <a:pt x="1609476" y="323612"/>
                  </a:lnTo>
                  <a:lnTo>
                    <a:pt x="1617748" y="318523"/>
                  </a:lnTo>
                  <a:lnTo>
                    <a:pt x="1625703" y="314070"/>
                  </a:lnTo>
                  <a:lnTo>
                    <a:pt x="1633976" y="308981"/>
                  </a:lnTo>
                  <a:lnTo>
                    <a:pt x="1642567" y="304846"/>
                  </a:lnTo>
                  <a:lnTo>
                    <a:pt x="1651476" y="301029"/>
                  </a:lnTo>
                  <a:lnTo>
                    <a:pt x="1660385" y="297530"/>
                  </a:lnTo>
                  <a:lnTo>
                    <a:pt x="1669294" y="294031"/>
                  </a:lnTo>
                  <a:lnTo>
                    <a:pt x="1678522" y="290851"/>
                  </a:lnTo>
                  <a:lnTo>
                    <a:pt x="1687749" y="288306"/>
                  </a:lnTo>
                  <a:lnTo>
                    <a:pt x="1697294" y="286080"/>
                  </a:lnTo>
                  <a:lnTo>
                    <a:pt x="1706840" y="283853"/>
                  </a:lnTo>
                  <a:lnTo>
                    <a:pt x="1716386" y="282263"/>
                  </a:lnTo>
                  <a:lnTo>
                    <a:pt x="1726249" y="280672"/>
                  </a:lnTo>
                  <a:lnTo>
                    <a:pt x="1736431" y="280036"/>
                  </a:lnTo>
                  <a:lnTo>
                    <a:pt x="1746295" y="279400"/>
                  </a:lnTo>
                  <a:close/>
                  <a:moveTo>
                    <a:pt x="1054727" y="0"/>
                  </a:moveTo>
                  <a:lnTo>
                    <a:pt x="1067435" y="0"/>
                  </a:lnTo>
                  <a:lnTo>
                    <a:pt x="1080461" y="0"/>
                  </a:lnTo>
                  <a:lnTo>
                    <a:pt x="1092852" y="635"/>
                  </a:lnTo>
                  <a:lnTo>
                    <a:pt x="1105242" y="1271"/>
                  </a:lnTo>
                  <a:lnTo>
                    <a:pt x="1117951" y="2542"/>
                  </a:lnTo>
                  <a:lnTo>
                    <a:pt x="1130023" y="3813"/>
                  </a:lnTo>
                  <a:lnTo>
                    <a:pt x="1142414" y="5401"/>
                  </a:lnTo>
                  <a:lnTo>
                    <a:pt x="1154487" y="7307"/>
                  </a:lnTo>
                  <a:lnTo>
                    <a:pt x="1166560" y="10167"/>
                  </a:lnTo>
                  <a:lnTo>
                    <a:pt x="1178632" y="12391"/>
                  </a:lnTo>
                  <a:lnTo>
                    <a:pt x="1190387" y="15250"/>
                  </a:lnTo>
                  <a:lnTo>
                    <a:pt x="1202143" y="18745"/>
                  </a:lnTo>
                  <a:lnTo>
                    <a:pt x="1213580" y="22239"/>
                  </a:lnTo>
                  <a:lnTo>
                    <a:pt x="1225335" y="25734"/>
                  </a:lnTo>
                  <a:lnTo>
                    <a:pt x="1236455" y="29547"/>
                  </a:lnTo>
                  <a:lnTo>
                    <a:pt x="1247892" y="33995"/>
                  </a:lnTo>
                  <a:lnTo>
                    <a:pt x="1258694" y="38760"/>
                  </a:lnTo>
                  <a:lnTo>
                    <a:pt x="1270132" y="43208"/>
                  </a:lnTo>
                  <a:lnTo>
                    <a:pt x="1280616" y="48291"/>
                  </a:lnTo>
                  <a:lnTo>
                    <a:pt x="1291418" y="53692"/>
                  </a:lnTo>
                  <a:lnTo>
                    <a:pt x="1301902" y="59411"/>
                  </a:lnTo>
                  <a:lnTo>
                    <a:pt x="1312069" y="65130"/>
                  </a:lnTo>
                  <a:lnTo>
                    <a:pt x="1322235" y="71166"/>
                  </a:lnTo>
                  <a:lnTo>
                    <a:pt x="1332402" y="77520"/>
                  </a:lnTo>
                  <a:lnTo>
                    <a:pt x="1342251" y="83874"/>
                  </a:lnTo>
                  <a:lnTo>
                    <a:pt x="1352100" y="90546"/>
                  </a:lnTo>
                  <a:lnTo>
                    <a:pt x="1361313" y="97218"/>
                  </a:lnTo>
                  <a:lnTo>
                    <a:pt x="1370844" y="104525"/>
                  </a:lnTo>
                  <a:lnTo>
                    <a:pt x="1380375" y="112150"/>
                  </a:lnTo>
                  <a:lnTo>
                    <a:pt x="1389271" y="119457"/>
                  </a:lnTo>
                  <a:lnTo>
                    <a:pt x="1397849" y="127400"/>
                  </a:lnTo>
                  <a:lnTo>
                    <a:pt x="1406427" y="135660"/>
                  </a:lnTo>
                  <a:lnTo>
                    <a:pt x="1415323" y="143603"/>
                  </a:lnTo>
                  <a:lnTo>
                    <a:pt x="1423266" y="152181"/>
                  </a:lnTo>
                  <a:lnTo>
                    <a:pt x="1431526" y="161077"/>
                  </a:lnTo>
                  <a:lnTo>
                    <a:pt x="1439469" y="169655"/>
                  </a:lnTo>
                  <a:lnTo>
                    <a:pt x="1446776" y="178551"/>
                  </a:lnTo>
                  <a:lnTo>
                    <a:pt x="1454083" y="188082"/>
                  </a:lnTo>
                  <a:lnTo>
                    <a:pt x="1461391" y="197295"/>
                  </a:lnTo>
                  <a:lnTo>
                    <a:pt x="1468380" y="206826"/>
                  </a:lnTo>
                  <a:lnTo>
                    <a:pt x="1475052" y="216675"/>
                  </a:lnTo>
                  <a:lnTo>
                    <a:pt x="1481406" y="226524"/>
                  </a:lnTo>
                  <a:lnTo>
                    <a:pt x="1487760" y="236691"/>
                  </a:lnTo>
                  <a:lnTo>
                    <a:pt x="1493797" y="246857"/>
                  </a:lnTo>
                  <a:lnTo>
                    <a:pt x="1499515" y="256706"/>
                  </a:lnTo>
                  <a:lnTo>
                    <a:pt x="1505234" y="267508"/>
                  </a:lnTo>
                  <a:lnTo>
                    <a:pt x="1510317" y="278310"/>
                  </a:lnTo>
                  <a:lnTo>
                    <a:pt x="1515718" y="288794"/>
                  </a:lnTo>
                  <a:lnTo>
                    <a:pt x="1520166" y="300232"/>
                  </a:lnTo>
                  <a:lnTo>
                    <a:pt x="1524614" y="311034"/>
                  </a:lnTo>
                  <a:lnTo>
                    <a:pt x="1529380" y="322471"/>
                  </a:lnTo>
                  <a:lnTo>
                    <a:pt x="1532874" y="333591"/>
                  </a:lnTo>
                  <a:lnTo>
                    <a:pt x="1536687" y="345346"/>
                  </a:lnTo>
                  <a:lnTo>
                    <a:pt x="1540182" y="356466"/>
                  </a:lnTo>
                  <a:lnTo>
                    <a:pt x="1543676" y="368221"/>
                  </a:lnTo>
                  <a:lnTo>
                    <a:pt x="1546218" y="380294"/>
                  </a:lnTo>
                  <a:lnTo>
                    <a:pt x="1548760" y="392366"/>
                  </a:lnTo>
                  <a:lnTo>
                    <a:pt x="1551301" y="404439"/>
                  </a:lnTo>
                  <a:lnTo>
                    <a:pt x="1553208" y="416512"/>
                  </a:lnTo>
                  <a:lnTo>
                    <a:pt x="1554796" y="428902"/>
                  </a:lnTo>
                  <a:lnTo>
                    <a:pt x="1556385" y="440975"/>
                  </a:lnTo>
                  <a:lnTo>
                    <a:pt x="1557338" y="453366"/>
                  </a:lnTo>
                  <a:lnTo>
                    <a:pt x="1558291" y="466074"/>
                  </a:lnTo>
                  <a:lnTo>
                    <a:pt x="1558609" y="478464"/>
                  </a:lnTo>
                  <a:lnTo>
                    <a:pt x="1558926" y="491173"/>
                  </a:lnTo>
                  <a:lnTo>
                    <a:pt x="1558609" y="503881"/>
                  </a:lnTo>
                  <a:lnTo>
                    <a:pt x="1558291" y="516589"/>
                  </a:lnTo>
                  <a:lnTo>
                    <a:pt x="1557338" y="528980"/>
                  </a:lnTo>
                  <a:lnTo>
                    <a:pt x="1556385" y="541370"/>
                  </a:lnTo>
                  <a:lnTo>
                    <a:pt x="1554796" y="553761"/>
                  </a:lnTo>
                  <a:lnTo>
                    <a:pt x="1553208" y="566151"/>
                  </a:lnTo>
                  <a:lnTo>
                    <a:pt x="1551301" y="578224"/>
                  </a:lnTo>
                  <a:lnTo>
                    <a:pt x="1548760" y="590297"/>
                  </a:lnTo>
                  <a:lnTo>
                    <a:pt x="1546218" y="602370"/>
                  </a:lnTo>
                  <a:lnTo>
                    <a:pt x="1543676" y="613807"/>
                  </a:lnTo>
                  <a:lnTo>
                    <a:pt x="1540182" y="625562"/>
                  </a:lnTo>
                  <a:lnTo>
                    <a:pt x="1536687" y="637317"/>
                  </a:lnTo>
                  <a:lnTo>
                    <a:pt x="1532874" y="648755"/>
                  </a:lnTo>
                  <a:lnTo>
                    <a:pt x="1529380" y="660192"/>
                  </a:lnTo>
                  <a:lnTo>
                    <a:pt x="1524614" y="671312"/>
                  </a:lnTo>
                  <a:lnTo>
                    <a:pt x="1520166" y="682431"/>
                  </a:lnTo>
                  <a:lnTo>
                    <a:pt x="1515718" y="693233"/>
                  </a:lnTo>
                  <a:lnTo>
                    <a:pt x="1510317" y="704035"/>
                  </a:lnTo>
                  <a:lnTo>
                    <a:pt x="1505234" y="715155"/>
                  </a:lnTo>
                  <a:lnTo>
                    <a:pt x="1499515" y="725322"/>
                  </a:lnTo>
                  <a:lnTo>
                    <a:pt x="1493797" y="735806"/>
                  </a:lnTo>
                  <a:lnTo>
                    <a:pt x="1487760" y="745972"/>
                  </a:lnTo>
                  <a:lnTo>
                    <a:pt x="1481406" y="756139"/>
                  </a:lnTo>
                  <a:lnTo>
                    <a:pt x="1475052" y="765988"/>
                  </a:lnTo>
                  <a:lnTo>
                    <a:pt x="1468380" y="775519"/>
                  </a:lnTo>
                  <a:lnTo>
                    <a:pt x="1461391" y="785050"/>
                  </a:lnTo>
                  <a:lnTo>
                    <a:pt x="1454083" y="794581"/>
                  </a:lnTo>
                  <a:lnTo>
                    <a:pt x="1446776" y="803795"/>
                  </a:lnTo>
                  <a:lnTo>
                    <a:pt x="1439469" y="813008"/>
                  </a:lnTo>
                  <a:lnTo>
                    <a:pt x="1431526" y="821586"/>
                  </a:lnTo>
                  <a:lnTo>
                    <a:pt x="1423266" y="830164"/>
                  </a:lnTo>
                  <a:lnTo>
                    <a:pt x="1415323" y="838425"/>
                  </a:lnTo>
                  <a:lnTo>
                    <a:pt x="1406427" y="846685"/>
                  </a:lnTo>
                  <a:lnTo>
                    <a:pt x="1397849" y="854945"/>
                  </a:lnTo>
                  <a:lnTo>
                    <a:pt x="1389271" y="862888"/>
                  </a:lnTo>
                  <a:lnTo>
                    <a:pt x="1380375" y="870513"/>
                  </a:lnTo>
                  <a:lnTo>
                    <a:pt x="1370844" y="877503"/>
                  </a:lnTo>
                  <a:lnTo>
                    <a:pt x="1361313" y="885127"/>
                  </a:lnTo>
                  <a:lnTo>
                    <a:pt x="1352100" y="891799"/>
                  </a:lnTo>
                  <a:lnTo>
                    <a:pt x="1342251" y="898789"/>
                  </a:lnTo>
                  <a:lnTo>
                    <a:pt x="1332402" y="905143"/>
                  </a:lnTo>
                  <a:lnTo>
                    <a:pt x="1322235" y="911497"/>
                  </a:lnTo>
                  <a:lnTo>
                    <a:pt x="1312069" y="917533"/>
                  </a:lnTo>
                  <a:lnTo>
                    <a:pt x="1301902" y="923252"/>
                  </a:lnTo>
                  <a:lnTo>
                    <a:pt x="1291418" y="928653"/>
                  </a:lnTo>
                  <a:lnTo>
                    <a:pt x="1280616" y="934054"/>
                  </a:lnTo>
                  <a:lnTo>
                    <a:pt x="1270132" y="939455"/>
                  </a:lnTo>
                  <a:lnTo>
                    <a:pt x="1258694" y="943903"/>
                  </a:lnTo>
                  <a:lnTo>
                    <a:pt x="1247892" y="948351"/>
                  </a:lnTo>
                  <a:lnTo>
                    <a:pt x="1236455" y="952799"/>
                  </a:lnTo>
                  <a:lnTo>
                    <a:pt x="1225335" y="956611"/>
                  </a:lnTo>
                  <a:lnTo>
                    <a:pt x="1213580" y="960424"/>
                  </a:lnTo>
                  <a:lnTo>
                    <a:pt x="1202143" y="963601"/>
                  </a:lnTo>
                  <a:lnTo>
                    <a:pt x="1190387" y="967096"/>
                  </a:lnTo>
                  <a:lnTo>
                    <a:pt x="1178632" y="970273"/>
                  </a:lnTo>
                  <a:lnTo>
                    <a:pt x="1166560" y="972497"/>
                  </a:lnTo>
                  <a:lnTo>
                    <a:pt x="1154487" y="975038"/>
                  </a:lnTo>
                  <a:lnTo>
                    <a:pt x="1142414" y="976944"/>
                  </a:lnTo>
                  <a:lnTo>
                    <a:pt x="1130023" y="978533"/>
                  </a:lnTo>
                  <a:lnTo>
                    <a:pt x="1117951" y="979804"/>
                  </a:lnTo>
                  <a:lnTo>
                    <a:pt x="1105242" y="981075"/>
                  </a:lnTo>
                  <a:lnTo>
                    <a:pt x="1092852" y="981710"/>
                  </a:lnTo>
                  <a:lnTo>
                    <a:pt x="1080461" y="982663"/>
                  </a:lnTo>
                  <a:lnTo>
                    <a:pt x="1067435" y="982663"/>
                  </a:lnTo>
                  <a:lnTo>
                    <a:pt x="1054727" y="982663"/>
                  </a:lnTo>
                  <a:lnTo>
                    <a:pt x="1042337" y="981710"/>
                  </a:lnTo>
                  <a:lnTo>
                    <a:pt x="1029628" y="981075"/>
                  </a:lnTo>
                  <a:lnTo>
                    <a:pt x="1017238" y="979804"/>
                  </a:lnTo>
                  <a:lnTo>
                    <a:pt x="1005165" y="978533"/>
                  </a:lnTo>
                  <a:lnTo>
                    <a:pt x="992775" y="976944"/>
                  </a:lnTo>
                  <a:lnTo>
                    <a:pt x="980702" y="975038"/>
                  </a:lnTo>
                  <a:lnTo>
                    <a:pt x="968629" y="972497"/>
                  </a:lnTo>
                  <a:lnTo>
                    <a:pt x="956556" y="970273"/>
                  </a:lnTo>
                  <a:lnTo>
                    <a:pt x="944801" y="967096"/>
                  </a:lnTo>
                  <a:lnTo>
                    <a:pt x="933046" y="963601"/>
                  </a:lnTo>
                  <a:lnTo>
                    <a:pt x="921609" y="960424"/>
                  </a:lnTo>
                  <a:lnTo>
                    <a:pt x="909854" y="956611"/>
                  </a:lnTo>
                  <a:lnTo>
                    <a:pt x="898734" y="952799"/>
                  </a:lnTo>
                  <a:lnTo>
                    <a:pt x="887296" y="948351"/>
                  </a:lnTo>
                  <a:lnTo>
                    <a:pt x="876494" y="943903"/>
                  </a:lnTo>
                  <a:lnTo>
                    <a:pt x="865692" y="939455"/>
                  </a:lnTo>
                  <a:lnTo>
                    <a:pt x="854573" y="934054"/>
                  </a:lnTo>
                  <a:lnTo>
                    <a:pt x="843771" y="928653"/>
                  </a:lnTo>
                  <a:lnTo>
                    <a:pt x="833604" y="923252"/>
                  </a:lnTo>
                  <a:lnTo>
                    <a:pt x="823120" y="917533"/>
                  </a:lnTo>
                  <a:lnTo>
                    <a:pt x="812953" y="911497"/>
                  </a:lnTo>
                  <a:lnTo>
                    <a:pt x="802787" y="905143"/>
                  </a:lnTo>
                  <a:lnTo>
                    <a:pt x="792938" y="898789"/>
                  </a:lnTo>
                  <a:lnTo>
                    <a:pt x="783089" y="891799"/>
                  </a:lnTo>
                  <a:lnTo>
                    <a:pt x="773876" y="885127"/>
                  </a:lnTo>
                  <a:lnTo>
                    <a:pt x="764344" y="877503"/>
                  </a:lnTo>
                  <a:lnTo>
                    <a:pt x="754813" y="870513"/>
                  </a:lnTo>
                  <a:lnTo>
                    <a:pt x="745917" y="862888"/>
                  </a:lnTo>
                  <a:lnTo>
                    <a:pt x="737339" y="854945"/>
                  </a:lnTo>
                  <a:lnTo>
                    <a:pt x="728761" y="846685"/>
                  </a:lnTo>
                  <a:lnTo>
                    <a:pt x="720183" y="838425"/>
                  </a:lnTo>
                  <a:lnTo>
                    <a:pt x="711923" y="830164"/>
                  </a:lnTo>
                  <a:lnTo>
                    <a:pt x="703663" y="821586"/>
                  </a:lnTo>
                  <a:lnTo>
                    <a:pt x="696355" y="813008"/>
                  </a:lnTo>
                  <a:lnTo>
                    <a:pt x="688413" y="803795"/>
                  </a:lnTo>
                  <a:lnTo>
                    <a:pt x="681106" y="794581"/>
                  </a:lnTo>
                  <a:lnTo>
                    <a:pt x="674116" y="785050"/>
                  </a:lnTo>
                  <a:lnTo>
                    <a:pt x="666809" y="775519"/>
                  </a:lnTo>
                  <a:lnTo>
                    <a:pt x="660137" y="765988"/>
                  </a:lnTo>
                  <a:lnTo>
                    <a:pt x="653783" y="756139"/>
                  </a:lnTo>
                  <a:lnTo>
                    <a:pt x="647429" y="745972"/>
                  </a:lnTo>
                  <a:lnTo>
                    <a:pt x="641392" y="735806"/>
                  </a:lnTo>
                  <a:lnTo>
                    <a:pt x="635674" y="725322"/>
                  </a:lnTo>
                  <a:lnTo>
                    <a:pt x="629955" y="715155"/>
                  </a:lnTo>
                  <a:lnTo>
                    <a:pt x="624872" y="704035"/>
                  </a:lnTo>
                  <a:lnTo>
                    <a:pt x="619788" y="693233"/>
                  </a:lnTo>
                  <a:lnTo>
                    <a:pt x="615023" y="682431"/>
                  </a:lnTo>
                  <a:lnTo>
                    <a:pt x="610575" y="671312"/>
                  </a:lnTo>
                  <a:lnTo>
                    <a:pt x="605809" y="660192"/>
                  </a:lnTo>
                  <a:lnTo>
                    <a:pt x="602315" y="648755"/>
                  </a:lnTo>
                  <a:lnTo>
                    <a:pt x="598502" y="637317"/>
                  </a:lnTo>
                  <a:lnTo>
                    <a:pt x="595007" y="625562"/>
                  </a:lnTo>
                  <a:lnTo>
                    <a:pt x="591513" y="613807"/>
                  </a:lnTo>
                  <a:lnTo>
                    <a:pt x="588971" y="602370"/>
                  </a:lnTo>
                  <a:lnTo>
                    <a:pt x="586429" y="590297"/>
                  </a:lnTo>
                  <a:lnTo>
                    <a:pt x="584205" y="578224"/>
                  </a:lnTo>
                  <a:lnTo>
                    <a:pt x="581981" y="566151"/>
                  </a:lnTo>
                  <a:lnTo>
                    <a:pt x="580393" y="553761"/>
                  </a:lnTo>
                  <a:lnTo>
                    <a:pt x="578804" y="541370"/>
                  </a:lnTo>
                  <a:lnTo>
                    <a:pt x="577851" y="528980"/>
                  </a:lnTo>
                  <a:lnTo>
                    <a:pt x="576898" y="516589"/>
                  </a:lnTo>
                  <a:lnTo>
                    <a:pt x="576580" y="503881"/>
                  </a:lnTo>
                  <a:lnTo>
                    <a:pt x="576263" y="491173"/>
                  </a:lnTo>
                  <a:lnTo>
                    <a:pt x="576580" y="478464"/>
                  </a:lnTo>
                  <a:lnTo>
                    <a:pt x="576898" y="466074"/>
                  </a:lnTo>
                  <a:lnTo>
                    <a:pt x="577851" y="453366"/>
                  </a:lnTo>
                  <a:lnTo>
                    <a:pt x="578804" y="440975"/>
                  </a:lnTo>
                  <a:lnTo>
                    <a:pt x="580393" y="428902"/>
                  </a:lnTo>
                  <a:lnTo>
                    <a:pt x="581981" y="416512"/>
                  </a:lnTo>
                  <a:lnTo>
                    <a:pt x="584205" y="404439"/>
                  </a:lnTo>
                  <a:lnTo>
                    <a:pt x="586429" y="392366"/>
                  </a:lnTo>
                  <a:lnTo>
                    <a:pt x="588971" y="380294"/>
                  </a:lnTo>
                  <a:lnTo>
                    <a:pt x="591513" y="368221"/>
                  </a:lnTo>
                  <a:lnTo>
                    <a:pt x="595007" y="356466"/>
                  </a:lnTo>
                  <a:lnTo>
                    <a:pt x="598502" y="345346"/>
                  </a:lnTo>
                  <a:lnTo>
                    <a:pt x="602315" y="333591"/>
                  </a:lnTo>
                  <a:lnTo>
                    <a:pt x="605809" y="322471"/>
                  </a:lnTo>
                  <a:lnTo>
                    <a:pt x="610575" y="311034"/>
                  </a:lnTo>
                  <a:lnTo>
                    <a:pt x="615023" y="300232"/>
                  </a:lnTo>
                  <a:lnTo>
                    <a:pt x="619788" y="288794"/>
                  </a:lnTo>
                  <a:lnTo>
                    <a:pt x="624872" y="278310"/>
                  </a:lnTo>
                  <a:lnTo>
                    <a:pt x="629955" y="267508"/>
                  </a:lnTo>
                  <a:lnTo>
                    <a:pt x="635674" y="256706"/>
                  </a:lnTo>
                  <a:lnTo>
                    <a:pt x="641392" y="246857"/>
                  </a:lnTo>
                  <a:lnTo>
                    <a:pt x="647429" y="236691"/>
                  </a:lnTo>
                  <a:lnTo>
                    <a:pt x="653783" y="226524"/>
                  </a:lnTo>
                  <a:lnTo>
                    <a:pt x="660137" y="216675"/>
                  </a:lnTo>
                  <a:lnTo>
                    <a:pt x="666809" y="206826"/>
                  </a:lnTo>
                  <a:lnTo>
                    <a:pt x="674116" y="197295"/>
                  </a:lnTo>
                  <a:lnTo>
                    <a:pt x="681106" y="188082"/>
                  </a:lnTo>
                  <a:lnTo>
                    <a:pt x="688413" y="178551"/>
                  </a:lnTo>
                  <a:lnTo>
                    <a:pt x="696355" y="169655"/>
                  </a:lnTo>
                  <a:lnTo>
                    <a:pt x="703663" y="161077"/>
                  </a:lnTo>
                  <a:lnTo>
                    <a:pt x="711923" y="152181"/>
                  </a:lnTo>
                  <a:lnTo>
                    <a:pt x="720183" y="143603"/>
                  </a:lnTo>
                  <a:lnTo>
                    <a:pt x="728761" y="135660"/>
                  </a:lnTo>
                  <a:lnTo>
                    <a:pt x="737339" y="127400"/>
                  </a:lnTo>
                  <a:lnTo>
                    <a:pt x="745917" y="119457"/>
                  </a:lnTo>
                  <a:lnTo>
                    <a:pt x="754813" y="112150"/>
                  </a:lnTo>
                  <a:lnTo>
                    <a:pt x="764344" y="104525"/>
                  </a:lnTo>
                  <a:lnTo>
                    <a:pt x="773876" y="97218"/>
                  </a:lnTo>
                  <a:lnTo>
                    <a:pt x="783089" y="90546"/>
                  </a:lnTo>
                  <a:lnTo>
                    <a:pt x="792938" y="83874"/>
                  </a:lnTo>
                  <a:lnTo>
                    <a:pt x="802787" y="77520"/>
                  </a:lnTo>
                  <a:lnTo>
                    <a:pt x="812953" y="71166"/>
                  </a:lnTo>
                  <a:lnTo>
                    <a:pt x="823120" y="65130"/>
                  </a:lnTo>
                  <a:lnTo>
                    <a:pt x="833604" y="59411"/>
                  </a:lnTo>
                  <a:lnTo>
                    <a:pt x="843771" y="53692"/>
                  </a:lnTo>
                  <a:lnTo>
                    <a:pt x="854573" y="48291"/>
                  </a:lnTo>
                  <a:lnTo>
                    <a:pt x="865692" y="43208"/>
                  </a:lnTo>
                  <a:lnTo>
                    <a:pt x="876494" y="38760"/>
                  </a:lnTo>
                  <a:lnTo>
                    <a:pt x="887296" y="33995"/>
                  </a:lnTo>
                  <a:lnTo>
                    <a:pt x="898734" y="29547"/>
                  </a:lnTo>
                  <a:lnTo>
                    <a:pt x="909854" y="25734"/>
                  </a:lnTo>
                  <a:lnTo>
                    <a:pt x="921609" y="22239"/>
                  </a:lnTo>
                  <a:lnTo>
                    <a:pt x="933046" y="18745"/>
                  </a:lnTo>
                  <a:lnTo>
                    <a:pt x="944801" y="15250"/>
                  </a:lnTo>
                  <a:lnTo>
                    <a:pt x="956556" y="12391"/>
                  </a:lnTo>
                  <a:lnTo>
                    <a:pt x="968629" y="10167"/>
                  </a:lnTo>
                  <a:lnTo>
                    <a:pt x="980702" y="7307"/>
                  </a:lnTo>
                  <a:lnTo>
                    <a:pt x="992775" y="5401"/>
                  </a:lnTo>
                  <a:lnTo>
                    <a:pt x="1005165" y="3813"/>
                  </a:lnTo>
                  <a:lnTo>
                    <a:pt x="1017238" y="2542"/>
                  </a:lnTo>
                  <a:lnTo>
                    <a:pt x="1029628" y="1271"/>
                  </a:lnTo>
                  <a:lnTo>
                    <a:pt x="1042337" y="635"/>
                  </a:lnTo>
                  <a:lnTo>
                    <a:pt x="1054727" y="0"/>
                  </a:ln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par>
                          <p:cTn id="8" fill="hold">
                            <p:stCondLst>
                              <p:cond delay="34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750"/>
                                        <p:tgtEl>
                                          <p:spTgt spid="7"/>
                                        </p:tgtEl>
                                      </p:cBhvr>
                                    </p:animEffect>
                                    <p:anim calcmode="lin" valueType="num">
                                      <p:cBhvr>
                                        <p:cTn id="12" dur="750" fill="hold"/>
                                        <p:tgtEl>
                                          <p:spTgt spid="7"/>
                                        </p:tgtEl>
                                        <p:attrNameLst>
                                          <p:attrName>ppt_x</p:attrName>
                                        </p:attrNameLst>
                                      </p:cBhvr>
                                      <p:tavLst>
                                        <p:tav tm="0">
                                          <p:val>
                                            <p:strVal val="#ppt_x"/>
                                          </p:val>
                                        </p:tav>
                                        <p:tav tm="100000">
                                          <p:val>
                                            <p:strVal val="#ppt_x"/>
                                          </p:val>
                                        </p:tav>
                                      </p:tavLst>
                                    </p:anim>
                                    <p:anim calcmode="lin" valueType="num">
                                      <p:cBhvr>
                                        <p:cTn id="13" dur="750" fill="hold"/>
                                        <p:tgtEl>
                                          <p:spTgt spid="7"/>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25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750"/>
                                        <p:tgtEl>
                                          <p:spTgt spid="33"/>
                                        </p:tgtEl>
                                      </p:cBhvr>
                                    </p:animEffect>
                                    <p:anim calcmode="lin" valueType="num">
                                      <p:cBhvr>
                                        <p:cTn id="17" dur="750" fill="hold"/>
                                        <p:tgtEl>
                                          <p:spTgt spid="33"/>
                                        </p:tgtEl>
                                        <p:attrNameLst>
                                          <p:attrName>ppt_x</p:attrName>
                                        </p:attrNameLst>
                                      </p:cBhvr>
                                      <p:tavLst>
                                        <p:tav tm="0">
                                          <p:val>
                                            <p:strVal val="#ppt_x"/>
                                          </p:val>
                                        </p:tav>
                                        <p:tav tm="100000">
                                          <p:val>
                                            <p:strVal val="#ppt_x"/>
                                          </p:val>
                                        </p:tav>
                                      </p:tavLst>
                                    </p:anim>
                                    <p:anim calcmode="lin" valueType="num">
                                      <p:cBhvr>
                                        <p:cTn id="18" dur="750" fill="hold"/>
                                        <p:tgtEl>
                                          <p:spTgt spid="33"/>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25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750"/>
                                        <p:tgtEl>
                                          <p:spTgt spid="3"/>
                                        </p:tgtEl>
                                      </p:cBhvr>
                                    </p:animEffect>
                                    <p:anim calcmode="lin" valueType="num">
                                      <p:cBhvr>
                                        <p:cTn id="22" dur="750" fill="hold"/>
                                        <p:tgtEl>
                                          <p:spTgt spid="3"/>
                                        </p:tgtEl>
                                        <p:attrNameLst>
                                          <p:attrName>ppt_x</p:attrName>
                                        </p:attrNameLst>
                                      </p:cBhvr>
                                      <p:tavLst>
                                        <p:tav tm="0">
                                          <p:val>
                                            <p:strVal val="#ppt_x"/>
                                          </p:val>
                                        </p:tav>
                                        <p:tav tm="100000">
                                          <p:val>
                                            <p:strVal val="#ppt_x"/>
                                          </p:val>
                                        </p:tav>
                                      </p:tavLst>
                                    </p:anim>
                                    <p:anim calcmode="lin" valueType="num">
                                      <p:cBhvr>
                                        <p:cTn id="23" dur="750" fill="hold"/>
                                        <p:tgtEl>
                                          <p:spTgt spid="3"/>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fade">
                                      <p:cBhvr>
                                        <p:cTn id="26" dur="750"/>
                                        <p:tgtEl>
                                          <p:spTgt spid="34"/>
                                        </p:tgtEl>
                                      </p:cBhvr>
                                    </p:animEffect>
                                    <p:anim calcmode="lin" valueType="num">
                                      <p:cBhvr>
                                        <p:cTn id="27" dur="750" fill="hold"/>
                                        <p:tgtEl>
                                          <p:spTgt spid="34"/>
                                        </p:tgtEl>
                                        <p:attrNameLst>
                                          <p:attrName>ppt_x</p:attrName>
                                        </p:attrNameLst>
                                      </p:cBhvr>
                                      <p:tavLst>
                                        <p:tav tm="0">
                                          <p:val>
                                            <p:strVal val="#ppt_x"/>
                                          </p:val>
                                        </p:tav>
                                        <p:tav tm="100000">
                                          <p:val>
                                            <p:strVal val="#ppt_x"/>
                                          </p:val>
                                        </p:tav>
                                      </p:tavLst>
                                    </p:anim>
                                    <p:anim calcmode="lin" valueType="num">
                                      <p:cBhvr>
                                        <p:cTn id="28" dur="750" fill="hold"/>
                                        <p:tgtEl>
                                          <p:spTgt spid="34"/>
                                        </p:tgtEl>
                                        <p:attrNameLst>
                                          <p:attrName>ppt_y</p:attrName>
                                        </p:attrNameLst>
                                      </p:cBhvr>
                                      <p:tavLst>
                                        <p:tav tm="0">
                                          <p:val>
                                            <p:strVal val="#ppt_y-.1"/>
                                          </p:val>
                                        </p:tav>
                                        <p:tav tm="100000">
                                          <p:val>
                                            <p:strVal val="#ppt_y"/>
                                          </p:val>
                                        </p:tav>
                                      </p:tavLst>
                                    </p:anim>
                                  </p:childTnLst>
                                </p:cTn>
                              </p:par>
                              <p:par>
                                <p:cTn id="29" presetID="14" presetClass="entr" presetSubtype="10" fill="hold" grpId="0" nodeType="withEffect">
                                  <p:stCondLst>
                                    <p:cond delay="500"/>
                                  </p:stCondLst>
                                  <p:childTnLst>
                                    <p:set>
                                      <p:cBhvr>
                                        <p:cTn id="30" dur="1" fill="hold">
                                          <p:stCondLst>
                                            <p:cond delay="0"/>
                                          </p:stCondLst>
                                        </p:cTn>
                                        <p:tgtEl>
                                          <p:spTgt spid="2"/>
                                        </p:tgtEl>
                                        <p:attrNameLst>
                                          <p:attrName>style.visibility</p:attrName>
                                        </p:attrNameLst>
                                      </p:cBhvr>
                                      <p:to>
                                        <p:strVal val="visible"/>
                                      </p:to>
                                    </p:set>
                                    <p:animEffect transition="in" filter="randombar(horizontal)">
                                      <p:cBhvr>
                                        <p:cTn id="31" dur="500"/>
                                        <p:tgtEl>
                                          <p:spTgt spid="2"/>
                                        </p:tgtEl>
                                      </p:cBhvr>
                                    </p:animEffect>
                                  </p:childTnLst>
                                </p:cTn>
                              </p:par>
                            </p:childTnLst>
                          </p:cTn>
                        </p:par>
                        <p:par>
                          <p:cTn id="32" fill="hold">
                            <p:stCondLst>
                              <p:cond delay="4400"/>
                            </p:stCondLst>
                            <p:childTnLst>
                              <p:par>
                                <p:cTn id="33" presetID="10"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par>
                                <p:cTn id="39" presetID="10" presetClass="entr" presetSubtype="0" fill="hold" grpId="0" nodeType="withEffect">
                                  <p:stCondLst>
                                    <p:cond delay="25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par>
                                <p:cTn id="42" presetID="10" presetClass="entr" presetSubtype="0" fill="hold" grpId="0" nodeType="withEffect">
                                  <p:stCondLst>
                                    <p:cond delay="25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childTnLst>
                                </p:cTn>
                              </p:par>
                              <p:par>
                                <p:cTn id="45" presetID="10" presetClass="entr" presetSubtype="0" fill="hold" grpId="0" nodeType="withEffect">
                                  <p:stCondLst>
                                    <p:cond delay="50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500"/>
                                        <p:tgtEl>
                                          <p:spTgt spid="14"/>
                                        </p:tgtEl>
                                      </p:cBhvr>
                                    </p:animEffect>
                                  </p:childTnLst>
                                </p:cTn>
                              </p:par>
                              <p:par>
                                <p:cTn id="51" presetID="10" presetClass="entr" presetSubtype="0" fill="hold" grpId="0" nodeType="withEffect">
                                  <p:stCondLst>
                                    <p:cond delay="75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500"/>
                                        <p:tgtEl>
                                          <p:spTgt spid="15"/>
                                        </p:tgtEl>
                                      </p:cBhvr>
                                    </p:animEffect>
                                  </p:childTnLst>
                                </p:cTn>
                              </p:par>
                              <p:par>
                                <p:cTn id="54" presetID="10" presetClass="entr" presetSubtype="0" fill="hold" grpId="0" nodeType="withEffect">
                                  <p:stCondLst>
                                    <p:cond delay="75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500"/>
                                        <p:tgtEl>
                                          <p:spTgt spid="10"/>
                                        </p:tgtEl>
                                      </p:cBhvr>
                                    </p:animEffect>
                                  </p:childTnLst>
                                </p:cTn>
                              </p:par>
                              <p:par>
                                <p:cTn id="57" presetID="10" presetClass="entr" presetSubtype="0" fill="hold" grpId="0" nodeType="withEffect">
                                  <p:stCondLst>
                                    <p:cond delay="250"/>
                                  </p:stCondLst>
                                  <p:childTnLst>
                                    <p:set>
                                      <p:cBhvr>
                                        <p:cTn id="58" dur="1" fill="hold">
                                          <p:stCondLst>
                                            <p:cond delay="0"/>
                                          </p:stCondLst>
                                        </p:cTn>
                                        <p:tgtEl>
                                          <p:spTgt spid="12"/>
                                        </p:tgtEl>
                                        <p:attrNameLst>
                                          <p:attrName>style.visibility</p:attrName>
                                        </p:attrNameLst>
                                      </p:cBhvr>
                                      <p:to>
                                        <p:strVal val="visible"/>
                                      </p:to>
                                    </p:set>
                                    <p:animEffect transition="in" filter="fade">
                                      <p:cBhvr>
                                        <p:cTn id="59" dur="500"/>
                                        <p:tgtEl>
                                          <p:spTgt spid="12"/>
                                        </p:tgtEl>
                                      </p:cBhvr>
                                    </p:animEffect>
                                  </p:childTnLst>
                                </p:cTn>
                              </p:par>
                            </p:childTnLst>
                          </p:cTn>
                        </p:par>
                        <p:par>
                          <p:cTn id="60" fill="hold">
                            <p:stCondLst>
                              <p:cond delay="4900"/>
                            </p:stCondLst>
                            <p:childTnLst>
                              <p:par>
                                <p:cTn id="61" presetID="31" presetClass="entr" presetSubtype="0" fill="hold" nodeType="after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p:cTn id="63" dur="250" fill="hold"/>
                                        <p:tgtEl>
                                          <p:spTgt spid="36"/>
                                        </p:tgtEl>
                                        <p:attrNameLst>
                                          <p:attrName>ppt_w</p:attrName>
                                        </p:attrNameLst>
                                      </p:cBhvr>
                                      <p:tavLst>
                                        <p:tav tm="0">
                                          <p:val>
                                            <p:fltVal val="0"/>
                                          </p:val>
                                        </p:tav>
                                        <p:tav tm="100000">
                                          <p:val>
                                            <p:strVal val="#ppt_w"/>
                                          </p:val>
                                        </p:tav>
                                      </p:tavLst>
                                    </p:anim>
                                    <p:anim calcmode="lin" valueType="num">
                                      <p:cBhvr>
                                        <p:cTn id="64" dur="250" fill="hold"/>
                                        <p:tgtEl>
                                          <p:spTgt spid="36"/>
                                        </p:tgtEl>
                                        <p:attrNameLst>
                                          <p:attrName>ppt_h</p:attrName>
                                        </p:attrNameLst>
                                      </p:cBhvr>
                                      <p:tavLst>
                                        <p:tav tm="0">
                                          <p:val>
                                            <p:fltVal val="0"/>
                                          </p:val>
                                        </p:tav>
                                        <p:tav tm="100000">
                                          <p:val>
                                            <p:strVal val="#ppt_h"/>
                                          </p:val>
                                        </p:tav>
                                      </p:tavLst>
                                    </p:anim>
                                    <p:anim calcmode="lin" valueType="num">
                                      <p:cBhvr>
                                        <p:cTn id="65" dur="250" fill="hold"/>
                                        <p:tgtEl>
                                          <p:spTgt spid="36"/>
                                        </p:tgtEl>
                                        <p:attrNameLst>
                                          <p:attrName>style.rotation</p:attrName>
                                        </p:attrNameLst>
                                      </p:cBhvr>
                                      <p:tavLst>
                                        <p:tav tm="0">
                                          <p:val>
                                            <p:fltVal val="90"/>
                                          </p:val>
                                        </p:tav>
                                        <p:tav tm="100000">
                                          <p:val>
                                            <p:fltVal val="0"/>
                                          </p:val>
                                        </p:tav>
                                      </p:tavLst>
                                    </p:anim>
                                    <p:animEffect transition="in" filter="fade">
                                      <p:cBhvr>
                                        <p:cTn id="66" dur="250"/>
                                        <p:tgtEl>
                                          <p:spTgt spid="36"/>
                                        </p:tgtEl>
                                      </p:cBhvr>
                                    </p:animEffect>
                                  </p:childTnLst>
                                </p:cTn>
                              </p:par>
                            </p:childTnLst>
                          </p:cTn>
                        </p:par>
                        <p:par>
                          <p:cTn id="67" fill="hold">
                            <p:stCondLst>
                              <p:cond delay="5400"/>
                            </p:stCondLst>
                            <p:childTnLst>
                              <p:par>
                                <p:cTn id="68" presetID="14" presetClass="entr" presetSubtype="10" fill="hold" grpId="0" nodeType="afterEffect">
                                  <p:stCondLst>
                                    <p:cond delay="0"/>
                                  </p:stCondLst>
                                  <p:childTnLst>
                                    <p:set>
                                      <p:cBhvr>
                                        <p:cTn id="69" dur="1" fill="hold">
                                          <p:stCondLst>
                                            <p:cond delay="0"/>
                                          </p:stCondLst>
                                        </p:cTn>
                                        <p:tgtEl>
                                          <p:spTgt spid="41"/>
                                        </p:tgtEl>
                                        <p:attrNameLst>
                                          <p:attrName>style.visibility</p:attrName>
                                        </p:attrNameLst>
                                      </p:cBhvr>
                                      <p:to>
                                        <p:strVal val="visible"/>
                                      </p:to>
                                    </p:set>
                                    <p:animEffect transition="in" filter="randombar(horizontal)">
                                      <p:cBhvr>
                                        <p:cTn id="7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animBg="1"/>
      <p:bldP spid="10" grpId="0" animBg="1"/>
      <p:bldP spid="11" grpId="0" animBg="1"/>
      <p:bldP spid="12" grpId="0" animBg="1"/>
      <p:bldP spid="13" grpId="0" animBg="1"/>
      <p:bldP spid="14" grpId="0" animBg="1"/>
      <p:bldP spid="15" grpId="0" animBg="1"/>
      <p:bldP spid="16" grpId="0" animBg="1"/>
      <p:bldP spid="17" grpId="0" animBg="1"/>
      <p:bldP spid="40" grpId="0"/>
      <p:bldP spid="4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3"/>
          <p:cNvGraphicFramePr/>
          <p:nvPr/>
        </p:nvGraphicFramePr>
        <p:xfrm>
          <a:off x="609600" y="2169334"/>
          <a:ext cx="2133600" cy="1791211"/>
        </p:xfrm>
        <a:graphic>
          <a:graphicData uri="http://schemas.openxmlformats.org/drawingml/2006/chart">
            <c:chart xmlns:c="http://schemas.openxmlformats.org/drawingml/2006/chart" xmlns:r="http://schemas.openxmlformats.org/officeDocument/2006/relationships" r:id="rId1"/>
          </a:graphicData>
        </a:graphic>
      </p:graphicFrame>
      <p:sp>
        <p:nvSpPr>
          <p:cNvPr id="3" name="Rounded Rectangle 4"/>
          <p:cNvSpPr/>
          <p:nvPr/>
        </p:nvSpPr>
        <p:spPr>
          <a:xfrm>
            <a:off x="609600" y="4302934"/>
            <a:ext cx="2209800" cy="1412066"/>
          </a:xfrm>
          <a:prstGeom prst="roundRect">
            <a:avLst>
              <a:gd name="adj" fmla="val 744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4" name="Rectangle 5"/>
          <p:cNvSpPr/>
          <p:nvPr/>
        </p:nvSpPr>
        <p:spPr>
          <a:xfrm>
            <a:off x="1143000" y="2778934"/>
            <a:ext cx="1104899" cy="584775"/>
          </a:xfrm>
          <a:prstGeom prst="rect">
            <a:avLst/>
          </a:prstGeom>
        </p:spPr>
        <p:txBody>
          <a:bodyPr wrap="square">
            <a:spAutoFit/>
          </a:bodyPr>
          <a:lstStyle/>
          <a:p>
            <a:r>
              <a:rPr lang="en-US" sz="3200" dirty="0" smtClean="0">
                <a:solidFill>
                  <a:schemeClr val="accent4"/>
                </a:solidFill>
                <a:latin typeface="Open Sans" pitchFamily="34" charset="0"/>
                <a:ea typeface="Open Sans" pitchFamily="34" charset="0"/>
                <a:cs typeface="Open Sans" pitchFamily="34" charset="0"/>
              </a:rPr>
              <a:t>80%</a:t>
            </a:r>
            <a:endParaRPr lang="en-US" sz="2000" dirty="0">
              <a:solidFill>
                <a:schemeClr val="accent4"/>
              </a:solidFill>
              <a:latin typeface="Open Sans" pitchFamily="34" charset="0"/>
              <a:ea typeface="Open Sans" pitchFamily="34" charset="0"/>
              <a:cs typeface="Open Sans" pitchFamily="34" charset="0"/>
            </a:endParaRPr>
          </a:p>
        </p:txBody>
      </p:sp>
      <p:graphicFrame>
        <p:nvGraphicFramePr>
          <p:cNvPr id="5" name="Chart 6"/>
          <p:cNvGraphicFramePr/>
          <p:nvPr/>
        </p:nvGraphicFramePr>
        <p:xfrm>
          <a:off x="6248400" y="2169334"/>
          <a:ext cx="2133600" cy="1791211"/>
        </p:xfrm>
        <a:graphic>
          <a:graphicData uri="http://schemas.openxmlformats.org/drawingml/2006/chart">
            <c:chart xmlns:c="http://schemas.openxmlformats.org/drawingml/2006/chart" xmlns:r="http://schemas.openxmlformats.org/officeDocument/2006/relationships" r:id="rId2"/>
          </a:graphicData>
        </a:graphic>
      </p:graphicFrame>
      <p:sp>
        <p:nvSpPr>
          <p:cNvPr id="6" name="Rounded Rectangle 7"/>
          <p:cNvSpPr/>
          <p:nvPr/>
        </p:nvSpPr>
        <p:spPr>
          <a:xfrm>
            <a:off x="6248400" y="4302934"/>
            <a:ext cx="2209800" cy="1412066"/>
          </a:xfrm>
          <a:prstGeom prst="roundRect">
            <a:avLst>
              <a:gd name="adj" fmla="val 744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7" name="Rectangle 8"/>
          <p:cNvSpPr/>
          <p:nvPr/>
        </p:nvSpPr>
        <p:spPr>
          <a:xfrm>
            <a:off x="6781800" y="2778934"/>
            <a:ext cx="1104899" cy="584775"/>
          </a:xfrm>
          <a:prstGeom prst="rect">
            <a:avLst/>
          </a:prstGeom>
        </p:spPr>
        <p:txBody>
          <a:bodyPr wrap="square">
            <a:spAutoFit/>
          </a:bodyPr>
          <a:lstStyle/>
          <a:p>
            <a:r>
              <a:rPr lang="en-US" sz="3200" dirty="0" smtClean="0">
                <a:solidFill>
                  <a:schemeClr val="accent6"/>
                </a:solidFill>
                <a:latin typeface="Open Sans" pitchFamily="34" charset="0"/>
                <a:ea typeface="Open Sans" pitchFamily="34" charset="0"/>
                <a:cs typeface="Open Sans" pitchFamily="34" charset="0"/>
              </a:rPr>
              <a:t>75%</a:t>
            </a:r>
            <a:endParaRPr lang="en-US" sz="2000" dirty="0">
              <a:solidFill>
                <a:schemeClr val="accent6"/>
              </a:solidFill>
              <a:latin typeface="Open Sans" pitchFamily="34" charset="0"/>
              <a:ea typeface="Open Sans" pitchFamily="34" charset="0"/>
              <a:cs typeface="Open Sans" pitchFamily="34" charset="0"/>
            </a:endParaRPr>
          </a:p>
        </p:txBody>
      </p:sp>
      <p:graphicFrame>
        <p:nvGraphicFramePr>
          <p:cNvPr id="8" name="Chart 9"/>
          <p:cNvGraphicFramePr/>
          <p:nvPr/>
        </p:nvGraphicFramePr>
        <p:xfrm>
          <a:off x="3429000" y="2169334"/>
          <a:ext cx="2133600" cy="1791211"/>
        </p:xfrm>
        <a:graphic>
          <a:graphicData uri="http://schemas.openxmlformats.org/drawingml/2006/chart">
            <c:chart xmlns:c="http://schemas.openxmlformats.org/drawingml/2006/chart" xmlns:r="http://schemas.openxmlformats.org/officeDocument/2006/relationships" r:id="rId3"/>
          </a:graphicData>
        </a:graphic>
      </p:graphicFrame>
      <p:sp>
        <p:nvSpPr>
          <p:cNvPr id="9" name="Rounded Rectangle 10"/>
          <p:cNvSpPr/>
          <p:nvPr/>
        </p:nvSpPr>
        <p:spPr>
          <a:xfrm>
            <a:off x="3429000" y="4302934"/>
            <a:ext cx="2209800" cy="1412066"/>
          </a:xfrm>
          <a:prstGeom prst="roundRect">
            <a:avLst>
              <a:gd name="adj" fmla="val 7442"/>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0" name="Rectangle 11"/>
          <p:cNvSpPr/>
          <p:nvPr/>
        </p:nvSpPr>
        <p:spPr>
          <a:xfrm>
            <a:off x="3962400" y="2778934"/>
            <a:ext cx="1104899" cy="584775"/>
          </a:xfrm>
          <a:prstGeom prst="rect">
            <a:avLst/>
          </a:prstGeom>
        </p:spPr>
        <p:txBody>
          <a:bodyPr wrap="square">
            <a:spAutoFit/>
          </a:bodyPr>
          <a:lstStyle/>
          <a:p>
            <a:r>
              <a:rPr lang="en-US" sz="3200" dirty="0" smtClean="0">
                <a:solidFill>
                  <a:schemeClr val="accent5"/>
                </a:solidFill>
                <a:latin typeface="Open Sans" pitchFamily="34" charset="0"/>
                <a:ea typeface="Open Sans" pitchFamily="34" charset="0"/>
                <a:cs typeface="Open Sans" pitchFamily="34" charset="0"/>
              </a:rPr>
              <a:t>60%</a:t>
            </a:r>
            <a:endParaRPr lang="en-US" sz="2000" dirty="0">
              <a:solidFill>
                <a:schemeClr val="accent5"/>
              </a:solidFill>
              <a:latin typeface="Open Sans" pitchFamily="34" charset="0"/>
              <a:ea typeface="Open Sans" pitchFamily="34" charset="0"/>
              <a:cs typeface="Open Sans" pitchFamily="34" charset="0"/>
            </a:endParaRPr>
          </a:p>
        </p:txBody>
      </p:sp>
      <p:sp>
        <p:nvSpPr>
          <p:cNvPr id="11" name="TextBox 10"/>
          <p:cNvSpPr txBox="1"/>
          <p:nvPr/>
        </p:nvSpPr>
        <p:spPr>
          <a:xfrm>
            <a:off x="597692" y="4491442"/>
            <a:ext cx="2195513" cy="103505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a:solidFill>
                  <a:schemeClr val="bg1"/>
                </a:solidFill>
                <a:latin typeface="微软雅黑" panose="020B0503020204020204" pitchFamily="34" charset="-122"/>
                <a:ea typeface="微软雅黑" panose="020B0503020204020204" pitchFamily="34" charset="-122"/>
              </a:rPr>
              <a:t>输入标题</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eaLnBrk="1" fontAlgn="auto" hangingPunct="1">
              <a:lnSpc>
                <a:spcPct val="125000"/>
              </a:lnSpc>
              <a:spcBef>
                <a:spcPts val="0"/>
              </a:spcBef>
              <a:spcAft>
                <a:spcPts val="0"/>
              </a:spcAft>
              <a:defRPr/>
            </a:pPr>
            <a:r>
              <a:rPr lang="zh-CN" altLang="en-US" sz="1100" dirty="0">
                <a:solidFill>
                  <a:schemeClr val="bg1"/>
                </a:solidFill>
                <a:latin typeface="微软雅黑" panose="020B0503020204020204" pitchFamily="34" charset="-122"/>
                <a:ea typeface="微软雅黑" panose="020B0503020204020204" pitchFamily="34" charset="-122"/>
              </a:rPr>
              <a:t>点击此处输入文字点击此处输入文字点击此处输入文字点击此处输入文字点击此处输入文字</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3443287" y="4491442"/>
            <a:ext cx="2195513" cy="103505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a:solidFill>
                  <a:schemeClr val="bg1"/>
                </a:solidFill>
                <a:latin typeface="微软雅黑" panose="020B0503020204020204" pitchFamily="34" charset="-122"/>
                <a:ea typeface="微软雅黑" panose="020B0503020204020204" pitchFamily="34" charset="-122"/>
              </a:rPr>
              <a:t>输入标题</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eaLnBrk="1" fontAlgn="auto" hangingPunct="1">
              <a:lnSpc>
                <a:spcPct val="125000"/>
              </a:lnSpc>
              <a:spcBef>
                <a:spcPts val="0"/>
              </a:spcBef>
              <a:spcAft>
                <a:spcPts val="0"/>
              </a:spcAft>
              <a:defRPr/>
            </a:pPr>
            <a:r>
              <a:rPr lang="zh-CN" altLang="en-US" sz="1100" dirty="0">
                <a:solidFill>
                  <a:schemeClr val="bg1"/>
                </a:solidFill>
                <a:latin typeface="微软雅黑" panose="020B0503020204020204" pitchFamily="34" charset="-122"/>
                <a:ea typeface="微软雅黑" panose="020B0503020204020204" pitchFamily="34" charset="-122"/>
              </a:rPr>
              <a:t>点击此处输入文字点击此处输入文字点击此处输入文字点击此处输入文字点击此处输入文字</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6255543" y="4491442"/>
            <a:ext cx="2195513" cy="103505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a:solidFill>
                  <a:schemeClr val="bg1"/>
                </a:solidFill>
                <a:latin typeface="微软雅黑" panose="020B0503020204020204" pitchFamily="34" charset="-122"/>
                <a:ea typeface="微软雅黑" panose="020B0503020204020204" pitchFamily="34" charset="-122"/>
              </a:rPr>
              <a:t>输入标题</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eaLnBrk="1" fontAlgn="auto" hangingPunct="1">
              <a:lnSpc>
                <a:spcPct val="125000"/>
              </a:lnSpc>
              <a:spcBef>
                <a:spcPts val="0"/>
              </a:spcBef>
              <a:spcAft>
                <a:spcPts val="0"/>
              </a:spcAft>
              <a:defRPr/>
            </a:pPr>
            <a:r>
              <a:rPr lang="zh-CN" altLang="en-US" sz="1100" dirty="0">
                <a:solidFill>
                  <a:schemeClr val="bg1"/>
                </a:solidFill>
                <a:latin typeface="微软雅黑" panose="020B0503020204020204" pitchFamily="34" charset="-122"/>
                <a:ea typeface="微软雅黑" panose="020B0503020204020204" pitchFamily="34" charset="-122"/>
              </a:rPr>
              <a:t>点击此处输入文字点击此处输入文字点击此处输入文字点击此处输入文字点击此处输入文字</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750"/>
                                        <p:tgtEl>
                                          <p:spTgt spid="2"/>
                                        </p:tgtEl>
                                      </p:cBhvr>
                                    </p:animEffect>
                                  </p:childTnLst>
                                </p:cTn>
                              </p:par>
                              <p:par>
                                <p:cTn id="8" presetID="21" presetClass="entr" presetSubtype="1" fill="hold" grpId="0" nodeType="withEffect">
                                  <p:stCondLst>
                                    <p:cond delay="250"/>
                                  </p:stCondLst>
                                  <p:childTnLst>
                                    <p:set>
                                      <p:cBhvr>
                                        <p:cTn id="9" dur="1" fill="hold">
                                          <p:stCondLst>
                                            <p:cond delay="0"/>
                                          </p:stCondLst>
                                        </p:cTn>
                                        <p:tgtEl>
                                          <p:spTgt spid="8"/>
                                        </p:tgtEl>
                                        <p:attrNameLst>
                                          <p:attrName>style.visibility</p:attrName>
                                        </p:attrNameLst>
                                      </p:cBhvr>
                                      <p:to>
                                        <p:strVal val="visible"/>
                                      </p:to>
                                    </p:set>
                                    <p:animEffect transition="in" filter="wheel(1)">
                                      <p:cBhvr>
                                        <p:cTn id="10" dur="750"/>
                                        <p:tgtEl>
                                          <p:spTgt spid="8"/>
                                        </p:tgtEl>
                                      </p:cBhvr>
                                    </p:animEffect>
                                  </p:childTnLst>
                                </p:cTn>
                              </p:par>
                              <p:par>
                                <p:cTn id="11" presetID="21" presetClass="entr" presetSubtype="1" fill="hold" grpId="0" nodeType="withEffect">
                                  <p:stCondLst>
                                    <p:cond delay="500"/>
                                  </p:stCondLst>
                                  <p:childTnLst>
                                    <p:set>
                                      <p:cBhvr>
                                        <p:cTn id="12" dur="1" fill="hold">
                                          <p:stCondLst>
                                            <p:cond delay="0"/>
                                          </p:stCondLst>
                                        </p:cTn>
                                        <p:tgtEl>
                                          <p:spTgt spid="5"/>
                                        </p:tgtEl>
                                        <p:attrNameLst>
                                          <p:attrName>style.visibility</p:attrName>
                                        </p:attrNameLst>
                                      </p:cBhvr>
                                      <p:to>
                                        <p:strVal val="visible"/>
                                      </p:to>
                                    </p:set>
                                    <p:animEffect transition="in" filter="wheel(1)">
                                      <p:cBhvr>
                                        <p:cTn id="13" dur="750"/>
                                        <p:tgtEl>
                                          <p:spTgt spid="5"/>
                                        </p:tgtEl>
                                      </p:cBhvr>
                                    </p:animEffect>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randombar(horizontal)">
                                      <p:cBhvr>
                                        <p:cTn id="17" dur="500"/>
                                        <p:tgtEl>
                                          <p:spTgt spid="4"/>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randombar(horizontal)">
                                      <p:cBhvr>
                                        <p:cTn id="20" dur="500"/>
                                        <p:tgtEl>
                                          <p:spTgt spid="10"/>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randombar(horizontal)">
                                      <p:cBhvr>
                                        <p:cTn id="23" dur="500"/>
                                        <p:tgtEl>
                                          <p:spTgt spid="7"/>
                                        </p:tgtEl>
                                      </p:cBhvr>
                                    </p:animEffect>
                                  </p:childTnLst>
                                </p:cTn>
                              </p:par>
                            </p:childTnLst>
                          </p:cTn>
                        </p:par>
                        <p:par>
                          <p:cTn id="24" fill="hold">
                            <p:stCondLst>
                              <p:cond delay="1500"/>
                            </p:stCondLst>
                            <p:childTnLst>
                              <p:par>
                                <p:cTn id="25" presetID="2" presetClass="entr" presetSubtype="4"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ppt_x"/>
                                          </p:val>
                                        </p:tav>
                                        <p:tav tm="100000">
                                          <p:val>
                                            <p:strVal val="#ppt_x"/>
                                          </p:val>
                                        </p:tav>
                                      </p:tavLst>
                                    </p:anim>
                                    <p:anim calcmode="lin" valueType="num">
                                      <p:cBhvr additive="base">
                                        <p:cTn id="28" dur="500" fill="hold"/>
                                        <p:tgtEl>
                                          <p:spTgt spid="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ppt_x"/>
                                          </p:val>
                                        </p:tav>
                                        <p:tav tm="100000">
                                          <p:val>
                                            <p:strVal val="#ppt_x"/>
                                          </p:val>
                                        </p:tav>
                                      </p:tavLst>
                                    </p:anim>
                                    <p:anim calcmode="lin" valueType="num">
                                      <p:cBhvr additive="base">
                                        <p:cTn id="36" dur="500" fill="hold"/>
                                        <p:tgtEl>
                                          <p:spTgt spid="6"/>
                                        </p:tgtEl>
                                        <p:attrNameLst>
                                          <p:attrName>ppt_y</p:attrName>
                                        </p:attrNameLst>
                                      </p:cBhvr>
                                      <p:tavLst>
                                        <p:tav tm="0">
                                          <p:val>
                                            <p:strVal val="1+#ppt_h/2"/>
                                          </p:val>
                                        </p:tav>
                                        <p:tav tm="100000">
                                          <p:val>
                                            <p:strVal val="#ppt_y"/>
                                          </p:val>
                                        </p:tav>
                                      </p:tavLst>
                                    </p:anim>
                                  </p:childTnLst>
                                </p:cTn>
                              </p:par>
                            </p:childTnLst>
                          </p:cTn>
                        </p:par>
                        <p:par>
                          <p:cTn id="37" fill="hold">
                            <p:stCondLst>
                              <p:cond delay="2000"/>
                            </p:stCondLst>
                            <p:childTnLst>
                              <p:par>
                                <p:cTn id="38" presetID="10" presetClass="entr" presetSubtype="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500"/>
                                        <p:tgtEl>
                                          <p:spTgt spid="11"/>
                                        </p:tgtEl>
                                      </p:cBhvr>
                                    </p:animEffect>
                                  </p:childTnLst>
                                </p:cTn>
                              </p:par>
                            </p:childTnLst>
                          </p:cTn>
                        </p:par>
                        <p:par>
                          <p:cTn id="41" fill="hold">
                            <p:stCondLst>
                              <p:cond delay="2500"/>
                            </p:stCondLst>
                            <p:childTnLst>
                              <p:par>
                                <p:cTn id="42" presetID="10" presetClass="entr" presetSubtype="0"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500"/>
                                        <p:tgtEl>
                                          <p:spTgt spid="12"/>
                                        </p:tgtEl>
                                      </p:cBhvr>
                                    </p:animEffect>
                                  </p:childTnLst>
                                </p:cTn>
                              </p:par>
                            </p:childTnLst>
                          </p:cTn>
                        </p:par>
                        <p:par>
                          <p:cTn id="45" fill="hold">
                            <p:stCondLst>
                              <p:cond delay="3000"/>
                            </p:stCondLst>
                            <p:childTnLst>
                              <p:par>
                                <p:cTn id="46" presetID="10" presetClass="entr" presetSubtype="0"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 grpId="0" animBg="1"/>
      <p:bldP spid="4" grpId="0"/>
      <p:bldGraphic spid="5" grpId="0">
        <p:bldAsOne/>
      </p:bldGraphic>
      <p:bldP spid="6" grpId="0" animBg="1"/>
      <p:bldP spid="7" grpId="0"/>
      <p:bldGraphic spid="8" grpId="0">
        <p:bldAsOne/>
      </p:bldGraphic>
      <p:bldP spid="9" grpId="0" animBg="1"/>
      <p:bldP spid="10" grpId="0"/>
      <p:bldP spid="11" grpId="0"/>
      <p:bldP spid="12" grpId="0"/>
      <p:bldP spid="1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8" name="AutoShape 2"/>
          <p:cNvCxnSpPr>
            <a:cxnSpLocks noChangeShapeType="1"/>
            <a:stCxn id="84" idx="0"/>
            <a:endCxn id="78" idx="0"/>
          </p:cNvCxnSpPr>
          <p:nvPr/>
        </p:nvCxnSpPr>
        <p:spPr bwMode="auto">
          <a:xfrm flipH="1">
            <a:off x="4309214" y="1924997"/>
            <a:ext cx="2109463" cy="2298318"/>
          </a:xfrm>
          <a:prstGeom prst="straightConnector1">
            <a:avLst/>
          </a:prstGeom>
          <a:noFill/>
          <a:ln w="25400">
            <a:solidFill>
              <a:srgbClr val="808080"/>
            </a:solidFill>
            <a:prstDash val="sysDot"/>
            <a:miter lim="800000"/>
          </a:ln>
          <a:extLst>
            <a:ext uri="{909E8E84-426E-40DD-AFC4-6F175D3DCCD1}">
              <a14:hiddenFill xmlns:a14="http://schemas.microsoft.com/office/drawing/2010/main">
                <a:noFill/>
              </a14:hiddenFill>
            </a:ext>
          </a:extLst>
        </p:spPr>
      </p:cxnSp>
      <p:cxnSp>
        <p:nvCxnSpPr>
          <p:cNvPr id="69" name="AutoShape 3"/>
          <p:cNvCxnSpPr>
            <a:cxnSpLocks noChangeShapeType="1"/>
            <a:stCxn id="79" idx="0"/>
            <a:endCxn id="78" idx="0"/>
          </p:cNvCxnSpPr>
          <p:nvPr/>
        </p:nvCxnSpPr>
        <p:spPr bwMode="auto">
          <a:xfrm>
            <a:off x="3158274" y="2163737"/>
            <a:ext cx="1150940" cy="2059578"/>
          </a:xfrm>
          <a:prstGeom prst="straightConnector1">
            <a:avLst/>
          </a:prstGeom>
          <a:noFill/>
          <a:ln w="25400">
            <a:solidFill>
              <a:srgbClr val="808080"/>
            </a:solidFill>
            <a:prstDash val="sysDot"/>
            <a:miter lim="800000"/>
          </a:ln>
          <a:extLst>
            <a:ext uri="{909E8E84-426E-40DD-AFC4-6F175D3DCCD1}">
              <a14:hiddenFill xmlns:a14="http://schemas.microsoft.com/office/drawing/2010/main">
                <a:noFill/>
              </a14:hiddenFill>
            </a:ext>
          </a:extLst>
        </p:spPr>
      </p:cxnSp>
      <p:cxnSp>
        <p:nvCxnSpPr>
          <p:cNvPr id="70" name="AutoShape 4"/>
          <p:cNvCxnSpPr>
            <a:cxnSpLocks noChangeShapeType="1"/>
            <a:stCxn id="78" idx="0"/>
            <a:endCxn id="83" idx="0"/>
          </p:cNvCxnSpPr>
          <p:nvPr/>
        </p:nvCxnSpPr>
        <p:spPr bwMode="auto">
          <a:xfrm rot="10800000">
            <a:off x="1718708" y="3143640"/>
            <a:ext cx="2590507" cy="1079675"/>
          </a:xfrm>
          <a:prstGeom prst="straightConnector1">
            <a:avLst/>
          </a:prstGeom>
          <a:noFill/>
          <a:ln w="25400">
            <a:solidFill>
              <a:srgbClr val="808080"/>
            </a:solidFill>
            <a:prstDash val="sysDot"/>
            <a:miter lim="800000"/>
          </a:ln>
          <a:extLst>
            <a:ext uri="{909E8E84-426E-40DD-AFC4-6F175D3DCCD1}">
              <a14:hiddenFill xmlns:a14="http://schemas.microsoft.com/office/drawing/2010/main">
                <a:noFill/>
              </a14:hiddenFill>
            </a:ext>
          </a:extLst>
        </p:spPr>
      </p:cxnSp>
      <p:cxnSp>
        <p:nvCxnSpPr>
          <p:cNvPr id="71" name="AutoShape 5"/>
          <p:cNvCxnSpPr>
            <a:cxnSpLocks noChangeShapeType="1"/>
            <a:stCxn id="81" idx="0"/>
            <a:endCxn id="78" idx="0"/>
          </p:cNvCxnSpPr>
          <p:nvPr/>
        </p:nvCxnSpPr>
        <p:spPr bwMode="auto">
          <a:xfrm flipH="1">
            <a:off x="4309214" y="3054558"/>
            <a:ext cx="2661772" cy="1168757"/>
          </a:xfrm>
          <a:prstGeom prst="straightConnector1">
            <a:avLst/>
          </a:prstGeom>
          <a:noFill/>
          <a:ln w="25400">
            <a:solidFill>
              <a:srgbClr val="808080"/>
            </a:solidFill>
            <a:prstDash val="sysDot"/>
            <a:miter lim="800000"/>
          </a:ln>
          <a:extLst>
            <a:ext uri="{909E8E84-426E-40DD-AFC4-6F175D3DCCD1}">
              <a14:hiddenFill xmlns:a14="http://schemas.microsoft.com/office/drawing/2010/main">
                <a:noFill/>
              </a14:hiddenFill>
            </a:ext>
          </a:extLst>
        </p:spPr>
      </p:cxnSp>
      <p:cxnSp>
        <p:nvCxnSpPr>
          <p:cNvPr id="72" name="AutoShape 6"/>
          <p:cNvCxnSpPr>
            <a:cxnSpLocks noChangeShapeType="1"/>
            <a:stCxn id="78" idx="0"/>
            <a:endCxn id="85" idx="0"/>
          </p:cNvCxnSpPr>
          <p:nvPr/>
        </p:nvCxnSpPr>
        <p:spPr bwMode="auto">
          <a:xfrm rot="10800000" flipH="1">
            <a:off x="4309214" y="3877676"/>
            <a:ext cx="3310290" cy="345638"/>
          </a:xfrm>
          <a:prstGeom prst="straightConnector1">
            <a:avLst/>
          </a:prstGeom>
          <a:noFill/>
          <a:ln w="25400">
            <a:solidFill>
              <a:srgbClr val="808080"/>
            </a:solidFill>
            <a:prstDash val="sysDot"/>
            <a:miter lim="800000"/>
          </a:ln>
          <a:extLst>
            <a:ext uri="{909E8E84-426E-40DD-AFC4-6F175D3DCCD1}">
              <a14:hiddenFill xmlns:a14="http://schemas.microsoft.com/office/drawing/2010/main">
                <a:noFill/>
              </a14:hiddenFill>
            </a:ext>
          </a:extLst>
        </p:spPr>
      </p:cxnSp>
      <p:cxnSp>
        <p:nvCxnSpPr>
          <p:cNvPr id="73" name="AutoShape 7"/>
          <p:cNvCxnSpPr>
            <a:cxnSpLocks noChangeShapeType="1"/>
            <a:stCxn id="78" idx="0"/>
            <a:endCxn id="82" idx="0"/>
          </p:cNvCxnSpPr>
          <p:nvPr/>
        </p:nvCxnSpPr>
        <p:spPr bwMode="auto">
          <a:xfrm>
            <a:off x="4309214" y="4223315"/>
            <a:ext cx="805302" cy="1628420"/>
          </a:xfrm>
          <a:prstGeom prst="straightConnector1">
            <a:avLst/>
          </a:prstGeom>
          <a:noFill/>
          <a:ln w="25400">
            <a:solidFill>
              <a:srgbClr val="808080"/>
            </a:solidFill>
            <a:prstDash val="sysDot"/>
            <a:miter lim="800000"/>
          </a:ln>
          <a:extLst>
            <a:ext uri="{909E8E84-426E-40DD-AFC4-6F175D3DCCD1}">
              <a14:hiddenFill xmlns:a14="http://schemas.microsoft.com/office/drawing/2010/main">
                <a:noFill/>
              </a14:hiddenFill>
            </a:ext>
          </a:extLst>
        </p:spPr>
      </p:cxnSp>
      <p:cxnSp>
        <p:nvCxnSpPr>
          <p:cNvPr id="74" name="AutoShape 8"/>
          <p:cNvCxnSpPr>
            <a:cxnSpLocks noChangeShapeType="1"/>
            <a:stCxn id="78" idx="0"/>
            <a:endCxn id="80" idx="0"/>
          </p:cNvCxnSpPr>
          <p:nvPr/>
        </p:nvCxnSpPr>
        <p:spPr bwMode="auto">
          <a:xfrm flipH="1">
            <a:off x="1469278" y="4223315"/>
            <a:ext cx="2839936" cy="317132"/>
          </a:xfrm>
          <a:prstGeom prst="straightConnector1">
            <a:avLst/>
          </a:prstGeom>
          <a:noFill/>
          <a:ln w="25400">
            <a:solidFill>
              <a:srgbClr val="808080"/>
            </a:solidFill>
            <a:prstDash val="sysDot"/>
            <a:miter lim="800000"/>
          </a:ln>
          <a:extLst>
            <a:ext uri="{909E8E84-426E-40DD-AFC4-6F175D3DCCD1}">
              <a14:hiddenFill xmlns:a14="http://schemas.microsoft.com/office/drawing/2010/main">
                <a:noFill/>
              </a14:hiddenFill>
            </a:ext>
          </a:extLst>
        </p:spPr>
      </p:cxnSp>
      <p:cxnSp>
        <p:nvCxnSpPr>
          <p:cNvPr id="75" name="AutoShape 9"/>
          <p:cNvCxnSpPr>
            <a:cxnSpLocks noChangeShapeType="1"/>
            <a:stCxn id="78" idx="0"/>
            <a:endCxn id="86" idx="0"/>
          </p:cNvCxnSpPr>
          <p:nvPr/>
        </p:nvCxnSpPr>
        <p:spPr bwMode="auto">
          <a:xfrm>
            <a:off x="4309214" y="4223315"/>
            <a:ext cx="2889822" cy="908637"/>
          </a:xfrm>
          <a:prstGeom prst="straightConnector1">
            <a:avLst/>
          </a:prstGeom>
          <a:noFill/>
          <a:ln w="25400">
            <a:solidFill>
              <a:srgbClr val="808080"/>
            </a:solidFill>
            <a:prstDash val="sysDot"/>
            <a:miter lim="800000"/>
          </a:ln>
          <a:extLst>
            <a:ext uri="{909E8E84-426E-40DD-AFC4-6F175D3DCCD1}">
              <a14:hiddenFill xmlns:a14="http://schemas.microsoft.com/office/drawing/2010/main">
                <a:noFill/>
              </a14:hiddenFill>
            </a:ext>
          </a:extLst>
        </p:spPr>
      </p:cxnSp>
      <p:cxnSp>
        <p:nvCxnSpPr>
          <p:cNvPr id="76" name="AutoShape 10"/>
          <p:cNvCxnSpPr>
            <a:cxnSpLocks noChangeShapeType="1"/>
            <a:stCxn id="88" idx="0"/>
            <a:endCxn id="78" idx="0"/>
          </p:cNvCxnSpPr>
          <p:nvPr/>
        </p:nvCxnSpPr>
        <p:spPr bwMode="auto">
          <a:xfrm flipH="1">
            <a:off x="4309214" y="2776622"/>
            <a:ext cx="473917" cy="1446693"/>
          </a:xfrm>
          <a:prstGeom prst="straightConnector1">
            <a:avLst/>
          </a:prstGeom>
          <a:noFill/>
          <a:ln w="25400" cap="sq">
            <a:solidFill>
              <a:srgbClr val="9A9A9A"/>
            </a:solidFill>
            <a:prstDash val="sysDot"/>
            <a:miter lim="800000"/>
          </a:ln>
          <a:extLst>
            <a:ext uri="{909E8E84-426E-40DD-AFC4-6F175D3DCCD1}">
              <a14:hiddenFill xmlns:a14="http://schemas.microsoft.com/office/drawing/2010/main">
                <a:noFill/>
              </a14:hiddenFill>
            </a:ext>
          </a:extLst>
        </p:spPr>
      </p:cxnSp>
      <p:cxnSp>
        <p:nvCxnSpPr>
          <p:cNvPr id="77" name="AutoShape 11"/>
          <p:cNvCxnSpPr>
            <a:cxnSpLocks noChangeShapeType="1"/>
            <a:stCxn id="78" idx="0"/>
            <a:endCxn id="87" idx="0"/>
          </p:cNvCxnSpPr>
          <p:nvPr/>
        </p:nvCxnSpPr>
        <p:spPr bwMode="auto">
          <a:xfrm flipH="1">
            <a:off x="2581022" y="4223317"/>
            <a:ext cx="1728192" cy="1431550"/>
          </a:xfrm>
          <a:prstGeom prst="straightConnector1">
            <a:avLst/>
          </a:prstGeom>
          <a:noFill/>
          <a:ln w="25400" cap="sq">
            <a:solidFill>
              <a:srgbClr val="9A9A9A"/>
            </a:solidFill>
            <a:prstDash val="sysDot"/>
            <a:miter lim="800000"/>
          </a:ln>
          <a:extLst>
            <a:ext uri="{909E8E84-426E-40DD-AFC4-6F175D3DCCD1}">
              <a14:hiddenFill xmlns:a14="http://schemas.microsoft.com/office/drawing/2010/main">
                <a:noFill/>
              </a14:hiddenFill>
            </a:ext>
          </a:extLst>
        </p:spPr>
      </p:cxnSp>
      <p:sp>
        <p:nvSpPr>
          <p:cNvPr id="78" name="AutoShape 12"/>
          <p:cNvSpPr/>
          <p:nvPr/>
        </p:nvSpPr>
        <p:spPr bwMode="auto">
          <a:xfrm>
            <a:off x="2481250" y="3820664"/>
            <a:ext cx="3655928" cy="805302"/>
          </a:xfrm>
          <a:prstGeom prst="roundRect">
            <a:avLst>
              <a:gd name="adj" fmla="val 50000"/>
            </a:avLst>
          </a:prstGeom>
          <a:solidFill>
            <a:schemeClr val="accent3"/>
          </a:solidFill>
          <a:ln>
            <a:noFill/>
          </a:ln>
        </p:spPr>
        <p:txBody>
          <a:bodyPr lIns="0" tIns="0" rIns="0" bIns="0" anchor="ctr"/>
          <a:lstStyle/>
          <a:p>
            <a:pPr algn="ctr" fontAlgn="base">
              <a:spcBef>
                <a:spcPct val="0"/>
              </a:spcBef>
              <a:spcAft>
                <a:spcPct val="0"/>
              </a:spcAft>
            </a:pPr>
            <a:r>
              <a:rPr lang="zh-CN" altLang="en-US" sz="32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32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79" name="AutoShape 13"/>
          <p:cNvSpPr/>
          <p:nvPr/>
        </p:nvSpPr>
        <p:spPr bwMode="auto">
          <a:xfrm>
            <a:off x="2224694" y="1867985"/>
            <a:ext cx="1867160" cy="591505"/>
          </a:xfrm>
          <a:prstGeom prst="roundRect">
            <a:avLst>
              <a:gd name="adj" fmla="val 50000"/>
            </a:avLst>
          </a:prstGeom>
          <a:solidFill>
            <a:schemeClr val="accent6"/>
          </a:solidFill>
          <a:ln>
            <a:noFill/>
          </a:ln>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80" name="AutoShape 14"/>
          <p:cNvSpPr/>
          <p:nvPr/>
        </p:nvSpPr>
        <p:spPr bwMode="auto">
          <a:xfrm>
            <a:off x="663976" y="4248258"/>
            <a:ext cx="1610604" cy="584378"/>
          </a:xfrm>
          <a:prstGeom prst="roundRect">
            <a:avLst>
              <a:gd name="adj" fmla="val 50000"/>
            </a:avLst>
          </a:prstGeom>
          <a:solidFill>
            <a:schemeClr val="accent6"/>
          </a:solidFill>
          <a:ln>
            <a:noFill/>
          </a:ln>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81" name="AutoShape 15"/>
          <p:cNvSpPr/>
          <p:nvPr/>
        </p:nvSpPr>
        <p:spPr bwMode="auto">
          <a:xfrm>
            <a:off x="6137178" y="2801565"/>
            <a:ext cx="1667616" cy="505986"/>
          </a:xfrm>
          <a:prstGeom prst="roundRect">
            <a:avLst>
              <a:gd name="adj" fmla="val 50000"/>
            </a:avLst>
          </a:prstGeom>
          <a:solidFill>
            <a:schemeClr val="accent6"/>
          </a:solidFill>
          <a:ln>
            <a:noFill/>
          </a:ln>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82" name="AutoShape 16"/>
          <p:cNvSpPr/>
          <p:nvPr/>
        </p:nvSpPr>
        <p:spPr bwMode="auto">
          <a:xfrm>
            <a:off x="4134613" y="5538166"/>
            <a:ext cx="1959806" cy="627138"/>
          </a:xfrm>
          <a:prstGeom prst="roundRect">
            <a:avLst>
              <a:gd name="adj" fmla="val 50000"/>
            </a:avLst>
          </a:prstGeom>
          <a:solidFill>
            <a:schemeClr val="accent6"/>
          </a:solidFill>
          <a:ln>
            <a:noFill/>
          </a:ln>
        </p:spPr>
        <p:txBody>
          <a:bodyPr lIns="0" tIns="0" rIns="0" bIns="0" anchor="ctr"/>
          <a:lstStyle/>
          <a:p>
            <a:pPr algn="ctr" fontAlgn="base">
              <a:spcBef>
                <a:spcPct val="0"/>
              </a:spcBef>
              <a:spcAft>
                <a:spcPct val="0"/>
              </a:spcAft>
            </a:pPr>
            <a:r>
              <a:rPr lang="zh-CN" altLang="en-US" sz="24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4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83" name="AutoShape 17"/>
          <p:cNvSpPr/>
          <p:nvPr/>
        </p:nvSpPr>
        <p:spPr bwMode="auto">
          <a:xfrm>
            <a:off x="1013178" y="2872831"/>
            <a:ext cx="1411060" cy="541619"/>
          </a:xfrm>
          <a:prstGeom prst="roundRect">
            <a:avLst>
              <a:gd name="adj" fmla="val 50000"/>
            </a:avLst>
          </a:prstGeom>
          <a:solidFill>
            <a:schemeClr val="accent5"/>
          </a:solidFill>
          <a:ln>
            <a:noFill/>
          </a:ln>
        </p:spPr>
        <p:txBody>
          <a:bodyPr lIns="0" tIns="0" rIns="0" bIns="0" anchor="ctr"/>
          <a:lstStyle/>
          <a:p>
            <a:pPr algn="ctr" fontAlgn="base">
              <a:spcBef>
                <a:spcPct val="0"/>
              </a:spcBef>
              <a:spcAft>
                <a:spcPct val="0"/>
              </a:spcAft>
            </a:pPr>
            <a:r>
              <a:rPr lang="zh-CN" altLang="en-US" sz="1750" dirty="0" smtClean="0">
                <a:solidFill>
                  <a:srgbClr val="FFFFFF"/>
                </a:solidFill>
                <a:latin typeface="微软雅黑" panose="020B0503020204020204" pitchFamily="34" charset="-122"/>
                <a:ea typeface="微软雅黑" panose="020B0503020204020204" pitchFamily="34" charset="-122"/>
                <a:sym typeface="Nexa Bold" charset="0"/>
              </a:rPr>
              <a:t>添加标题</a:t>
            </a:r>
            <a:endParaRPr lang="en-US" sz="175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84" name="AutoShape 18"/>
          <p:cNvSpPr/>
          <p:nvPr/>
        </p:nvSpPr>
        <p:spPr bwMode="auto">
          <a:xfrm>
            <a:off x="5659698" y="1682694"/>
            <a:ext cx="1517958" cy="484606"/>
          </a:xfrm>
          <a:prstGeom prst="roundRect">
            <a:avLst>
              <a:gd name="adj" fmla="val 50000"/>
            </a:avLst>
          </a:prstGeom>
          <a:solidFill>
            <a:schemeClr val="accent5"/>
          </a:solidFill>
          <a:ln>
            <a:noFill/>
          </a:ln>
        </p:spPr>
        <p:txBody>
          <a:bodyPr lIns="0" tIns="0" rIns="0" bIns="0" anchor="ctr"/>
          <a:lstStyle/>
          <a:p>
            <a:pPr algn="ctr" fontAlgn="base">
              <a:spcBef>
                <a:spcPct val="0"/>
              </a:spcBef>
              <a:spcAft>
                <a:spcPct val="0"/>
              </a:spcAft>
            </a:pPr>
            <a:r>
              <a:rPr lang="zh-CN" altLang="en-US" sz="175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175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85" name="AutoShape 19"/>
          <p:cNvSpPr/>
          <p:nvPr/>
        </p:nvSpPr>
        <p:spPr bwMode="auto">
          <a:xfrm>
            <a:off x="6750063" y="3628247"/>
            <a:ext cx="1738882" cy="498860"/>
          </a:xfrm>
          <a:prstGeom prst="roundRect">
            <a:avLst>
              <a:gd name="adj" fmla="val 50000"/>
            </a:avLst>
          </a:prstGeom>
          <a:solidFill>
            <a:schemeClr val="accent4"/>
          </a:solidFill>
          <a:ln>
            <a:noFill/>
          </a:ln>
        </p:spPr>
        <p:txBody>
          <a:bodyPr lIns="0" tIns="0" rIns="0" bIns="0" anchor="ctr"/>
          <a:lstStyle/>
          <a:p>
            <a:pPr algn="ctr" fontAlgn="base">
              <a:spcBef>
                <a:spcPct val="0"/>
              </a:spcBef>
              <a:spcAft>
                <a:spcPct val="0"/>
              </a:spcAft>
            </a:pPr>
            <a:r>
              <a:rPr lang="zh-CN" altLang="en-US" sz="175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175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86" name="AutoShape 20"/>
          <p:cNvSpPr/>
          <p:nvPr/>
        </p:nvSpPr>
        <p:spPr bwMode="auto">
          <a:xfrm>
            <a:off x="6265457" y="4875396"/>
            <a:ext cx="1867160" cy="513113"/>
          </a:xfrm>
          <a:prstGeom prst="roundRect">
            <a:avLst>
              <a:gd name="adj" fmla="val 50000"/>
            </a:avLst>
          </a:prstGeom>
          <a:solidFill>
            <a:schemeClr val="accent5"/>
          </a:solidFill>
          <a:ln>
            <a:noFill/>
          </a:ln>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87" name="AutoShape 23"/>
          <p:cNvSpPr/>
          <p:nvPr/>
        </p:nvSpPr>
        <p:spPr bwMode="auto">
          <a:xfrm>
            <a:off x="1747214" y="5402761"/>
            <a:ext cx="1667616" cy="505986"/>
          </a:xfrm>
          <a:prstGeom prst="roundRect">
            <a:avLst>
              <a:gd name="adj" fmla="val 50000"/>
            </a:avLst>
          </a:prstGeom>
          <a:solidFill>
            <a:schemeClr val="accent4"/>
          </a:solidFill>
          <a:ln>
            <a:noFill/>
          </a:ln>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88" name="AutoShape 24"/>
          <p:cNvSpPr/>
          <p:nvPr/>
        </p:nvSpPr>
        <p:spPr bwMode="auto">
          <a:xfrm>
            <a:off x="3949323" y="2502249"/>
            <a:ext cx="1667616" cy="548746"/>
          </a:xfrm>
          <a:prstGeom prst="roundRect">
            <a:avLst>
              <a:gd name="adj" fmla="val 50000"/>
            </a:avLst>
          </a:prstGeom>
          <a:solidFill>
            <a:schemeClr val="accent4"/>
          </a:solidFill>
          <a:ln>
            <a:noFill/>
          </a:ln>
        </p:spPr>
        <p:txBody>
          <a:bodyPr lIns="0" tIns="0" rIns="0" bIns="0" anchor="ctr"/>
          <a:lstStyle/>
          <a:p>
            <a:pPr algn="ctr" fontAlgn="base">
              <a:spcBef>
                <a:spcPct val="0"/>
              </a:spcBef>
              <a:spcAft>
                <a:spcPct val="0"/>
              </a:spcAft>
            </a:pPr>
            <a:r>
              <a:rPr lang="zh-CN" altLang="en-US"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dirty="0">
              <a:solidFill>
                <a:srgbClr val="FFFFFF"/>
              </a:solidFill>
              <a:latin typeface="微软雅黑" panose="020B0503020204020204" pitchFamily="34" charset="-122"/>
              <a:ea typeface="微软雅黑" panose="020B0503020204020204" pitchFamily="34" charset="-122"/>
              <a:sym typeface="Nexa Bold"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barn(inVertical)">
                                      <p:cBhvr>
                                        <p:cTn id="7" dur="500"/>
                                        <p:tgtEl>
                                          <p:spTgt spid="78"/>
                                        </p:tgtEl>
                                      </p:cBhvr>
                                    </p:animEffect>
                                  </p:childTnLst>
                                </p:cTn>
                              </p:par>
                            </p:childTnLst>
                          </p:cTn>
                        </p:par>
                        <p:par>
                          <p:cTn id="8" fill="hold">
                            <p:stCondLst>
                              <p:cond delay="500"/>
                            </p:stCondLst>
                            <p:childTnLst>
                              <p:par>
                                <p:cTn id="9" presetID="23" presetClass="entr" presetSubtype="32" fill="hold" nodeType="afterEffect">
                                  <p:stCondLst>
                                    <p:cond delay="0"/>
                                  </p:stCondLst>
                                  <p:childTnLst>
                                    <p:set>
                                      <p:cBhvr>
                                        <p:cTn id="10" dur="1" fill="hold">
                                          <p:stCondLst>
                                            <p:cond delay="0"/>
                                          </p:stCondLst>
                                        </p:cTn>
                                        <p:tgtEl>
                                          <p:spTgt spid="74"/>
                                        </p:tgtEl>
                                        <p:attrNameLst>
                                          <p:attrName>style.visibility</p:attrName>
                                        </p:attrNameLst>
                                      </p:cBhvr>
                                      <p:to>
                                        <p:strVal val="visible"/>
                                      </p:to>
                                    </p:set>
                                    <p:anim calcmode="lin" valueType="num">
                                      <p:cBhvr>
                                        <p:cTn id="11" dur="500" fill="hold"/>
                                        <p:tgtEl>
                                          <p:spTgt spid="74"/>
                                        </p:tgtEl>
                                        <p:attrNameLst>
                                          <p:attrName>ppt_w</p:attrName>
                                        </p:attrNameLst>
                                      </p:cBhvr>
                                      <p:tavLst>
                                        <p:tav tm="0">
                                          <p:val>
                                            <p:strVal val="4*#ppt_w"/>
                                          </p:val>
                                        </p:tav>
                                        <p:tav tm="100000">
                                          <p:val>
                                            <p:strVal val="#ppt_w"/>
                                          </p:val>
                                        </p:tav>
                                      </p:tavLst>
                                    </p:anim>
                                    <p:anim calcmode="lin" valueType="num">
                                      <p:cBhvr>
                                        <p:cTn id="12" dur="500" fill="hold"/>
                                        <p:tgtEl>
                                          <p:spTgt spid="74"/>
                                        </p:tgtEl>
                                        <p:attrNameLst>
                                          <p:attrName>ppt_h</p:attrName>
                                        </p:attrNameLst>
                                      </p:cBhvr>
                                      <p:tavLst>
                                        <p:tav tm="0">
                                          <p:val>
                                            <p:strVal val="4*#ppt_h"/>
                                          </p:val>
                                        </p:tav>
                                        <p:tav tm="100000">
                                          <p:val>
                                            <p:strVal val="#ppt_h"/>
                                          </p:val>
                                        </p:tav>
                                      </p:tavLst>
                                    </p:anim>
                                  </p:childTnLst>
                                </p:cTn>
                              </p:par>
                              <p:par>
                                <p:cTn id="13" presetID="23" presetClass="entr" presetSubtype="32" fill="hold" nodeType="withEffect">
                                  <p:stCondLst>
                                    <p:cond delay="0"/>
                                  </p:stCondLst>
                                  <p:childTnLst>
                                    <p:set>
                                      <p:cBhvr>
                                        <p:cTn id="14" dur="1" fill="hold">
                                          <p:stCondLst>
                                            <p:cond delay="0"/>
                                          </p:stCondLst>
                                        </p:cTn>
                                        <p:tgtEl>
                                          <p:spTgt spid="77"/>
                                        </p:tgtEl>
                                        <p:attrNameLst>
                                          <p:attrName>style.visibility</p:attrName>
                                        </p:attrNameLst>
                                      </p:cBhvr>
                                      <p:to>
                                        <p:strVal val="visible"/>
                                      </p:to>
                                    </p:set>
                                    <p:anim calcmode="lin" valueType="num">
                                      <p:cBhvr>
                                        <p:cTn id="15" dur="500" fill="hold"/>
                                        <p:tgtEl>
                                          <p:spTgt spid="77"/>
                                        </p:tgtEl>
                                        <p:attrNameLst>
                                          <p:attrName>ppt_w</p:attrName>
                                        </p:attrNameLst>
                                      </p:cBhvr>
                                      <p:tavLst>
                                        <p:tav tm="0">
                                          <p:val>
                                            <p:strVal val="4*#ppt_w"/>
                                          </p:val>
                                        </p:tav>
                                        <p:tav tm="100000">
                                          <p:val>
                                            <p:strVal val="#ppt_w"/>
                                          </p:val>
                                        </p:tav>
                                      </p:tavLst>
                                    </p:anim>
                                    <p:anim calcmode="lin" valueType="num">
                                      <p:cBhvr>
                                        <p:cTn id="16" dur="500" fill="hold"/>
                                        <p:tgtEl>
                                          <p:spTgt spid="77"/>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0"/>
                                  </p:stCondLst>
                                  <p:childTnLst>
                                    <p:set>
                                      <p:cBhvr>
                                        <p:cTn id="18" dur="1" fill="hold">
                                          <p:stCondLst>
                                            <p:cond delay="0"/>
                                          </p:stCondLst>
                                        </p:cTn>
                                        <p:tgtEl>
                                          <p:spTgt spid="70"/>
                                        </p:tgtEl>
                                        <p:attrNameLst>
                                          <p:attrName>style.visibility</p:attrName>
                                        </p:attrNameLst>
                                      </p:cBhvr>
                                      <p:to>
                                        <p:strVal val="visible"/>
                                      </p:to>
                                    </p:set>
                                    <p:anim calcmode="lin" valueType="num">
                                      <p:cBhvr>
                                        <p:cTn id="19" dur="500" fill="hold"/>
                                        <p:tgtEl>
                                          <p:spTgt spid="70"/>
                                        </p:tgtEl>
                                        <p:attrNameLst>
                                          <p:attrName>ppt_w</p:attrName>
                                        </p:attrNameLst>
                                      </p:cBhvr>
                                      <p:tavLst>
                                        <p:tav tm="0">
                                          <p:val>
                                            <p:strVal val="4*#ppt_w"/>
                                          </p:val>
                                        </p:tav>
                                        <p:tav tm="100000">
                                          <p:val>
                                            <p:strVal val="#ppt_w"/>
                                          </p:val>
                                        </p:tav>
                                      </p:tavLst>
                                    </p:anim>
                                    <p:anim calcmode="lin" valueType="num">
                                      <p:cBhvr>
                                        <p:cTn id="20" dur="500" fill="hold"/>
                                        <p:tgtEl>
                                          <p:spTgt spid="70"/>
                                        </p:tgtEl>
                                        <p:attrNameLst>
                                          <p:attrName>ppt_h</p:attrName>
                                        </p:attrNameLst>
                                      </p:cBhvr>
                                      <p:tavLst>
                                        <p:tav tm="0">
                                          <p:val>
                                            <p:strVal val="4*#ppt_h"/>
                                          </p:val>
                                        </p:tav>
                                        <p:tav tm="100000">
                                          <p:val>
                                            <p:strVal val="#ppt_h"/>
                                          </p:val>
                                        </p:tav>
                                      </p:tavLst>
                                    </p:anim>
                                  </p:childTnLst>
                                </p:cTn>
                              </p:par>
                              <p:par>
                                <p:cTn id="21" presetID="23" presetClass="entr" presetSubtype="32" fill="hold" nodeType="withEffect">
                                  <p:stCondLst>
                                    <p:cond delay="0"/>
                                  </p:stCondLst>
                                  <p:childTnLst>
                                    <p:set>
                                      <p:cBhvr>
                                        <p:cTn id="22" dur="1" fill="hold">
                                          <p:stCondLst>
                                            <p:cond delay="0"/>
                                          </p:stCondLst>
                                        </p:cTn>
                                        <p:tgtEl>
                                          <p:spTgt spid="69"/>
                                        </p:tgtEl>
                                        <p:attrNameLst>
                                          <p:attrName>style.visibility</p:attrName>
                                        </p:attrNameLst>
                                      </p:cBhvr>
                                      <p:to>
                                        <p:strVal val="visible"/>
                                      </p:to>
                                    </p:set>
                                    <p:anim calcmode="lin" valueType="num">
                                      <p:cBhvr>
                                        <p:cTn id="23" dur="500" fill="hold"/>
                                        <p:tgtEl>
                                          <p:spTgt spid="69"/>
                                        </p:tgtEl>
                                        <p:attrNameLst>
                                          <p:attrName>ppt_w</p:attrName>
                                        </p:attrNameLst>
                                      </p:cBhvr>
                                      <p:tavLst>
                                        <p:tav tm="0">
                                          <p:val>
                                            <p:strVal val="4*#ppt_w"/>
                                          </p:val>
                                        </p:tav>
                                        <p:tav tm="100000">
                                          <p:val>
                                            <p:strVal val="#ppt_w"/>
                                          </p:val>
                                        </p:tav>
                                      </p:tavLst>
                                    </p:anim>
                                    <p:anim calcmode="lin" valueType="num">
                                      <p:cBhvr>
                                        <p:cTn id="24" dur="500" fill="hold"/>
                                        <p:tgtEl>
                                          <p:spTgt spid="69"/>
                                        </p:tgtEl>
                                        <p:attrNameLst>
                                          <p:attrName>ppt_h</p:attrName>
                                        </p:attrNameLst>
                                      </p:cBhvr>
                                      <p:tavLst>
                                        <p:tav tm="0">
                                          <p:val>
                                            <p:strVal val="4*#ppt_h"/>
                                          </p:val>
                                        </p:tav>
                                        <p:tav tm="100000">
                                          <p:val>
                                            <p:strVal val="#ppt_h"/>
                                          </p:val>
                                        </p:tav>
                                      </p:tavLst>
                                    </p:anim>
                                  </p:childTnLst>
                                </p:cTn>
                              </p:par>
                              <p:par>
                                <p:cTn id="25" presetID="23" presetClass="entr" presetSubtype="32" fill="hold" nodeType="withEffect">
                                  <p:stCondLst>
                                    <p:cond delay="0"/>
                                  </p:stCondLst>
                                  <p:childTnLst>
                                    <p:set>
                                      <p:cBhvr>
                                        <p:cTn id="26" dur="1" fill="hold">
                                          <p:stCondLst>
                                            <p:cond delay="0"/>
                                          </p:stCondLst>
                                        </p:cTn>
                                        <p:tgtEl>
                                          <p:spTgt spid="76"/>
                                        </p:tgtEl>
                                        <p:attrNameLst>
                                          <p:attrName>style.visibility</p:attrName>
                                        </p:attrNameLst>
                                      </p:cBhvr>
                                      <p:to>
                                        <p:strVal val="visible"/>
                                      </p:to>
                                    </p:set>
                                    <p:anim calcmode="lin" valueType="num">
                                      <p:cBhvr>
                                        <p:cTn id="27" dur="500" fill="hold"/>
                                        <p:tgtEl>
                                          <p:spTgt spid="76"/>
                                        </p:tgtEl>
                                        <p:attrNameLst>
                                          <p:attrName>ppt_w</p:attrName>
                                        </p:attrNameLst>
                                      </p:cBhvr>
                                      <p:tavLst>
                                        <p:tav tm="0">
                                          <p:val>
                                            <p:strVal val="4*#ppt_w"/>
                                          </p:val>
                                        </p:tav>
                                        <p:tav tm="100000">
                                          <p:val>
                                            <p:strVal val="#ppt_w"/>
                                          </p:val>
                                        </p:tav>
                                      </p:tavLst>
                                    </p:anim>
                                    <p:anim calcmode="lin" valueType="num">
                                      <p:cBhvr>
                                        <p:cTn id="28" dur="500" fill="hold"/>
                                        <p:tgtEl>
                                          <p:spTgt spid="76"/>
                                        </p:tgtEl>
                                        <p:attrNameLst>
                                          <p:attrName>ppt_h</p:attrName>
                                        </p:attrNameLst>
                                      </p:cBhvr>
                                      <p:tavLst>
                                        <p:tav tm="0">
                                          <p:val>
                                            <p:strVal val="4*#ppt_h"/>
                                          </p:val>
                                        </p:tav>
                                        <p:tav tm="100000">
                                          <p:val>
                                            <p:strVal val="#ppt_h"/>
                                          </p:val>
                                        </p:tav>
                                      </p:tavLst>
                                    </p:anim>
                                  </p:childTnLst>
                                </p:cTn>
                              </p:par>
                              <p:par>
                                <p:cTn id="29" presetID="23" presetClass="entr" presetSubtype="32" fill="hold" nodeType="withEffect">
                                  <p:stCondLst>
                                    <p:cond delay="0"/>
                                  </p:stCondLst>
                                  <p:childTnLst>
                                    <p:set>
                                      <p:cBhvr>
                                        <p:cTn id="30" dur="1" fill="hold">
                                          <p:stCondLst>
                                            <p:cond delay="0"/>
                                          </p:stCondLst>
                                        </p:cTn>
                                        <p:tgtEl>
                                          <p:spTgt spid="68"/>
                                        </p:tgtEl>
                                        <p:attrNameLst>
                                          <p:attrName>style.visibility</p:attrName>
                                        </p:attrNameLst>
                                      </p:cBhvr>
                                      <p:to>
                                        <p:strVal val="visible"/>
                                      </p:to>
                                    </p:set>
                                    <p:anim calcmode="lin" valueType="num">
                                      <p:cBhvr>
                                        <p:cTn id="31" dur="500" fill="hold"/>
                                        <p:tgtEl>
                                          <p:spTgt spid="68"/>
                                        </p:tgtEl>
                                        <p:attrNameLst>
                                          <p:attrName>ppt_w</p:attrName>
                                        </p:attrNameLst>
                                      </p:cBhvr>
                                      <p:tavLst>
                                        <p:tav tm="0">
                                          <p:val>
                                            <p:strVal val="4*#ppt_w"/>
                                          </p:val>
                                        </p:tav>
                                        <p:tav tm="100000">
                                          <p:val>
                                            <p:strVal val="#ppt_w"/>
                                          </p:val>
                                        </p:tav>
                                      </p:tavLst>
                                    </p:anim>
                                    <p:anim calcmode="lin" valueType="num">
                                      <p:cBhvr>
                                        <p:cTn id="32" dur="500" fill="hold"/>
                                        <p:tgtEl>
                                          <p:spTgt spid="68"/>
                                        </p:tgtEl>
                                        <p:attrNameLst>
                                          <p:attrName>ppt_h</p:attrName>
                                        </p:attrNameLst>
                                      </p:cBhvr>
                                      <p:tavLst>
                                        <p:tav tm="0">
                                          <p:val>
                                            <p:strVal val="4*#ppt_h"/>
                                          </p:val>
                                        </p:tav>
                                        <p:tav tm="100000">
                                          <p:val>
                                            <p:strVal val="#ppt_h"/>
                                          </p:val>
                                        </p:tav>
                                      </p:tavLst>
                                    </p:anim>
                                  </p:childTnLst>
                                </p:cTn>
                              </p:par>
                              <p:par>
                                <p:cTn id="33" presetID="23" presetClass="entr" presetSubtype="32" fill="hold" nodeType="withEffect">
                                  <p:stCondLst>
                                    <p:cond delay="0"/>
                                  </p:stCondLst>
                                  <p:childTnLst>
                                    <p:set>
                                      <p:cBhvr>
                                        <p:cTn id="34" dur="1" fill="hold">
                                          <p:stCondLst>
                                            <p:cond delay="0"/>
                                          </p:stCondLst>
                                        </p:cTn>
                                        <p:tgtEl>
                                          <p:spTgt spid="71"/>
                                        </p:tgtEl>
                                        <p:attrNameLst>
                                          <p:attrName>style.visibility</p:attrName>
                                        </p:attrNameLst>
                                      </p:cBhvr>
                                      <p:to>
                                        <p:strVal val="visible"/>
                                      </p:to>
                                    </p:set>
                                    <p:anim calcmode="lin" valueType="num">
                                      <p:cBhvr>
                                        <p:cTn id="35" dur="500" fill="hold"/>
                                        <p:tgtEl>
                                          <p:spTgt spid="71"/>
                                        </p:tgtEl>
                                        <p:attrNameLst>
                                          <p:attrName>ppt_w</p:attrName>
                                        </p:attrNameLst>
                                      </p:cBhvr>
                                      <p:tavLst>
                                        <p:tav tm="0">
                                          <p:val>
                                            <p:strVal val="4*#ppt_w"/>
                                          </p:val>
                                        </p:tav>
                                        <p:tav tm="100000">
                                          <p:val>
                                            <p:strVal val="#ppt_w"/>
                                          </p:val>
                                        </p:tav>
                                      </p:tavLst>
                                    </p:anim>
                                    <p:anim calcmode="lin" valueType="num">
                                      <p:cBhvr>
                                        <p:cTn id="36" dur="500" fill="hold"/>
                                        <p:tgtEl>
                                          <p:spTgt spid="71"/>
                                        </p:tgtEl>
                                        <p:attrNameLst>
                                          <p:attrName>ppt_h</p:attrName>
                                        </p:attrNameLst>
                                      </p:cBhvr>
                                      <p:tavLst>
                                        <p:tav tm="0">
                                          <p:val>
                                            <p:strVal val="4*#ppt_h"/>
                                          </p:val>
                                        </p:tav>
                                        <p:tav tm="100000">
                                          <p:val>
                                            <p:strVal val="#ppt_h"/>
                                          </p:val>
                                        </p:tav>
                                      </p:tavLst>
                                    </p:anim>
                                  </p:childTnLst>
                                </p:cTn>
                              </p:par>
                              <p:par>
                                <p:cTn id="37" presetID="23" presetClass="entr" presetSubtype="32" fill="hold" nodeType="withEffect">
                                  <p:stCondLst>
                                    <p:cond delay="0"/>
                                  </p:stCondLst>
                                  <p:childTnLst>
                                    <p:set>
                                      <p:cBhvr>
                                        <p:cTn id="38" dur="1" fill="hold">
                                          <p:stCondLst>
                                            <p:cond delay="0"/>
                                          </p:stCondLst>
                                        </p:cTn>
                                        <p:tgtEl>
                                          <p:spTgt spid="72"/>
                                        </p:tgtEl>
                                        <p:attrNameLst>
                                          <p:attrName>style.visibility</p:attrName>
                                        </p:attrNameLst>
                                      </p:cBhvr>
                                      <p:to>
                                        <p:strVal val="visible"/>
                                      </p:to>
                                    </p:set>
                                    <p:anim calcmode="lin" valueType="num">
                                      <p:cBhvr>
                                        <p:cTn id="39" dur="500" fill="hold"/>
                                        <p:tgtEl>
                                          <p:spTgt spid="72"/>
                                        </p:tgtEl>
                                        <p:attrNameLst>
                                          <p:attrName>ppt_w</p:attrName>
                                        </p:attrNameLst>
                                      </p:cBhvr>
                                      <p:tavLst>
                                        <p:tav tm="0">
                                          <p:val>
                                            <p:strVal val="4*#ppt_w"/>
                                          </p:val>
                                        </p:tav>
                                        <p:tav tm="100000">
                                          <p:val>
                                            <p:strVal val="#ppt_w"/>
                                          </p:val>
                                        </p:tav>
                                      </p:tavLst>
                                    </p:anim>
                                    <p:anim calcmode="lin" valueType="num">
                                      <p:cBhvr>
                                        <p:cTn id="40" dur="500" fill="hold"/>
                                        <p:tgtEl>
                                          <p:spTgt spid="72"/>
                                        </p:tgtEl>
                                        <p:attrNameLst>
                                          <p:attrName>ppt_h</p:attrName>
                                        </p:attrNameLst>
                                      </p:cBhvr>
                                      <p:tavLst>
                                        <p:tav tm="0">
                                          <p:val>
                                            <p:strVal val="4*#ppt_h"/>
                                          </p:val>
                                        </p:tav>
                                        <p:tav tm="100000">
                                          <p:val>
                                            <p:strVal val="#ppt_h"/>
                                          </p:val>
                                        </p:tav>
                                      </p:tavLst>
                                    </p:anim>
                                  </p:childTnLst>
                                </p:cTn>
                              </p:par>
                              <p:par>
                                <p:cTn id="41" presetID="23" presetClass="entr" presetSubtype="32" fill="hold" nodeType="withEffect">
                                  <p:stCondLst>
                                    <p:cond delay="0"/>
                                  </p:stCondLst>
                                  <p:childTnLst>
                                    <p:set>
                                      <p:cBhvr>
                                        <p:cTn id="42" dur="1" fill="hold">
                                          <p:stCondLst>
                                            <p:cond delay="0"/>
                                          </p:stCondLst>
                                        </p:cTn>
                                        <p:tgtEl>
                                          <p:spTgt spid="75"/>
                                        </p:tgtEl>
                                        <p:attrNameLst>
                                          <p:attrName>style.visibility</p:attrName>
                                        </p:attrNameLst>
                                      </p:cBhvr>
                                      <p:to>
                                        <p:strVal val="visible"/>
                                      </p:to>
                                    </p:set>
                                    <p:anim calcmode="lin" valueType="num">
                                      <p:cBhvr>
                                        <p:cTn id="43" dur="500" fill="hold"/>
                                        <p:tgtEl>
                                          <p:spTgt spid="75"/>
                                        </p:tgtEl>
                                        <p:attrNameLst>
                                          <p:attrName>ppt_w</p:attrName>
                                        </p:attrNameLst>
                                      </p:cBhvr>
                                      <p:tavLst>
                                        <p:tav tm="0">
                                          <p:val>
                                            <p:strVal val="4*#ppt_w"/>
                                          </p:val>
                                        </p:tav>
                                        <p:tav tm="100000">
                                          <p:val>
                                            <p:strVal val="#ppt_w"/>
                                          </p:val>
                                        </p:tav>
                                      </p:tavLst>
                                    </p:anim>
                                    <p:anim calcmode="lin" valueType="num">
                                      <p:cBhvr>
                                        <p:cTn id="44" dur="500" fill="hold"/>
                                        <p:tgtEl>
                                          <p:spTgt spid="75"/>
                                        </p:tgtEl>
                                        <p:attrNameLst>
                                          <p:attrName>ppt_h</p:attrName>
                                        </p:attrNameLst>
                                      </p:cBhvr>
                                      <p:tavLst>
                                        <p:tav tm="0">
                                          <p:val>
                                            <p:strVal val="4*#ppt_h"/>
                                          </p:val>
                                        </p:tav>
                                        <p:tav tm="100000">
                                          <p:val>
                                            <p:strVal val="#ppt_h"/>
                                          </p:val>
                                        </p:tav>
                                      </p:tavLst>
                                    </p:anim>
                                  </p:childTnLst>
                                </p:cTn>
                              </p:par>
                              <p:par>
                                <p:cTn id="45" presetID="23" presetClass="entr" presetSubtype="32" fill="hold" nodeType="withEffect">
                                  <p:stCondLst>
                                    <p:cond delay="0"/>
                                  </p:stCondLst>
                                  <p:childTnLst>
                                    <p:set>
                                      <p:cBhvr>
                                        <p:cTn id="46" dur="1" fill="hold">
                                          <p:stCondLst>
                                            <p:cond delay="0"/>
                                          </p:stCondLst>
                                        </p:cTn>
                                        <p:tgtEl>
                                          <p:spTgt spid="73"/>
                                        </p:tgtEl>
                                        <p:attrNameLst>
                                          <p:attrName>style.visibility</p:attrName>
                                        </p:attrNameLst>
                                      </p:cBhvr>
                                      <p:to>
                                        <p:strVal val="visible"/>
                                      </p:to>
                                    </p:set>
                                    <p:anim calcmode="lin" valueType="num">
                                      <p:cBhvr>
                                        <p:cTn id="47" dur="500" fill="hold"/>
                                        <p:tgtEl>
                                          <p:spTgt spid="73"/>
                                        </p:tgtEl>
                                        <p:attrNameLst>
                                          <p:attrName>ppt_w</p:attrName>
                                        </p:attrNameLst>
                                      </p:cBhvr>
                                      <p:tavLst>
                                        <p:tav tm="0">
                                          <p:val>
                                            <p:strVal val="4*#ppt_w"/>
                                          </p:val>
                                        </p:tav>
                                        <p:tav tm="100000">
                                          <p:val>
                                            <p:strVal val="#ppt_w"/>
                                          </p:val>
                                        </p:tav>
                                      </p:tavLst>
                                    </p:anim>
                                    <p:anim calcmode="lin" valueType="num">
                                      <p:cBhvr>
                                        <p:cTn id="48" dur="500" fill="hold"/>
                                        <p:tgtEl>
                                          <p:spTgt spid="73"/>
                                        </p:tgtEl>
                                        <p:attrNameLst>
                                          <p:attrName>ppt_h</p:attrName>
                                        </p:attrNameLst>
                                      </p:cBhvr>
                                      <p:tavLst>
                                        <p:tav tm="0">
                                          <p:val>
                                            <p:strVal val="4*#ppt_h"/>
                                          </p:val>
                                        </p:tav>
                                        <p:tav tm="100000">
                                          <p:val>
                                            <p:strVal val="#ppt_h"/>
                                          </p:val>
                                        </p:tav>
                                      </p:tavLst>
                                    </p:anim>
                                  </p:childTnLst>
                                </p:cTn>
                              </p:par>
                            </p:childTnLst>
                          </p:cTn>
                        </p:par>
                        <p:par>
                          <p:cTn id="49" fill="hold">
                            <p:stCondLst>
                              <p:cond delay="1000"/>
                            </p:stCondLst>
                            <p:childTnLst>
                              <p:par>
                                <p:cTn id="50" presetID="10" presetClass="entr" presetSubtype="0" fill="hold" grpId="0" nodeType="afterEffect">
                                  <p:stCondLst>
                                    <p:cond delay="0"/>
                                  </p:stCondLst>
                                  <p:childTnLst>
                                    <p:set>
                                      <p:cBhvr>
                                        <p:cTn id="51" dur="1" fill="hold">
                                          <p:stCondLst>
                                            <p:cond delay="0"/>
                                          </p:stCondLst>
                                        </p:cTn>
                                        <p:tgtEl>
                                          <p:spTgt spid="83"/>
                                        </p:tgtEl>
                                        <p:attrNameLst>
                                          <p:attrName>style.visibility</p:attrName>
                                        </p:attrNameLst>
                                      </p:cBhvr>
                                      <p:to>
                                        <p:strVal val="visible"/>
                                      </p:to>
                                    </p:set>
                                    <p:animEffect transition="in" filter="fade">
                                      <p:cBhvr>
                                        <p:cTn id="52" dur="1000"/>
                                        <p:tgtEl>
                                          <p:spTgt spid="83"/>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79"/>
                                        </p:tgtEl>
                                        <p:attrNameLst>
                                          <p:attrName>style.visibility</p:attrName>
                                        </p:attrNameLst>
                                      </p:cBhvr>
                                      <p:to>
                                        <p:strVal val="visible"/>
                                      </p:to>
                                    </p:set>
                                    <p:animEffect transition="in" filter="fade">
                                      <p:cBhvr>
                                        <p:cTn id="55" dur="1000"/>
                                        <p:tgtEl>
                                          <p:spTgt spid="79"/>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88"/>
                                        </p:tgtEl>
                                        <p:attrNameLst>
                                          <p:attrName>style.visibility</p:attrName>
                                        </p:attrNameLst>
                                      </p:cBhvr>
                                      <p:to>
                                        <p:strVal val="visible"/>
                                      </p:to>
                                    </p:set>
                                    <p:animEffect transition="in" filter="fade">
                                      <p:cBhvr>
                                        <p:cTn id="58" dur="1000"/>
                                        <p:tgtEl>
                                          <p:spTgt spid="88"/>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84"/>
                                        </p:tgtEl>
                                        <p:attrNameLst>
                                          <p:attrName>style.visibility</p:attrName>
                                        </p:attrNameLst>
                                      </p:cBhvr>
                                      <p:to>
                                        <p:strVal val="visible"/>
                                      </p:to>
                                    </p:set>
                                    <p:animEffect transition="in" filter="fade">
                                      <p:cBhvr>
                                        <p:cTn id="61" dur="1000"/>
                                        <p:tgtEl>
                                          <p:spTgt spid="84"/>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81"/>
                                        </p:tgtEl>
                                        <p:attrNameLst>
                                          <p:attrName>style.visibility</p:attrName>
                                        </p:attrNameLst>
                                      </p:cBhvr>
                                      <p:to>
                                        <p:strVal val="visible"/>
                                      </p:to>
                                    </p:set>
                                    <p:animEffect transition="in" filter="fade">
                                      <p:cBhvr>
                                        <p:cTn id="64" dur="1000"/>
                                        <p:tgtEl>
                                          <p:spTgt spid="8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85"/>
                                        </p:tgtEl>
                                        <p:attrNameLst>
                                          <p:attrName>style.visibility</p:attrName>
                                        </p:attrNameLst>
                                      </p:cBhvr>
                                      <p:to>
                                        <p:strVal val="visible"/>
                                      </p:to>
                                    </p:set>
                                    <p:animEffect transition="in" filter="fade">
                                      <p:cBhvr>
                                        <p:cTn id="67" dur="1000"/>
                                        <p:tgtEl>
                                          <p:spTgt spid="85"/>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86"/>
                                        </p:tgtEl>
                                        <p:attrNameLst>
                                          <p:attrName>style.visibility</p:attrName>
                                        </p:attrNameLst>
                                      </p:cBhvr>
                                      <p:to>
                                        <p:strVal val="visible"/>
                                      </p:to>
                                    </p:set>
                                    <p:animEffect transition="in" filter="fade">
                                      <p:cBhvr>
                                        <p:cTn id="70" dur="1000"/>
                                        <p:tgtEl>
                                          <p:spTgt spid="86"/>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82"/>
                                        </p:tgtEl>
                                        <p:attrNameLst>
                                          <p:attrName>style.visibility</p:attrName>
                                        </p:attrNameLst>
                                      </p:cBhvr>
                                      <p:to>
                                        <p:strVal val="visible"/>
                                      </p:to>
                                    </p:set>
                                    <p:animEffect transition="in" filter="fade">
                                      <p:cBhvr>
                                        <p:cTn id="73" dur="1000"/>
                                        <p:tgtEl>
                                          <p:spTgt spid="82"/>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87"/>
                                        </p:tgtEl>
                                        <p:attrNameLst>
                                          <p:attrName>style.visibility</p:attrName>
                                        </p:attrNameLst>
                                      </p:cBhvr>
                                      <p:to>
                                        <p:strVal val="visible"/>
                                      </p:to>
                                    </p:set>
                                    <p:animEffect transition="in" filter="fade">
                                      <p:cBhvr>
                                        <p:cTn id="76" dur="1000"/>
                                        <p:tgtEl>
                                          <p:spTgt spid="87"/>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80"/>
                                        </p:tgtEl>
                                        <p:attrNameLst>
                                          <p:attrName>style.visibility</p:attrName>
                                        </p:attrNameLst>
                                      </p:cBhvr>
                                      <p:to>
                                        <p:strVal val="visible"/>
                                      </p:to>
                                    </p:set>
                                    <p:animEffect transition="in" filter="fade">
                                      <p:cBhvr>
                                        <p:cTn id="79" dur="10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2" y="1786379"/>
            <a:ext cx="9143998" cy="2368902"/>
          </a:xfrm>
          <a:prstGeom prst="rect">
            <a:avLst/>
          </a:prstGeom>
        </p:spPr>
      </p:pic>
      <p:sp>
        <p:nvSpPr>
          <p:cNvPr id="34" name="任意多边形 33"/>
          <p:cNvSpPr/>
          <p:nvPr/>
        </p:nvSpPr>
        <p:spPr>
          <a:xfrm rot="16200000" flipH="1">
            <a:off x="6519649" y="1530932"/>
            <a:ext cx="2368903" cy="2879799"/>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13"/>
          <p:cNvSpPr>
            <a:spLocks noChangeArrowheads="1"/>
          </p:cNvSpPr>
          <p:nvPr/>
        </p:nvSpPr>
        <p:spPr bwMode="auto">
          <a:xfrm>
            <a:off x="6888894" y="2948989"/>
            <a:ext cx="229161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wrap="squar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50000"/>
              </a:lnSpc>
              <a:spcBef>
                <a:spcPct val="0"/>
              </a:spcBef>
              <a:buClr>
                <a:schemeClr val="accent1"/>
              </a:buClr>
              <a:buFont typeface="Arial" panose="020B0604020202020204" pitchFamily="34" charset="0"/>
              <a:buNone/>
            </a:pPr>
            <a:r>
              <a:rPr lang="zh-CN" altLang="en-US" sz="2000" b="1" dirty="0" smtClean="0">
                <a:solidFill>
                  <a:schemeClr val="bg1"/>
                </a:solidFill>
                <a:latin typeface="微软雅黑" panose="020B0503020204020204" pitchFamily="34" charset="-122"/>
                <a:ea typeface="微软雅黑" panose="020B0503020204020204" pitchFamily="34" charset="-122"/>
              </a:rPr>
              <a:t>点击添加标题</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Clr>
                <a:schemeClr val="accent1"/>
              </a:buClr>
              <a:buNone/>
            </a:pPr>
            <a:r>
              <a:rPr lang="zh-CN" altLang="en-US" sz="1400" dirty="0">
                <a:solidFill>
                  <a:schemeClr val="bg1"/>
                </a:solidFill>
                <a:latin typeface="微软雅黑" panose="020B0503020204020204" pitchFamily="34" charset="-122"/>
                <a:ea typeface="微软雅黑" panose="020B0503020204020204" pitchFamily="34" charset="-122"/>
              </a:rPr>
              <a:t>单击此处添加文字</a:t>
            </a:r>
            <a:r>
              <a:rPr lang="zh-CN" altLang="en-US" sz="1400" dirty="0" smtClean="0">
                <a:solidFill>
                  <a:schemeClr val="bg1"/>
                </a:solidFill>
                <a:latin typeface="微软雅黑" panose="020B0503020204020204" pitchFamily="34" charset="-122"/>
                <a:ea typeface="微软雅黑" panose="020B0503020204020204" pitchFamily="34" charset="-122"/>
              </a:rPr>
              <a:t>内容</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Clr>
                <a:schemeClr val="accent1"/>
              </a:buClr>
              <a:buNone/>
            </a:pPr>
            <a:r>
              <a:rPr lang="zh-CN" altLang="en-US" sz="1400" dirty="0" smtClean="0">
                <a:solidFill>
                  <a:schemeClr val="bg1"/>
                </a:solidFill>
                <a:latin typeface="微软雅黑" panose="020B0503020204020204" pitchFamily="34" charset="-122"/>
                <a:ea typeface="微软雅黑" panose="020B0503020204020204" pitchFamily="34" charset="-122"/>
              </a:rPr>
              <a:t>单击</a:t>
            </a:r>
            <a:r>
              <a:rPr lang="zh-CN" altLang="en-US" sz="1400" dirty="0">
                <a:solidFill>
                  <a:schemeClr val="bg1"/>
                </a:solidFill>
                <a:latin typeface="微软雅黑" panose="020B0503020204020204" pitchFamily="34" charset="-122"/>
                <a:ea typeface="微软雅黑" panose="020B0503020204020204" pitchFamily="34" charset="-122"/>
              </a:rPr>
              <a:t>此处添加文字</a:t>
            </a:r>
            <a:r>
              <a:rPr lang="zh-CN" altLang="en-US" sz="1400" dirty="0" smtClean="0">
                <a:solidFill>
                  <a:schemeClr val="bg1"/>
                </a:solidFill>
                <a:latin typeface="微软雅黑" panose="020B0503020204020204" pitchFamily="34" charset="-122"/>
                <a:ea typeface="微软雅黑" panose="020B0503020204020204" pitchFamily="34" charset="-122"/>
              </a:rPr>
              <a:t>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37" name="TextBox 15"/>
          <p:cNvSpPr txBox="1"/>
          <p:nvPr/>
        </p:nvSpPr>
        <p:spPr>
          <a:xfrm>
            <a:off x="2737360" y="4459901"/>
            <a:ext cx="6389140" cy="1754326"/>
          </a:xfrm>
          <a:prstGeom prst="rect">
            <a:avLst/>
          </a:prstGeom>
          <a:noFill/>
        </p:spPr>
        <p:txBody>
          <a:bodyPr wrap="square" rtlCol="0">
            <a:spAutoFit/>
          </a:bodyPr>
          <a:lstStyle/>
          <a:p>
            <a:pPr>
              <a:lnSpc>
                <a:spcPct val="150000"/>
              </a:lnSpc>
            </a:pPr>
            <a:r>
              <a:rPr lang="en-US" altLang="zh-CN" dirty="0" smtClean="0">
                <a:solidFill>
                  <a:srgbClr val="435258"/>
                </a:solidFill>
                <a:latin typeface="微软雅黑" panose="020B0503020204020204" pitchFamily="34" charset="-122"/>
                <a:ea typeface="微软雅黑" panose="020B0503020204020204" pitchFamily="34" charset="-122"/>
              </a:rPr>
              <a:t>PPTS</a:t>
            </a:r>
            <a:r>
              <a:rPr lang="zh-CN" altLang="en-US" dirty="0" smtClean="0">
                <a:solidFill>
                  <a:srgbClr val="435258"/>
                </a:solidFill>
                <a:latin typeface="微软雅黑" panose="020B0503020204020204" pitchFamily="34" charset="-122"/>
                <a:ea typeface="微软雅黑" panose="020B0503020204020204" pitchFamily="34" charset="-122"/>
              </a:rPr>
              <a:t>致力于</a:t>
            </a:r>
            <a:r>
              <a:rPr lang="zh-CN" altLang="en-US" dirty="0">
                <a:solidFill>
                  <a:srgbClr val="435258"/>
                </a:solidFill>
                <a:latin typeface="微软雅黑" panose="020B0503020204020204" pitchFamily="34" charset="-122"/>
                <a:ea typeface="微软雅黑" panose="020B0503020204020204" pitchFamily="34" charset="-122"/>
              </a:rPr>
              <a:t>教学课件、教学设计、汇报</a:t>
            </a:r>
            <a:r>
              <a:rPr lang="en-US" altLang="zh-CN" dirty="0">
                <a:solidFill>
                  <a:srgbClr val="435258"/>
                </a:solidFill>
                <a:latin typeface="微软雅黑" panose="020B0503020204020204" pitchFamily="34" charset="-122"/>
                <a:ea typeface="微软雅黑" panose="020B0503020204020204" pitchFamily="34" charset="-122"/>
              </a:rPr>
              <a:t>PPT</a:t>
            </a:r>
            <a:r>
              <a:rPr lang="zh-CN" altLang="en-US" dirty="0">
                <a:solidFill>
                  <a:srgbClr val="435258"/>
                </a:solidFill>
                <a:latin typeface="微软雅黑" panose="020B0503020204020204" pitchFamily="34" charset="-122"/>
                <a:ea typeface="微软雅黑" panose="020B0503020204020204" pitchFamily="34" charset="-122"/>
              </a:rPr>
              <a:t>及相册</a:t>
            </a:r>
            <a:r>
              <a:rPr lang="en-US" altLang="zh-CN" dirty="0">
                <a:solidFill>
                  <a:srgbClr val="435258"/>
                </a:solidFill>
                <a:latin typeface="微软雅黑" panose="020B0503020204020204" pitchFamily="34" charset="-122"/>
                <a:ea typeface="微软雅黑" panose="020B0503020204020204" pitchFamily="34" charset="-122"/>
              </a:rPr>
              <a:t>PPT</a:t>
            </a:r>
            <a:r>
              <a:rPr lang="zh-CN" altLang="en-US" dirty="0">
                <a:solidFill>
                  <a:srgbClr val="435258"/>
                </a:solidFill>
                <a:latin typeface="微软雅黑" panose="020B0503020204020204" pitchFamily="34" charset="-122"/>
                <a:ea typeface="微软雅黑" panose="020B0503020204020204" pitchFamily="34" charset="-122"/>
              </a:rPr>
              <a:t>的原创设计与美化，为您提供实用的</a:t>
            </a:r>
            <a:r>
              <a:rPr lang="en-US" altLang="zh-CN" dirty="0">
                <a:solidFill>
                  <a:srgbClr val="435258"/>
                </a:solidFill>
                <a:latin typeface="微软雅黑" panose="020B0503020204020204" pitchFamily="34" charset="-122"/>
                <a:ea typeface="微软雅黑" panose="020B0503020204020204" pitchFamily="34" charset="-122"/>
              </a:rPr>
              <a:t>PPT</a:t>
            </a:r>
            <a:r>
              <a:rPr lang="zh-CN" altLang="en-US" dirty="0">
                <a:solidFill>
                  <a:srgbClr val="435258"/>
                </a:solidFill>
                <a:latin typeface="微软雅黑" panose="020B0503020204020204" pitchFamily="34" charset="-122"/>
                <a:ea typeface="微软雅黑" panose="020B0503020204020204" pitchFamily="34" charset="-122"/>
              </a:rPr>
              <a:t>动态模板</a:t>
            </a:r>
            <a:r>
              <a:rPr lang="zh-CN" altLang="en-US" dirty="0" smtClean="0">
                <a:solidFill>
                  <a:srgbClr val="435258"/>
                </a:solidFill>
                <a:latin typeface="微软雅黑" panose="020B0503020204020204" pitchFamily="34" charset="-122"/>
                <a:ea typeface="微软雅黑" panose="020B0503020204020204" pitchFamily="34" charset="-122"/>
              </a:rPr>
              <a:t>。</a:t>
            </a:r>
            <a:r>
              <a:rPr lang="en-US" altLang="zh-CN" dirty="0" smtClean="0">
                <a:solidFill>
                  <a:srgbClr val="435258"/>
                </a:solidFill>
                <a:latin typeface="微软雅黑" panose="020B0503020204020204" pitchFamily="34" charset="-122"/>
                <a:ea typeface="微软雅黑" panose="020B0503020204020204" pitchFamily="34" charset="-122"/>
              </a:rPr>
              <a:t>PPTS</a:t>
            </a:r>
            <a:r>
              <a:rPr lang="zh-CN" altLang="en-US" dirty="0" smtClean="0">
                <a:solidFill>
                  <a:srgbClr val="435258"/>
                </a:solidFill>
                <a:latin typeface="微软雅黑" panose="020B0503020204020204" pitchFamily="34" charset="-122"/>
                <a:ea typeface="微软雅黑" panose="020B0503020204020204" pitchFamily="34" charset="-122"/>
              </a:rPr>
              <a:t>致力于</a:t>
            </a:r>
            <a:r>
              <a:rPr lang="zh-CN" altLang="en-US" dirty="0">
                <a:solidFill>
                  <a:srgbClr val="435258"/>
                </a:solidFill>
                <a:latin typeface="微软雅黑" panose="020B0503020204020204" pitchFamily="34" charset="-122"/>
                <a:ea typeface="微软雅黑" panose="020B0503020204020204" pitchFamily="34" charset="-122"/>
              </a:rPr>
              <a:t>教学课件、教学设计、汇报</a:t>
            </a:r>
            <a:r>
              <a:rPr lang="en-US" altLang="zh-CN" dirty="0">
                <a:solidFill>
                  <a:srgbClr val="435258"/>
                </a:solidFill>
                <a:latin typeface="微软雅黑" panose="020B0503020204020204" pitchFamily="34" charset="-122"/>
                <a:ea typeface="微软雅黑" panose="020B0503020204020204" pitchFamily="34" charset="-122"/>
              </a:rPr>
              <a:t>PPT</a:t>
            </a:r>
            <a:r>
              <a:rPr lang="zh-CN" altLang="en-US" dirty="0">
                <a:solidFill>
                  <a:srgbClr val="435258"/>
                </a:solidFill>
                <a:latin typeface="微软雅黑" panose="020B0503020204020204" pitchFamily="34" charset="-122"/>
                <a:ea typeface="微软雅黑" panose="020B0503020204020204" pitchFamily="34" charset="-122"/>
              </a:rPr>
              <a:t>及相册</a:t>
            </a:r>
            <a:r>
              <a:rPr lang="en-US" altLang="zh-CN" dirty="0">
                <a:solidFill>
                  <a:srgbClr val="435258"/>
                </a:solidFill>
                <a:latin typeface="微软雅黑" panose="020B0503020204020204" pitchFamily="34" charset="-122"/>
                <a:ea typeface="微软雅黑" panose="020B0503020204020204" pitchFamily="34" charset="-122"/>
              </a:rPr>
              <a:t>PPT</a:t>
            </a:r>
            <a:r>
              <a:rPr lang="zh-CN" altLang="en-US" dirty="0">
                <a:solidFill>
                  <a:srgbClr val="435258"/>
                </a:solidFill>
                <a:latin typeface="微软雅黑" panose="020B0503020204020204" pitchFamily="34" charset="-122"/>
                <a:ea typeface="微软雅黑" panose="020B0503020204020204" pitchFamily="34" charset="-122"/>
              </a:rPr>
              <a:t>的原创设计与美化，为您提供实用的</a:t>
            </a:r>
            <a:r>
              <a:rPr lang="en-US" altLang="zh-CN" dirty="0">
                <a:solidFill>
                  <a:srgbClr val="435258"/>
                </a:solidFill>
                <a:latin typeface="微软雅黑" panose="020B0503020204020204" pitchFamily="34" charset="-122"/>
                <a:ea typeface="微软雅黑" panose="020B0503020204020204" pitchFamily="34" charset="-122"/>
              </a:rPr>
              <a:t>PPT</a:t>
            </a:r>
            <a:r>
              <a:rPr lang="zh-CN" altLang="en-US" dirty="0">
                <a:solidFill>
                  <a:srgbClr val="435258"/>
                </a:solidFill>
                <a:latin typeface="微软雅黑" panose="020B0503020204020204" pitchFamily="34" charset="-122"/>
                <a:ea typeface="微软雅黑" panose="020B0503020204020204" pitchFamily="34" charset="-122"/>
              </a:rPr>
              <a:t>动态模板</a:t>
            </a:r>
            <a:r>
              <a:rPr lang="zh-CN" altLang="en-US" dirty="0" smtClean="0">
                <a:solidFill>
                  <a:srgbClr val="435258"/>
                </a:solidFill>
                <a:latin typeface="微软雅黑" panose="020B0503020204020204" pitchFamily="34" charset="-122"/>
                <a:ea typeface="微软雅黑" panose="020B0503020204020204" pitchFamily="34" charset="-122"/>
              </a:rPr>
              <a:t>。</a:t>
            </a:r>
            <a:endParaRPr lang="en-US" altLang="zh-CN" dirty="0">
              <a:solidFill>
                <a:srgbClr val="435258"/>
              </a:solidFill>
              <a:latin typeface="微软雅黑" panose="020B0503020204020204" pitchFamily="34" charset="-122"/>
              <a:ea typeface="微软雅黑" panose="020B0503020204020204" pitchFamily="34" charset="-122"/>
            </a:endParaRPr>
          </a:p>
        </p:txBody>
      </p:sp>
      <p:sp>
        <p:nvSpPr>
          <p:cNvPr id="38" name="任意多边形 37"/>
          <p:cNvSpPr/>
          <p:nvPr/>
        </p:nvSpPr>
        <p:spPr>
          <a:xfrm rot="5400000">
            <a:off x="429000" y="3829886"/>
            <a:ext cx="1879360" cy="2737358"/>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13"/>
          <p:cNvSpPr>
            <a:spLocks noChangeArrowheads="1"/>
          </p:cNvSpPr>
          <p:nvPr/>
        </p:nvSpPr>
        <p:spPr bwMode="auto">
          <a:xfrm>
            <a:off x="2" y="4598400"/>
            <a:ext cx="226774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wrap="squar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50000"/>
              </a:lnSpc>
              <a:spcBef>
                <a:spcPct val="0"/>
              </a:spcBef>
              <a:buClr>
                <a:schemeClr val="accent1"/>
              </a:buClr>
              <a:buFont typeface="Arial" panose="020B0604020202020204" pitchFamily="34" charset="0"/>
              <a:buNone/>
            </a:pPr>
            <a:r>
              <a:rPr lang="zh-CN" altLang="en-US" sz="2000" b="1" dirty="0" smtClean="0">
                <a:latin typeface="微软雅黑" panose="020B0503020204020204" pitchFamily="34" charset="-122"/>
                <a:ea typeface="微软雅黑" panose="020B0503020204020204" pitchFamily="34" charset="-122"/>
              </a:rPr>
              <a:t>点击添加标题</a:t>
            </a:r>
            <a:endParaRPr lang="en-US" altLang="zh-CN" sz="2000" b="1" dirty="0" smtClean="0">
              <a:latin typeface="微软雅黑" panose="020B0503020204020204" pitchFamily="34" charset="-122"/>
              <a:ea typeface="微软雅黑" panose="020B0503020204020204" pitchFamily="34" charset="-122"/>
            </a:endParaRPr>
          </a:p>
          <a:p>
            <a:pPr algn="ctr">
              <a:lnSpc>
                <a:spcPct val="150000"/>
              </a:lnSpc>
              <a:spcBef>
                <a:spcPct val="0"/>
              </a:spcBef>
              <a:buClr>
                <a:schemeClr val="accent1"/>
              </a:buClr>
              <a:buNone/>
            </a:pPr>
            <a:r>
              <a:rPr lang="zh-CN" altLang="en-US" sz="1400" dirty="0">
                <a:latin typeface="微软雅黑" panose="020B0503020204020204" pitchFamily="34" charset="-122"/>
                <a:ea typeface="微软雅黑" panose="020B0503020204020204" pitchFamily="34" charset="-122"/>
              </a:rPr>
              <a:t>单击此处添加文字</a:t>
            </a:r>
            <a:r>
              <a:rPr lang="zh-CN" altLang="en-US" sz="1400" dirty="0" smtClean="0">
                <a:latin typeface="微软雅黑" panose="020B0503020204020204" pitchFamily="34" charset="-122"/>
                <a:ea typeface="微软雅黑" panose="020B0503020204020204" pitchFamily="34" charset="-122"/>
              </a:rPr>
              <a:t>内容</a:t>
            </a:r>
            <a:endParaRPr lang="en-US" altLang="zh-CN" sz="1400" dirty="0" smtClean="0">
              <a:latin typeface="微软雅黑" panose="020B0503020204020204" pitchFamily="34" charset="-122"/>
              <a:ea typeface="微软雅黑" panose="020B0503020204020204" pitchFamily="34" charset="-122"/>
            </a:endParaRPr>
          </a:p>
          <a:p>
            <a:pPr algn="ctr">
              <a:lnSpc>
                <a:spcPct val="150000"/>
              </a:lnSpc>
              <a:spcBef>
                <a:spcPct val="0"/>
              </a:spcBef>
              <a:buClr>
                <a:schemeClr val="accent1"/>
              </a:buClr>
              <a:buNone/>
            </a:pPr>
            <a:r>
              <a:rPr lang="zh-CN" altLang="en-US" sz="1400" dirty="0" smtClean="0">
                <a:latin typeface="微软雅黑" panose="020B0503020204020204" pitchFamily="34" charset="-122"/>
                <a:ea typeface="微软雅黑" panose="020B0503020204020204" pitchFamily="34" charset="-122"/>
              </a:rPr>
              <a:t>单击</a:t>
            </a:r>
            <a:r>
              <a:rPr lang="zh-CN" altLang="en-US" sz="1400" dirty="0">
                <a:latin typeface="微软雅黑" panose="020B0503020204020204" pitchFamily="34" charset="-122"/>
                <a:ea typeface="微软雅黑" panose="020B0503020204020204" pitchFamily="34" charset="-122"/>
              </a:rPr>
              <a:t>此处添加文字</a:t>
            </a:r>
            <a:r>
              <a:rPr lang="zh-CN" altLang="en-US" sz="1400" dirty="0" smtClean="0">
                <a:latin typeface="微软雅黑" panose="020B0503020204020204" pitchFamily="34" charset="-122"/>
                <a:ea typeface="微软雅黑" panose="020B0503020204020204" pitchFamily="34" charset="-122"/>
              </a:rPr>
              <a:t>内容</a:t>
            </a:r>
            <a:endParaRPr lang="en-US" altLang="zh-CN" sz="1400" dirty="0">
              <a:latin typeface="微软雅黑" panose="020B0503020204020204" pitchFamily="34" charset="-122"/>
              <a:ea typeface="微软雅黑" panose="020B0503020204020204" pitchFamily="34" charset="-122"/>
            </a:endParaRPr>
          </a:p>
        </p:txBody>
      </p:sp>
      <p:pic>
        <p:nvPicPr>
          <p:cNvPr id="40" name="Picture 8" descr="cross platform.png"/>
          <p:cNvPicPr>
            <a:picLocks noChangeAspect="1"/>
          </p:cNvPicPr>
          <p:nvPr/>
        </p:nvPicPr>
        <p:blipFill>
          <a:blip r:embed="rId2" cstate="email">
            <a:duotone>
              <a:schemeClr val="bg2">
                <a:shade val="45000"/>
                <a:satMod val="135000"/>
              </a:schemeClr>
              <a:prstClr val="white"/>
            </a:duotone>
          </a:blip>
          <a:stretch>
            <a:fillRect/>
          </a:stretch>
        </p:blipFill>
        <p:spPr>
          <a:xfrm>
            <a:off x="7369614" y="1988840"/>
            <a:ext cx="1297858" cy="80868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fade">
                                      <p:cBhvr>
                                        <p:cTn id="16" dur="500"/>
                                        <p:tgtEl>
                                          <p:spTgt spid="40"/>
                                        </p:tgtEl>
                                      </p:cBhvr>
                                    </p:animEffect>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wipe(up)">
                                      <p:cBhvr>
                                        <p:cTn id="20" dur="500"/>
                                        <p:tgtEl>
                                          <p:spTgt spid="36"/>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wipe(left)">
                                      <p:cBhvr>
                                        <p:cTn id="24" dur="500"/>
                                        <p:tgtEl>
                                          <p:spTgt spid="38"/>
                                        </p:tgtEl>
                                      </p:cBhvr>
                                    </p:animEffect>
                                  </p:childTnLst>
                                </p:cTn>
                              </p:par>
                            </p:childTnLst>
                          </p:cTn>
                        </p:par>
                        <p:par>
                          <p:cTn id="25" fill="hold">
                            <p:stCondLst>
                              <p:cond delay="2000"/>
                            </p:stCondLst>
                            <p:childTnLst>
                              <p:par>
                                <p:cTn id="26" presetID="14" presetClass="entr" presetSubtype="10" fill="hold" grpId="0"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randombar(horizontal)">
                                      <p:cBhvr>
                                        <p:cTn id="28" dur="500"/>
                                        <p:tgtEl>
                                          <p:spTgt spid="39"/>
                                        </p:tgtEl>
                                      </p:cBhvr>
                                    </p:animEffect>
                                  </p:childTnLst>
                                </p:cTn>
                              </p:par>
                            </p:childTnLst>
                          </p:cTn>
                        </p:par>
                        <p:par>
                          <p:cTn id="29" fill="hold">
                            <p:stCondLst>
                              <p:cond delay="2500"/>
                            </p:stCondLst>
                            <p:childTnLst>
                              <p:par>
                                <p:cTn id="30" presetID="56" presetClass="entr" presetSubtype="0" fill="hold" grpId="0" nodeType="afterEffect">
                                  <p:stCondLst>
                                    <p:cond delay="0"/>
                                  </p:stCondLst>
                                  <p:iterate type="lt">
                                    <p:tmPct val="10000"/>
                                  </p:iterate>
                                  <p:childTnLst>
                                    <p:set>
                                      <p:cBhvr>
                                        <p:cTn id="31" dur="1" fill="hold">
                                          <p:stCondLst>
                                            <p:cond delay="0"/>
                                          </p:stCondLst>
                                        </p:cTn>
                                        <p:tgtEl>
                                          <p:spTgt spid="37"/>
                                        </p:tgtEl>
                                        <p:attrNameLst>
                                          <p:attrName>style.visibility</p:attrName>
                                        </p:attrNameLst>
                                      </p:cBhvr>
                                      <p:to>
                                        <p:strVal val="visible"/>
                                      </p:to>
                                    </p:set>
                                    <p:anim by="(-#ppt_w*2)" calcmode="lin" valueType="num">
                                      <p:cBhvr rctx="PPT">
                                        <p:cTn id="32" dur="125" autoRev="1" fill="hold">
                                          <p:stCondLst>
                                            <p:cond delay="0"/>
                                          </p:stCondLst>
                                        </p:cTn>
                                        <p:tgtEl>
                                          <p:spTgt spid="37"/>
                                        </p:tgtEl>
                                        <p:attrNameLst>
                                          <p:attrName>ppt_w</p:attrName>
                                        </p:attrNameLst>
                                      </p:cBhvr>
                                    </p:anim>
                                    <p:anim by="(#ppt_w*0.50)" calcmode="lin" valueType="num">
                                      <p:cBhvr>
                                        <p:cTn id="33" dur="125" decel="50000" autoRev="1" fill="hold">
                                          <p:stCondLst>
                                            <p:cond delay="0"/>
                                          </p:stCondLst>
                                        </p:cTn>
                                        <p:tgtEl>
                                          <p:spTgt spid="37"/>
                                        </p:tgtEl>
                                        <p:attrNameLst>
                                          <p:attrName>ppt_x</p:attrName>
                                        </p:attrNameLst>
                                      </p:cBhvr>
                                    </p:anim>
                                    <p:anim from="(-#ppt_h/2)" to="(#ppt_y)" calcmode="lin" valueType="num">
                                      <p:cBhvr>
                                        <p:cTn id="34" dur="250" fill="hold">
                                          <p:stCondLst>
                                            <p:cond delay="0"/>
                                          </p:stCondLst>
                                        </p:cTn>
                                        <p:tgtEl>
                                          <p:spTgt spid="37"/>
                                        </p:tgtEl>
                                        <p:attrNameLst>
                                          <p:attrName>ppt_y</p:attrName>
                                        </p:attrNameLst>
                                      </p:cBhvr>
                                    </p:anim>
                                    <p:animRot by="21600000">
                                      <p:cBhvr>
                                        <p:cTn id="35" dur="250" fill="hold">
                                          <p:stCondLst>
                                            <p:cond delay="0"/>
                                          </p:stCondLst>
                                        </p:cTn>
                                        <p:tgtEl>
                                          <p:spTgt spid="3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6" grpId="0"/>
      <p:bldP spid="37" grpId="0"/>
      <p:bldP spid="38" grpId="0" animBg="1"/>
      <p:bldP spid="3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 y="-1854"/>
            <a:ext cx="9143999" cy="6860986"/>
            <a:chOff x="-283977" y="779393"/>
            <a:chExt cx="10108415" cy="6943838"/>
          </a:xfrm>
        </p:grpSpPr>
        <p:pic>
          <p:nvPicPr>
            <p:cNvPr id="4"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5753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4494608"/>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3270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2046335"/>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3977" y="779393"/>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1588" y="644688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76" name="组合 75"/>
          <p:cNvGrpSpPr/>
          <p:nvPr/>
        </p:nvGrpSpPr>
        <p:grpSpPr>
          <a:xfrm>
            <a:off x="78477" y="282754"/>
            <a:ext cx="9000000" cy="6495695"/>
            <a:chOff x="410612" y="490688"/>
            <a:chExt cx="8265845" cy="5962649"/>
          </a:xfrm>
        </p:grpSpPr>
        <p:sp>
          <p:nvSpPr>
            <p:cNvPr id="77" name="圆角矩形 76"/>
            <p:cNvSpPr/>
            <p:nvPr/>
          </p:nvSpPr>
          <p:spPr>
            <a:xfrm>
              <a:off x="467545" y="538783"/>
              <a:ext cx="8208912" cy="5914554"/>
            </a:xfrm>
            <a:prstGeom prst="roundRect">
              <a:avLst>
                <a:gd name="adj" fmla="val 5214"/>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圆角矩形 77"/>
            <p:cNvSpPr/>
            <p:nvPr/>
          </p:nvSpPr>
          <p:spPr>
            <a:xfrm>
              <a:off x="410612" y="490688"/>
              <a:ext cx="8208912" cy="5914554"/>
            </a:xfrm>
            <a:prstGeom prst="roundRect">
              <a:avLst>
                <a:gd name="adj" fmla="val 5214"/>
              </a:avLst>
            </a:prstGeom>
            <a:pattFill prst="ltUpDiag">
              <a:fgClr>
                <a:srgbClr val="F4F4F4"/>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grpSp>
        <p:nvGrpSpPr>
          <p:cNvPr id="781" name="组合 780"/>
          <p:cNvGrpSpPr/>
          <p:nvPr/>
        </p:nvGrpSpPr>
        <p:grpSpPr>
          <a:xfrm>
            <a:off x="5981815" y="2962381"/>
            <a:ext cx="1260000" cy="1260000"/>
            <a:chOff x="6475026" y="329329"/>
            <a:chExt cx="905286" cy="4461015"/>
          </a:xfrm>
        </p:grpSpPr>
        <p:sp>
          <p:nvSpPr>
            <p:cNvPr id="782" name="圆角矩形 781"/>
            <p:cNvSpPr/>
            <p:nvPr/>
          </p:nvSpPr>
          <p:spPr>
            <a:xfrm>
              <a:off x="6516216" y="422267"/>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3" name="圆角矩形 782"/>
            <p:cNvSpPr/>
            <p:nvPr/>
          </p:nvSpPr>
          <p:spPr>
            <a:xfrm>
              <a:off x="6475026" y="329329"/>
              <a:ext cx="864096" cy="4323744"/>
            </a:xfrm>
            <a:prstGeom prst="roundRect">
              <a:avLst/>
            </a:prstGeom>
            <a:solidFill>
              <a:srgbClr val="2A8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0" dirty="0" smtClean="0">
                  <a:solidFill>
                    <a:prstClr val="white"/>
                  </a:solidFill>
                  <a:latin typeface="微软雅黑" panose="020B0503020204020204" pitchFamily="34" charset="-122"/>
                  <a:ea typeface="微软雅黑" panose="020B0503020204020204" pitchFamily="34" charset="-122"/>
                </a:rPr>
                <a:t>息</a:t>
              </a:r>
              <a:endParaRPr lang="zh-CN" altLang="en-US" sz="11000" dirty="0">
                <a:solidFill>
                  <a:prstClr val="white"/>
                </a:solidFill>
                <a:latin typeface="微软雅黑" panose="020B0503020204020204" pitchFamily="34" charset="-122"/>
                <a:ea typeface="微软雅黑" panose="020B0503020204020204" pitchFamily="34" charset="-122"/>
              </a:endParaRPr>
            </a:p>
          </p:txBody>
        </p:sp>
      </p:grpSp>
      <p:grpSp>
        <p:nvGrpSpPr>
          <p:cNvPr id="784" name="组合 783"/>
          <p:cNvGrpSpPr/>
          <p:nvPr/>
        </p:nvGrpSpPr>
        <p:grpSpPr>
          <a:xfrm>
            <a:off x="7564312" y="2962381"/>
            <a:ext cx="1260000" cy="1260000"/>
            <a:chOff x="7631852" y="336928"/>
            <a:chExt cx="900588" cy="4460224"/>
          </a:xfrm>
        </p:grpSpPr>
        <p:sp>
          <p:nvSpPr>
            <p:cNvPr id="785" name="圆角矩形 784"/>
            <p:cNvSpPr/>
            <p:nvPr/>
          </p:nvSpPr>
          <p:spPr>
            <a:xfrm>
              <a:off x="7668344"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6" name="圆角矩形 785"/>
            <p:cNvSpPr/>
            <p:nvPr/>
          </p:nvSpPr>
          <p:spPr>
            <a:xfrm>
              <a:off x="7631852" y="336928"/>
              <a:ext cx="864096" cy="4323744"/>
            </a:xfrm>
            <a:prstGeom prst="roundRect">
              <a:avLst/>
            </a:prstGeom>
            <a:solidFill>
              <a:srgbClr val="E448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0" dirty="0" smtClean="0">
                  <a:solidFill>
                    <a:prstClr val="white"/>
                  </a:solidFill>
                  <a:latin typeface="微软雅黑" panose="020B0503020204020204" pitchFamily="34" charset="-122"/>
                  <a:ea typeface="微软雅黑" panose="020B0503020204020204" pitchFamily="34" charset="-122"/>
                </a:rPr>
                <a:t>化</a:t>
              </a:r>
              <a:endParaRPr lang="zh-CN" altLang="en-US" sz="11000" dirty="0">
                <a:solidFill>
                  <a:prstClr val="white"/>
                </a:solidFill>
                <a:latin typeface="微软雅黑" panose="020B0503020204020204" pitchFamily="34" charset="-122"/>
                <a:ea typeface="微软雅黑" panose="020B0503020204020204" pitchFamily="34" charset="-122"/>
              </a:endParaRPr>
            </a:p>
          </p:txBody>
        </p:sp>
      </p:grpSp>
      <p:grpSp>
        <p:nvGrpSpPr>
          <p:cNvPr id="787" name="组合 786"/>
          <p:cNvGrpSpPr/>
          <p:nvPr/>
        </p:nvGrpSpPr>
        <p:grpSpPr>
          <a:xfrm>
            <a:off x="4399319" y="2962381"/>
            <a:ext cx="1260000" cy="1260000"/>
            <a:chOff x="5322842" y="326129"/>
            <a:chExt cx="905342" cy="4464216"/>
          </a:xfrm>
        </p:grpSpPr>
        <p:sp>
          <p:nvSpPr>
            <p:cNvPr id="788" name="圆角矩形 787"/>
            <p:cNvSpPr/>
            <p:nvPr/>
          </p:nvSpPr>
          <p:spPr>
            <a:xfrm>
              <a:off x="5364088" y="422268"/>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9" name="圆角矩形 788"/>
            <p:cNvSpPr/>
            <p:nvPr/>
          </p:nvSpPr>
          <p:spPr>
            <a:xfrm>
              <a:off x="5322842" y="326129"/>
              <a:ext cx="864096" cy="4323744"/>
            </a:xfrm>
            <a:prstGeom prst="roundRect">
              <a:avLst/>
            </a:prstGeom>
            <a:solidFill>
              <a:srgbClr val="1E6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0" dirty="0">
                  <a:solidFill>
                    <a:prstClr val="white"/>
                  </a:solidFill>
                  <a:latin typeface="微软雅黑" panose="020B0503020204020204" pitchFamily="34" charset="-122"/>
                  <a:ea typeface="微软雅黑" panose="020B0503020204020204" pitchFamily="34" charset="-122"/>
                </a:rPr>
                <a:t>信</a:t>
              </a:r>
              <a:endParaRPr lang="zh-CN" altLang="en-US" sz="11000" dirty="0">
                <a:solidFill>
                  <a:prstClr val="white"/>
                </a:solidFill>
                <a:latin typeface="微软雅黑" panose="020B0503020204020204" pitchFamily="34" charset="-122"/>
                <a:ea typeface="微软雅黑" panose="020B0503020204020204" pitchFamily="34" charset="-122"/>
              </a:endParaRPr>
            </a:p>
          </p:txBody>
        </p:sp>
      </p:grpSp>
      <p:sp>
        <p:nvSpPr>
          <p:cNvPr id="790" name="矩形 789"/>
          <p:cNvSpPr/>
          <p:nvPr/>
        </p:nvSpPr>
        <p:spPr>
          <a:xfrm>
            <a:off x="4456723" y="2018235"/>
            <a:ext cx="4881009" cy="830997"/>
          </a:xfrm>
          <a:prstGeom prst="rect">
            <a:avLst/>
          </a:prstGeom>
          <a:noFill/>
        </p:spPr>
        <p:txBody>
          <a:bodyPr wrap="square" rtlCol="0">
            <a:spAutoFit/>
          </a:bodyPr>
          <a:lstStyle/>
          <a:p>
            <a:r>
              <a:rPr lang="en-US" altLang="zh-CN" sz="2400" dirty="0">
                <a:solidFill>
                  <a:prstClr val="white">
                    <a:lumMod val="50000"/>
                  </a:prstClr>
                </a:solidFill>
                <a:latin typeface="Helvetica Light" pitchFamily="50" charset="0"/>
              </a:rPr>
              <a:t>Instructional design of information technology</a:t>
            </a:r>
            <a:endParaRPr lang="zh-CN" altLang="en-US" sz="2400" dirty="0">
              <a:solidFill>
                <a:prstClr val="white">
                  <a:lumMod val="50000"/>
                </a:prstClr>
              </a:solidFill>
              <a:latin typeface="Helvetica Light" pitchFamily="50" charset="0"/>
            </a:endParaRPr>
          </a:p>
        </p:txBody>
      </p:sp>
      <p:sp>
        <p:nvSpPr>
          <p:cNvPr id="791" name="TextBox 790"/>
          <p:cNvSpPr txBox="1"/>
          <p:nvPr/>
        </p:nvSpPr>
        <p:spPr>
          <a:xfrm>
            <a:off x="4257750" y="4366845"/>
            <a:ext cx="4706738" cy="646331"/>
          </a:xfrm>
          <a:prstGeom prst="rect">
            <a:avLst/>
          </a:prstGeom>
          <a:noFill/>
        </p:spPr>
        <p:txBody>
          <a:bodyPr wrap="none" rtlCol="0">
            <a:spAutoFit/>
          </a:bodyPr>
          <a:lstStyle/>
          <a:p>
            <a:pPr algn="ctr"/>
            <a:r>
              <a:rPr lang="zh-CN" altLang="en-US" sz="3600" dirty="0" smtClean="0">
                <a:solidFill>
                  <a:srgbClr val="435258"/>
                </a:solidFill>
                <a:latin typeface="微软雅黑" panose="020B0503020204020204" pitchFamily="34" charset="-122"/>
                <a:ea typeface="微软雅黑" panose="020B0503020204020204" pitchFamily="34" charset="-122"/>
              </a:rPr>
              <a:t>教学设计</a:t>
            </a:r>
            <a:r>
              <a:rPr lang="en-US" altLang="zh-CN" sz="3600" dirty="0" smtClean="0">
                <a:solidFill>
                  <a:srgbClr val="435258"/>
                </a:solidFill>
                <a:latin typeface="微软雅黑" panose="020B0503020204020204" pitchFamily="34" charset="-122"/>
                <a:ea typeface="微软雅黑" panose="020B0503020204020204" pitchFamily="34" charset="-122"/>
              </a:rPr>
              <a:t>PPT</a:t>
            </a:r>
            <a:r>
              <a:rPr lang="zh-CN" altLang="en-US" sz="3600" dirty="0" smtClean="0">
                <a:solidFill>
                  <a:srgbClr val="435258"/>
                </a:solidFill>
                <a:latin typeface="微软雅黑" panose="020B0503020204020204" pitchFamily="34" charset="-122"/>
                <a:ea typeface="微软雅黑" panose="020B0503020204020204" pitchFamily="34" charset="-122"/>
              </a:rPr>
              <a:t>动态模板</a:t>
            </a:r>
            <a:endParaRPr lang="zh-CN" altLang="en-US" sz="3600" dirty="0">
              <a:solidFill>
                <a:srgbClr val="435258"/>
              </a:solidFill>
              <a:latin typeface="微软雅黑" panose="020B0503020204020204" pitchFamily="34" charset="-122"/>
              <a:ea typeface="微软雅黑" panose="020B0503020204020204" pitchFamily="34" charset="-122"/>
            </a:endParaRPr>
          </a:p>
        </p:txBody>
      </p:sp>
      <p:cxnSp>
        <p:nvCxnSpPr>
          <p:cNvPr id="792" name="直接连接符 791"/>
          <p:cNvCxnSpPr/>
          <p:nvPr/>
        </p:nvCxnSpPr>
        <p:spPr>
          <a:xfrm>
            <a:off x="179512" y="5510919"/>
            <a:ext cx="862482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793" name="TextBox 792"/>
          <p:cNvSpPr txBox="1"/>
          <p:nvPr/>
        </p:nvSpPr>
        <p:spPr>
          <a:xfrm>
            <a:off x="6300192" y="358462"/>
            <a:ext cx="2521396" cy="523220"/>
          </a:xfrm>
          <a:prstGeom prst="rect">
            <a:avLst/>
          </a:prstGeom>
          <a:noFill/>
        </p:spPr>
        <p:txBody>
          <a:bodyPr wrap="square" rtlCol="0" anchor="b">
            <a:spAutoFit/>
          </a:bodyPr>
          <a:lstStyle/>
          <a:p>
            <a:pPr algn="ctr"/>
            <a:r>
              <a:rPr lang="en-US" altLang="zh-CN" sz="1400" dirty="0" smtClean="0">
                <a:solidFill>
                  <a:prstClr val="black">
                    <a:lumMod val="65000"/>
                    <a:lumOff val="35000"/>
                  </a:prstClr>
                </a:solidFill>
                <a:latin typeface="微软雅黑" panose="020B0503020204020204" pitchFamily="34" charset="-122"/>
                <a:ea typeface="微软雅黑" panose="020B0503020204020204" pitchFamily="34" charset="-122"/>
              </a:rPr>
              <a:t>LOGO</a:t>
            </a:r>
            <a:endPar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endParaRPr>
          </a:p>
          <a:p>
            <a:pPr algn="ctr"/>
            <a:r>
              <a:rPr lang="zh-CN" altLang="en-US" sz="1400" dirty="0" smtClean="0">
                <a:solidFill>
                  <a:prstClr val="black">
                    <a:lumMod val="65000"/>
                    <a:lumOff val="35000"/>
                  </a:prstClr>
                </a:solidFill>
                <a:latin typeface="微软雅黑" panose="020B0503020204020204" pitchFamily="34" charset="-122"/>
                <a:ea typeface="微软雅黑" panose="020B0503020204020204" pitchFamily="34" charset="-122"/>
              </a:rPr>
              <a:t>在此处可以输入您的学院名称</a:t>
            </a:r>
            <a:endPar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60351" y="-921367"/>
            <a:ext cx="6048375" cy="6254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94" name="TextBox 793"/>
          <p:cNvSpPr txBox="1"/>
          <p:nvPr/>
        </p:nvSpPr>
        <p:spPr>
          <a:xfrm>
            <a:off x="1115616" y="5554152"/>
            <a:ext cx="7262811" cy="646331"/>
          </a:xfrm>
          <a:prstGeom prst="rect">
            <a:avLst/>
          </a:prstGeom>
          <a:noFill/>
        </p:spPr>
        <p:txBody>
          <a:bodyPr wrap="square" rtlCol="0" anchor="b">
            <a:spAutoFit/>
          </a:bodyPr>
          <a:lstStyle/>
          <a:p>
            <a:pPr algn="ctr"/>
            <a:r>
              <a:rPr lang="zh-CN" altLang="en-US" sz="3600" dirty="0" smtClean="0">
                <a:solidFill>
                  <a:prstClr val="white">
                    <a:lumMod val="50000"/>
                  </a:prstClr>
                </a:solidFill>
                <a:latin typeface="华文琥珀" pitchFamily="2" charset="-122"/>
                <a:ea typeface="华文琥珀" pitchFamily="2" charset="-122"/>
              </a:rPr>
              <a:t>谢谢您的聆听，敬请批评指正！</a:t>
            </a:r>
            <a:endParaRPr lang="zh-CN" altLang="en-US" sz="3600" dirty="0">
              <a:solidFill>
                <a:prstClr val="white">
                  <a:lumMod val="50000"/>
                </a:prstClr>
              </a:solidFill>
              <a:latin typeface="华文琥珀" pitchFamily="2" charset="-122"/>
              <a:ea typeface="华文琥珀"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93"/>
                                        </p:tgtEl>
                                        <p:attrNameLst>
                                          <p:attrName>style.visibility</p:attrName>
                                        </p:attrNameLst>
                                      </p:cBhvr>
                                      <p:to>
                                        <p:strVal val="visible"/>
                                      </p:to>
                                    </p:set>
                                    <p:animEffect transition="in" filter="fade">
                                      <p:cBhvr>
                                        <p:cTn id="7" dur="500"/>
                                        <p:tgtEl>
                                          <p:spTgt spid="793"/>
                                        </p:tgtEl>
                                      </p:cBhvr>
                                    </p:animEffect>
                                  </p:childTnLst>
                                </p:cTn>
                              </p:par>
                              <p:par>
                                <p:cTn id="8" presetID="6" presetClass="entr" presetSubtype="32"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circle(out)">
                                      <p:cBhvr>
                                        <p:cTn id="10" dur="1500"/>
                                        <p:tgtEl>
                                          <p:spTgt spid="1026"/>
                                        </p:tgtEl>
                                      </p:cBhvr>
                                    </p:animEffect>
                                  </p:childTnLst>
                                </p:cTn>
                              </p:par>
                            </p:childTnLst>
                          </p:cTn>
                        </p:par>
                        <p:par>
                          <p:cTn id="11" fill="hold">
                            <p:stCondLst>
                              <p:cond delay="500"/>
                            </p:stCondLst>
                            <p:childTnLst>
                              <p:par>
                                <p:cTn id="12" presetID="47" presetClass="entr" presetSubtype="0" fill="hold" nodeType="afterEffect">
                                  <p:stCondLst>
                                    <p:cond delay="0"/>
                                  </p:stCondLst>
                                  <p:childTnLst>
                                    <p:set>
                                      <p:cBhvr>
                                        <p:cTn id="13" dur="1" fill="hold">
                                          <p:stCondLst>
                                            <p:cond delay="0"/>
                                          </p:stCondLst>
                                        </p:cTn>
                                        <p:tgtEl>
                                          <p:spTgt spid="787"/>
                                        </p:tgtEl>
                                        <p:attrNameLst>
                                          <p:attrName>style.visibility</p:attrName>
                                        </p:attrNameLst>
                                      </p:cBhvr>
                                      <p:to>
                                        <p:strVal val="visible"/>
                                      </p:to>
                                    </p:set>
                                    <p:animEffect transition="in" filter="fade">
                                      <p:cBhvr>
                                        <p:cTn id="14" dur="750"/>
                                        <p:tgtEl>
                                          <p:spTgt spid="787"/>
                                        </p:tgtEl>
                                      </p:cBhvr>
                                    </p:animEffect>
                                    <p:anim calcmode="lin" valueType="num">
                                      <p:cBhvr>
                                        <p:cTn id="15" dur="750" fill="hold"/>
                                        <p:tgtEl>
                                          <p:spTgt spid="787"/>
                                        </p:tgtEl>
                                        <p:attrNameLst>
                                          <p:attrName>ppt_x</p:attrName>
                                        </p:attrNameLst>
                                      </p:cBhvr>
                                      <p:tavLst>
                                        <p:tav tm="0">
                                          <p:val>
                                            <p:strVal val="#ppt_x"/>
                                          </p:val>
                                        </p:tav>
                                        <p:tav tm="100000">
                                          <p:val>
                                            <p:strVal val="#ppt_x"/>
                                          </p:val>
                                        </p:tav>
                                      </p:tavLst>
                                    </p:anim>
                                    <p:anim calcmode="lin" valueType="num">
                                      <p:cBhvr>
                                        <p:cTn id="16" dur="750" fill="hold"/>
                                        <p:tgtEl>
                                          <p:spTgt spid="787"/>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781"/>
                                        </p:tgtEl>
                                        <p:attrNameLst>
                                          <p:attrName>style.visibility</p:attrName>
                                        </p:attrNameLst>
                                      </p:cBhvr>
                                      <p:to>
                                        <p:strVal val="visible"/>
                                      </p:to>
                                    </p:set>
                                    <p:animEffect transition="in" filter="fade">
                                      <p:cBhvr>
                                        <p:cTn id="19" dur="750"/>
                                        <p:tgtEl>
                                          <p:spTgt spid="781"/>
                                        </p:tgtEl>
                                      </p:cBhvr>
                                    </p:animEffect>
                                    <p:anim calcmode="lin" valueType="num">
                                      <p:cBhvr>
                                        <p:cTn id="20" dur="750" fill="hold"/>
                                        <p:tgtEl>
                                          <p:spTgt spid="781"/>
                                        </p:tgtEl>
                                        <p:attrNameLst>
                                          <p:attrName>ppt_x</p:attrName>
                                        </p:attrNameLst>
                                      </p:cBhvr>
                                      <p:tavLst>
                                        <p:tav tm="0">
                                          <p:val>
                                            <p:strVal val="#ppt_x"/>
                                          </p:val>
                                        </p:tav>
                                        <p:tav tm="100000">
                                          <p:val>
                                            <p:strVal val="#ppt_x"/>
                                          </p:val>
                                        </p:tav>
                                      </p:tavLst>
                                    </p:anim>
                                    <p:anim calcmode="lin" valueType="num">
                                      <p:cBhvr>
                                        <p:cTn id="21" dur="750" fill="hold"/>
                                        <p:tgtEl>
                                          <p:spTgt spid="781"/>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250"/>
                                  </p:stCondLst>
                                  <p:childTnLst>
                                    <p:set>
                                      <p:cBhvr>
                                        <p:cTn id="23" dur="1" fill="hold">
                                          <p:stCondLst>
                                            <p:cond delay="0"/>
                                          </p:stCondLst>
                                        </p:cTn>
                                        <p:tgtEl>
                                          <p:spTgt spid="784"/>
                                        </p:tgtEl>
                                        <p:attrNameLst>
                                          <p:attrName>style.visibility</p:attrName>
                                        </p:attrNameLst>
                                      </p:cBhvr>
                                      <p:to>
                                        <p:strVal val="visible"/>
                                      </p:to>
                                    </p:set>
                                    <p:animEffect transition="in" filter="fade">
                                      <p:cBhvr>
                                        <p:cTn id="24" dur="500"/>
                                        <p:tgtEl>
                                          <p:spTgt spid="784"/>
                                        </p:tgtEl>
                                      </p:cBhvr>
                                    </p:animEffect>
                                    <p:anim calcmode="lin" valueType="num">
                                      <p:cBhvr>
                                        <p:cTn id="25" dur="500" fill="hold"/>
                                        <p:tgtEl>
                                          <p:spTgt spid="784"/>
                                        </p:tgtEl>
                                        <p:attrNameLst>
                                          <p:attrName>ppt_x</p:attrName>
                                        </p:attrNameLst>
                                      </p:cBhvr>
                                      <p:tavLst>
                                        <p:tav tm="0">
                                          <p:val>
                                            <p:strVal val="#ppt_x"/>
                                          </p:val>
                                        </p:tav>
                                        <p:tav tm="100000">
                                          <p:val>
                                            <p:strVal val="#ppt_x"/>
                                          </p:val>
                                        </p:tav>
                                      </p:tavLst>
                                    </p:anim>
                                    <p:anim calcmode="lin" valueType="num">
                                      <p:cBhvr>
                                        <p:cTn id="26" dur="500" fill="hold"/>
                                        <p:tgtEl>
                                          <p:spTgt spid="784"/>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42" presetClass="entr" presetSubtype="0" fill="hold" grpId="0" nodeType="afterEffect">
                                  <p:stCondLst>
                                    <p:cond delay="0"/>
                                  </p:stCondLst>
                                  <p:childTnLst>
                                    <p:set>
                                      <p:cBhvr>
                                        <p:cTn id="29" dur="1" fill="hold">
                                          <p:stCondLst>
                                            <p:cond delay="0"/>
                                          </p:stCondLst>
                                        </p:cTn>
                                        <p:tgtEl>
                                          <p:spTgt spid="790"/>
                                        </p:tgtEl>
                                        <p:attrNameLst>
                                          <p:attrName>style.visibility</p:attrName>
                                        </p:attrNameLst>
                                      </p:cBhvr>
                                      <p:to>
                                        <p:strVal val="visible"/>
                                      </p:to>
                                    </p:set>
                                    <p:animEffect transition="in" filter="fade">
                                      <p:cBhvr>
                                        <p:cTn id="30" dur="1000"/>
                                        <p:tgtEl>
                                          <p:spTgt spid="790"/>
                                        </p:tgtEl>
                                      </p:cBhvr>
                                    </p:animEffect>
                                    <p:anim calcmode="lin" valueType="num">
                                      <p:cBhvr>
                                        <p:cTn id="31" dur="1000" fill="hold"/>
                                        <p:tgtEl>
                                          <p:spTgt spid="790"/>
                                        </p:tgtEl>
                                        <p:attrNameLst>
                                          <p:attrName>ppt_x</p:attrName>
                                        </p:attrNameLst>
                                      </p:cBhvr>
                                      <p:tavLst>
                                        <p:tav tm="0">
                                          <p:val>
                                            <p:strVal val="#ppt_x"/>
                                          </p:val>
                                        </p:tav>
                                        <p:tav tm="100000">
                                          <p:val>
                                            <p:strVal val="#ppt_x"/>
                                          </p:val>
                                        </p:tav>
                                      </p:tavLst>
                                    </p:anim>
                                    <p:anim calcmode="lin" valueType="num">
                                      <p:cBhvr>
                                        <p:cTn id="32" dur="1000" fill="hold"/>
                                        <p:tgtEl>
                                          <p:spTgt spid="790"/>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31" presetClass="entr" presetSubtype="0" fill="hold" grpId="0" nodeType="afterEffect">
                                  <p:stCondLst>
                                    <p:cond delay="0"/>
                                  </p:stCondLst>
                                  <p:iterate type="lt">
                                    <p:tmPct val="5000"/>
                                  </p:iterate>
                                  <p:childTnLst>
                                    <p:set>
                                      <p:cBhvr>
                                        <p:cTn id="35" dur="1" fill="hold">
                                          <p:stCondLst>
                                            <p:cond delay="0"/>
                                          </p:stCondLst>
                                        </p:cTn>
                                        <p:tgtEl>
                                          <p:spTgt spid="791"/>
                                        </p:tgtEl>
                                        <p:attrNameLst>
                                          <p:attrName>style.visibility</p:attrName>
                                        </p:attrNameLst>
                                      </p:cBhvr>
                                      <p:to>
                                        <p:strVal val="visible"/>
                                      </p:to>
                                    </p:set>
                                    <p:anim calcmode="lin" valueType="num">
                                      <p:cBhvr>
                                        <p:cTn id="36" dur="500" fill="hold"/>
                                        <p:tgtEl>
                                          <p:spTgt spid="791"/>
                                        </p:tgtEl>
                                        <p:attrNameLst>
                                          <p:attrName>ppt_w</p:attrName>
                                        </p:attrNameLst>
                                      </p:cBhvr>
                                      <p:tavLst>
                                        <p:tav tm="0">
                                          <p:val>
                                            <p:fltVal val="0"/>
                                          </p:val>
                                        </p:tav>
                                        <p:tav tm="100000">
                                          <p:val>
                                            <p:strVal val="#ppt_w"/>
                                          </p:val>
                                        </p:tav>
                                      </p:tavLst>
                                    </p:anim>
                                    <p:anim calcmode="lin" valueType="num">
                                      <p:cBhvr>
                                        <p:cTn id="37" dur="500" fill="hold"/>
                                        <p:tgtEl>
                                          <p:spTgt spid="791"/>
                                        </p:tgtEl>
                                        <p:attrNameLst>
                                          <p:attrName>ppt_h</p:attrName>
                                        </p:attrNameLst>
                                      </p:cBhvr>
                                      <p:tavLst>
                                        <p:tav tm="0">
                                          <p:val>
                                            <p:fltVal val="0"/>
                                          </p:val>
                                        </p:tav>
                                        <p:tav tm="100000">
                                          <p:val>
                                            <p:strVal val="#ppt_h"/>
                                          </p:val>
                                        </p:tav>
                                      </p:tavLst>
                                    </p:anim>
                                    <p:anim calcmode="lin" valueType="num">
                                      <p:cBhvr>
                                        <p:cTn id="38" dur="500" fill="hold"/>
                                        <p:tgtEl>
                                          <p:spTgt spid="791"/>
                                        </p:tgtEl>
                                        <p:attrNameLst>
                                          <p:attrName>style.rotation</p:attrName>
                                        </p:attrNameLst>
                                      </p:cBhvr>
                                      <p:tavLst>
                                        <p:tav tm="0">
                                          <p:val>
                                            <p:fltVal val="90"/>
                                          </p:val>
                                        </p:tav>
                                        <p:tav tm="100000">
                                          <p:val>
                                            <p:fltVal val="0"/>
                                          </p:val>
                                        </p:tav>
                                      </p:tavLst>
                                    </p:anim>
                                    <p:animEffect transition="in" filter="fade">
                                      <p:cBhvr>
                                        <p:cTn id="39" dur="500"/>
                                        <p:tgtEl>
                                          <p:spTgt spid="791"/>
                                        </p:tgtEl>
                                      </p:cBhvr>
                                    </p:animEffect>
                                  </p:childTnLst>
                                </p:cTn>
                              </p:par>
                              <p:par>
                                <p:cTn id="40" presetID="16" presetClass="entr" presetSubtype="37" fill="hold" nodeType="withEffect">
                                  <p:stCondLst>
                                    <p:cond delay="0"/>
                                  </p:stCondLst>
                                  <p:childTnLst>
                                    <p:set>
                                      <p:cBhvr>
                                        <p:cTn id="41" dur="1" fill="hold">
                                          <p:stCondLst>
                                            <p:cond delay="0"/>
                                          </p:stCondLst>
                                        </p:cTn>
                                        <p:tgtEl>
                                          <p:spTgt spid="792"/>
                                        </p:tgtEl>
                                        <p:attrNameLst>
                                          <p:attrName>style.visibility</p:attrName>
                                        </p:attrNameLst>
                                      </p:cBhvr>
                                      <p:to>
                                        <p:strVal val="visible"/>
                                      </p:to>
                                    </p:set>
                                    <p:animEffect transition="in" filter="barn(outVertical)">
                                      <p:cBhvr>
                                        <p:cTn id="42" dur="500"/>
                                        <p:tgtEl>
                                          <p:spTgt spid="792"/>
                                        </p:tgtEl>
                                      </p:cBhvr>
                                    </p:animEffect>
                                  </p:childTnLst>
                                </p:cTn>
                              </p:par>
                            </p:childTnLst>
                          </p:cTn>
                        </p:par>
                        <p:par>
                          <p:cTn id="43" fill="hold">
                            <p:stCondLst>
                              <p:cond delay="4000"/>
                            </p:stCondLst>
                            <p:childTnLst>
                              <p:par>
                                <p:cTn id="44" presetID="10" presetClass="entr" presetSubtype="0" fill="hold" grpId="0" nodeType="afterEffect">
                                  <p:stCondLst>
                                    <p:cond delay="0"/>
                                  </p:stCondLst>
                                  <p:iterate type="lt">
                                    <p:tmPct val="10000"/>
                                  </p:iterate>
                                  <p:childTnLst>
                                    <p:set>
                                      <p:cBhvr>
                                        <p:cTn id="45" dur="1" fill="hold">
                                          <p:stCondLst>
                                            <p:cond delay="0"/>
                                          </p:stCondLst>
                                        </p:cTn>
                                        <p:tgtEl>
                                          <p:spTgt spid="794"/>
                                        </p:tgtEl>
                                        <p:attrNameLst>
                                          <p:attrName>style.visibility</p:attrName>
                                        </p:attrNameLst>
                                      </p:cBhvr>
                                      <p:to>
                                        <p:strVal val="visible"/>
                                      </p:to>
                                    </p:set>
                                    <p:animEffect transition="in" filter="fade">
                                      <p:cBhvr>
                                        <p:cTn id="46" dur="500"/>
                                        <p:tgtEl>
                                          <p:spTgt spid="7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0" grpId="0"/>
      <p:bldP spid="791" grpId="0"/>
      <p:bldP spid="793" grpId="0"/>
      <p:bldP spid="79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流程图: 延期 2"/>
          <p:cNvSpPr/>
          <p:nvPr/>
        </p:nvSpPr>
        <p:spPr>
          <a:xfrm>
            <a:off x="-36512" y="144033"/>
            <a:ext cx="395536" cy="432048"/>
          </a:xfrm>
          <a:prstGeom prst="flowChartDelay">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zh-CN" altLang="en-US">
              <a:solidFill>
                <a:schemeClr val="tx1"/>
              </a:solidFill>
            </a:endParaRPr>
          </a:p>
        </p:txBody>
      </p:sp>
      <p:sp>
        <p:nvSpPr>
          <p:cNvPr id="4" name="TextBox 3"/>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3"/>
                </a:solidFill>
                <a:latin typeface="微软雅黑" panose="020B0503020204020204" pitchFamily="34" charset="-122"/>
                <a:ea typeface="微软雅黑" panose="020B0503020204020204" pitchFamily="34" charset="-122"/>
              </a:rPr>
              <a:t>课程性质</a:t>
            </a:r>
            <a:endParaRPr lang="zh-CN" altLang="en-US" sz="2400" b="1" dirty="0">
              <a:solidFill>
                <a:schemeClr val="accent3"/>
              </a:solidFill>
              <a:latin typeface="微软雅黑" panose="020B0503020204020204" pitchFamily="34" charset="-122"/>
              <a:ea typeface="微软雅黑" panose="020B0503020204020204" pitchFamily="34" charset="-122"/>
            </a:endParaRPr>
          </a:p>
        </p:txBody>
      </p:sp>
      <p:sp>
        <p:nvSpPr>
          <p:cNvPr id="56" name="矩形 55"/>
          <p:cNvSpPr/>
          <p:nvPr/>
        </p:nvSpPr>
        <p:spPr>
          <a:xfrm>
            <a:off x="1" y="2207837"/>
            <a:ext cx="9144000" cy="2923455"/>
          </a:xfrm>
          <a:prstGeom prst="rect">
            <a:avLst/>
          </a:prstGeom>
          <a:solidFill>
            <a:schemeClr val="accent3"/>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nvGrpSpPr>
          <p:cNvPr id="57" name="组合 56"/>
          <p:cNvGrpSpPr/>
          <p:nvPr/>
        </p:nvGrpSpPr>
        <p:grpSpPr bwMode="auto">
          <a:xfrm>
            <a:off x="-4997" y="2610795"/>
            <a:ext cx="5585109" cy="3194469"/>
            <a:chOff x="1898608" y="1747681"/>
            <a:chExt cx="6893451" cy="3943617"/>
          </a:xfrm>
        </p:grpSpPr>
        <p:pic>
          <p:nvPicPr>
            <p:cNvPr id="5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98608" y="1747681"/>
              <a:ext cx="6893451" cy="39436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2761457" y="1999149"/>
              <a:ext cx="5167751" cy="3154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0" name="TextBox 59"/>
          <p:cNvSpPr txBox="1">
            <a:spLocks noChangeArrowheads="1"/>
          </p:cNvSpPr>
          <p:nvPr/>
        </p:nvSpPr>
        <p:spPr bwMode="auto">
          <a:xfrm>
            <a:off x="5580112" y="2322980"/>
            <a:ext cx="2943274"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anose="020F0502020204030204" pitchFamily="34" charset="0"/>
                <a:ea typeface="微软雅黑" panose="020B0503020204020204" pitchFamily="34" charset="-122"/>
              </a:defRPr>
            </a:lvl1pPr>
            <a:lvl2pPr marL="742950" indent="-285750">
              <a:defRPr sz="2400">
                <a:solidFill>
                  <a:schemeClr val="tx1"/>
                </a:solidFill>
                <a:latin typeface="Calibri" panose="020F0502020204030204" pitchFamily="34" charset="0"/>
                <a:ea typeface="微软雅黑" panose="020B0503020204020204" pitchFamily="34" charset="-122"/>
              </a:defRPr>
            </a:lvl2pPr>
            <a:lvl3pPr>
              <a:defRPr sz="2000">
                <a:solidFill>
                  <a:schemeClr val="tx1"/>
                </a:solidFill>
                <a:latin typeface="Calibri" panose="020F0502020204030204" pitchFamily="34" charset="0"/>
                <a:ea typeface="微软雅黑" panose="020B0503020204020204" pitchFamily="34" charset="-122"/>
              </a:defRPr>
            </a:lvl3pPr>
            <a:lvl4pPr>
              <a:defRPr>
                <a:solidFill>
                  <a:schemeClr val="tx1"/>
                </a:solidFill>
                <a:latin typeface="Calibri" panose="020F0502020204030204" pitchFamily="34" charset="0"/>
                <a:ea typeface="微软雅黑" panose="020B0503020204020204" pitchFamily="34" charset="-122"/>
              </a:defRPr>
            </a:lvl4pPr>
            <a:lvl5pPr>
              <a:defRPr>
                <a:solidFill>
                  <a:schemeClr val="tx1"/>
                </a:solidFill>
                <a:latin typeface="Calibri" panose="020F0502020204030204" pitchFamily="34" charset="0"/>
                <a:ea typeface="微软雅黑" panose="020B0503020204020204" pitchFamily="34" charset="-122"/>
              </a:defRPr>
            </a:lvl5pPr>
            <a:lvl6pPr eaLnBrk="0" fontAlgn="base" hangingPunct="0">
              <a:spcAft>
                <a:spcPct val="0"/>
              </a:spcAft>
              <a:defRPr>
                <a:solidFill>
                  <a:schemeClr val="tx1"/>
                </a:solidFill>
                <a:latin typeface="Calibri" panose="020F0502020204030204" pitchFamily="34" charset="0"/>
                <a:ea typeface="微软雅黑" panose="020B0503020204020204" pitchFamily="34" charset="-122"/>
              </a:defRPr>
            </a:lvl6pPr>
            <a:lvl7pPr eaLnBrk="0" fontAlgn="base" hangingPunct="0">
              <a:spcAft>
                <a:spcPct val="0"/>
              </a:spcAft>
              <a:defRPr>
                <a:solidFill>
                  <a:schemeClr val="tx1"/>
                </a:solidFill>
                <a:latin typeface="Calibri" panose="020F0502020204030204" pitchFamily="34" charset="0"/>
                <a:ea typeface="微软雅黑" panose="020B0503020204020204" pitchFamily="34" charset="-122"/>
              </a:defRPr>
            </a:lvl7pPr>
            <a:lvl8pPr eaLnBrk="0" fontAlgn="base" hangingPunct="0">
              <a:spcAft>
                <a:spcPct val="0"/>
              </a:spcAft>
              <a:defRPr>
                <a:solidFill>
                  <a:schemeClr val="tx1"/>
                </a:solidFill>
                <a:latin typeface="Calibri" panose="020F0502020204030204" pitchFamily="34" charset="0"/>
                <a:ea typeface="微软雅黑" panose="020B0503020204020204" pitchFamily="34" charset="-122"/>
              </a:defRPr>
            </a:lvl8pPr>
            <a:lvl9pPr eaLnBrk="0" fontAlgn="base" hangingPunct="0">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defTabSz="914400" eaLnBrk="1" fontAlgn="auto" latinLnBrk="0" hangingPunct="1">
              <a:lnSpc>
                <a:spcPct val="125000"/>
              </a:lnSpc>
              <a:spcBef>
                <a:spcPts val="0"/>
              </a:spcBef>
              <a:spcAft>
                <a:spcPts val="0"/>
              </a:spcAft>
              <a:buClrTx/>
              <a:buSzTx/>
              <a:buFontTx/>
              <a:buNone/>
              <a:defRPr/>
            </a:pPr>
            <a:r>
              <a:rPr lang="zh-CN" altLang="en-US" sz="1600" b="1" kern="0" dirty="0" smtClean="0">
                <a:solidFill>
                  <a:sysClr val="window" lastClr="FFFFFF"/>
                </a:solidFill>
              </a:rPr>
              <a:t>课程性质</a:t>
            </a:r>
            <a:endParaRPr kumimoji="0" lang="en-US" altLang="zh-CN" sz="1600" b="1" i="0" u="none" strike="noStrike" kern="0" cap="none" spc="0" normalizeH="0" baseline="0" noProof="0" dirty="0" smtClean="0">
              <a:ln>
                <a:noFill/>
              </a:ln>
              <a:solidFill>
                <a:sysClr val="window" lastClr="FFFFFF"/>
              </a:solidFill>
              <a:effectLst/>
              <a:uLnTx/>
              <a:uFillTx/>
              <a:latin typeface="Calibri" panose="020F0502020204030204" pitchFamily="34" charset="0"/>
              <a:ea typeface="微软雅黑" panose="020B0503020204020204" pitchFamily="34" charset="-122"/>
            </a:endParaRPr>
          </a:p>
          <a:p>
            <a:pPr marL="0" marR="0" lvl="0" indent="0" defTabSz="914400" eaLnBrk="1" fontAlgn="auto" latinLnBrk="0" hangingPunct="1">
              <a:lnSpc>
                <a:spcPct val="125000"/>
              </a:lnSpc>
              <a:spcBef>
                <a:spcPts val="0"/>
              </a:spcBef>
              <a:spcAft>
                <a:spcPts val="0"/>
              </a:spcAft>
              <a:buClrTx/>
              <a:buSzTx/>
              <a:buFontTx/>
              <a:buNone/>
              <a:defRPr/>
            </a:pPr>
            <a:r>
              <a:rPr kumimoji="0" lang="zh-CN" altLang="en-US" sz="1100" b="0" i="0" u="none" strike="noStrike" kern="0" cap="none" spc="0" normalizeH="0" baseline="0" noProof="0" dirty="0" smtClean="0">
                <a:ln>
                  <a:noFill/>
                </a:ln>
                <a:solidFill>
                  <a:sysClr val="window" lastClr="FFFFFF"/>
                </a:solidFill>
                <a:effectLst/>
                <a:uLnTx/>
                <a:uFillTx/>
                <a:latin typeface="Calibri" panose="020F0502020204030204" pitchFamily="34" charset="0"/>
                <a:ea typeface="微软雅黑" panose="020B0503020204020204" pitchFamily="34" charset="-122"/>
              </a:rPr>
              <a:t>点击此处输入文字点击此处输入文字点击此处输入文字点击此处输入文字点击此处输入文字点击此处输入文字点击此处输入文字点击此处输入文字点击此处输入文字</a:t>
            </a:r>
            <a:endParaRPr kumimoji="0" lang="zh-CN" altLang="en-US" sz="1100" b="0" i="0" u="none" strike="noStrike" kern="0" cap="none" spc="0" normalizeH="0" baseline="0" noProof="0" dirty="0" smtClean="0">
              <a:ln>
                <a:noFill/>
              </a:ln>
              <a:solidFill>
                <a:sysClr val="window" lastClr="FFFFFF"/>
              </a:solidFill>
              <a:effectLst/>
              <a:uLnTx/>
              <a:uFillTx/>
              <a:latin typeface="Calibri" panose="020F0502020204030204" pitchFamily="34" charset="0"/>
              <a:ea typeface="微软雅黑" panose="020B0503020204020204" pitchFamily="34" charset="-122"/>
            </a:endParaRPr>
          </a:p>
        </p:txBody>
      </p:sp>
      <p:sp>
        <p:nvSpPr>
          <p:cNvPr id="61" name="TextBox 60"/>
          <p:cNvSpPr txBox="1">
            <a:spLocks noChangeArrowheads="1"/>
          </p:cNvSpPr>
          <p:nvPr/>
        </p:nvSpPr>
        <p:spPr bwMode="auto">
          <a:xfrm>
            <a:off x="5599162" y="3739030"/>
            <a:ext cx="2943274"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anose="020F0502020204030204" pitchFamily="34" charset="0"/>
                <a:ea typeface="微软雅黑" panose="020B0503020204020204" pitchFamily="34" charset="-122"/>
              </a:defRPr>
            </a:lvl1pPr>
            <a:lvl2pPr marL="742950" indent="-285750">
              <a:defRPr sz="2400">
                <a:solidFill>
                  <a:schemeClr val="tx1"/>
                </a:solidFill>
                <a:latin typeface="Calibri" panose="020F0502020204030204" pitchFamily="34" charset="0"/>
                <a:ea typeface="微软雅黑" panose="020B0503020204020204" pitchFamily="34" charset="-122"/>
              </a:defRPr>
            </a:lvl2pPr>
            <a:lvl3pPr>
              <a:defRPr sz="2000">
                <a:solidFill>
                  <a:schemeClr val="tx1"/>
                </a:solidFill>
                <a:latin typeface="Calibri" panose="020F0502020204030204" pitchFamily="34" charset="0"/>
                <a:ea typeface="微软雅黑" panose="020B0503020204020204" pitchFamily="34" charset="-122"/>
              </a:defRPr>
            </a:lvl3pPr>
            <a:lvl4pPr>
              <a:defRPr>
                <a:solidFill>
                  <a:schemeClr val="tx1"/>
                </a:solidFill>
                <a:latin typeface="Calibri" panose="020F0502020204030204" pitchFamily="34" charset="0"/>
                <a:ea typeface="微软雅黑" panose="020B0503020204020204" pitchFamily="34" charset="-122"/>
              </a:defRPr>
            </a:lvl4pPr>
            <a:lvl5pPr>
              <a:defRPr>
                <a:solidFill>
                  <a:schemeClr val="tx1"/>
                </a:solidFill>
                <a:latin typeface="Calibri" panose="020F0502020204030204" pitchFamily="34" charset="0"/>
                <a:ea typeface="微软雅黑" panose="020B0503020204020204" pitchFamily="34" charset="-122"/>
              </a:defRPr>
            </a:lvl5pPr>
            <a:lvl6pPr eaLnBrk="0" fontAlgn="base" hangingPunct="0">
              <a:spcAft>
                <a:spcPct val="0"/>
              </a:spcAft>
              <a:defRPr>
                <a:solidFill>
                  <a:schemeClr val="tx1"/>
                </a:solidFill>
                <a:latin typeface="Calibri" panose="020F0502020204030204" pitchFamily="34" charset="0"/>
                <a:ea typeface="微软雅黑" panose="020B0503020204020204" pitchFamily="34" charset="-122"/>
              </a:defRPr>
            </a:lvl6pPr>
            <a:lvl7pPr eaLnBrk="0" fontAlgn="base" hangingPunct="0">
              <a:spcAft>
                <a:spcPct val="0"/>
              </a:spcAft>
              <a:defRPr>
                <a:solidFill>
                  <a:schemeClr val="tx1"/>
                </a:solidFill>
                <a:latin typeface="Calibri" panose="020F0502020204030204" pitchFamily="34" charset="0"/>
                <a:ea typeface="微软雅黑" panose="020B0503020204020204" pitchFamily="34" charset="-122"/>
              </a:defRPr>
            </a:lvl7pPr>
            <a:lvl8pPr eaLnBrk="0" fontAlgn="base" hangingPunct="0">
              <a:spcAft>
                <a:spcPct val="0"/>
              </a:spcAft>
              <a:defRPr>
                <a:solidFill>
                  <a:schemeClr val="tx1"/>
                </a:solidFill>
                <a:latin typeface="Calibri" panose="020F0502020204030204" pitchFamily="34" charset="0"/>
                <a:ea typeface="微软雅黑" panose="020B0503020204020204" pitchFamily="34" charset="-122"/>
              </a:defRPr>
            </a:lvl8pPr>
            <a:lvl9pPr eaLnBrk="0" fontAlgn="base" hangingPunct="0">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defTabSz="914400" eaLnBrk="1" fontAlgn="auto" latinLnBrk="0" hangingPunct="1">
              <a:lnSpc>
                <a:spcPct val="125000"/>
              </a:lnSpc>
              <a:spcBef>
                <a:spcPts val="0"/>
              </a:spcBef>
              <a:spcAft>
                <a:spcPts val="0"/>
              </a:spcAft>
              <a:buClrTx/>
              <a:buSzTx/>
              <a:buFontTx/>
              <a:buNone/>
              <a:defRPr/>
            </a:pPr>
            <a:r>
              <a:rPr lang="zh-CN" altLang="en-US" sz="1600" b="1" kern="0" dirty="0" smtClean="0">
                <a:solidFill>
                  <a:sysClr val="window" lastClr="FFFFFF"/>
                </a:solidFill>
              </a:rPr>
              <a:t>课程说明</a:t>
            </a:r>
            <a:endParaRPr kumimoji="0" lang="en-US" altLang="zh-CN" sz="1600" b="1" i="0" u="none" strike="noStrike" kern="0" cap="none" spc="0" normalizeH="0" baseline="0" noProof="0" dirty="0" smtClean="0">
              <a:ln>
                <a:noFill/>
              </a:ln>
              <a:solidFill>
                <a:sysClr val="window" lastClr="FFFFFF"/>
              </a:solidFill>
              <a:effectLst/>
              <a:uLnTx/>
              <a:uFillTx/>
              <a:latin typeface="Calibri" panose="020F0502020204030204" pitchFamily="34" charset="0"/>
              <a:ea typeface="微软雅黑" panose="020B0503020204020204" pitchFamily="34" charset="-122"/>
            </a:endParaRPr>
          </a:p>
          <a:p>
            <a:pPr marL="0" marR="0" lvl="0" indent="0" defTabSz="914400" eaLnBrk="1" fontAlgn="auto" latinLnBrk="0" hangingPunct="1">
              <a:lnSpc>
                <a:spcPct val="125000"/>
              </a:lnSpc>
              <a:spcBef>
                <a:spcPts val="0"/>
              </a:spcBef>
              <a:spcAft>
                <a:spcPts val="0"/>
              </a:spcAft>
              <a:buClrTx/>
              <a:buSzTx/>
              <a:buFontTx/>
              <a:buNone/>
              <a:defRPr/>
            </a:pPr>
            <a:r>
              <a:rPr kumimoji="0" lang="zh-CN" altLang="en-US" sz="1100" b="0" i="0" u="none" strike="noStrike" kern="0" cap="none" spc="0" normalizeH="0" baseline="0" noProof="0" dirty="0" smtClean="0">
                <a:ln>
                  <a:noFill/>
                </a:ln>
                <a:solidFill>
                  <a:sysClr val="window" lastClr="FFFFFF"/>
                </a:solidFill>
                <a:effectLst/>
                <a:uLnTx/>
                <a:uFillTx/>
                <a:latin typeface="Calibri" panose="020F0502020204030204" pitchFamily="34" charset="0"/>
                <a:ea typeface="微软雅黑" panose="020B0503020204020204" pitchFamily="34" charset="-122"/>
              </a:rPr>
              <a:t>点击此处输入文字点击此处输入文字点击此处输入文字点击此处输入文字点击此处输入文字点击此处输入文字点击此处输入文字点击此处输入文字点击此处输入文字</a:t>
            </a:r>
            <a:endParaRPr kumimoji="0" lang="zh-CN" altLang="en-US" sz="1100" b="0" i="0" u="none" strike="noStrike" kern="0" cap="none" spc="0" normalizeH="0" baseline="0" noProof="0" dirty="0" smtClean="0">
              <a:ln>
                <a:noFill/>
              </a:ln>
              <a:solidFill>
                <a:sysClr val="window" lastClr="FFFFFF"/>
              </a:solidFill>
              <a:effectLst/>
              <a:uLnTx/>
              <a:uFillTx/>
              <a:latin typeface="Calibri" panose="020F050202020403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2" presetClass="entr" presetSubtype="8" fill="hold" grpId="0" nodeType="afterEffect">
                                  <p:stCondLst>
                                    <p:cond delay="0"/>
                                  </p:stCondLst>
                                  <p:iterate type="lt">
                                    <p:tmPct val="10000"/>
                                  </p:iterate>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ppt_x</p:attrName>
                                        </p:attrNameLst>
                                      </p:cBhvr>
                                      <p:tavLst>
                                        <p:tav tm="0">
                                          <p:val>
                                            <p:strVal val="#ppt_x-#ppt_w*1.125000"/>
                                          </p:val>
                                        </p:tav>
                                        <p:tav tm="100000">
                                          <p:val>
                                            <p:strVal val="#ppt_x"/>
                                          </p:val>
                                        </p:tav>
                                      </p:tavLst>
                                    </p:anim>
                                    <p:animEffect transition="in" filter="wipe(right)">
                                      <p:cBhvr>
                                        <p:cTn id="12" dur="500"/>
                                        <p:tgtEl>
                                          <p:spTgt spid="4"/>
                                        </p:tgtEl>
                                      </p:cBhvr>
                                    </p:animEffect>
                                  </p:childTnLst>
                                </p:cTn>
                              </p:par>
                            </p:childTnLst>
                          </p:cTn>
                        </p:par>
                        <p:par>
                          <p:cTn id="13" fill="hold">
                            <p:stCondLst>
                              <p:cond delay="1149"/>
                            </p:stCondLst>
                            <p:childTnLst>
                              <p:par>
                                <p:cTn id="14" presetID="22" presetClass="entr" presetSubtype="1" fill="hold" grpId="0" nodeType="afterEffect">
                                  <p:stCondLst>
                                    <p:cond delay="0"/>
                                  </p:stCondLst>
                                  <p:childTnLst>
                                    <p:set>
                                      <p:cBhvr>
                                        <p:cTn id="15" dur="1" fill="hold">
                                          <p:stCondLst>
                                            <p:cond delay="0"/>
                                          </p:stCondLst>
                                        </p:cTn>
                                        <p:tgtEl>
                                          <p:spTgt spid="56"/>
                                        </p:tgtEl>
                                        <p:attrNameLst>
                                          <p:attrName>style.visibility</p:attrName>
                                        </p:attrNameLst>
                                      </p:cBhvr>
                                      <p:to>
                                        <p:strVal val="visible"/>
                                      </p:to>
                                    </p:set>
                                    <p:animEffect transition="in" filter="wipe(up)">
                                      <p:cBhvr>
                                        <p:cTn id="16" dur="500"/>
                                        <p:tgtEl>
                                          <p:spTgt spid="56"/>
                                        </p:tgtEl>
                                      </p:cBhvr>
                                    </p:animEffect>
                                  </p:childTnLst>
                                </p:cTn>
                              </p:par>
                            </p:childTnLst>
                          </p:cTn>
                        </p:par>
                        <p:par>
                          <p:cTn id="17" fill="hold">
                            <p:stCondLst>
                              <p:cond delay="1649"/>
                            </p:stCondLst>
                            <p:childTnLst>
                              <p:par>
                                <p:cTn id="18" presetID="10" presetClass="entr" presetSubtype="0" fill="hold" nodeType="after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fade">
                                      <p:cBhvr>
                                        <p:cTn id="20" dur="500"/>
                                        <p:tgtEl>
                                          <p:spTgt spid="57"/>
                                        </p:tgtEl>
                                      </p:cBhvr>
                                    </p:animEffect>
                                  </p:childTnLst>
                                </p:cTn>
                              </p:par>
                            </p:childTnLst>
                          </p:cTn>
                        </p:par>
                        <p:par>
                          <p:cTn id="21" fill="hold">
                            <p:stCondLst>
                              <p:cond delay="2149"/>
                            </p:stCondLst>
                            <p:childTnLst>
                              <p:par>
                                <p:cTn id="22" presetID="22" presetClass="entr" presetSubtype="8" fill="hold" grpId="0" nodeType="afterEffect">
                                  <p:stCondLst>
                                    <p:cond delay="0"/>
                                  </p:stCondLst>
                                  <p:childTnLst>
                                    <p:set>
                                      <p:cBhvr>
                                        <p:cTn id="23" dur="1" fill="hold">
                                          <p:stCondLst>
                                            <p:cond delay="0"/>
                                          </p:stCondLst>
                                        </p:cTn>
                                        <p:tgtEl>
                                          <p:spTgt spid="60"/>
                                        </p:tgtEl>
                                        <p:attrNameLst>
                                          <p:attrName>style.visibility</p:attrName>
                                        </p:attrNameLst>
                                      </p:cBhvr>
                                      <p:to>
                                        <p:strVal val="visible"/>
                                      </p:to>
                                    </p:set>
                                    <p:animEffect transition="in" filter="wipe(left)">
                                      <p:cBhvr>
                                        <p:cTn id="24" dur="500"/>
                                        <p:tgtEl>
                                          <p:spTgt spid="60"/>
                                        </p:tgtEl>
                                      </p:cBhvr>
                                    </p:animEffect>
                                  </p:childTnLst>
                                </p:cTn>
                              </p:par>
                            </p:childTnLst>
                          </p:cTn>
                        </p:par>
                        <p:par>
                          <p:cTn id="25" fill="hold">
                            <p:stCondLst>
                              <p:cond delay="2649"/>
                            </p:stCondLst>
                            <p:childTnLst>
                              <p:par>
                                <p:cTn id="26" presetID="22" presetClass="entr" presetSubtype="8" fill="hold" grpId="0" nodeType="afterEffect">
                                  <p:stCondLst>
                                    <p:cond delay="0"/>
                                  </p:stCondLst>
                                  <p:childTnLst>
                                    <p:set>
                                      <p:cBhvr>
                                        <p:cTn id="27" dur="1" fill="hold">
                                          <p:stCondLst>
                                            <p:cond delay="0"/>
                                          </p:stCondLst>
                                        </p:cTn>
                                        <p:tgtEl>
                                          <p:spTgt spid="61"/>
                                        </p:tgtEl>
                                        <p:attrNameLst>
                                          <p:attrName>style.visibility</p:attrName>
                                        </p:attrNameLst>
                                      </p:cBhvr>
                                      <p:to>
                                        <p:strVal val="visible"/>
                                      </p:to>
                                    </p:set>
                                    <p:animEffect transition="in" filter="wipe(left)">
                                      <p:cBhvr>
                                        <p:cTn id="28"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6" grpId="0" animBg="1"/>
      <p:bldP spid="60" grpId="0"/>
      <p:bldP spid="6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延期 3"/>
          <p:cNvSpPr/>
          <p:nvPr/>
        </p:nvSpPr>
        <p:spPr>
          <a:xfrm>
            <a:off x="-36512" y="144033"/>
            <a:ext cx="395536" cy="432048"/>
          </a:xfrm>
          <a:prstGeom prst="flowChartDelay">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zh-CN" altLang="en-US">
              <a:solidFill>
                <a:schemeClr val="tx1"/>
              </a:solidFill>
            </a:endParaRPr>
          </a:p>
        </p:txBody>
      </p:sp>
      <p:sp>
        <p:nvSpPr>
          <p:cNvPr id="5" name="TextBox 4"/>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3"/>
                </a:solidFill>
                <a:latin typeface="微软雅黑" panose="020B0503020204020204" pitchFamily="34" charset="-122"/>
                <a:ea typeface="微软雅黑" panose="020B0503020204020204" pitchFamily="34" charset="-122"/>
              </a:rPr>
              <a:t>教学内容</a:t>
            </a:r>
            <a:endParaRPr lang="zh-CN" altLang="en-US" sz="2400" b="1" dirty="0">
              <a:solidFill>
                <a:schemeClr val="accent3"/>
              </a:solidFill>
              <a:latin typeface="微软雅黑" panose="020B0503020204020204" pitchFamily="34" charset="-122"/>
              <a:ea typeface="微软雅黑" panose="020B0503020204020204" pitchFamily="34" charset="-122"/>
            </a:endParaRPr>
          </a:p>
        </p:txBody>
      </p:sp>
      <p:sp>
        <p:nvSpPr>
          <p:cNvPr id="47" name="十字箭头 46"/>
          <p:cNvSpPr/>
          <p:nvPr/>
        </p:nvSpPr>
        <p:spPr>
          <a:xfrm>
            <a:off x="2451741" y="1768375"/>
            <a:ext cx="4252912" cy="4252913"/>
          </a:xfrm>
          <a:prstGeom prst="quadArrow">
            <a:avLst>
              <a:gd name="adj1" fmla="val 2000"/>
              <a:gd name="adj2" fmla="val 4000"/>
              <a:gd name="adj3" fmla="val 5000"/>
            </a:avLst>
          </a:prstGeom>
          <a:solidFill>
            <a:sysClr val="window" lastClr="FFFFFF">
              <a:lumMod val="75000"/>
            </a:sysClr>
          </a:solidFill>
          <a:ln>
            <a:noFill/>
          </a:ln>
          <a:effectLst/>
        </p:spPr>
      </p:sp>
      <p:sp>
        <p:nvSpPr>
          <p:cNvPr id="48" name="TextBox 47"/>
          <p:cNvSpPr txBox="1"/>
          <p:nvPr/>
        </p:nvSpPr>
        <p:spPr>
          <a:xfrm>
            <a:off x="6753866" y="2277963"/>
            <a:ext cx="2433637" cy="1131887"/>
          </a:xfrm>
          <a:prstGeom prst="rect">
            <a:avLst/>
          </a:prstGeom>
          <a:noFill/>
        </p:spPr>
        <p:txBody>
          <a:bodyPr>
            <a:spAutoFit/>
          </a:bodyPr>
          <a:lstStyle/>
          <a:p>
            <a:pPr lvl="0">
              <a:lnSpc>
                <a:spcPct val="125000"/>
              </a:lnSpc>
              <a:defRPr/>
            </a:pPr>
            <a:r>
              <a:rPr lang="zh-CN" altLang="en-US" b="1" kern="0" dirty="0">
                <a:ea typeface="微软雅黑" panose="020B0503020204020204" pitchFamily="34" charset="-122"/>
              </a:rPr>
              <a:t>输入教学</a:t>
            </a:r>
            <a:r>
              <a:rPr lang="zh-CN" altLang="en-US" b="1" kern="0" dirty="0" smtClean="0">
                <a:ea typeface="微软雅黑" panose="020B0503020204020204" pitchFamily="34" charset="-122"/>
              </a:rPr>
              <a:t>内容</a:t>
            </a:r>
            <a:r>
              <a:rPr lang="en-US" altLang="zh-CN" b="1" kern="0" dirty="0" smtClean="0">
                <a:ea typeface="微软雅黑" panose="020B0503020204020204" pitchFamily="34" charset="-122"/>
              </a:rPr>
              <a:t>2</a:t>
            </a:r>
            <a:endParaRPr lang="en-US" altLang="zh-CN" b="1" kern="0" dirty="0">
              <a:ea typeface="微软雅黑" panose="020B0503020204020204" pitchFamily="34" charset="-122"/>
            </a:endParaRPr>
          </a:p>
          <a:p>
            <a:pPr marL="0" marR="0" lvl="0" indent="0" defTabSz="914400" eaLnBrk="1" fontAlgn="auto" latinLnBrk="0" hangingPunct="1">
              <a:lnSpc>
                <a:spcPct val="125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chemeClr val="accent3"/>
                </a:solidFill>
                <a:effectLst/>
                <a:uLnTx/>
                <a:uFillTx/>
                <a:latin typeface="Calibri" panose="020F0502020204030204"/>
                <a:ea typeface="微软雅黑" panose="020B0503020204020204" pitchFamily="34" charset="-122"/>
              </a:rPr>
              <a:t>点击</a:t>
            </a:r>
            <a:r>
              <a:rPr kumimoji="0" lang="zh-CN" altLang="en-US" sz="1200" b="0" i="0" u="none" strike="noStrike" kern="0" cap="none" spc="0" normalizeH="0" baseline="0" noProof="0" dirty="0">
                <a:ln>
                  <a:noFill/>
                </a:ln>
                <a:solidFill>
                  <a:schemeClr val="accent3"/>
                </a:solidFill>
                <a:effectLst/>
                <a:uLnTx/>
                <a:uFillTx/>
                <a:latin typeface="Calibri" panose="020F0502020204030204"/>
                <a:ea typeface="微软雅黑" panose="020B0503020204020204" pitchFamily="34" charset="-122"/>
              </a:rPr>
              <a:t>此处输入文字点击此处输入文字点击此处输入文字点击此处输入文字点击此处输入文字</a:t>
            </a:r>
            <a:endParaRPr kumimoji="0" lang="zh-CN" altLang="en-US" sz="1200" b="0" i="0" u="none" strike="noStrike" kern="0" cap="none" spc="0" normalizeH="0" baseline="0" noProof="0" dirty="0">
              <a:ln>
                <a:noFill/>
              </a:ln>
              <a:solidFill>
                <a:schemeClr val="accent3"/>
              </a:solidFill>
              <a:effectLst/>
              <a:uLnTx/>
              <a:uFillTx/>
              <a:latin typeface="Calibri" panose="020F0502020204030204"/>
              <a:ea typeface="微软雅黑" panose="020B0503020204020204" pitchFamily="34" charset="-122"/>
            </a:endParaRPr>
          </a:p>
        </p:txBody>
      </p:sp>
      <p:sp>
        <p:nvSpPr>
          <p:cNvPr id="49" name="TextBox 48"/>
          <p:cNvSpPr txBox="1"/>
          <p:nvPr/>
        </p:nvSpPr>
        <p:spPr>
          <a:xfrm>
            <a:off x="6753866" y="4379813"/>
            <a:ext cx="2433637" cy="1130300"/>
          </a:xfrm>
          <a:prstGeom prst="rect">
            <a:avLst/>
          </a:prstGeom>
          <a:noFill/>
        </p:spPr>
        <p:txBody>
          <a:bodyPr>
            <a:spAutoFit/>
          </a:bodyPr>
          <a:lstStyle/>
          <a:p>
            <a:pPr lvl="0">
              <a:lnSpc>
                <a:spcPct val="125000"/>
              </a:lnSpc>
              <a:defRPr/>
            </a:pPr>
            <a:r>
              <a:rPr lang="zh-CN" altLang="en-US" b="1" kern="0" dirty="0">
                <a:ea typeface="微软雅黑" panose="020B0503020204020204" pitchFamily="34" charset="-122"/>
              </a:rPr>
              <a:t>输入教学</a:t>
            </a:r>
            <a:r>
              <a:rPr lang="zh-CN" altLang="en-US" b="1" kern="0" dirty="0" smtClean="0">
                <a:ea typeface="微软雅黑" panose="020B0503020204020204" pitchFamily="34" charset="-122"/>
              </a:rPr>
              <a:t>内容</a:t>
            </a:r>
            <a:r>
              <a:rPr lang="en-US" altLang="zh-CN" b="1" kern="0" dirty="0" smtClean="0">
                <a:ea typeface="微软雅黑" panose="020B0503020204020204" pitchFamily="34" charset="-122"/>
              </a:rPr>
              <a:t>4</a:t>
            </a:r>
            <a:endParaRPr lang="en-US" altLang="zh-CN" b="1" kern="0" dirty="0">
              <a:ea typeface="微软雅黑" panose="020B0503020204020204" pitchFamily="34" charset="-122"/>
            </a:endParaRPr>
          </a:p>
          <a:p>
            <a:pPr marL="0" marR="0" lvl="0" indent="0" defTabSz="914400" eaLnBrk="1" fontAlgn="auto" latinLnBrk="0" hangingPunct="1">
              <a:lnSpc>
                <a:spcPct val="125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chemeClr val="accent3"/>
                </a:solidFill>
                <a:effectLst/>
                <a:uLnTx/>
                <a:uFillTx/>
                <a:latin typeface="Calibri" panose="020F0502020204030204"/>
                <a:ea typeface="微软雅黑" panose="020B0503020204020204" pitchFamily="34" charset="-122"/>
              </a:rPr>
              <a:t>点击</a:t>
            </a:r>
            <a:r>
              <a:rPr kumimoji="0" lang="zh-CN" altLang="en-US" sz="1200" b="0" i="0" u="none" strike="noStrike" kern="0" cap="none" spc="0" normalizeH="0" baseline="0" noProof="0" dirty="0">
                <a:ln>
                  <a:noFill/>
                </a:ln>
                <a:solidFill>
                  <a:schemeClr val="accent3"/>
                </a:solidFill>
                <a:effectLst/>
                <a:uLnTx/>
                <a:uFillTx/>
                <a:latin typeface="Calibri" panose="020F0502020204030204"/>
                <a:ea typeface="微软雅黑" panose="020B0503020204020204" pitchFamily="34" charset="-122"/>
              </a:rPr>
              <a:t>此处输入文字点击此处输入文字点击此处输入文字点击此处输入文字点击此处输入文字</a:t>
            </a:r>
            <a:endParaRPr kumimoji="0" lang="zh-CN" altLang="en-US" sz="1200" b="0" i="0" u="none" strike="noStrike" kern="0" cap="none" spc="0" normalizeH="0" baseline="0" noProof="0" dirty="0">
              <a:ln>
                <a:noFill/>
              </a:ln>
              <a:solidFill>
                <a:schemeClr val="accent3"/>
              </a:solidFill>
              <a:effectLst/>
              <a:uLnTx/>
              <a:uFillTx/>
              <a:latin typeface="Calibri" panose="020F0502020204030204"/>
              <a:ea typeface="微软雅黑" panose="020B0503020204020204" pitchFamily="34" charset="-122"/>
            </a:endParaRPr>
          </a:p>
        </p:txBody>
      </p:sp>
      <p:sp>
        <p:nvSpPr>
          <p:cNvPr id="50" name="TextBox 49"/>
          <p:cNvSpPr txBox="1"/>
          <p:nvPr/>
        </p:nvSpPr>
        <p:spPr>
          <a:xfrm>
            <a:off x="-29522" y="2277963"/>
            <a:ext cx="2432050" cy="1131079"/>
          </a:xfrm>
          <a:prstGeom prst="rect">
            <a:avLst/>
          </a:prstGeom>
          <a:noFill/>
        </p:spPr>
        <p:txBody>
          <a:bodyPr>
            <a:spAutoFit/>
          </a:bodyPr>
          <a:lstStyle/>
          <a:p>
            <a:pPr marL="0" marR="0" lvl="0" indent="0" algn="r" defTabSz="914400" eaLnBrk="1" fontAlgn="auto" latinLnBrk="0" hangingPunct="1">
              <a:lnSpc>
                <a:spcPct val="125000"/>
              </a:lnSpc>
              <a:spcBef>
                <a:spcPts val="0"/>
              </a:spcBef>
              <a:spcAft>
                <a:spcPts val="0"/>
              </a:spcAft>
              <a:buClrTx/>
              <a:buSzTx/>
              <a:buFontTx/>
              <a:buNone/>
              <a:defRPr/>
            </a:pPr>
            <a:r>
              <a:rPr kumimoji="0" lang="zh-CN" altLang="en-US" sz="1800" b="1" i="0" u="none" strike="noStrike" kern="0" cap="none" spc="0" normalizeH="0" baseline="0" noProof="0" dirty="0" smtClean="0">
                <a:ln>
                  <a:noFill/>
                </a:ln>
                <a:effectLst/>
                <a:uLnTx/>
                <a:uFillTx/>
                <a:latin typeface="Calibri" panose="020F0502020204030204"/>
                <a:ea typeface="微软雅黑" panose="020B0503020204020204" pitchFamily="34" charset="-122"/>
              </a:rPr>
              <a:t>输入教学内容</a:t>
            </a:r>
            <a:r>
              <a:rPr kumimoji="0" lang="en-US" altLang="zh-CN" sz="1800" b="1" i="0" u="none" strike="noStrike" kern="0" cap="none" spc="0" normalizeH="0" baseline="0" noProof="0" dirty="0" smtClean="0">
                <a:ln>
                  <a:noFill/>
                </a:ln>
                <a:effectLst/>
                <a:uLnTx/>
                <a:uFillTx/>
                <a:latin typeface="Calibri" panose="020F0502020204030204"/>
                <a:ea typeface="微软雅黑" panose="020B0503020204020204" pitchFamily="34" charset="-122"/>
              </a:rPr>
              <a:t>1</a:t>
            </a:r>
            <a:endParaRPr kumimoji="0" lang="en-US" altLang="zh-CN" sz="1800" b="1" i="0" u="none" strike="noStrike" kern="0" cap="none" spc="0" normalizeH="0" baseline="0" noProof="0" dirty="0" smtClean="0">
              <a:ln>
                <a:noFill/>
              </a:ln>
              <a:effectLst/>
              <a:uLnTx/>
              <a:uFillTx/>
              <a:latin typeface="Calibri" panose="020F0502020204030204"/>
              <a:ea typeface="微软雅黑" panose="020B0503020204020204" pitchFamily="34" charset="-122"/>
            </a:endParaRPr>
          </a:p>
          <a:p>
            <a:pPr marL="0" marR="0" lvl="0" indent="0" algn="r" defTabSz="914400" eaLnBrk="1" fontAlgn="auto" latinLnBrk="0" hangingPunct="1">
              <a:lnSpc>
                <a:spcPct val="125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chemeClr val="accent3"/>
                </a:solidFill>
                <a:effectLst/>
                <a:uLnTx/>
                <a:uFillTx/>
                <a:latin typeface="Calibri" panose="020F0502020204030204"/>
                <a:ea typeface="微软雅黑" panose="020B0503020204020204" pitchFamily="34" charset="-122"/>
              </a:rPr>
              <a:t>点击</a:t>
            </a:r>
            <a:r>
              <a:rPr kumimoji="0" lang="zh-CN" altLang="en-US" sz="1200" b="0" i="0" u="none" strike="noStrike" kern="0" cap="none" spc="0" normalizeH="0" baseline="0" noProof="0" dirty="0">
                <a:ln>
                  <a:noFill/>
                </a:ln>
                <a:solidFill>
                  <a:schemeClr val="accent3"/>
                </a:solidFill>
                <a:effectLst/>
                <a:uLnTx/>
                <a:uFillTx/>
                <a:latin typeface="Calibri" panose="020F0502020204030204"/>
                <a:ea typeface="微软雅黑" panose="020B0503020204020204" pitchFamily="34" charset="-122"/>
              </a:rPr>
              <a:t>此处输入文字点击此处输入文字点击此处输入文字点击此处输入文字点击此处输入文字</a:t>
            </a:r>
            <a:endParaRPr kumimoji="0" lang="zh-CN" altLang="en-US" sz="1200" b="0" i="0" u="none" strike="noStrike" kern="0" cap="none" spc="0" normalizeH="0" baseline="0" noProof="0" dirty="0">
              <a:ln>
                <a:noFill/>
              </a:ln>
              <a:solidFill>
                <a:schemeClr val="accent3"/>
              </a:solidFill>
              <a:effectLst/>
              <a:uLnTx/>
              <a:uFillTx/>
              <a:latin typeface="Calibri" panose="020F0502020204030204"/>
              <a:ea typeface="微软雅黑" panose="020B0503020204020204" pitchFamily="34" charset="-122"/>
            </a:endParaRPr>
          </a:p>
        </p:txBody>
      </p:sp>
      <p:sp>
        <p:nvSpPr>
          <p:cNvPr id="51" name="TextBox 50"/>
          <p:cNvSpPr txBox="1"/>
          <p:nvPr/>
        </p:nvSpPr>
        <p:spPr>
          <a:xfrm>
            <a:off x="-29522" y="4379813"/>
            <a:ext cx="2432050" cy="1130300"/>
          </a:xfrm>
          <a:prstGeom prst="rect">
            <a:avLst/>
          </a:prstGeom>
          <a:noFill/>
        </p:spPr>
        <p:txBody>
          <a:bodyPr>
            <a:spAutoFit/>
          </a:bodyPr>
          <a:lstStyle/>
          <a:p>
            <a:pPr lvl="0" algn="r">
              <a:lnSpc>
                <a:spcPct val="125000"/>
              </a:lnSpc>
              <a:defRPr/>
            </a:pPr>
            <a:r>
              <a:rPr lang="zh-CN" altLang="en-US" b="1" kern="0" dirty="0">
                <a:ea typeface="微软雅黑" panose="020B0503020204020204" pitchFamily="34" charset="-122"/>
              </a:rPr>
              <a:t>输入教学</a:t>
            </a:r>
            <a:r>
              <a:rPr lang="zh-CN" altLang="en-US" b="1" kern="0" dirty="0" smtClean="0">
                <a:ea typeface="微软雅黑" panose="020B0503020204020204" pitchFamily="34" charset="-122"/>
              </a:rPr>
              <a:t>内容</a:t>
            </a:r>
            <a:r>
              <a:rPr lang="en-US" altLang="zh-CN" b="1" kern="0" dirty="0" smtClean="0">
                <a:ea typeface="微软雅黑" panose="020B0503020204020204" pitchFamily="34" charset="-122"/>
              </a:rPr>
              <a:t>3</a:t>
            </a:r>
            <a:endParaRPr lang="en-US" altLang="zh-CN" b="1" kern="0" dirty="0">
              <a:ea typeface="微软雅黑" panose="020B0503020204020204" pitchFamily="34" charset="-122"/>
            </a:endParaRPr>
          </a:p>
          <a:p>
            <a:pPr marL="0" marR="0" lvl="0" indent="0" algn="r" defTabSz="914400" eaLnBrk="1" fontAlgn="auto" latinLnBrk="0" hangingPunct="1">
              <a:lnSpc>
                <a:spcPct val="125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chemeClr val="accent3"/>
                </a:solidFill>
                <a:effectLst/>
                <a:uLnTx/>
                <a:uFillTx/>
                <a:latin typeface="Calibri" panose="020F0502020204030204"/>
                <a:ea typeface="微软雅黑" panose="020B0503020204020204" pitchFamily="34" charset="-122"/>
              </a:rPr>
              <a:t>点击</a:t>
            </a:r>
            <a:r>
              <a:rPr kumimoji="0" lang="zh-CN" altLang="en-US" sz="1200" b="0" i="0" u="none" strike="noStrike" kern="0" cap="none" spc="0" normalizeH="0" baseline="0" noProof="0" dirty="0">
                <a:ln>
                  <a:noFill/>
                </a:ln>
                <a:solidFill>
                  <a:schemeClr val="accent3"/>
                </a:solidFill>
                <a:effectLst/>
                <a:uLnTx/>
                <a:uFillTx/>
                <a:latin typeface="Calibri" panose="020F0502020204030204"/>
                <a:ea typeface="微软雅黑" panose="020B0503020204020204" pitchFamily="34" charset="-122"/>
              </a:rPr>
              <a:t>此处输入文字点击此处输入文字点击此处输入文字点击此处输入文字点击此处输入文字</a:t>
            </a:r>
            <a:endParaRPr kumimoji="0" lang="zh-CN" altLang="en-US" sz="1200" b="0" i="0" u="none" strike="noStrike" kern="0" cap="none" spc="0" normalizeH="0" baseline="0" noProof="0" dirty="0">
              <a:ln>
                <a:noFill/>
              </a:ln>
              <a:solidFill>
                <a:schemeClr val="accent3"/>
              </a:solidFill>
              <a:effectLst/>
              <a:uLnTx/>
              <a:uFillTx/>
              <a:latin typeface="Calibri" panose="020F0502020204030204"/>
              <a:ea typeface="微软雅黑" panose="020B0503020204020204" pitchFamily="34" charset="-122"/>
            </a:endParaRPr>
          </a:p>
        </p:txBody>
      </p:sp>
      <p:grpSp>
        <p:nvGrpSpPr>
          <p:cNvPr id="88" name="组合 87"/>
          <p:cNvGrpSpPr/>
          <p:nvPr/>
        </p:nvGrpSpPr>
        <p:grpSpPr>
          <a:xfrm>
            <a:off x="4836166" y="2154138"/>
            <a:ext cx="1440000" cy="1440000"/>
            <a:chOff x="4836166" y="2154138"/>
            <a:chExt cx="1440000" cy="1440000"/>
          </a:xfrm>
        </p:grpSpPr>
        <p:sp>
          <p:nvSpPr>
            <p:cNvPr id="53" name="任意多边形 52"/>
            <p:cNvSpPr/>
            <p:nvPr/>
          </p:nvSpPr>
          <p:spPr bwMode="auto">
            <a:xfrm>
              <a:off x="4836166" y="2154138"/>
              <a:ext cx="1440000" cy="1440000"/>
            </a:xfrm>
            <a:custGeom>
              <a:avLst/>
              <a:gdLst>
                <a:gd name="connsiteX0" fmla="*/ 0 w 1700953"/>
                <a:gd name="connsiteY0" fmla="*/ 283498 h 1700953"/>
                <a:gd name="connsiteX1" fmla="*/ 283498 w 1700953"/>
                <a:gd name="connsiteY1" fmla="*/ 0 h 1700953"/>
                <a:gd name="connsiteX2" fmla="*/ 1417455 w 1700953"/>
                <a:gd name="connsiteY2" fmla="*/ 0 h 1700953"/>
                <a:gd name="connsiteX3" fmla="*/ 1700953 w 1700953"/>
                <a:gd name="connsiteY3" fmla="*/ 283498 h 1700953"/>
                <a:gd name="connsiteX4" fmla="*/ 1700953 w 1700953"/>
                <a:gd name="connsiteY4" fmla="*/ 1417455 h 1700953"/>
                <a:gd name="connsiteX5" fmla="*/ 1417455 w 1700953"/>
                <a:gd name="connsiteY5" fmla="*/ 1700953 h 1700953"/>
                <a:gd name="connsiteX6" fmla="*/ 283498 w 1700953"/>
                <a:gd name="connsiteY6" fmla="*/ 1700953 h 1700953"/>
                <a:gd name="connsiteX7" fmla="*/ 0 w 1700953"/>
                <a:gd name="connsiteY7" fmla="*/ 1417455 h 1700953"/>
                <a:gd name="connsiteX8" fmla="*/ 0 w 1700953"/>
                <a:gd name="connsiteY8" fmla="*/ 283498 h 170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0953" h="1700953">
                  <a:moveTo>
                    <a:pt x="0" y="283498"/>
                  </a:moveTo>
                  <a:cubicBezTo>
                    <a:pt x="0" y="126926"/>
                    <a:pt x="126926" y="0"/>
                    <a:pt x="283498" y="0"/>
                  </a:cubicBezTo>
                  <a:lnTo>
                    <a:pt x="1417455" y="0"/>
                  </a:lnTo>
                  <a:cubicBezTo>
                    <a:pt x="1574027" y="0"/>
                    <a:pt x="1700953" y="126926"/>
                    <a:pt x="1700953" y="283498"/>
                  </a:cubicBezTo>
                  <a:lnTo>
                    <a:pt x="1700953" y="1417455"/>
                  </a:lnTo>
                  <a:cubicBezTo>
                    <a:pt x="1700953" y="1574027"/>
                    <a:pt x="1574027" y="1700953"/>
                    <a:pt x="1417455" y="1700953"/>
                  </a:cubicBezTo>
                  <a:lnTo>
                    <a:pt x="283498" y="1700953"/>
                  </a:lnTo>
                  <a:cubicBezTo>
                    <a:pt x="126926" y="1700953"/>
                    <a:pt x="0" y="1574027"/>
                    <a:pt x="0" y="1417455"/>
                  </a:cubicBezTo>
                  <a:lnTo>
                    <a:pt x="0" y="283498"/>
                  </a:lnTo>
                  <a:close/>
                </a:path>
              </a:pathLst>
            </a:custGeom>
          </p:spPr>
          <p:style>
            <a:lnRef idx="1">
              <a:schemeClr val="accent3"/>
            </a:lnRef>
            <a:fillRef idx="3">
              <a:schemeClr val="accent3"/>
            </a:fillRef>
            <a:effectRef idx="2">
              <a:schemeClr val="accent3"/>
            </a:effectRef>
            <a:fontRef idx="minor">
              <a:schemeClr val="lt1"/>
            </a:fontRef>
          </p:style>
          <p:txBody>
            <a:bodyPr lIns="239244" tIns="239244" rIns="239244" bIns="239244" spcCol="1270" anchor="ctr"/>
            <a:lstStyle/>
            <a:p>
              <a:pPr marL="0" marR="0" lvl="0" indent="0" algn="ctr" defTabSz="1822450" eaLnBrk="1" fontAlgn="auto" latinLnBrk="0" hangingPunct="1">
                <a:lnSpc>
                  <a:spcPct val="90000"/>
                </a:lnSpc>
                <a:spcBef>
                  <a:spcPts val="0"/>
                </a:spcBef>
                <a:spcAft>
                  <a:spcPct val="35000"/>
                </a:spcAft>
                <a:buClrTx/>
                <a:buSzTx/>
                <a:buFontTx/>
                <a:buNone/>
                <a:defRPr/>
              </a:pPr>
              <a:endParaRPr kumimoji="0" lang="zh-CN" altLang="en-US" sz="41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nvGrpSpPr>
            <p:cNvPr id="54" name="组合 53"/>
            <p:cNvGrpSpPr/>
            <p:nvPr/>
          </p:nvGrpSpPr>
          <p:grpSpPr bwMode="auto">
            <a:xfrm>
              <a:off x="5308070" y="2591502"/>
              <a:ext cx="570917" cy="504000"/>
              <a:chOff x="8353779" y="4676685"/>
              <a:chExt cx="488067" cy="473884"/>
            </a:xfrm>
            <a:solidFill>
              <a:sysClr val="window" lastClr="FFFFFF"/>
            </a:solidFill>
          </p:grpSpPr>
          <p:sp>
            <p:nvSpPr>
              <p:cNvPr id="55" name="AutoShape 16"/>
              <p:cNvSpPr/>
              <p:nvPr/>
            </p:nvSpPr>
            <p:spPr bwMode="auto">
              <a:xfrm>
                <a:off x="8598229" y="4936153"/>
                <a:ext cx="60904" cy="617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8965" eaLnBrk="1" fontAlgn="auto" latinLnBrk="0" hangingPunct="1">
                  <a:lnSpc>
                    <a:spcPct val="100000"/>
                  </a:lnSpc>
                  <a:spcBef>
                    <a:spcPts val="0"/>
                  </a:spcBef>
                  <a:spcAft>
                    <a:spcPts val="0"/>
                  </a:spcAft>
                  <a:buClrTx/>
                  <a:buSzTx/>
                  <a:buFontTx/>
                  <a:buNone/>
                  <a:defRPr/>
                </a:pPr>
                <a:endParaRPr kumimoji="0" lang="en-US" sz="40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panose="020F0502020204030204"/>
                  <a:ea typeface="微软雅黑" panose="020B0503020204020204" pitchFamily="34" charset="-122"/>
                </a:endParaRPr>
              </a:p>
            </p:txBody>
          </p:sp>
          <p:sp>
            <p:nvSpPr>
              <p:cNvPr id="56" name="AutoShape 17"/>
              <p:cNvSpPr/>
              <p:nvPr/>
            </p:nvSpPr>
            <p:spPr bwMode="auto">
              <a:xfrm>
                <a:off x="8353779" y="4676685"/>
                <a:ext cx="488067" cy="473884"/>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8965" eaLnBrk="1" fontAlgn="auto" latinLnBrk="0" hangingPunct="1">
                  <a:lnSpc>
                    <a:spcPct val="100000"/>
                  </a:lnSpc>
                  <a:spcBef>
                    <a:spcPts val="0"/>
                  </a:spcBef>
                  <a:spcAft>
                    <a:spcPts val="0"/>
                  </a:spcAft>
                  <a:buClrTx/>
                  <a:buSzTx/>
                  <a:buFontTx/>
                  <a:buNone/>
                  <a:defRPr/>
                </a:pPr>
                <a:endParaRPr kumimoji="0" lang="en-US" sz="40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panose="020F0502020204030204"/>
                  <a:ea typeface="微软雅黑" panose="020B0503020204020204" pitchFamily="34" charset="-122"/>
                </a:endParaRPr>
              </a:p>
            </p:txBody>
          </p:sp>
        </p:grpSp>
      </p:grpSp>
      <p:grpSp>
        <p:nvGrpSpPr>
          <p:cNvPr id="89" name="组合 88"/>
          <p:cNvGrpSpPr/>
          <p:nvPr/>
        </p:nvGrpSpPr>
        <p:grpSpPr>
          <a:xfrm>
            <a:off x="2837503" y="4152800"/>
            <a:ext cx="1440000" cy="1440000"/>
            <a:chOff x="2837503" y="4152800"/>
            <a:chExt cx="1440000" cy="1440000"/>
          </a:xfrm>
        </p:grpSpPr>
        <p:sp>
          <p:nvSpPr>
            <p:cNvPr id="58" name="任意多边形 57"/>
            <p:cNvSpPr/>
            <p:nvPr/>
          </p:nvSpPr>
          <p:spPr bwMode="auto">
            <a:xfrm>
              <a:off x="2837503" y="4152800"/>
              <a:ext cx="1440000" cy="1440000"/>
            </a:xfrm>
            <a:custGeom>
              <a:avLst/>
              <a:gdLst>
                <a:gd name="connsiteX0" fmla="*/ 0 w 1700953"/>
                <a:gd name="connsiteY0" fmla="*/ 283498 h 1700953"/>
                <a:gd name="connsiteX1" fmla="*/ 283498 w 1700953"/>
                <a:gd name="connsiteY1" fmla="*/ 0 h 1700953"/>
                <a:gd name="connsiteX2" fmla="*/ 1417455 w 1700953"/>
                <a:gd name="connsiteY2" fmla="*/ 0 h 1700953"/>
                <a:gd name="connsiteX3" fmla="*/ 1700953 w 1700953"/>
                <a:gd name="connsiteY3" fmla="*/ 283498 h 1700953"/>
                <a:gd name="connsiteX4" fmla="*/ 1700953 w 1700953"/>
                <a:gd name="connsiteY4" fmla="*/ 1417455 h 1700953"/>
                <a:gd name="connsiteX5" fmla="*/ 1417455 w 1700953"/>
                <a:gd name="connsiteY5" fmla="*/ 1700953 h 1700953"/>
                <a:gd name="connsiteX6" fmla="*/ 283498 w 1700953"/>
                <a:gd name="connsiteY6" fmla="*/ 1700953 h 1700953"/>
                <a:gd name="connsiteX7" fmla="*/ 0 w 1700953"/>
                <a:gd name="connsiteY7" fmla="*/ 1417455 h 1700953"/>
                <a:gd name="connsiteX8" fmla="*/ 0 w 1700953"/>
                <a:gd name="connsiteY8" fmla="*/ 283498 h 170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0953" h="1700953">
                  <a:moveTo>
                    <a:pt x="0" y="283498"/>
                  </a:moveTo>
                  <a:cubicBezTo>
                    <a:pt x="0" y="126926"/>
                    <a:pt x="126926" y="0"/>
                    <a:pt x="283498" y="0"/>
                  </a:cubicBezTo>
                  <a:lnTo>
                    <a:pt x="1417455" y="0"/>
                  </a:lnTo>
                  <a:cubicBezTo>
                    <a:pt x="1574027" y="0"/>
                    <a:pt x="1700953" y="126926"/>
                    <a:pt x="1700953" y="283498"/>
                  </a:cubicBezTo>
                  <a:lnTo>
                    <a:pt x="1700953" y="1417455"/>
                  </a:lnTo>
                  <a:cubicBezTo>
                    <a:pt x="1700953" y="1574027"/>
                    <a:pt x="1574027" y="1700953"/>
                    <a:pt x="1417455" y="1700953"/>
                  </a:cubicBezTo>
                  <a:lnTo>
                    <a:pt x="283498" y="1700953"/>
                  </a:lnTo>
                  <a:cubicBezTo>
                    <a:pt x="126926" y="1700953"/>
                    <a:pt x="0" y="1574027"/>
                    <a:pt x="0" y="1417455"/>
                  </a:cubicBezTo>
                  <a:lnTo>
                    <a:pt x="0" y="283498"/>
                  </a:lnTo>
                  <a:close/>
                </a:path>
              </a:pathLst>
            </a:custGeom>
          </p:spPr>
          <p:style>
            <a:lnRef idx="1">
              <a:schemeClr val="accent3"/>
            </a:lnRef>
            <a:fillRef idx="3">
              <a:schemeClr val="accent3"/>
            </a:fillRef>
            <a:effectRef idx="2">
              <a:schemeClr val="accent3"/>
            </a:effectRef>
            <a:fontRef idx="minor">
              <a:schemeClr val="lt1"/>
            </a:fontRef>
          </p:style>
          <p:txBody>
            <a:bodyPr lIns="239244" tIns="239244" rIns="239244" bIns="239244" spcCol="1270" anchor="ctr"/>
            <a:lstStyle/>
            <a:p>
              <a:pPr marL="0" marR="0" lvl="0" indent="0" algn="ctr" defTabSz="1822450" eaLnBrk="1" fontAlgn="auto" latinLnBrk="0" hangingPunct="1">
                <a:lnSpc>
                  <a:spcPct val="90000"/>
                </a:lnSpc>
                <a:spcBef>
                  <a:spcPts val="0"/>
                </a:spcBef>
                <a:spcAft>
                  <a:spcPct val="35000"/>
                </a:spcAft>
                <a:buClrTx/>
                <a:buSzTx/>
                <a:buFontTx/>
                <a:buNone/>
                <a:defRPr/>
              </a:pPr>
              <a:endParaRPr kumimoji="0" lang="zh-CN" altLang="en-US" sz="41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nvGrpSpPr>
            <p:cNvPr id="59" name="组合 58"/>
            <p:cNvGrpSpPr/>
            <p:nvPr/>
          </p:nvGrpSpPr>
          <p:grpSpPr bwMode="auto">
            <a:xfrm>
              <a:off x="3334927" y="4649807"/>
              <a:ext cx="487878" cy="488711"/>
              <a:chOff x="7377643" y="4661666"/>
              <a:chExt cx="488067" cy="488901"/>
            </a:xfrm>
            <a:solidFill>
              <a:sysClr val="window" lastClr="FFFFFF"/>
            </a:solidFill>
          </p:grpSpPr>
          <p:sp>
            <p:nvSpPr>
              <p:cNvPr id="60" name="AutoShape 18"/>
              <p:cNvSpPr/>
              <p:nvPr/>
            </p:nvSpPr>
            <p:spPr bwMode="auto">
              <a:xfrm>
                <a:off x="7377643" y="4661666"/>
                <a:ext cx="488067" cy="488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8965" eaLnBrk="1" fontAlgn="auto" latinLnBrk="0" hangingPunct="1">
                  <a:lnSpc>
                    <a:spcPct val="100000"/>
                  </a:lnSpc>
                  <a:spcBef>
                    <a:spcPts val="0"/>
                  </a:spcBef>
                  <a:spcAft>
                    <a:spcPts val="0"/>
                  </a:spcAft>
                  <a:buClrTx/>
                  <a:buSzTx/>
                  <a:buFontTx/>
                  <a:buNone/>
                  <a:defRPr/>
                </a:pPr>
                <a:endParaRPr kumimoji="0" lang="en-US" sz="40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panose="020F0502020204030204"/>
                  <a:ea typeface="微软雅黑" panose="020B0503020204020204" pitchFamily="34" charset="-122"/>
                </a:endParaRPr>
              </a:p>
            </p:txBody>
          </p:sp>
          <p:sp>
            <p:nvSpPr>
              <p:cNvPr id="61" name="AutoShape 19"/>
              <p:cNvSpPr/>
              <p:nvPr/>
            </p:nvSpPr>
            <p:spPr bwMode="auto">
              <a:xfrm>
                <a:off x="7484433" y="4845214"/>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8965" eaLnBrk="1" fontAlgn="auto" latinLnBrk="0" hangingPunct="1">
                  <a:lnSpc>
                    <a:spcPct val="100000"/>
                  </a:lnSpc>
                  <a:spcBef>
                    <a:spcPts val="0"/>
                  </a:spcBef>
                  <a:spcAft>
                    <a:spcPts val="0"/>
                  </a:spcAft>
                  <a:buClrTx/>
                  <a:buSzTx/>
                  <a:buFontTx/>
                  <a:buNone/>
                  <a:defRPr/>
                </a:pPr>
                <a:endParaRPr kumimoji="0" lang="en-US" sz="40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panose="020F0502020204030204"/>
                  <a:ea typeface="微软雅黑" panose="020B0503020204020204" pitchFamily="34" charset="-122"/>
                </a:endParaRPr>
              </a:p>
            </p:txBody>
          </p:sp>
          <p:sp>
            <p:nvSpPr>
              <p:cNvPr id="62" name="AutoShape 20"/>
              <p:cNvSpPr/>
              <p:nvPr/>
            </p:nvSpPr>
            <p:spPr bwMode="auto">
              <a:xfrm>
                <a:off x="7484433" y="4921137"/>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8965" eaLnBrk="1" fontAlgn="auto" latinLnBrk="0" hangingPunct="1">
                  <a:lnSpc>
                    <a:spcPct val="100000"/>
                  </a:lnSpc>
                  <a:spcBef>
                    <a:spcPts val="0"/>
                  </a:spcBef>
                  <a:spcAft>
                    <a:spcPts val="0"/>
                  </a:spcAft>
                  <a:buClrTx/>
                  <a:buSzTx/>
                  <a:buFontTx/>
                  <a:buNone/>
                  <a:defRPr/>
                </a:pPr>
                <a:endParaRPr kumimoji="0" lang="en-US" sz="40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panose="020F0502020204030204"/>
                  <a:ea typeface="微软雅黑" panose="020B0503020204020204" pitchFamily="34" charset="-122"/>
                </a:endParaRPr>
              </a:p>
            </p:txBody>
          </p:sp>
          <p:sp>
            <p:nvSpPr>
              <p:cNvPr id="63" name="AutoShape 21"/>
              <p:cNvSpPr/>
              <p:nvPr/>
            </p:nvSpPr>
            <p:spPr bwMode="auto">
              <a:xfrm>
                <a:off x="7484433" y="4997893"/>
                <a:ext cx="60904" cy="45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8965" eaLnBrk="1" fontAlgn="auto" latinLnBrk="0" hangingPunct="1">
                  <a:lnSpc>
                    <a:spcPct val="100000"/>
                  </a:lnSpc>
                  <a:spcBef>
                    <a:spcPts val="0"/>
                  </a:spcBef>
                  <a:spcAft>
                    <a:spcPts val="0"/>
                  </a:spcAft>
                  <a:buClrTx/>
                  <a:buSzTx/>
                  <a:buFontTx/>
                  <a:buNone/>
                  <a:defRPr/>
                </a:pPr>
                <a:endParaRPr kumimoji="0" lang="en-US" sz="40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panose="020F0502020204030204"/>
                  <a:ea typeface="微软雅黑" panose="020B0503020204020204" pitchFamily="34" charset="-122"/>
                </a:endParaRPr>
              </a:p>
            </p:txBody>
          </p:sp>
          <p:sp>
            <p:nvSpPr>
              <p:cNvPr id="64" name="AutoShape 22"/>
              <p:cNvSpPr/>
              <p:nvPr/>
            </p:nvSpPr>
            <p:spPr bwMode="auto">
              <a:xfrm>
                <a:off x="7591224" y="4997893"/>
                <a:ext cx="60904" cy="45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8965" eaLnBrk="1" fontAlgn="auto" latinLnBrk="0" hangingPunct="1">
                  <a:lnSpc>
                    <a:spcPct val="100000"/>
                  </a:lnSpc>
                  <a:spcBef>
                    <a:spcPts val="0"/>
                  </a:spcBef>
                  <a:spcAft>
                    <a:spcPts val="0"/>
                  </a:spcAft>
                  <a:buClrTx/>
                  <a:buSzTx/>
                  <a:buFontTx/>
                  <a:buNone/>
                  <a:defRPr/>
                </a:pPr>
                <a:endParaRPr kumimoji="0" lang="en-US" sz="40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panose="020F0502020204030204"/>
                  <a:ea typeface="微软雅黑" panose="020B0503020204020204" pitchFamily="34" charset="-122"/>
                </a:endParaRPr>
              </a:p>
            </p:txBody>
          </p:sp>
          <p:sp>
            <p:nvSpPr>
              <p:cNvPr id="65" name="AutoShape 23"/>
              <p:cNvSpPr/>
              <p:nvPr/>
            </p:nvSpPr>
            <p:spPr bwMode="auto">
              <a:xfrm>
                <a:off x="7591224" y="4921137"/>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8965" eaLnBrk="1" fontAlgn="auto" latinLnBrk="0" hangingPunct="1">
                  <a:lnSpc>
                    <a:spcPct val="100000"/>
                  </a:lnSpc>
                  <a:spcBef>
                    <a:spcPts val="0"/>
                  </a:spcBef>
                  <a:spcAft>
                    <a:spcPts val="0"/>
                  </a:spcAft>
                  <a:buClrTx/>
                  <a:buSzTx/>
                  <a:buFontTx/>
                  <a:buNone/>
                  <a:defRPr/>
                </a:pPr>
                <a:endParaRPr kumimoji="0" lang="en-US" sz="40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panose="020F0502020204030204"/>
                  <a:ea typeface="微软雅黑" panose="020B0503020204020204" pitchFamily="34" charset="-122"/>
                </a:endParaRPr>
              </a:p>
            </p:txBody>
          </p:sp>
          <p:sp>
            <p:nvSpPr>
              <p:cNvPr id="66" name="AutoShape 24"/>
              <p:cNvSpPr/>
              <p:nvPr/>
            </p:nvSpPr>
            <p:spPr bwMode="auto">
              <a:xfrm>
                <a:off x="7591224" y="4845214"/>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8965" eaLnBrk="1" fontAlgn="auto" latinLnBrk="0" hangingPunct="1">
                  <a:lnSpc>
                    <a:spcPct val="100000"/>
                  </a:lnSpc>
                  <a:spcBef>
                    <a:spcPts val="0"/>
                  </a:spcBef>
                  <a:spcAft>
                    <a:spcPts val="0"/>
                  </a:spcAft>
                  <a:buClrTx/>
                  <a:buSzTx/>
                  <a:buFontTx/>
                  <a:buNone/>
                  <a:defRPr/>
                </a:pPr>
                <a:endParaRPr kumimoji="0" lang="en-US" sz="40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panose="020F0502020204030204"/>
                  <a:ea typeface="微软雅黑" panose="020B0503020204020204" pitchFamily="34" charset="-122"/>
                </a:endParaRPr>
              </a:p>
            </p:txBody>
          </p:sp>
          <p:sp>
            <p:nvSpPr>
              <p:cNvPr id="67" name="AutoShape 25"/>
              <p:cNvSpPr/>
              <p:nvPr/>
            </p:nvSpPr>
            <p:spPr bwMode="auto">
              <a:xfrm>
                <a:off x="7698016" y="4997893"/>
                <a:ext cx="60904" cy="45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8965" eaLnBrk="1" fontAlgn="auto" latinLnBrk="0" hangingPunct="1">
                  <a:lnSpc>
                    <a:spcPct val="100000"/>
                  </a:lnSpc>
                  <a:spcBef>
                    <a:spcPts val="0"/>
                  </a:spcBef>
                  <a:spcAft>
                    <a:spcPts val="0"/>
                  </a:spcAft>
                  <a:buClrTx/>
                  <a:buSzTx/>
                  <a:buFontTx/>
                  <a:buNone/>
                  <a:defRPr/>
                </a:pPr>
                <a:endParaRPr kumimoji="0" lang="en-US" sz="40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panose="020F0502020204030204"/>
                  <a:ea typeface="微软雅黑" panose="020B0503020204020204" pitchFamily="34" charset="-122"/>
                </a:endParaRPr>
              </a:p>
            </p:txBody>
          </p:sp>
          <p:sp>
            <p:nvSpPr>
              <p:cNvPr id="68" name="AutoShape 26"/>
              <p:cNvSpPr/>
              <p:nvPr/>
            </p:nvSpPr>
            <p:spPr bwMode="auto">
              <a:xfrm>
                <a:off x="7698016" y="4921137"/>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8965" eaLnBrk="1" fontAlgn="auto" latinLnBrk="0" hangingPunct="1">
                  <a:lnSpc>
                    <a:spcPct val="100000"/>
                  </a:lnSpc>
                  <a:spcBef>
                    <a:spcPts val="0"/>
                  </a:spcBef>
                  <a:spcAft>
                    <a:spcPts val="0"/>
                  </a:spcAft>
                  <a:buClrTx/>
                  <a:buSzTx/>
                  <a:buFontTx/>
                  <a:buNone/>
                  <a:defRPr/>
                </a:pPr>
                <a:endParaRPr kumimoji="0" lang="en-US" sz="40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panose="020F0502020204030204"/>
                  <a:ea typeface="微软雅黑" panose="020B0503020204020204" pitchFamily="34" charset="-122"/>
                </a:endParaRPr>
              </a:p>
            </p:txBody>
          </p:sp>
          <p:sp>
            <p:nvSpPr>
              <p:cNvPr id="69" name="AutoShape 27"/>
              <p:cNvSpPr/>
              <p:nvPr/>
            </p:nvSpPr>
            <p:spPr bwMode="auto">
              <a:xfrm>
                <a:off x="7698016" y="4845214"/>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8965" eaLnBrk="1" fontAlgn="auto" latinLnBrk="0" hangingPunct="1">
                  <a:lnSpc>
                    <a:spcPct val="100000"/>
                  </a:lnSpc>
                  <a:spcBef>
                    <a:spcPts val="0"/>
                  </a:spcBef>
                  <a:spcAft>
                    <a:spcPts val="0"/>
                  </a:spcAft>
                  <a:buClrTx/>
                  <a:buSzTx/>
                  <a:buFontTx/>
                  <a:buNone/>
                  <a:defRPr/>
                </a:pPr>
                <a:endParaRPr kumimoji="0" lang="en-US" sz="40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panose="020F0502020204030204"/>
                  <a:ea typeface="微软雅黑" panose="020B0503020204020204" pitchFamily="34" charset="-122"/>
                </a:endParaRPr>
              </a:p>
            </p:txBody>
          </p:sp>
        </p:grpSp>
      </p:grpSp>
      <p:grpSp>
        <p:nvGrpSpPr>
          <p:cNvPr id="90" name="组合 89"/>
          <p:cNvGrpSpPr/>
          <p:nvPr/>
        </p:nvGrpSpPr>
        <p:grpSpPr>
          <a:xfrm>
            <a:off x="4836166" y="4152800"/>
            <a:ext cx="1440000" cy="1440000"/>
            <a:chOff x="4836166" y="4152800"/>
            <a:chExt cx="1440000" cy="1440000"/>
          </a:xfrm>
        </p:grpSpPr>
        <p:sp>
          <p:nvSpPr>
            <p:cNvPr id="71" name="任意多边形 70"/>
            <p:cNvSpPr/>
            <p:nvPr/>
          </p:nvSpPr>
          <p:spPr bwMode="auto">
            <a:xfrm>
              <a:off x="4836166" y="4152800"/>
              <a:ext cx="1440000" cy="1440000"/>
            </a:xfrm>
            <a:custGeom>
              <a:avLst/>
              <a:gdLst>
                <a:gd name="connsiteX0" fmla="*/ 0 w 1700953"/>
                <a:gd name="connsiteY0" fmla="*/ 283498 h 1700953"/>
                <a:gd name="connsiteX1" fmla="*/ 283498 w 1700953"/>
                <a:gd name="connsiteY1" fmla="*/ 0 h 1700953"/>
                <a:gd name="connsiteX2" fmla="*/ 1417455 w 1700953"/>
                <a:gd name="connsiteY2" fmla="*/ 0 h 1700953"/>
                <a:gd name="connsiteX3" fmla="*/ 1700953 w 1700953"/>
                <a:gd name="connsiteY3" fmla="*/ 283498 h 1700953"/>
                <a:gd name="connsiteX4" fmla="*/ 1700953 w 1700953"/>
                <a:gd name="connsiteY4" fmla="*/ 1417455 h 1700953"/>
                <a:gd name="connsiteX5" fmla="*/ 1417455 w 1700953"/>
                <a:gd name="connsiteY5" fmla="*/ 1700953 h 1700953"/>
                <a:gd name="connsiteX6" fmla="*/ 283498 w 1700953"/>
                <a:gd name="connsiteY6" fmla="*/ 1700953 h 1700953"/>
                <a:gd name="connsiteX7" fmla="*/ 0 w 1700953"/>
                <a:gd name="connsiteY7" fmla="*/ 1417455 h 1700953"/>
                <a:gd name="connsiteX8" fmla="*/ 0 w 1700953"/>
                <a:gd name="connsiteY8" fmla="*/ 283498 h 170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0953" h="1700953">
                  <a:moveTo>
                    <a:pt x="0" y="283498"/>
                  </a:moveTo>
                  <a:cubicBezTo>
                    <a:pt x="0" y="126926"/>
                    <a:pt x="126926" y="0"/>
                    <a:pt x="283498" y="0"/>
                  </a:cubicBezTo>
                  <a:lnTo>
                    <a:pt x="1417455" y="0"/>
                  </a:lnTo>
                  <a:cubicBezTo>
                    <a:pt x="1574027" y="0"/>
                    <a:pt x="1700953" y="126926"/>
                    <a:pt x="1700953" y="283498"/>
                  </a:cubicBezTo>
                  <a:lnTo>
                    <a:pt x="1700953" y="1417455"/>
                  </a:lnTo>
                  <a:cubicBezTo>
                    <a:pt x="1700953" y="1574027"/>
                    <a:pt x="1574027" y="1700953"/>
                    <a:pt x="1417455" y="1700953"/>
                  </a:cubicBezTo>
                  <a:lnTo>
                    <a:pt x="283498" y="1700953"/>
                  </a:lnTo>
                  <a:cubicBezTo>
                    <a:pt x="126926" y="1700953"/>
                    <a:pt x="0" y="1574027"/>
                    <a:pt x="0" y="1417455"/>
                  </a:cubicBezTo>
                  <a:lnTo>
                    <a:pt x="0" y="283498"/>
                  </a:lnTo>
                  <a:close/>
                </a:path>
              </a:pathLst>
            </a:custGeom>
          </p:spPr>
          <p:style>
            <a:lnRef idx="1">
              <a:schemeClr val="accent3"/>
            </a:lnRef>
            <a:fillRef idx="3">
              <a:schemeClr val="accent3"/>
            </a:fillRef>
            <a:effectRef idx="2">
              <a:schemeClr val="accent3"/>
            </a:effectRef>
            <a:fontRef idx="minor">
              <a:schemeClr val="lt1"/>
            </a:fontRef>
          </p:style>
          <p:txBody>
            <a:bodyPr lIns="239244" tIns="239244" rIns="239244" bIns="239244" spcCol="1270" anchor="ctr"/>
            <a:lstStyle/>
            <a:p>
              <a:pPr marL="0" marR="0" lvl="0" indent="0" algn="ctr" defTabSz="1822450" eaLnBrk="1" fontAlgn="auto" latinLnBrk="0" hangingPunct="1">
                <a:lnSpc>
                  <a:spcPct val="90000"/>
                </a:lnSpc>
                <a:spcBef>
                  <a:spcPts val="0"/>
                </a:spcBef>
                <a:spcAft>
                  <a:spcPct val="35000"/>
                </a:spcAft>
                <a:buClrTx/>
                <a:buSzTx/>
                <a:buFontTx/>
                <a:buNone/>
                <a:defRPr/>
              </a:pPr>
              <a:endParaRPr kumimoji="0" lang="zh-CN" altLang="en-US" sz="41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nvGrpSpPr>
            <p:cNvPr id="82" name="组合 81"/>
            <p:cNvGrpSpPr/>
            <p:nvPr/>
          </p:nvGrpSpPr>
          <p:grpSpPr>
            <a:xfrm>
              <a:off x="5308070" y="4685254"/>
              <a:ext cx="539750" cy="493713"/>
              <a:chOff x="568325" y="4538663"/>
              <a:chExt cx="539750" cy="493713"/>
            </a:xfrm>
            <a:solidFill>
              <a:schemeClr val="bg1"/>
            </a:solidFill>
          </p:grpSpPr>
          <p:sp>
            <p:nvSpPr>
              <p:cNvPr id="83" name="Freeform 49"/>
              <p:cNvSpPr/>
              <p:nvPr/>
            </p:nvSpPr>
            <p:spPr bwMode="auto">
              <a:xfrm>
                <a:off x="771525" y="4718050"/>
                <a:ext cx="134938" cy="134938"/>
              </a:xfrm>
              <a:custGeom>
                <a:avLst/>
                <a:gdLst>
                  <a:gd name="T0" fmla="*/ 46 w 48"/>
                  <a:gd name="T1" fmla="*/ 20 h 48"/>
                  <a:gd name="T2" fmla="*/ 6 w 48"/>
                  <a:gd name="T3" fmla="*/ 0 h 48"/>
                  <a:gd name="T4" fmla="*/ 2 w 48"/>
                  <a:gd name="T5" fmla="*/ 0 h 48"/>
                  <a:gd name="T6" fmla="*/ 0 w 48"/>
                  <a:gd name="T7" fmla="*/ 4 h 48"/>
                  <a:gd name="T8" fmla="*/ 0 w 48"/>
                  <a:gd name="T9" fmla="*/ 44 h 48"/>
                  <a:gd name="T10" fmla="*/ 2 w 48"/>
                  <a:gd name="T11" fmla="*/ 47 h 48"/>
                  <a:gd name="T12" fmla="*/ 4 w 48"/>
                  <a:gd name="T13" fmla="*/ 48 h 48"/>
                  <a:gd name="T14" fmla="*/ 6 w 48"/>
                  <a:gd name="T15" fmla="*/ 47 h 48"/>
                  <a:gd name="T16" fmla="*/ 46 w 48"/>
                  <a:gd name="T17" fmla="*/ 27 h 48"/>
                  <a:gd name="T18" fmla="*/ 48 w 48"/>
                  <a:gd name="T19" fmla="*/ 24 h 48"/>
                  <a:gd name="T20" fmla="*/ 46 w 48"/>
                  <a:gd name="T21"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6" y="20"/>
                    </a:moveTo>
                    <a:cubicBezTo>
                      <a:pt x="6" y="0"/>
                      <a:pt x="6" y="0"/>
                      <a:pt x="6" y="0"/>
                    </a:cubicBezTo>
                    <a:cubicBezTo>
                      <a:pt x="5" y="0"/>
                      <a:pt x="3" y="0"/>
                      <a:pt x="2" y="0"/>
                    </a:cubicBezTo>
                    <a:cubicBezTo>
                      <a:pt x="1" y="1"/>
                      <a:pt x="0" y="2"/>
                      <a:pt x="0" y="4"/>
                    </a:cubicBezTo>
                    <a:cubicBezTo>
                      <a:pt x="0" y="44"/>
                      <a:pt x="0" y="44"/>
                      <a:pt x="0" y="44"/>
                    </a:cubicBezTo>
                    <a:cubicBezTo>
                      <a:pt x="0" y="45"/>
                      <a:pt x="1" y="47"/>
                      <a:pt x="2" y="47"/>
                    </a:cubicBezTo>
                    <a:cubicBezTo>
                      <a:pt x="3" y="48"/>
                      <a:pt x="3" y="48"/>
                      <a:pt x="4" y="48"/>
                    </a:cubicBezTo>
                    <a:cubicBezTo>
                      <a:pt x="5" y="48"/>
                      <a:pt x="5" y="48"/>
                      <a:pt x="6" y="47"/>
                    </a:cubicBezTo>
                    <a:cubicBezTo>
                      <a:pt x="46" y="27"/>
                      <a:pt x="46" y="27"/>
                      <a:pt x="46" y="27"/>
                    </a:cubicBezTo>
                    <a:cubicBezTo>
                      <a:pt x="47" y="27"/>
                      <a:pt x="48" y="25"/>
                      <a:pt x="48" y="24"/>
                    </a:cubicBezTo>
                    <a:cubicBezTo>
                      <a:pt x="48" y="22"/>
                      <a:pt x="47" y="21"/>
                      <a:pt x="46"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Calibri" panose="020F0502020204030204"/>
                  <a:ea typeface="宋体" panose="02010600030101010101" pitchFamily="2" charset="-122"/>
                </a:endParaRPr>
              </a:p>
            </p:txBody>
          </p:sp>
          <p:sp>
            <p:nvSpPr>
              <p:cNvPr id="84" name="Freeform 50"/>
              <p:cNvSpPr>
                <a:spLocks noEditPoints="1"/>
              </p:cNvSpPr>
              <p:nvPr/>
            </p:nvSpPr>
            <p:spPr bwMode="auto">
              <a:xfrm>
                <a:off x="568325" y="4538663"/>
                <a:ext cx="539750" cy="493713"/>
              </a:xfrm>
              <a:custGeom>
                <a:avLst/>
                <a:gdLst>
                  <a:gd name="T0" fmla="*/ 160 w 192"/>
                  <a:gd name="T1" fmla="*/ 0 h 176"/>
                  <a:gd name="T2" fmla="*/ 120 w 192"/>
                  <a:gd name="T3" fmla="*/ 0 h 176"/>
                  <a:gd name="T4" fmla="*/ 80 w 192"/>
                  <a:gd name="T5" fmla="*/ 0 h 176"/>
                  <a:gd name="T6" fmla="*/ 40 w 192"/>
                  <a:gd name="T7" fmla="*/ 0 h 176"/>
                  <a:gd name="T8" fmla="*/ 4 w 192"/>
                  <a:gd name="T9" fmla="*/ 0 h 176"/>
                  <a:gd name="T10" fmla="*/ 0 w 192"/>
                  <a:gd name="T11" fmla="*/ 36 h 176"/>
                  <a:gd name="T12" fmla="*/ 0 w 192"/>
                  <a:gd name="T13" fmla="*/ 136 h 176"/>
                  <a:gd name="T14" fmla="*/ 0 w 192"/>
                  <a:gd name="T15" fmla="*/ 172 h 176"/>
                  <a:gd name="T16" fmla="*/ 32 w 192"/>
                  <a:gd name="T17" fmla="*/ 176 h 176"/>
                  <a:gd name="T18" fmla="*/ 72 w 192"/>
                  <a:gd name="T19" fmla="*/ 176 h 176"/>
                  <a:gd name="T20" fmla="*/ 112 w 192"/>
                  <a:gd name="T21" fmla="*/ 176 h 176"/>
                  <a:gd name="T22" fmla="*/ 152 w 192"/>
                  <a:gd name="T23" fmla="*/ 176 h 176"/>
                  <a:gd name="T24" fmla="*/ 188 w 192"/>
                  <a:gd name="T25" fmla="*/ 176 h 176"/>
                  <a:gd name="T26" fmla="*/ 192 w 192"/>
                  <a:gd name="T27" fmla="*/ 140 h 176"/>
                  <a:gd name="T28" fmla="*/ 192 w 192"/>
                  <a:gd name="T29" fmla="*/ 40 h 176"/>
                  <a:gd name="T30" fmla="*/ 192 w 192"/>
                  <a:gd name="T31" fmla="*/ 4 h 176"/>
                  <a:gd name="T32" fmla="*/ 152 w 192"/>
                  <a:gd name="T33" fmla="*/ 8 h 176"/>
                  <a:gd name="T34" fmla="*/ 160 w 192"/>
                  <a:gd name="T35" fmla="*/ 32 h 176"/>
                  <a:gd name="T36" fmla="*/ 152 w 192"/>
                  <a:gd name="T37" fmla="*/ 8 h 176"/>
                  <a:gd name="T38" fmla="*/ 120 w 192"/>
                  <a:gd name="T39" fmla="*/ 8 h 176"/>
                  <a:gd name="T40" fmla="*/ 112 w 192"/>
                  <a:gd name="T41" fmla="*/ 32 h 176"/>
                  <a:gd name="T42" fmla="*/ 72 w 192"/>
                  <a:gd name="T43" fmla="*/ 8 h 176"/>
                  <a:gd name="T44" fmla="*/ 80 w 192"/>
                  <a:gd name="T45" fmla="*/ 32 h 176"/>
                  <a:gd name="T46" fmla="*/ 72 w 192"/>
                  <a:gd name="T47" fmla="*/ 8 h 176"/>
                  <a:gd name="T48" fmla="*/ 40 w 192"/>
                  <a:gd name="T49" fmla="*/ 8 h 176"/>
                  <a:gd name="T50" fmla="*/ 32 w 192"/>
                  <a:gd name="T51" fmla="*/ 32 h 176"/>
                  <a:gd name="T52" fmla="*/ 40 w 192"/>
                  <a:gd name="T53" fmla="*/ 168 h 176"/>
                  <a:gd name="T54" fmla="*/ 32 w 192"/>
                  <a:gd name="T55" fmla="*/ 144 h 176"/>
                  <a:gd name="T56" fmla="*/ 40 w 192"/>
                  <a:gd name="T57" fmla="*/ 168 h 176"/>
                  <a:gd name="T58" fmla="*/ 72 w 192"/>
                  <a:gd name="T59" fmla="*/ 168 h 176"/>
                  <a:gd name="T60" fmla="*/ 80 w 192"/>
                  <a:gd name="T61" fmla="*/ 144 h 176"/>
                  <a:gd name="T62" fmla="*/ 120 w 192"/>
                  <a:gd name="T63" fmla="*/ 168 h 176"/>
                  <a:gd name="T64" fmla="*/ 112 w 192"/>
                  <a:gd name="T65" fmla="*/ 144 h 176"/>
                  <a:gd name="T66" fmla="*/ 120 w 192"/>
                  <a:gd name="T67" fmla="*/ 168 h 176"/>
                  <a:gd name="T68" fmla="*/ 152 w 192"/>
                  <a:gd name="T69" fmla="*/ 168 h 176"/>
                  <a:gd name="T70" fmla="*/ 160 w 192"/>
                  <a:gd name="T71" fmla="*/ 144 h 176"/>
                  <a:gd name="T72" fmla="*/ 184 w 192"/>
                  <a:gd name="T73" fmla="*/ 136 h 176"/>
                  <a:gd name="T74" fmla="*/ 32 w 192"/>
                  <a:gd name="T75" fmla="*/ 136 h 176"/>
                  <a:gd name="T76" fmla="*/ 8 w 192"/>
                  <a:gd name="T77" fmla="*/ 40 h 176"/>
                  <a:gd name="T78" fmla="*/ 160 w 192"/>
                  <a:gd name="T79" fmla="*/ 40 h 176"/>
                  <a:gd name="T80" fmla="*/ 184 w 192"/>
                  <a:gd name="T81" fmla="*/ 13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2" h="176">
                    <a:moveTo>
                      <a:pt x="188" y="0"/>
                    </a:moveTo>
                    <a:cubicBezTo>
                      <a:pt x="160" y="0"/>
                      <a:pt x="160" y="0"/>
                      <a:pt x="160" y="0"/>
                    </a:cubicBezTo>
                    <a:cubicBezTo>
                      <a:pt x="152" y="0"/>
                      <a:pt x="152" y="0"/>
                      <a:pt x="152" y="0"/>
                    </a:cubicBezTo>
                    <a:cubicBezTo>
                      <a:pt x="120" y="0"/>
                      <a:pt x="120" y="0"/>
                      <a:pt x="120" y="0"/>
                    </a:cubicBezTo>
                    <a:cubicBezTo>
                      <a:pt x="112" y="0"/>
                      <a:pt x="112" y="0"/>
                      <a:pt x="112" y="0"/>
                    </a:cubicBezTo>
                    <a:cubicBezTo>
                      <a:pt x="80" y="0"/>
                      <a:pt x="80" y="0"/>
                      <a:pt x="80" y="0"/>
                    </a:cubicBezTo>
                    <a:cubicBezTo>
                      <a:pt x="72" y="0"/>
                      <a:pt x="72" y="0"/>
                      <a:pt x="72" y="0"/>
                    </a:cubicBezTo>
                    <a:cubicBezTo>
                      <a:pt x="40" y="0"/>
                      <a:pt x="40" y="0"/>
                      <a:pt x="40" y="0"/>
                    </a:cubicBezTo>
                    <a:cubicBezTo>
                      <a:pt x="32" y="0"/>
                      <a:pt x="32" y="0"/>
                      <a:pt x="32" y="0"/>
                    </a:cubicBezTo>
                    <a:cubicBezTo>
                      <a:pt x="4" y="0"/>
                      <a:pt x="4" y="0"/>
                      <a:pt x="4" y="0"/>
                    </a:cubicBezTo>
                    <a:cubicBezTo>
                      <a:pt x="2" y="0"/>
                      <a:pt x="0" y="2"/>
                      <a:pt x="0" y="4"/>
                    </a:cubicBezTo>
                    <a:cubicBezTo>
                      <a:pt x="0" y="36"/>
                      <a:pt x="0" y="36"/>
                      <a:pt x="0" y="36"/>
                    </a:cubicBezTo>
                    <a:cubicBezTo>
                      <a:pt x="0" y="40"/>
                      <a:pt x="0" y="40"/>
                      <a:pt x="0" y="40"/>
                    </a:cubicBezTo>
                    <a:cubicBezTo>
                      <a:pt x="0" y="136"/>
                      <a:pt x="0" y="136"/>
                      <a:pt x="0" y="136"/>
                    </a:cubicBezTo>
                    <a:cubicBezTo>
                      <a:pt x="0" y="140"/>
                      <a:pt x="0" y="140"/>
                      <a:pt x="0" y="140"/>
                    </a:cubicBezTo>
                    <a:cubicBezTo>
                      <a:pt x="0" y="172"/>
                      <a:pt x="0" y="172"/>
                      <a:pt x="0" y="172"/>
                    </a:cubicBezTo>
                    <a:cubicBezTo>
                      <a:pt x="0" y="174"/>
                      <a:pt x="2" y="176"/>
                      <a:pt x="4" y="176"/>
                    </a:cubicBezTo>
                    <a:cubicBezTo>
                      <a:pt x="32" y="176"/>
                      <a:pt x="32" y="176"/>
                      <a:pt x="32" y="176"/>
                    </a:cubicBezTo>
                    <a:cubicBezTo>
                      <a:pt x="40" y="176"/>
                      <a:pt x="40" y="176"/>
                      <a:pt x="40" y="176"/>
                    </a:cubicBezTo>
                    <a:cubicBezTo>
                      <a:pt x="72" y="176"/>
                      <a:pt x="72" y="176"/>
                      <a:pt x="72" y="176"/>
                    </a:cubicBezTo>
                    <a:cubicBezTo>
                      <a:pt x="80" y="176"/>
                      <a:pt x="80" y="176"/>
                      <a:pt x="80" y="176"/>
                    </a:cubicBezTo>
                    <a:cubicBezTo>
                      <a:pt x="112" y="176"/>
                      <a:pt x="112" y="176"/>
                      <a:pt x="112" y="176"/>
                    </a:cubicBezTo>
                    <a:cubicBezTo>
                      <a:pt x="120" y="176"/>
                      <a:pt x="120" y="176"/>
                      <a:pt x="120" y="176"/>
                    </a:cubicBezTo>
                    <a:cubicBezTo>
                      <a:pt x="152" y="176"/>
                      <a:pt x="152" y="176"/>
                      <a:pt x="152" y="176"/>
                    </a:cubicBezTo>
                    <a:cubicBezTo>
                      <a:pt x="160" y="176"/>
                      <a:pt x="160" y="176"/>
                      <a:pt x="160" y="176"/>
                    </a:cubicBezTo>
                    <a:cubicBezTo>
                      <a:pt x="188" y="176"/>
                      <a:pt x="188" y="176"/>
                      <a:pt x="188" y="176"/>
                    </a:cubicBezTo>
                    <a:cubicBezTo>
                      <a:pt x="190" y="176"/>
                      <a:pt x="192" y="174"/>
                      <a:pt x="192" y="172"/>
                    </a:cubicBezTo>
                    <a:cubicBezTo>
                      <a:pt x="192" y="140"/>
                      <a:pt x="192" y="140"/>
                      <a:pt x="192" y="140"/>
                    </a:cubicBezTo>
                    <a:cubicBezTo>
                      <a:pt x="192" y="136"/>
                      <a:pt x="192" y="136"/>
                      <a:pt x="192" y="136"/>
                    </a:cubicBezTo>
                    <a:cubicBezTo>
                      <a:pt x="192" y="40"/>
                      <a:pt x="192" y="40"/>
                      <a:pt x="192" y="40"/>
                    </a:cubicBezTo>
                    <a:cubicBezTo>
                      <a:pt x="192" y="36"/>
                      <a:pt x="192" y="36"/>
                      <a:pt x="192" y="36"/>
                    </a:cubicBezTo>
                    <a:cubicBezTo>
                      <a:pt x="192" y="4"/>
                      <a:pt x="192" y="4"/>
                      <a:pt x="192" y="4"/>
                    </a:cubicBezTo>
                    <a:cubicBezTo>
                      <a:pt x="192" y="2"/>
                      <a:pt x="190" y="0"/>
                      <a:pt x="188" y="0"/>
                    </a:cubicBezTo>
                    <a:close/>
                    <a:moveTo>
                      <a:pt x="152" y="8"/>
                    </a:moveTo>
                    <a:cubicBezTo>
                      <a:pt x="160" y="8"/>
                      <a:pt x="160" y="8"/>
                      <a:pt x="160" y="8"/>
                    </a:cubicBezTo>
                    <a:cubicBezTo>
                      <a:pt x="160" y="32"/>
                      <a:pt x="160" y="32"/>
                      <a:pt x="160" y="32"/>
                    </a:cubicBezTo>
                    <a:cubicBezTo>
                      <a:pt x="152" y="32"/>
                      <a:pt x="152" y="32"/>
                      <a:pt x="152" y="32"/>
                    </a:cubicBezTo>
                    <a:lnTo>
                      <a:pt x="152" y="8"/>
                    </a:lnTo>
                    <a:close/>
                    <a:moveTo>
                      <a:pt x="112" y="8"/>
                    </a:moveTo>
                    <a:cubicBezTo>
                      <a:pt x="120" y="8"/>
                      <a:pt x="120" y="8"/>
                      <a:pt x="120" y="8"/>
                    </a:cubicBezTo>
                    <a:cubicBezTo>
                      <a:pt x="120" y="32"/>
                      <a:pt x="120" y="32"/>
                      <a:pt x="120" y="32"/>
                    </a:cubicBezTo>
                    <a:cubicBezTo>
                      <a:pt x="112" y="32"/>
                      <a:pt x="112" y="32"/>
                      <a:pt x="112" y="32"/>
                    </a:cubicBezTo>
                    <a:lnTo>
                      <a:pt x="112" y="8"/>
                    </a:lnTo>
                    <a:close/>
                    <a:moveTo>
                      <a:pt x="72" y="8"/>
                    </a:moveTo>
                    <a:cubicBezTo>
                      <a:pt x="80" y="8"/>
                      <a:pt x="80" y="8"/>
                      <a:pt x="80" y="8"/>
                    </a:cubicBezTo>
                    <a:cubicBezTo>
                      <a:pt x="80" y="32"/>
                      <a:pt x="80" y="32"/>
                      <a:pt x="80" y="32"/>
                    </a:cubicBezTo>
                    <a:cubicBezTo>
                      <a:pt x="72" y="32"/>
                      <a:pt x="72" y="32"/>
                      <a:pt x="72" y="32"/>
                    </a:cubicBezTo>
                    <a:lnTo>
                      <a:pt x="72" y="8"/>
                    </a:lnTo>
                    <a:close/>
                    <a:moveTo>
                      <a:pt x="32" y="8"/>
                    </a:moveTo>
                    <a:cubicBezTo>
                      <a:pt x="40" y="8"/>
                      <a:pt x="40" y="8"/>
                      <a:pt x="40" y="8"/>
                    </a:cubicBezTo>
                    <a:cubicBezTo>
                      <a:pt x="40" y="32"/>
                      <a:pt x="40" y="32"/>
                      <a:pt x="40" y="32"/>
                    </a:cubicBezTo>
                    <a:cubicBezTo>
                      <a:pt x="32" y="32"/>
                      <a:pt x="32" y="32"/>
                      <a:pt x="32" y="32"/>
                    </a:cubicBezTo>
                    <a:lnTo>
                      <a:pt x="32" y="8"/>
                    </a:lnTo>
                    <a:close/>
                    <a:moveTo>
                      <a:pt x="40" y="168"/>
                    </a:moveTo>
                    <a:cubicBezTo>
                      <a:pt x="32" y="168"/>
                      <a:pt x="32" y="168"/>
                      <a:pt x="32" y="168"/>
                    </a:cubicBezTo>
                    <a:cubicBezTo>
                      <a:pt x="32" y="144"/>
                      <a:pt x="32" y="144"/>
                      <a:pt x="32" y="144"/>
                    </a:cubicBezTo>
                    <a:cubicBezTo>
                      <a:pt x="40" y="144"/>
                      <a:pt x="40" y="144"/>
                      <a:pt x="40" y="144"/>
                    </a:cubicBezTo>
                    <a:lnTo>
                      <a:pt x="40" y="168"/>
                    </a:lnTo>
                    <a:close/>
                    <a:moveTo>
                      <a:pt x="80" y="168"/>
                    </a:moveTo>
                    <a:cubicBezTo>
                      <a:pt x="72" y="168"/>
                      <a:pt x="72" y="168"/>
                      <a:pt x="72" y="168"/>
                    </a:cubicBezTo>
                    <a:cubicBezTo>
                      <a:pt x="72" y="144"/>
                      <a:pt x="72" y="144"/>
                      <a:pt x="72" y="144"/>
                    </a:cubicBezTo>
                    <a:cubicBezTo>
                      <a:pt x="80" y="144"/>
                      <a:pt x="80" y="144"/>
                      <a:pt x="80" y="144"/>
                    </a:cubicBezTo>
                    <a:lnTo>
                      <a:pt x="80" y="168"/>
                    </a:lnTo>
                    <a:close/>
                    <a:moveTo>
                      <a:pt x="120" y="168"/>
                    </a:moveTo>
                    <a:cubicBezTo>
                      <a:pt x="112" y="168"/>
                      <a:pt x="112" y="168"/>
                      <a:pt x="112" y="168"/>
                    </a:cubicBezTo>
                    <a:cubicBezTo>
                      <a:pt x="112" y="144"/>
                      <a:pt x="112" y="144"/>
                      <a:pt x="112" y="144"/>
                    </a:cubicBezTo>
                    <a:cubicBezTo>
                      <a:pt x="120" y="144"/>
                      <a:pt x="120" y="144"/>
                      <a:pt x="120" y="144"/>
                    </a:cubicBezTo>
                    <a:lnTo>
                      <a:pt x="120" y="168"/>
                    </a:lnTo>
                    <a:close/>
                    <a:moveTo>
                      <a:pt x="160" y="168"/>
                    </a:moveTo>
                    <a:cubicBezTo>
                      <a:pt x="152" y="168"/>
                      <a:pt x="152" y="168"/>
                      <a:pt x="152" y="168"/>
                    </a:cubicBezTo>
                    <a:cubicBezTo>
                      <a:pt x="152" y="144"/>
                      <a:pt x="152" y="144"/>
                      <a:pt x="152" y="144"/>
                    </a:cubicBezTo>
                    <a:cubicBezTo>
                      <a:pt x="160" y="144"/>
                      <a:pt x="160" y="144"/>
                      <a:pt x="160" y="144"/>
                    </a:cubicBezTo>
                    <a:lnTo>
                      <a:pt x="160" y="168"/>
                    </a:lnTo>
                    <a:close/>
                    <a:moveTo>
                      <a:pt x="184" y="136"/>
                    </a:moveTo>
                    <a:cubicBezTo>
                      <a:pt x="160" y="136"/>
                      <a:pt x="160" y="136"/>
                      <a:pt x="160" y="136"/>
                    </a:cubicBezTo>
                    <a:cubicBezTo>
                      <a:pt x="32" y="136"/>
                      <a:pt x="32" y="136"/>
                      <a:pt x="32" y="136"/>
                    </a:cubicBezTo>
                    <a:cubicBezTo>
                      <a:pt x="8" y="136"/>
                      <a:pt x="8" y="136"/>
                      <a:pt x="8" y="136"/>
                    </a:cubicBezTo>
                    <a:cubicBezTo>
                      <a:pt x="8" y="40"/>
                      <a:pt x="8" y="40"/>
                      <a:pt x="8" y="40"/>
                    </a:cubicBezTo>
                    <a:cubicBezTo>
                      <a:pt x="32" y="40"/>
                      <a:pt x="32" y="40"/>
                      <a:pt x="32" y="40"/>
                    </a:cubicBezTo>
                    <a:cubicBezTo>
                      <a:pt x="160" y="40"/>
                      <a:pt x="160" y="40"/>
                      <a:pt x="160" y="40"/>
                    </a:cubicBezTo>
                    <a:cubicBezTo>
                      <a:pt x="184" y="40"/>
                      <a:pt x="184" y="40"/>
                      <a:pt x="184" y="40"/>
                    </a:cubicBezTo>
                    <a:lnTo>
                      <a:pt x="184" y="1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Calibri" panose="020F0502020204030204"/>
                  <a:ea typeface="宋体" panose="02010600030101010101" pitchFamily="2" charset="-122"/>
                </a:endParaRPr>
              </a:p>
            </p:txBody>
          </p:sp>
        </p:grpSp>
      </p:grpSp>
      <p:grpSp>
        <p:nvGrpSpPr>
          <p:cNvPr id="87" name="组合 86"/>
          <p:cNvGrpSpPr/>
          <p:nvPr/>
        </p:nvGrpSpPr>
        <p:grpSpPr>
          <a:xfrm>
            <a:off x="2837503" y="2154138"/>
            <a:ext cx="1440000" cy="1440000"/>
            <a:chOff x="2837503" y="2154138"/>
            <a:chExt cx="1440000" cy="1440000"/>
          </a:xfrm>
        </p:grpSpPr>
        <p:sp>
          <p:nvSpPr>
            <p:cNvPr id="74" name="任意多边形 73"/>
            <p:cNvSpPr/>
            <p:nvPr/>
          </p:nvSpPr>
          <p:spPr bwMode="auto">
            <a:xfrm>
              <a:off x="2837503" y="2154138"/>
              <a:ext cx="1440000" cy="1440000"/>
            </a:xfrm>
            <a:custGeom>
              <a:avLst/>
              <a:gdLst>
                <a:gd name="connsiteX0" fmla="*/ 0 w 1700953"/>
                <a:gd name="connsiteY0" fmla="*/ 283498 h 1700953"/>
                <a:gd name="connsiteX1" fmla="*/ 283498 w 1700953"/>
                <a:gd name="connsiteY1" fmla="*/ 0 h 1700953"/>
                <a:gd name="connsiteX2" fmla="*/ 1417455 w 1700953"/>
                <a:gd name="connsiteY2" fmla="*/ 0 h 1700953"/>
                <a:gd name="connsiteX3" fmla="*/ 1700953 w 1700953"/>
                <a:gd name="connsiteY3" fmla="*/ 283498 h 1700953"/>
                <a:gd name="connsiteX4" fmla="*/ 1700953 w 1700953"/>
                <a:gd name="connsiteY4" fmla="*/ 1417455 h 1700953"/>
                <a:gd name="connsiteX5" fmla="*/ 1417455 w 1700953"/>
                <a:gd name="connsiteY5" fmla="*/ 1700953 h 1700953"/>
                <a:gd name="connsiteX6" fmla="*/ 283498 w 1700953"/>
                <a:gd name="connsiteY6" fmla="*/ 1700953 h 1700953"/>
                <a:gd name="connsiteX7" fmla="*/ 0 w 1700953"/>
                <a:gd name="connsiteY7" fmla="*/ 1417455 h 1700953"/>
                <a:gd name="connsiteX8" fmla="*/ 0 w 1700953"/>
                <a:gd name="connsiteY8" fmla="*/ 283498 h 170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0953" h="1700953">
                  <a:moveTo>
                    <a:pt x="0" y="283498"/>
                  </a:moveTo>
                  <a:cubicBezTo>
                    <a:pt x="0" y="126926"/>
                    <a:pt x="126926" y="0"/>
                    <a:pt x="283498" y="0"/>
                  </a:cubicBezTo>
                  <a:lnTo>
                    <a:pt x="1417455" y="0"/>
                  </a:lnTo>
                  <a:cubicBezTo>
                    <a:pt x="1574027" y="0"/>
                    <a:pt x="1700953" y="126926"/>
                    <a:pt x="1700953" y="283498"/>
                  </a:cubicBezTo>
                  <a:lnTo>
                    <a:pt x="1700953" y="1417455"/>
                  </a:lnTo>
                  <a:cubicBezTo>
                    <a:pt x="1700953" y="1574027"/>
                    <a:pt x="1574027" y="1700953"/>
                    <a:pt x="1417455" y="1700953"/>
                  </a:cubicBezTo>
                  <a:lnTo>
                    <a:pt x="283498" y="1700953"/>
                  </a:lnTo>
                  <a:cubicBezTo>
                    <a:pt x="126926" y="1700953"/>
                    <a:pt x="0" y="1574027"/>
                    <a:pt x="0" y="1417455"/>
                  </a:cubicBezTo>
                  <a:lnTo>
                    <a:pt x="0" y="283498"/>
                  </a:lnTo>
                  <a:close/>
                </a:path>
              </a:pathLst>
            </a:custGeom>
          </p:spPr>
          <p:style>
            <a:lnRef idx="1">
              <a:schemeClr val="accent3"/>
            </a:lnRef>
            <a:fillRef idx="3">
              <a:schemeClr val="accent3"/>
            </a:fillRef>
            <a:effectRef idx="2">
              <a:schemeClr val="accent3"/>
            </a:effectRef>
            <a:fontRef idx="minor">
              <a:schemeClr val="lt1"/>
            </a:fontRef>
          </p:style>
          <p:txBody>
            <a:bodyPr lIns="239244" tIns="239244" rIns="239244" bIns="239244" spcCol="1270" anchor="ctr"/>
            <a:lstStyle/>
            <a:p>
              <a:pPr marL="0" marR="0" lvl="0" indent="0" algn="ctr" defTabSz="1822450" eaLnBrk="1" fontAlgn="auto" latinLnBrk="0" hangingPunct="1">
                <a:lnSpc>
                  <a:spcPct val="90000"/>
                </a:lnSpc>
                <a:spcBef>
                  <a:spcPts val="0"/>
                </a:spcBef>
                <a:spcAft>
                  <a:spcPct val="35000"/>
                </a:spcAft>
                <a:buClrTx/>
                <a:buSzTx/>
                <a:buFontTx/>
                <a:buNone/>
                <a:defRPr/>
              </a:pPr>
              <a:endParaRPr kumimoji="0" lang="zh-CN" altLang="en-US" sz="41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sp>
          <p:nvSpPr>
            <p:cNvPr id="86" name="Freeform 10"/>
            <p:cNvSpPr>
              <a:spLocks noEditPoints="1"/>
            </p:cNvSpPr>
            <p:nvPr/>
          </p:nvSpPr>
          <p:spPr bwMode="auto">
            <a:xfrm>
              <a:off x="3232828" y="2630632"/>
              <a:ext cx="649350" cy="487012"/>
            </a:xfrm>
            <a:custGeom>
              <a:avLst/>
              <a:gdLst>
                <a:gd name="T0" fmla="*/ 163 w 210"/>
                <a:gd name="T1" fmla="*/ 0 h 192"/>
                <a:gd name="T2" fmla="*/ 172 w 210"/>
                <a:gd name="T3" fmla="*/ 10 h 192"/>
                <a:gd name="T4" fmla="*/ 156 w 210"/>
                <a:gd name="T5" fmla="*/ 55 h 192"/>
                <a:gd name="T6" fmla="*/ 37 w 210"/>
                <a:gd name="T7" fmla="*/ 17 h 192"/>
                <a:gd name="T8" fmla="*/ 45 w 210"/>
                <a:gd name="T9" fmla="*/ 24 h 192"/>
                <a:gd name="T10" fmla="*/ 59 w 210"/>
                <a:gd name="T11" fmla="*/ 36 h 192"/>
                <a:gd name="T12" fmla="*/ 37 w 210"/>
                <a:gd name="T13" fmla="*/ 45 h 192"/>
                <a:gd name="T14" fmla="*/ 45 w 210"/>
                <a:gd name="T15" fmla="*/ 52 h 192"/>
                <a:gd name="T16" fmla="*/ 59 w 210"/>
                <a:gd name="T17" fmla="*/ 64 h 192"/>
                <a:gd name="T18" fmla="*/ 37 w 210"/>
                <a:gd name="T19" fmla="*/ 74 h 192"/>
                <a:gd name="T20" fmla="*/ 45 w 210"/>
                <a:gd name="T21" fmla="*/ 78 h 192"/>
                <a:gd name="T22" fmla="*/ 59 w 210"/>
                <a:gd name="T23" fmla="*/ 90 h 192"/>
                <a:gd name="T24" fmla="*/ 37 w 210"/>
                <a:gd name="T25" fmla="*/ 100 h 192"/>
                <a:gd name="T26" fmla="*/ 45 w 210"/>
                <a:gd name="T27" fmla="*/ 104 h 192"/>
                <a:gd name="T28" fmla="*/ 59 w 210"/>
                <a:gd name="T29" fmla="*/ 116 h 192"/>
                <a:gd name="T30" fmla="*/ 37 w 210"/>
                <a:gd name="T31" fmla="*/ 128 h 192"/>
                <a:gd name="T32" fmla="*/ 45 w 210"/>
                <a:gd name="T33" fmla="*/ 135 h 192"/>
                <a:gd name="T34" fmla="*/ 59 w 210"/>
                <a:gd name="T35" fmla="*/ 147 h 192"/>
                <a:gd name="T36" fmla="*/ 37 w 210"/>
                <a:gd name="T37" fmla="*/ 156 h 192"/>
                <a:gd name="T38" fmla="*/ 37 w 210"/>
                <a:gd name="T39" fmla="*/ 175 h 192"/>
                <a:gd name="T40" fmla="*/ 156 w 210"/>
                <a:gd name="T41" fmla="*/ 137 h 192"/>
                <a:gd name="T42" fmla="*/ 172 w 210"/>
                <a:gd name="T43" fmla="*/ 182 h 192"/>
                <a:gd name="T44" fmla="*/ 163 w 210"/>
                <a:gd name="T45" fmla="*/ 192 h 192"/>
                <a:gd name="T46" fmla="*/ 21 w 210"/>
                <a:gd name="T47" fmla="*/ 192 h 192"/>
                <a:gd name="T48" fmla="*/ 21 w 210"/>
                <a:gd name="T49" fmla="*/ 170 h 192"/>
                <a:gd name="T50" fmla="*/ 0 w 210"/>
                <a:gd name="T51" fmla="*/ 154 h 192"/>
                <a:gd name="T52" fmla="*/ 21 w 210"/>
                <a:gd name="T53" fmla="*/ 140 h 192"/>
                <a:gd name="T54" fmla="*/ 0 w 210"/>
                <a:gd name="T55" fmla="*/ 126 h 192"/>
                <a:gd name="T56" fmla="*/ 21 w 210"/>
                <a:gd name="T57" fmla="*/ 114 h 192"/>
                <a:gd name="T58" fmla="*/ 0 w 210"/>
                <a:gd name="T59" fmla="*/ 97 h 192"/>
                <a:gd name="T60" fmla="*/ 21 w 210"/>
                <a:gd name="T61" fmla="*/ 88 h 192"/>
                <a:gd name="T62" fmla="*/ 0 w 210"/>
                <a:gd name="T63" fmla="*/ 71 h 192"/>
                <a:gd name="T64" fmla="*/ 21 w 210"/>
                <a:gd name="T65" fmla="*/ 59 h 192"/>
                <a:gd name="T66" fmla="*/ 0 w 210"/>
                <a:gd name="T67" fmla="*/ 45 h 192"/>
                <a:gd name="T68" fmla="*/ 21 w 210"/>
                <a:gd name="T69" fmla="*/ 10 h 192"/>
                <a:gd name="T70" fmla="*/ 30 w 210"/>
                <a:gd name="T71" fmla="*/ 0 h 192"/>
                <a:gd name="T72" fmla="*/ 73 w 210"/>
                <a:gd name="T73" fmla="*/ 102 h 192"/>
                <a:gd name="T74" fmla="*/ 96 w 210"/>
                <a:gd name="T75" fmla="*/ 92 h 192"/>
                <a:gd name="T76" fmla="*/ 73 w 210"/>
                <a:gd name="T77" fmla="*/ 71 h 192"/>
                <a:gd name="T78" fmla="*/ 115 w 210"/>
                <a:gd name="T79" fmla="*/ 81 h 192"/>
                <a:gd name="T80" fmla="*/ 73 w 210"/>
                <a:gd name="T81" fmla="*/ 71 h 192"/>
                <a:gd name="T82" fmla="*/ 73 w 210"/>
                <a:gd name="T83" fmla="*/ 62 h 192"/>
                <a:gd name="T84" fmla="*/ 134 w 210"/>
                <a:gd name="T85" fmla="*/ 52 h 192"/>
                <a:gd name="T86" fmla="*/ 73 w 210"/>
                <a:gd name="T87" fmla="*/ 33 h 192"/>
                <a:gd name="T88" fmla="*/ 134 w 210"/>
                <a:gd name="T89" fmla="*/ 41 h 192"/>
                <a:gd name="T90" fmla="*/ 73 w 210"/>
                <a:gd name="T91" fmla="*/ 33 h 192"/>
                <a:gd name="T92" fmla="*/ 111 w 210"/>
                <a:gd name="T93" fmla="*/ 152 h 192"/>
                <a:gd name="T94" fmla="*/ 111 w 210"/>
                <a:gd name="T95" fmla="*/ 137 h 192"/>
                <a:gd name="T96" fmla="*/ 99 w 210"/>
                <a:gd name="T97" fmla="*/ 140 h 192"/>
                <a:gd name="T98" fmla="*/ 186 w 210"/>
                <a:gd name="T99" fmla="*/ 43 h 192"/>
                <a:gd name="T100" fmla="*/ 134 w 210"/>
                <a:gd name="T101" fmla="*/ 140 h 192"/>
                <a:gd name="T102" fmla="*/ 186 w 210"/>
                <a:gd name="T103" fmla="*/ 4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0" h="192">
                  <a:moveTo>
                    <a:pt x="30" y="0"/>
                  </a:moveTo>
                  <a:lnTo>
                    <a:pt x="163" y="0"/>
                  </a:lnTo>
                  <a:lnTo>
                    <a:pt x="172" y="0"/>
                  </a:lnTo>
                  <a:lnTo>
                    <a:pt x="172" y="10"/>
                  </a:lnTo>
                  <a:lnTo>
                    <a:pt x="172" y="41"/>
                  </a:lnTo>
                  <a:lnTo>
                    <a:pt x="156" y="55"/>
                  </a:lnTo>
                  <a:lnTo>
                    <a:pt x="156" y="17"/>
                  </a:lnTo>
                  <a:lnTo>
                    <a:pt x="37" y="17"/>
                  </a:lnTo>
                  <a:lnTo>
                    <a:pt x="37" y="29"/>
                  </a:lnTo>
                  <a:lnTo>
                    <a:pt x="45" y="24"/>
                  </a:lnTo>
                  <a:lnTo>
                    <a:pt x="54" y="22"/>
                  </a:lnTo>
                  <a:lnTo>
                    <a:pt x="59" y="36"/>
                  </a:lnTo>
                  <a:lnTo>
                    <a:pt x="52" y="41"/>
                  </a:lnTo>
                  <a:lnTo>
                    <a:pt x="37" y="45"/>
                  </a:lnTo>
                  <a:lnTo>
                    <a:pt x="37" y="55"/>
                  </a:lnTo>
                  <a:lnTo>
                    <a:pt x="45" y="52"/>
                  </a:lnTo>
                  <a:lnTo>
                    <a:pt x="54" y="48"/>
                  </a:lnTo>
                  <a:lnTo>
                    <a:pt x="59" y="64"/>
                  </a:lnTo>
                  <a:lnTo>
                    <a:pt x="52" y="67"/>
                  </a:lnTo>
                  <a:lnTo>
                    <a:pt x="37" y="74"/>
                  </a:lnTo>
                  <a:lnTo>
                    <a:pt x="37" y="83"/>
                  </a:lnTo>
                  <a:lnTo>
                    <a:pt x="45" y="78"/>
                  </a:lnTo>
                  <a:lnTo>
                    <a:pt x="54" y="76"/>
                  </a:lnTo>
                  <a:lnTo>
                    <a:pt x="59" y="90"/>
                  </a:lnTo>
                  <a:lnTo>
                    <a:pt x="52" y="95"/>
                  </a:lnTo>
                  <a:lnTo>
                    <a:pt x="37" y="100"/>
                  </a:lnTo>
                  <a:lnTo>
                    <a:pt x="37" y="109"/>
                  </a:lnTo>
                  <a:lnTo>
                    <a:pt x="45" y="104"/>
                  </a:lnTo>
                  <a:lnTo>
                    <a:pt x="54" y="102"/>
                  </a:lnTo>
                  <a:lnTo>
                    <a:pt x="59" y="116"/>
                  </a:lnTo>
                  <a:lnTo>
                    <a:pt x="52" y="121"/>
                  </a:lnTo>
                  <a:lnTo>
                    <a:pt x="37" y="128"/>
                  </a:lnTo>
                  <a:lnTo>
                    <a:pt x="37" y="137"/>
                  </a:lnTo>
                  <a:lnTo>
                    <a:pt x="45" y="135"/>
                  </a:lnTo>
                  <a:lnTo>
                    <a:pt x="54" y="130"/>
                  </a:lnTo>
                  <a:lnTo>
                    <a:pt x="59" y="147"/>
                  </a:lnTo>
                  <a:lnTo>
                    <a:pt x="52" y="149"/>
                  </a:lnTo>
                  <a:lnTo>
                    <a:pt x="37" y="156"/>
                  </a:lnTo>
                  <a:lnTo>
                    <a:pt x="37" y="170"/>
                  </a:lnTo>
                  <a:lnTo>
                    <a:pt x="37" y="175"/>
                  </a:lnTo>
                  <a:lnTo>
                    <a:pt x="156" y="175"/>
                  </a:lnTo>
                  <a:lnTo>
                    <a:pt x="156" y="137"/>
                  </a:lnTo>
                  <a:lnTo>
                    <a:pt x="172" y="123"/>
                  </a:lnTo>
                  <a:lnTo>
                    <a:pt x="172" y="182"/>
                  </a:lnTo>
                  <a:lnTo>
                    <a:pt x="172" y="192"/>
                  </a:lnTo>
                  <a:lnTo>
                    <a:pt x="163" y="192"/>
                  </a:lnTo>
                  <a:lnTo>
                    <a:pt x="30" y="192"/>
                  </a:lnTo>
                  <a:lnTo>
                    <a:pt x="21" y="192"/>
                  </a:lnTo>
                  <a:lnTo>
                    <a:pt x="21" y="182"/>
                  </a:lnTo>
                  <a:lnTo>
                    <a:pt x="21" y="170"/>
                  </a:lnTo>
                  <a:lnTo>
                    <a:pt x="4" y="170"/>
                  </a:lnTo>
                  <a:lnTo>
                    <a:pt x="0" y="154"/>
                  </a:lnTo>
                  <a:lnTo>
                    <a:pt x="21" y="144"/>
                  </a:lnTo>
                  <a:lnTo>
                    <a:pt x="21" y="140"/>
                  </a:lnTo>
                  <a:lnTo>
                    <a:pt x="4" y="140"/>
                  </a:lnTo>
                  <a:lnTo>
                    <a:pt x="0" y="126"/>
                  </a:lnTo>
                  <a:lnTo>
                    <a:pt x="21" y="116"/>
                  </a:lnTo>
                  <a:lnTo>
                    <a:pt x="21" y="114"/>
                  </a:lnTo>
                  <a:lnTo>
                    <a:pt x="4" y="114"/>
                  </a:lnTo>
                  <a:lnTo>
                    <a:pt x="0" y="97"/>
                  </a:lnTo>
                  <a:lnTo>
                    <a:pt x="21" y="90"/>
                  </a:lnTo>
                  <a:lnTo>
                    <a:pt x="21" y="88"/>
                  </a:lnTo>
                  <a:lnTo>
                    <a:pt x="4" y="88"/>
                  </a:lnTo>
                  <a:lnTo>
                    <a:pt x="0" y="71"/>
                  </a:lnTo>
                  <a:lnTo>
                    <a:pt x="21" y="62"/>
                  </a:lnTo>
                  <a:lnTo>
                    <a:pt x="21" y="59"/>
                  </a:lnTo>
                  <a:lnTo>
                    <a:pt x="4" y="59"/>
                  </a:lnTo>
                  <a:lnTo>
                    <a:pt x="0" y="45"/>
                  </a:lnTo>
                  <a:lnTo>
                    <a:pt x="21" y="36"/>
                  </a:lnTo>
                  <a:lnTo>
                    <a:pt x="21" y="10"/>
                  </a:lnTo>
                  <a:lnTo>
                    <a:pt x="21" y="0"/>
                  </a:lnTo>
                  <a:lnTo>
                    <a:pt x="30" y="0"/>
                  </a:lnTo>
                  <a:close/>
                  <a:moveTo>
                    <a:pt x="73" y="92"/>
                  </a:moveTo>
                  <a:lnTo>
                    <a:pt x="73" y="102"/>
                  </a:lnTo>
                  <a:lnTo>
                    <a:pt x="96" y="102"/>
                  </a:lnTo>
                  <a:lnTo>
                    <a:pt x="96" y="92"/>
                  </a:lnTo>
                  <a:lnTo>
                    <a:pt x="73" y="92"/>
                  </a:lnTo>
                  <a:close/>
                  <a:moveTo>
                    <a:pt x="73" y="71"/>
                  </a:moveTo>
                  <a:lnTo>
                    <a:pt x="73" y="81"/>
                  </a:lnTo>
                  <a:lnTo>
                    <a:pt x="115" y="81"/>
                  </a:lnTo>
                  <a:lnTo>
                    <a:pt x="115" y="71"/>
                  </a:lnTo>
                  <a:lnTo>
                    <a:pt x="73" y="71"/>
                  </a:lnTo>
                  <a:close/>
                  <a:moveTo>
                    <a:pt x="73" y="52"/>
                  </a:moveTo>
                  <a:lnTo>
                    <a:pt x="73" y="62"/>
                  </a:lnTo>
                  <a:lnTo>
                    <a:pt x="134" y="62"/>
                  </a:lnTo>
                  <a:lnTo>
                    <a:pt x="134" y="52"/>
                  </a:lnTo>
                  <a:lnTo>
                    <a:pt x="73" y="52"/>
                  </a:lnTo>
                  <a:close/>
                  <a:moveTo>
                    <a:pt x="73" y="33"/>
                  </a:moveTo>
                  <a:lnTo>
                    <a:pt x="73" y="41"/>
                  </a:lnTo>
                  <a:lnTo>
                    <a:pt x="134" y="41"/>
                  </a:lnTo>
                  <a:lnTo>
                    <a:pt x="134" y="33"/>
                  </a:lnTo>
                  <a:lnTo>
                    <a:pt x="73" y="33"/>
                  </a:lnTo>
                  <a:close/>
                  <a:moveTo>
                    <a:pt x="96" y="152"/>
                  </a:moveTo>
                  <a:lnTo>
                    <a:pt x="111" y="152"/>
                  </a:lnTo>
                  <a:lnTo>
                    <a:pt x="122" y="152"/>
                  </a:lnTo>
                  <a:lnTo>
                    <a:pt x="111" y="137"/>
                  </a:lnTo>
                  <a:lnTo>
                    <a:pt x="99" y="126"/>
                  </a:lnTo>
                  <a:lnTo>
                    <a:pt x="99" y="140"/>
                  </a:lnTo>
                  <a:lnTo>
                    <a:pt x="96" y="152"/>
                  </a:lnTo>
                  <a:close/>
                  <a:moveTo>
                    <a:pt x="186" y="43"/>
                  </a:moveTo>
                  <a:lnTo>
                    <a:pt x="111" y="116"/>
                  </a:lnTo>
                  <a:lnTo>
                    <a:pt x="134" y="140"/>
                  </a:lnTo>
                  <a:lnTo>
                    <a:pt x="210" y="67"/>
                  </a:lnTo>
                  <a:lnTo>
                    <a:pt x="186" y="43"/>
                  </a:lnTo>
                  <a:close/>
                </a:path>
              </a:pathLst>
            </a:custGeom>
            <a:solidFill>
              <a:schemeClr val="bg1"/>
            </a:solidFill>
            <a:ln>
              <a:noFill/>
            </a:ln>
          </p:spPr>
          <p:txBody>
            <a:bodyPr lIns="91436" tIns="45718" rIns="91436" bIns="45718"/>
            <a:lstStyle/>
            <a:p>
              <a:pPr defTabSz="685165" fontAlgn="base">
                <a:spcBef>
                  <a:spcPct val="0"/>
                </a:spcBef>
                <a:spcAft>
                  <a:spcPct val="0"/>
                </a:spcAft>
              </a:pPr>
              <a:endParaRPr lang="zh-CN" altLang="en-US">
                <a:solidFill>
                  <a:srgbClr val="000000"/>
                </a:solidFill>
                <a:latin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2" presetClass="entr" presetSubtype="8" fill="hold" grpId="0" nodeType="afterEffect">
                                  <p:stCondLst>
                                    <p:cond delay="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p:stCondLst>
                              <p:cond delay="1149"/>
                            </p:stCondLst>
                            <p:childTnLst>
                              <p:par>
                                <p:cTn id="14" presetID="53" presetClass="entr" presetSubtype="16" fill="hold"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p:cTn id="16" dur="500" fill="hold"/>
                                        <p:tgtEl>
                                          <p:spTgt spid="47"/>
                                        </p:tgtEl>
                                        <p:attrNameLst>
                                          <p:attrName>ppt_w</p:attrName>
                                        </p:attrNameLst>
                                      </p:cBhvr>
                                      <p:tavLst>
                                        <p:tav tm="0">
                                          <p:val>
                                            <p:fltVal val="0"/>
                                          </p:val>
                                        </p:tav>
                                        <p:tav tm="100000">
                                          <p:val>
                                            <p:strVal val="#ppt_w"/>
                                          </p:val>
                                        </p:tav>
                                      </p:tavLst>
                                    </p:anim>
                                    <p:anim calcmode="lin" valueType="num">
                                      <p:cBhvr>
                                        <p:cTn id="17" dur="500" fill="hold"/>
                                        <p:tgtEl>
                                          <p:spTgt spid="47"/>
                                        </p:tgtEl>
                                        <p:attrNameLst>
                                          <p:attrName>ppt_h</p:attrName>
                                        </p:attrNameLst>
                                      </p:cBhvr>
                                      <p:tavLst>
                                        <p:tav tm="0">
                                          <p:val>
                                            <p:fltVal val="0"/>
                                          </p:val>
                                        </p:tav>
                                        <p:tav tm="100000">
                                          <p:val>
                                            <p:strVal val="#ppt_h"/>
                                          </p:val>
                                        </p:tav>
                                      </p:tavLst>
                                    </p:anim>
                                    <p:animEffect transition="in" filter="fade">
                                      <p:cBhvr>
                                        <p:cTn id="18" dur="500"/>
                                        <p:tgtEl>
                                          <p:spTgt spid="47"/>
                                        </p:tgtEl>
                                      </p:cBhvr>
                                    </p:animEffect>
                                  </p:childTnLst>
                                </p:cTn>
                              </p:par>
                            </p:childTnLst>
                          </p:cTn>
                        </p:par>
                        <p:par>
                          <p:cTn id="19" fill="hold">
                            <p:stCondLst>
                              <p:cond delay="1649"/>
                            </p:stCondLst>
                            <p:childTnLst>
                              <p:par>
                                <p:cTn id="20" presetID="23" presetClass="entr" presetSubtype="272" fill="hold" nodeType="afterEffect">
                                  <p:stCondLst>
                                    <p:cond delay="0"/>
                                  </p:stCondLst>
                                  <p:childTnLst>
                                    <p:set>
                                      <p:cBhvr>
                                        <p:cTn id="21" dur="1" fill="hold">
                                          <p:stCondLst>
                                            <p:cond delay="0"/>
                                          </p:stCondLst>
                                        </p:cTn>
                                        <p:tgtEl>
                                          <p:spTgt spid="87"/>
                                        </p:tgtEl>
                                        <p:attrNameLst>
                                          <p:attrName>style.visibility</p:attrName>
                                        </p:attrNameLst>
                                      </p:cBhvr>
                                      <p:to>
                                        <p:strVal val="visible"/>
                                      </p:to>
                                    </p:set>
                                    <p:anim calcmode="lin" valueType="num">
                                      <p:cBhvr>
                                        <p:cTn id="22" dur="500" fill="hold"/>
                                        <p:tgtEl>
                                          <p:spTgt spid="87"/>
                                        </p:tgtEl>
                                        <p:attrNameLst>
                                          <p:attrName>ppt_w</p:attrName>
                                        </p:attrNameLst>
                                      </p:cBhvr>
                                      <p:tavLst>
                                        <p:tav tm="0">
                                          <p:val>
                                            <p:strVal val="2/3*#ppt_w"/>
                                          </p:val>
                                        </p:tav>
                                        <p:tav tm="100000">
                                          <p:val>
                                            <p:strVal val="#ppt_w"/>
                                          </p:val>
                                        </p:tav>
                                      </p:tavLst>
                                    </p:anim>
                                    <p:anim calcmode="lin" valueType="num">
                                      <p:cBhvr>
                                        <p:cTn id="23" dur="500" fill="hold"/>
                                        <p:tgtEl>
                                          <p:spTgt spid="87"/>
                                        </p:tgtEl>
                                        <p:attrNameLst>
                                          <p:attrName>ppt_h</p:attrName>
                                        </p:attrNameLst>
                                      </p:cBhvr>
                                      <p:tavLst>
                                        <p:tav tm="0">
                                          <p:val>
                                            <p:strVal val="2/3*#ppt_h"/>
                                          </p:val>
                                        </p:tav>
                                        <p:tav tm="100000">
                                          <p:val>
                                            <p:strVal val="#ppt_h"/>
                                          </p:val>
                                        </p:tav>
                                      </p:tavLst>
                                    </p:anim>
                                  </p:childTnLst>
                                </p:cTn>
                              </p:par>
                              <p:par>
                                <p:cTn id="24" presetID="23" presetClass="entr" presetSubtype="272" fill="hold" nodeType="withEffect">
                                  <p:stCondLst>
                                    <p:cond delay="0"/>
                                  </p:stCondLst>
                                  <p:childTnLst>
                                    <p:set>
                                      <p:cBhvr>
                                        <p:cTn id="25" dur="1" fill="hold">
                                          <p:stCondLst>
                                            <p:cond delay="0"/>
                                          </p:stCondLst>
                                        </p:cTn>
                                        <p:tgtEl>
                                          <p:spTgt spid="88"/>
                                        </p:tgtEl>
                                        <p:attrNameLst>
                                          <p:attrName>style.visibility</p:attrName>
                                        </p:attrNameLst>
                                      </p:cBhvr>
                                      <p:to>
                                        <p:strVal val="visible"/>
                                      </p:to>
                                    </p:set>
                                    <p:anim calcmode="lin" valueType="num">
                                      <p:cBhvr>
                                        <p:cTn id="26" dur="500" fill="hold"/>
                                        <p:tgtEl>
                                          <p:spTgt spid="88"/>
                                        </p:tgtEl>
                                        <p:attrNameLst>
                                          <p:attrName>ppt_w</p:attrName>
                                        </p:attrNameLst>
                                      </p:cBhvr>
                                      <p:tavLst>
                                        <p:tav tm="0">
                                          <p:val>
                                            <p:strVal val="2/3*#ppt_w"/>
                                          </p:val>
                                        </p:tav>
                                        <p:tav tm="100000">
                                          <p:val>
                                            <p:strVal val="#ppt_w"/>
                                          </p:val>
                                        </p:tav>
                                      </p:tavLst>
                                    </p:anim>
                                    <p:anim calcmode="lin" valueType="num">
                                      <p:cBhvr>
                                        <p:cTn id="27" dur="500" fill="hold"/>
                                        <p:tgtEl>
                                          <p:spTgt spid="88"/>
                                        </p:tgtEl>
                                        <p:attrNameLst>
                                          <p:attrName>ppt_h</p:attrName>
                                        </p:attrNameLst>
                                      </p:cBhvr>
                                      <p:tavLst>
                                        <p:tav tm="0">
                                          <p:val>
                                            <p:strVal val="2/3*#ppt_h"/>
                                          </p:val>
                                        </p:tav>
                                        <p:tav tm="100000">
                                          <p:val>
                                            <p:strVal val="#ppt_h"/>
                                          </p:val>
                                        </p:tav>
                                      </p:tavLst>
                                    </p:anim>
                                  </p:childTnLst>
                                </p:cTn>
                              </p:par>
                              <p:par>
                                <p:cTn id="28" presetID="23" presetClass="entr" presetSubtype="272" fill="hold" nodeType="withEffect">
                                  <p:stCondLst>
                                    <p:cond delay="0"/>
                                  </p:stCondLst>
                                  <p:childTnLst>
                                    <p:set>
                                      <p:cBhvr>
                                        <p:cTn id="29" dur="1" fill="hold">
                                          <p:stCondLst>
                                            <p:cond delay="0"/>
                                          </p:stCondLst>
                                        </p:cTn>
                                        <p:tgtEl>
                                          <p:spTgt spid="89"/>
                                        </p:tgtEl>
                                        <p:attrNameLst>
                                          <p:attrName>style.visibility</p:attrName>
                                        </p:attrNameLst>
                                      </p:cBhvr>
                                      <p:to>
                                        <p:strVal val="visible"/>
                                      </p:to>
                                    </p:set>
                                    <p:anim calcmode="lin" valueType="num">
                                      <p:cBhvr>
                                        <p:cTn id="30" dur="500" fill="hold"/>
                                        <p:tgtEl>
                                          <p:spTgt spid="89"/>
                                        </p:tgtEl>
                                        <p:attrNameLst>
                                          <p:attrName>ppt_w</p:attrName>
                                        </p:attrNameLst>
                                      </p:cBhvr>
                                      <p:tavLst>
                                        <p:tav tm="0">
                                          <p:val>
                                            <p:strVal val="2/3*#ppt_w"/>
                                          </p:val>
                                        </p:tav>
                                        <p:tav tm="100000">
                                          <p:val>
                                            <p:strVal val="#ppt_w"/>
                                          </p:val>
                                        </p:tav>
                                      </p:tavLst>
                                    </p:anim>
                                    <p:anim calcmode="lin" valueType="num">
                                      <p:cBhvr>
                                        <p:cTn id="31" dur="500" fill="hold"/>
                                        <p:tgtEl>
                                          <p:spTgt spid="89"/>
                                        </p:tgtEl>
                                        <p:attrNameLst>
                                          <p:attrName>ppt_h</p:attrName>
                                        </p:attrNameLst>
                                      </p:cBhvr>
                                      <p:tavLst>
                                        <p:tav tm="0">
                                          <p:val>
                                            <p:strVal val="2/3*#ppt_h"/>
                                          </p:val>
                                        </p:tav>
                                        <p:tav tm="100000">
                                          <p:val>
                                            <p:strVal val="#ppt_h"/>
                                          </p:val>
                                        </p:tav>
                                      </p:tavLst>
                                    </p:anim>
                                  </p:childTnLst>
                                </p:cTn>
                              </p:par>
                              <p:par>
                                <p:cTn id="32" presetID="23" presetClass="entr" presetSubtype="272" fill="hold" nodeType="withEffect">
                                  <p:stCondLst>
                                    <p:cond delay="0"/>
                                  </p:stCondLst>
                                  <p:childTnLst>
                                    <p:set>
                                      <p:cBhvr>
                                        <p:cTn id="33" dur="1" fill="hold">
                                          <p:stCondLst>
                                            <p:cond delay="0"/>
                                          </p:stCondLst>
                                        </p:cTn>
                                        <p:tgtEl>
                                          <p:spTgt spid="90"/>
                                        </p:tgtEl>
                                        <p:attrNameLst>
                                          <p:attrName>style.visibility</p:attrName>
                                        </p:attrNameLst>
                                      </p:cBhvr>
                                      <p:to>
                                        <p:strVal val="visible"/>
                                      </p:to>
                                    </p:set>
                                    <p:anim calcmode="lin" valueType="num">
                                      <p:cBhvr>
                                        <p:cTn id="34" dur="500" fill="hold"/>
                                        <p:tgtEl>
                                          <p:spTgt spid="90"/>
                                        </p:tgtEl>
                                        <p:attrNameLst>
                                          <p:attrName>ppt_w</p:attrName>
                                        </p:attrNameLst>
                                      </p:cBhvr>
                                      <p:tavLst>
                                        <p:tav tm="0">
                                          <p:val>
                                            <p:strVal val="2/3*#ppt_w"/>
                                          </p:val>
                                        </p:tav>
                                        <p:tav tm="100000">
                                          <p:val>
                                            <p:strVal val="#ppt_w"/>
                                          </p:val>
                                        </p:tav>
                                      </p:tavLst>
                                    </p:anim>
                                    <p:anim calcmode="lin" valueType="num">
                                      <p:cBhvr>
                                        <p:cTn id="35" dur="500" fill="hold"/>
                                        <p:tgtEl>
                                          <p:spTgt spid="90"/>
                                        </p:tgtEl>
                                        <p:attrNameLst>
                                          <p:attrName>ppt_h</p:attrName>
                                        </p:attrNameLst>
                                      </p:cBhvr>
                                      <p:tavLst>
                                        <p:tav tm="0">
                                          <p:val>
                                            <p:strVal val="2/3*#ppt_h"/>
                                          </p:val>
                                        </p:tav>
                                        <p:tav tm="100000">
                                          <p:val>
                                            <p:strVal val="#ppt_h"/>
                                          </p:val>
                                        </p:tav>
                                      </p:tavLst>
                                    </p:anim>
                                  </p:childTnLst>
                                </p:cTn>
                              </p:par>
                            </p:childTnLst>
                          </p:cTn>
                        </p:par>
                        <p:par>
                          <p:cTn id="36" fill="hold">
                            <p:stCondLst>
                              <p:cond delay="2149"/>
                            </p:stCondLst>
                            <p:childTnLst>
                              <p:par>
                                <p:cTn id="37" presetID="22" presetClass="entr" presetSubtype="2" fill="hold" grpId="0" nodeType="after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wipe(right)">
                                      <p:cBhvr>
                                        <p:cTn id="39" dur="500"/>
                                        <p:tgtEl>
                                          <p:spTgt spid="50"/>
                                        </p:tgtEl>
                                      </p:cBhvr>
                                    </p:animEffect>
                                  </p:childTnLst>
                                </p:cTn>
                              </p:par>
                            </p:childTnLst>
                          </p:cTn>
                        </p:par>
                        <p:par>
                          <p:cTn id="40" fill="hold">
                            <p:stCondLst>
                              <p:cond delay="2649"/>
                            </p:stCondLst>
                            <p:childTnLst>
                              <p:par>
                                <p:cTn id="41" presetID="22" presetClass="entr" presetSubtype="2" fill="hold" grpId="0" nodeType="after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wipe(right)">
                                      <p:cBhvr>
                                        <p:cTn id="43" dur="500"/>
                                        <p:tgtEl>
                                          <p:spTgt spid="51"/>
                                        </p:tgtEl>
                                      </p:cBhvr>
                                    </p:animEffect>
                                  </p:childTnLst>
                                </p:cTn>
                              </p:par>
                            </p:childTnLst>
                          </p:cTn>
                        </p:par>
                        <p:par>
                          <p:cTn id="44" fill="hold">
                            <p:stCondLst>
                              <p:cond delay="3149"/>
                            </p:stCondLst>
                            <p:childTnLst>
                              <p:par>
                                <p:cTn id="45" presetID="22" presetClass="entr" presetSubtype="8" fill="hold" grpId="0" nodeType="after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wipe(left)">
                                      <p:cBhvr>
                                        <p:cTn id="47" dur="500"/>
                                        <p:tgtEl>
                                          <p:spTgt spid="48"/>
                                        </p:tgtEl>
                                      </p:cBhvr>
                                    </p:animEffect>
                                  </p:childTnLst>
                                </p:cTn>
                              </p:par>
                            </p:childTnLst>
                          </p:cTn>
                        </p:par>
                        <p:par>
                          <p:cTn id="48" fill="hold">
                            <p:stCondLst>
                              <p:cond delay="3649"/>
                            </p:stCondLst>
                            <p:childTnLst>
                              <p:par>
                                <p:cTn id="49" presetID="22" presetClass="entr" presetSubtype="8" fill="hold" grpId="0" nodeType="afterEffect">
                                  <p:stCondLst>
                                    <p:cond delay="0"/>
                                  </p:stCondLst>
                                  <p:childTnLst>
                                    <p:set>
                                      <p:cBhvr>
                                        <p:cTn id="50" dur="1" fill="hold">
                                          <p:stCondLst>
                                            <p:cond delay="0"/>
                                          </p:stCondLst>
                                        </p:cTn>
                                        <p:tgtEl>
                                          <p:spTgt spid="49"/>
                                        </p:tgtEl>
                                        <p:attrNameLst>
                                          <p:attrName>style.visibility</p:attrName>
                                        </p:attrNameLst>
                                      </p:cBhvr>
                                      <p:to>
                                        <p:strVal val="visible"/>
                                      </p:to>
                                    </p:set>
                                    <p:animEffect transition="in" filter="wipe(left)">
                                      <p:cBhvr>
                                        <p:cTn id="5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48" grpId="0"/>
      <p:bldP spid="49" grpId="0"/>
      <p:bldP spid="50" grpId="0"/>
      <p:bldP spid="5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3"/>
                </a:solidFill>
                <a:latin typeface="微软雅黑" panose="020B0503020204020204" pitchFamily="34" charset="-122"/>
                <a:ea typeface="微软雅黑" panose="020B0503020204020204" pitchFamily="34" charset="-122"/>
              </a:rPr>
              <a:t>教学</a:t>
            </a:r>
            <a:r>
              <a:rPr lang="zh-CN" altLang="en-US" sz="2400" b="1" dirty="0">
                <a:solidFill>
                  <a:schemeClr val="accent3"/>
                </a:solidFill>
                <a:latin typeface="微软雅黑" panose="020B0503020204020204" pitchFamily="34" charset="-122"/>
                <a:ea typeface="微软雅黑" panose="020B0503020204020204" pitchFamily="34" charset="-122"/>
              </a:rPr>
              <a:t>目标</a:t>
            </a:r>
            <a:endParaRPr lang="zh-CN" altLang="en-US" sz="2400" b="1" dirty="0">
              <a:solidFill>
                <a:schemeClr val="accent3"/>
              </a:solidFill>
              <a:latin typeface="微软雅黑" panose="020B0503020204020204" pitchFamily="34" charset="-122"/>
              <a:ea typeface="微软雅黑" panose="020B0503020204020204" pitchFamily="34" charset="-122"/>
            </a:endParaRPr>
          </a:p>
        </p:txBody>
      </p:sp>
      <p:sp>
        <p:nvSpPr>
          <p:cNvPr id="11" name="燕尾形 10"/>
          <p:cNvSpPr/>
          <p:nvPr/>
        </p:nvSpPr>
        <p:spPr>
          <a:xfrm>
            <a:off x="899616" y="3277395"/>
            <a:ext cx="2195513" cy="819150"/>
          </a:xfrm>
          <a:prstGeom prst="chevron">
            <a:avLst>
              <a:gd name="adj" fmla="val 38372"/>
            </a:avLst>
          </a:prstGeom>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zh-CN" altLang="en-US" sz="2400" b="1" dirty="0" smtClean="0">
                <a:solidFill>
                  <a:schemeClr val="bg1"/>
                </a:solidFill>
                <a:latin typeface="微软雅黑" panose="020B0503020204020204" pitchFamily="34" charset="-122"/>
                <a:ea typeface="微软雅黑" panose="020B0503020204020204" pitchFamily="34" charset="-122"/>
              </a:rPr>
              <a:t>知识目标</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2" name="燕尾形 11"/>
          <p:cNvSpPr/>
          <p:nvPr/>
        </p:nvSpPr>
        <p:spPr>
          <a:xfrm>
            <a:off x="3509466" y="3277395"/>
            <a:ext cx="2195513" cy="819150"/>
          </a:xfrm>
          <a:prstGeom prst="chevron">
            <a:avLst>
              <a:gd name="adj" fmla="val 38372"/>
            </a:avLst>
          </a:prstGeom>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zh-CN" altLang="en-US" sz="2400" b="1" dirty="0" smtClean="0">
                <a:solidFill>
                  <a:schemeClr val="bg1"/>
                </a:solidFill>
                <a:latin typeface="微软雅黑" panose="020B0503020204020204" pitchFamily="34" charset="-122"/>
                <a:ea typeface="微软雅黑" panose="020B0503020204020204" pitchFamily="34" charset="-122"/>
              </a:rPr>
              <a:t>技能目标</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5" name="燕尾形 14"/>
          <p:cNvSpPr/>
          <p:nvPr/>
        </p:nvSpPr>
        <p:spPr>
          <a:xfrm>
            <a:off x="6120904" y="3277395"/>
            <a:ext cx="2195512" cy="819150"/>
          </a:xfrm>
          <a:prstGeom prst="chevron">
            <a:avLst>
              <a:gd name="adj" fmla="val 38372"/>
            </a:avLst>
          </a:prstGeom>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zh-CN" altLang="en-US" sz="2400" b="1" dirty="0" smtClean="0">
                <a:solidFill>
                  <a:schemeClr val="bg1"/>
                </a:solidFill>
                <a:latin typeface="微软雅黑" panose="020B0503020204020204" pitchFamily="34" charset="-122"/>
                <a:ea typeface="微软雅黑" panose="020B0503020204020204" pitchFamily="34" charset="-122"/>
              </a:rPr>
              <a:t>素养目标</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1998166" y="4134645"/>
            <a:ext cx="0" cy="360363"/>
          </a:xfrm>
          <a:prstGeom prst="line">
            <a:avLst/>
          </a:prstGeom>
          <a:ln>
            <a:solidFill>
              <a:srgbClr val="70C9C4"/>
            </a:solidFill>
            <a:tailEnd type="ova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608016" y="2858295"/>
            <a:ext cx="0" cy="360363"/>
          </a:xfrm>
          <a:prstGeom prst="line">
            <a:avLst/>
          </a:prstGeom>
          <a:ln>
            <a:solidFill>
              <a:srgbClr val="9EDAD7"/>
            </a:solidFill>
            <a:tailEnd type="ova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7217866" y="4134645"/>
            <a:ext cx="0" cy="360363"/>
          </a:xfrm>
          <a:prstGeom prst="line">
            <a:avLst/>
          </a:prstGeom>
          <a:ln>
            <a:solidFill>
              <a:srgbClr val="70C9C4"/>
            </a:solidFill>
            <a:tailEnd type="ova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899616" y="4617245"/>
            <a:ext cx="2195513" cy="103505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a:latin typeface="+mn-lt"/>
                <a:ea typeface="+mn-ea"/>
              </a:rPr>
              <a:t>输入标题</a:t>
            </a:r>
            <a:endParaRPr lang="en-US" altLang="zh-CN" sz="1600" b="1" dirty="0">
              <a:latin typeface="+mn-lt"/>
              <a:ea typeface="+mn-ea"/>
            </a:endParaRPr>
          </a:p>
          <a:p>
            <a:pPr algn="ctr" eaLnBrk="1" fontAlgn="auto" hangingPunct="1">
              <a:lnSpc>
                <a:spcPct val="125000"/>
              </a:lnSpc>
              <a:spcBef>
                <a:spcPts val="0"/>
              </a:spcBef>
              <a:spcAft>
                <a:spcPts val="0"/>
              </a:spcAft>
              <a:defRPr/>
            </a:pPr>
            <a:r>
              <a:rPr lang="zh-CN" altLang="en-US" sz="1100" dirty="0">
                <a:solidFill>
                  <a:schemeClr val="accent3"/>
                </a:solidFill>
                <a:latin typeface="+mn-lt"/>
                <a:ea typeface="+mn-ea"/>
              </a:rPr>
              <a:t>点击此处输入文字点击此处输入文字点击此处输入文字点击此处输入文字点击此处输入文字</a:t>
            </a:r>
            <a:endParaRPr lang="zh-CN" altLang="en-US" sz="1100" dirty="0">
              <a:solidFill>
                <a:schemeClr val="accent3"/>
              </a:solidFill>
              <a:latin typeface="+mn-lt"/>
              <a:ea typeface="+mn-ea"/>
            </a:endParaRPr>
          </a:p>
        </p:txBody>
      </p:sp>
      <p:sp>
        <p:nvSpPr>
          <p:cNvPr id="21" name="TextBox 20"/>
          <p:cNvSpPr txBox="1"/>
          <p:nvPr/>
        </p:nvSpPr>
        <p:spPr>
          <a:xfrm>
            <a:off x="6120904" y="4617245"/>
            <a:ext cx="2195512" cy="103505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a:latin typeface="+mn-lt"/>
                <a:ea typeface="+mn-ea"/>
              </a:rPr>
              <a:t>输入标题</a:t>
            </a:r>
            <a:endParaRPr lang="en-US" altLang="zh-CN" sz="1600" b="1" dirty="0">
              <a:latin typeface="+mn-lt"/>
              <a:ea typeface="+mn-ea"/>
            </a:endParaRPr>
          </a:p>
          <a:p>
            <a:pPr algn="ctr" eaLnBrk="1" fontAlgn="auto" hangingPunct="1">
              <a:lnSpc>
                <a:spcPct val="125000"/>
              </a:lnSpc>
              <a:spcBef>
                <a:spcPts val="0"/>
              </a:spcBef>
              <a:spcAft>
                <a:spcPts val="0"/>
              </a:spcAft>
              <a:defRPr/>
            </a:pPr>
            <a:r>
              <a:rPr lang="zh-CN" altLang="en-US" sz="1100" dirty="0">
                <a:solidFill>
                  <a:schemeClr val="accent3"/>
                </a:solidFill>
                <a:latin typeface="+mn-lt"/>
                <a:ea typeface="+mn-ea"/>
              </a:rPr>
              <a:t>点击此处输入文字点击此处输入文字点击此处输入文字点击此处输入文字点击此处输入文字</a:t>
            </a:r>
            <a:endParaRPr lang="zh-CN" altLang="en-US" sz="1100" dirty="0">
              <a:solidFill>
                <a:schemeClr val="accent3"/>
              </a:solidFill>
              <a:latin typeface="+mn-lt"/>
              <a:ea typeface="+mn-ea"/>
            </a:endParaRPr>
          </a:p>
        </p:txBody>
      </p:sp>
      <p:sp>
        <p:nvSpPr>
          <p:cNvPr id="22" name="TextBox 21"/>
          <p:cNvSpPr txBox="1"/>
          <p:nvPr/>
        </p:nvSpPr>
        <p:spPr>
          <a:xfrm>
            <a:off x="3509466" y="1804195"/>
            <a:ext cx="2195513" cy="103505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a:latin typeface="+mn-lt"/>
                <a:ea typeface="+mn-ea"/>
              </a:rPr>
              <a:t>输入标题</a:t>
            </a:r>
            <a:endParaRPr lang="en-US" altLang="zh-CN" sz="1600" b="1" dirty="0">
              <a:latin typeface="+mn-lt"/>
              <a:ea typeface="+mn-ea"/>
            </a:endParaRPr>
          </a:p>
          <a:p>
            <a:pPr algn="ctr" eaLnBrk="1" fontAlgn="auto" hangingPunct="1">
              <a:lnSpc>
                <a:spcPct val="125000"/>
              </a:lnSpc>
              <a:spcBef>
                <a:spcPts val="0"/>
              </a:spcBef>
              <a:spcAft>
                <a:spcPts val="0"/>
              </a:spcAft>
              <a:defRPr/>
            </a:pPr>
            <a:r>
              <a:rPr lang="zh-CN" altLang="en-US" sz="1100" dirty="0">
                <a:solidFill>
                  <a:schemeClr val="accent3"/>
                </a:solidFill>
                <a:latin typeface="+mn-lt"/>
                <a:ea typeface="+mn-ea"/>
              </a:rPr>
              <a:t>点击此处输入文字点击此处输入文字点击此处输入文字点击此处输入文字点击此处输入文字</a:t>
            </a:r>
            <a:endParaRPr lang="zh-CN" altLang="en-US" sz="1100" dirty="0">
              <a:solidFill>
                <a:schemeClr val="accent3"/>
              </a:solidFill>
              <a:latin typeface="+mn-lt"/>
              <a:ea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2" presetClass="entr" presetSubtype="8"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right)">
                                      <p:cBhvr>
                                        <p:cTn id="12" dur="500"/>
                                        <p:tgtEl>
                                          <p:spTgt spid="3"/>
                                        </p:tgtEl>
                                      </p:cBhvr>
                                    </p:animEffect>
                                  </p:childTnLst>
                                </p:cTn>
                              </p:par>
                            </p:childTnLst>
                          </p:cTn>
                        </p:par>
                        <p:par>
                          <p:cTn id="13" fill="hold">
                            <p:stCondLst>
                              <p:cond delay="1149"/>
                            </p:stCondLst>
                            <p:childTnLst>
                              <p:par>
                                <p:cTn id="14" presetID="12" presetClass="entr" presetSubtype="8"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p:tgtEl>
                                          <p:spTgt spid="11"/>
                                        </p:tgtEl>
                                        <p:attrNameLst>
                                          <p:attrName>ppt_x</p:attrName>
                                        </p:attrNameLst>
                                      </p:cBhvr>
                                      <p:tavLst>
                                        <p:tav tm="0">
                                          <p:val>
                                            <p:strVal val="#ppt_x-#ppt_w*1.125000"/>
                                          </p:val>
                                        </p:tav>
                                        <p:tav tm="100000">
                                          <p:val>
                                            <p:strVal val="#ppt_x"/>
                                          </p:val>
                                        </p:tav>
                                      </p:tavLst>
                                    </p:anim>
                                    <p:animEffect transition="in" filter="wipe(right)">
                                      <p:cBhvr>
                                        <p:cTn id="17" dur="500"/>
                                        <p:tgtEl>
                                          <p:spTgt spid="11"/>
                                        </p:tgtEl>
                                      </p:cBhvr>
                                    </p:animEffect>
                                  </p:childTnLst>
                                </p:cTn>
                              </p:par>
                            </p:childTnLst>
                          </p:cTn>
                        </p:par>
                        <p:par>
                          <p:cTn id="18" fill="hold">
                            <p:stCondLst>
                              <p:cond delay="1649"/>
                            </p:stCondLst>
                            <p:childTnLst>
                              <p:par>
                                <p:cTn id="19" presetID="22" presetClass="entr" presetSubtype="1"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up)">
                                      <p:cBhvr>
                                        <p:cTn id="21" dur="500"/>
                                        <p:tgtEl>
                                          <p:spTgt spid="17"/>
                                        </p:tgtEl>
                                      </p:cBhvr>
                                    </p:animEffect>
                                  </p:childTnLst>
                                </p:cTn>
                              </p:par>
                            </p:childTnLst>
                          </p:cTn>
                        </p:par>
                        <p:par>
                          <p:cTn id="22" fill="hold">
                            <p:stCondLst>
                              <p:cond delay="2149"/>
                            </p:stCondLst>
                            <p:childTnLst>
                              <p:par>
                                <p:cTn id="23" presetID="10" presetClass="entr" presetSubtype="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childTnLst>
                          </p:cTn>
                        </p:par>
                        <p:par>
                          <p:cTn id="26" fill="hold">
                            <p:stCondLst>
                              <p:cond delay="2649"/>
                            </p:stCondLst>
                            <p:childTnLst>
                              <p:par>
                                <p:cTn id="27" presetID="12" presetClass="entr" presetSubtype="8"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p:tgtEl>
                                          <p:spTgt spid="12"/>
                                        </p:tgtEl>
                                        <p:attrNameLst>
                                          <p:attrName>ppt_x</p:attrName>
                                        </p:attrNameLst>
                                      </p:cBhvr>
                                      <p:tavLst>
                                        <p:tav tm="0">
                                          <p:val>
                                            <p:strVal val="#ppt_x-#ppt_w*1.125000"/>
                                          </p:val>
                                        </p:tav>
                                        <p:tav tm="100000">
                                          <p:val>
                                            <p:strVal val="#ppt_x"/>
                                          </p:val>
                                        </p:tav>
                                      </p:tavLst>
                                    </p:anim>
                                    <p:animEffect transition="in" filter="wipe(right)">
                                      <p:cBhvr>
                                        <p:cTn id="30" dur="500"/>
                                        <p:tgtEl>
                                          <p:spTgt spid="12"/>
                                        </p:tgtEl>
                                      </p:cBhvr>
                                    </p:animEffect>
                                  </p:childTnLst>
                                </p:cTn>
                              </p:par>
                            </p:childTnLst>
                          </p:cTn>
                        </p:par>
                        <p:par>
                          <p:cTn id="31" fill="hold">
                            <p:stCondLst>
                              <p:cond delay="3149"/>
                            </p:stCondLst>
                            <p:childTnLst>
                              <p:par>
                                <p:cTn id="32" presetID="22" presetClass="entr" presetSubtype="4"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down)">
                                      <p:cBhvr>
                                        <p:cTn id="34" dur="500"/>
                                        <p:tgtEl>
                                          <p:spTgt spid="18"/>
                                        </p:tgtEl>
                                      </p:cBhvr>
                                    </p:animEffect>
                                  </p:childTnLst>
                                </p:cTn>
                              </p:par>
                            </p:childTnLst>
                          </p:cTn>
                        </p:par>
                        <p:par>
                          <p:cTn id="35" fill="hold">
                            <p:stCondLst>
                              <p:cond delay="3649"/>
                            </p:stCondLst>
                            <p:childTnLst>
                              <p:par>
                                <p:cTn id="36" presetID="10" presetClass="entr" presetSubtype="0"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childTnLst>
                                </p:cTn>
                              </p:par>
                            </p:childTnLst>
                          </p:cTn>
                        </p:par>
                        <p:par>
                          <p:cTn id="39" fill="hold">
                            <p:stCondLst>
                              <p:cond delay="4149"/>
                            </p:stCondLst>
                            <p:childTnLst>
                              <p:par>
                                <p:cTn id="40" presetID="12" presetClass="entr" presetSubtype="8"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p:tgtEl>
                                          <p:spTgt spid="15"/>
                                        </p:tgtEl>
                                        <p:attrNameLst>
                                          <p:attrName>ppt_x</p:attrName>
                                        </p:attrNameLst>
                                      </p:cBhvr>
                                      <p:tavLst>
                                        <p:tav tm="0">
                                          <p:val>
                                            <p:strVal val="#ppt_x-#ppt_w*1.125000"/>
                                          </p:val>
                                        </p:tav>
                                        <p:tav tm="100000">
                                          <p:val>
                                            <p:strVal val="#ppt_x"/>
                                          </p:val>
                                        </p:tav>
                                      </p:tavLst>
                                    </p:anim>
                                    <p:animEffect transition="in" filter="wipe(right)">
                                      <p:cBhvr>
                                        <p:cTn id="43" dur="500"/>
                                        <p:tgtEl>
                                          <p:spTgt spid="15"/>
                                        </p:tgtEl>
                                      </p:cBhvr>
                                    </p:animEffect>
                                  </p:childTnLst>
                                </p:cTn>
                              </p:par>
                            </p:childTnLst>
                          </p:cTn>
                        </p:par>
                        <p:par>
                          <p:cTn id="44" fill="hold">
                            <p:stCondLst>
                              <p:cond delay="4649"/>
                            </p:stCondLst>
                            <p:childTnLst>
                              <p:par>
                                <p:cTn id="45" presetID="22" presetClass="entr" presetSubtype="1" fill="hold"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up)">
                                      <p:cBhvr>
                                        <p:cTn id="47" dur="500"/>
                                        <p:tgtEl>
                                          <p:spTgt spid="19"/>
                                        </p:tgtEl>
                                      </p:cBhvr>
                                    </p:animEffect>
                                  </p:childTnLst>
                                </p:cTn>
                              </p:par>
                            </p:childTnLst>
                          </p:cTn>
                        </p:par>
                        <p:par>
                          <p:cTn id="48" fill="hold">
                            <p:stCondLst>
                              <p:cond delay="5149"/>
                            </p:stCondLst>
                            <p:childTnLst>
                              <p:par>
                                <p:cTn id="49" presetID="10" presetClass="entr" presetSubtype="0"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11" grpId="0" animBg="1"/>
      <p:bldP spid="12" grpId="0" animBg="1"/>
      <p:bldP spid="15" grpId="0" animBg="1"/>
      <p:bldP spid="20" grpId="0"/>
      <p:bldP spid="21" grpId="0"/>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3"/>
                </a:solidFill>
                <a:latin typeface="微软雅黑" panose="020B0503020204020204" pitchFamily="34" charset="-122"/>
                <a:ea typeface="微软雅黑" panose="020B0503020204020204" pitchFamily="34" charset="-122"/>
              </a:rPr>
              <a:t>教学重点</a:t>
            </a:r>
            <a:endParaRPr lang="zh-CN" altLang="en-US" sz="2400" b="1" dirty="0">
              <a:solidFill>
                <a:schemeClr val="accent3"/>
              </a:solidFill>
              <a:latin typeface="微软雅黑" panose="020B0503020204020204" pitchFamily="34" charset="-122"/>
              <a:ea typeface="微软雅黑" panose="020B0503020204020204" pitchFamily="34" charset="-122"/>
            </a:endParaRPr>
          </a:p>
        </p:txBody>
      </p:sp>
      <p:grpSp>
        <p:nvGrpSpPr>
          <p:cNvPr id="13" name="组合 12"/>
          <p:cNvGrpSpPr/>
          <p:nvPr/>
        </p:nvGrpSpPr>
        <p:grpSpPr bwMode="auto">
          <a:xfrm>
            <a:off x="1485731" y="3655219"/>
            <a:ext cx="1876425" cy="1878012"/>
            <a:chOff x="2343396" y="3701003"/>
            <a:chExt cx="1876938" cy="1876938"/>
          </a:xfrm>
        </p:grpSpPr>
        <p:sp>
          <p:nvSpPr>
            <p:cNvPr id="14" name="任意多边形 13"/>
            <p:cNvSpPr/>
            <p:nvPr/>
          </p:nvSpPr>
          <p:spPr>
            <a:xfrm>
              <a:off x="2343396" y="3701003"/>
              <a:ext cx="1876938" cy="1876938"/>
            </a:xfrm>
            <a:custGeom>
              <a:avLst/>
              <a:gdLst>
                <a:gd name="connsiteX0" fmla="*/ 1542759 w 2173499"/>
                <a:gd name="connsiteY0" fmla="*/ 346539 h 2173499"/>
                <a:gd name="connsiteX1" fmla="*/ 1711823 w 2173499"/>
                <a:gd name="connsiteY1" fmla="*/ 204670 h 2173499"/>
                <a:gd name="connsiteX2" fmla="*/ 1846885 w 2173499"/>
                <a:gd name="connsiteY2" fmla="*/ 318001 h 2173499"/>
                <a:gd name="connsiteX3" fmla="*/ 1736529 w 2173499"/>
                <a:gd name="connsiteY3" fmla="*/ 509132 h 2173499"/>
                <a:gd name="connsiteX4" fmla="*/ 1911871 w 2173499"/>
                <a:gd name="connsiteY4" fmla="*/ 812833 h 2173499"/>
                <a:gd name="connsiteX5" fmla="*/ 2132573 w 2173499"/>
                <a:gd name="connsiteY5" fmla="*/ 812827 h 2173499"/>
                <a:gd name="connsiteX6" fmla="*/ 2163189 w 2173499"/>
                <a:gd name="connsiteY6" fmla="*/ 986460 h 2173499"/>
                <a:gd name="connsiteX7" fmla="*/ 1955795 w 2173499"/>
                <a:gd name="connsiteY7" fmla="*/ 1061939 h 2173499"/>
                <a:gd name="connsiteX8" fmla="*/ 1894899 w 2173499"/>
                <a:gd name="connsiteY8" fmla="*/ 1407295 h 2173499"/>
                <a:gd name="connsiteX9" fmla="*/ 2063971 w 2173499"/>
                <a:gd name="connsiteY9" fmla="*/ 1549155 h 2173499"/>
                <a:gd name="connsiteX10" fmla="*/ 1975815 w 2173499"/>
                <a:gd name="connsiteY10" fmla="*/ 1701845 h 2173499"/>
                <a:gd name="connsiteX11" fmla="*/ 1768425 w 2173499"/>
                <a:gd name="connsiteY11" fmla="*/ 1626355 h 2173499"/>
                <a:gd name="connsiteX12" fmla="*/ 1499786 w 2173499"/>
                <a:gd name="connsiteY12" fmla="*/ 1851770 h 2173499"/>
                <a:gd name="connsiteX13" fmla="*/ 1538116 w 2173499"/>
                <a:gd name="connsiteY13" fmla="*/ 2069118 h 2173499"/>
                <a:gd name="connsiteX14" fmla="*/ 1372437 w 2173499"/>
                <a:gd name="connsiteY14" fmla="*/ 2129420 h 2173499"/>
                <a:gd name="connsiteX15" fmla="*/ 1262091 w 2173499"/>
                <a:gd name="connsiteY15" fmla="*/ 1938284 h 2173499"/>
                <a:gd name="connsiteX16" fmla="*/ 911407 w 2173499"/>
                <a:gd name="connsiteY16" fmla="*/ 1938284 h 2173499"/>
                <a:gd name="connsiteX17" fmla="*/ 801062 w 2173499"/>
                <a:gd name="connsiteY17" fmla="*/ 2129420 h 2173499"/>
                <a:gd name="connsiteX18" fmla="*/ 635383 w 2173499"/>
                <a:gd name="connsiteY18" fmla="*/ 2069118 h 2173499"/>
                <a:gd name="connsiteX19" fmla="*/ 673713 w 2173499"/>
                <a:gd name="connsiteY19" fmla="*/ 1851770 h 2173499"/>
                <a:gd name="connsiteX20" fmla="*/ 405074 w 2173499"/>
                <a:gd name="connsiteY20" fmla="*/ 1626355 h 2173499"/>
                <a:gd name="connsiteX21" fmla="*/ 197684 w 2173499"/>
                <a:gd name="connsiteY21" fmla="*/ 1701845 h 2173499"/>
                <a:gd name="connsiteX22" fmla="*/ 109528 w 2173499"/>
                <a:gd name="connsiteY22" fmla="*/ 1549155 h 2173499"/>
                <a:gd name="connsiteX23" fmla="*/ 278600 w 2173499"/>
                <a:gd name="connsiteY23" fmla="*/ 1407295 h 2173499"/>
                <a:gd name="connsiteX24" fmla="*/ 217704 w 2173499"/>
                <a:gd name="connsiteY24" fmla="*/ 1061939 h 2173499"/>
                <a:gd name="connsiteX25" fmla="*/ 10310 w 2173499"/>
                <a:gd name="connsiteY25" fmla="*/ 986460 h 2173499"/>
                <a:gd name="connsiteX26" fmla="*/ 40926 w 2173499"/>
                <a:gd name="connsiteY26" fmla="*/ 812827 h 2173499"/>
                <a:gd name="connsiteX27" fmla="*/ 261628 w 2173499"/>
                <a:gd name="connsiteY27" fmla="*/ 812833 h 2173499"/>
                <a:gd name="connsiteX28" fmla="*/ 436970 w 2173499"/>
                <a:gd name="connsiteY28" fmla="*/ 509132 h 2173499"/>
                <a:gd name="connsiteX29" fmla="*/ 326614 w 2173499"/>
                <a:gd name="connsiteY29" fmla="*/ 318001 h 2173499"/>
                <a:gd name="connsiteX30" fmla="*/ 461676 w 2173499"/>
                <a:gd name="connsiteY30" fmla="*/ 204670 h 2173499"/>
                <a:gd name="connsiteX31" fmla="*/ 630740 w 2173499"/>
                <a:gd name="connsiteY31" fmla="*/ 346539 h 2173499"/>
                <a:gd name="connsiteX32" fmla="*/ 960275 w 2173499"/>
                <a:gd name="connsiteY32" fmla="*/ 226598 h 2173499"/>
                <a:gd name="connsiteX33" fmla="*/ 998594 w 2173499"/>
                <a:gd name="connsiteY33" fmla="*/ 9249 h 2173499"/>
                <a:gd name="connsiteX34" fmla="*/ 1174905 w 2173499"/>
                <a:gd name="connsiteY34" fmla="*/ 9249 h 2173499"/>
                <a:gd name="connsiteX35" fmla="*/ 1213224 w 2173499"/>
                <a:gd name="connsiteY35" fmla="*/ 226598 h 2173499"/>
                <a:gd name="connsiteX36" fmla="*/ 1542759 w 2173499"/>
                <a:gd name="connsiteY36" fmla="*/ 346539 h 2173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73499" h="2173499">
                  <a:moveTo>
                    <a:pt x="1542759" y="346539"/>
                  </a:moveTo>
                  <a:lnTo>
                    <a:pt x="1711823" y="204670"/>
                  </a:lnTo>
                  <a:lnTo>
                    <a:pt x="1846885" y="318001"/>
                  </a:lnTo>
                  <a:lnTo>
                    <a:pt x="1736529" y="509132"/>
                  </a:lnTo>
                  <a:cubicBezTo>
                    <a:pt x="1814998" y="597405"/>
                    <a:pt x="1874659" y="700740"/>
                    <a:pt x="1911871" y="812833"/>
                  </a:cubicBezTo>
                  <a:lnTo>
                    <a:pt x="2132573" y="812827"/>
                  </a:lnTo>
                  <a:lnTo>
                    <a:pt x="2163189" y="986460"/>
                  </a:lnTo>
                  <a:lnTo>
                    <a:pt x="1955795" y="1061939"/>
                  </a:lnTo>
                  <a:cubicBezTo>
                    <a:pt x="1959166" y="1179999"/>
                    <a:pt x="1938446" y="1297508"/>
                    <a:pt x="1894899" y="1407295"/>
                  </a:cubicBezTo>
                  <a:lnTo>
                    <a:pt x="2063971" y="1549155"/>
                  </a:lnTo>
                  <a:lnTo>
                    <a:pt x="1975815" y="1701845"/>
                  </a:lnTo>
                  <a:lnTo>
                    <a:pt x="1768425" y="1626355"/>
                  </a:lnTo>
                  <a:cubicBezTo>
                    <a:pt x="1695119" y="1718961"/>
                    <a:pt x="1603714" y="1795659"/>
                    <a:pt x="1499786" y="1851770"/>
                  </a:cubicBezTo>
                  <a:lnTo>
                    <a:pt x="1538116" y="2069118"/>
                  </a:lnTo>
                  <a:lnTo>
                    <a:pt x="1372437" y="2129420"/>
                  </a:lnTo>
                  <a:lnTo>
                    <a:pt x="1262091" y="1938284"/>
                  </a:lnTo>
                  <a:cubicBezTo>
                    <a:pt x="1146410" y="1962104"/>
                    <a:pt x="1027088" y="1962104"/>
                    <a:pt x="911407" y="1938284"/>
                  </a:cubicBezTo>
                  <a:lnTo>
                    <a:pt x="801062" y="2129420"/>
                  </a:lnTo>
                  <a:lnTo>
                    <a:pt x="635383" y="2069118"/>
                  </a:lnTo>
                  <a:lnTo>
                    <a:pt x="673713" y="1851770"/>
                  </a:lnTo>
                  <a:cubicBezTo>
                    <a:pt x="569785" y="1795659"/>
                    <a:pt x="478379" y="1718961"/>
                    <a:pt x="405074" y="1626355"/>
                  </a:cubicBezTo>
                  <a:lnTo>
                    <a:pt x="197684" y="1701845"/>
                  </a:lnTo>
                  <a:lnTo>
                    <a:pt x="109528" y="1549155"/>
                  </a:lnTo>
                  <a:lnTo>
                    <a:pt x="278600" y="1407295"/>
                  </a:lnTo>
                  <a:cubicBezTo>
                    <a:pt x="235054" y="1297508"/>
                    <a:pt x="214334" y="1179999"/>
                    <a:pt x="217704" y="1061939"/>
                  </a:cubicBezTo>
                  <a:lnTo>
                    <a:pt x="10310" y="986460"/>
                  </a:lnTo>
                  <a:lnTo>
                    <a:pt x="40926" y="812827"/>
                  </a:lnTo>
                  <a:lnTo>
                    <a:pt x="261628" y="812833"/>
                  </a:lnTo>
                  <a:cubicBezTo>
                    <a:pt x="298840" y="700740"/>
                    <a:pt x="358500" y="597405"/>
                    <a:pt x="436970" y="509132"/>
                  </a:cubicBezTo>
                  <a:lnTo>
                    <a:pt x="326614" y="318001"/>
                  </a:lnTo>
                  <a:lnTo>
                    <a:pt x="461676" y="204670"/>
                  </a:lnTo>
                  <a:lnTo>
                    <a:pt x="630740" y="346539"/>
                  </a:lnTo>
                  <a:cubicBezTo>
                    <a:pt x="731298" y="284590"/>
                    <a:pt x="843423" y="243780"/>
                    <a:pt x="960275" y="226598"/>
                  </a:cubicBezTo>
                  <a:lnTo>
                    <a:pt x="998594" y="9249"/>
                  </a:lnTo>
                  <a:lnTo>
                    <a:pt x="1174905" y="9249"/>
                  </a:lnTo>
                  <a:lnTo>
                    <a:pt x="1213224" y="226598"/>
                  </a:lnTo>
                  <a:cubicBezTo>
                    <a:pt x="1330076" y="243780"/>
                    <a:pt x="1442201" y="284590"/>
                    <a:pt x="1542759" y="346539"/>
                  </a:cubicBezTo>
                  <a:close/>
                </a:path>
              </a:pathLst>
            </a:custGeom>
          </p:spPr>
          <p:style>
            <a:lnRef idx="1">
              <a:schemeClr val="accent3"/>
            </a:lnRef>
            <a:fillRef idx="3">
              <a:schemeClr val="accent3"/>
            </a:fillRef>
            <a:effectRef idx="2">
              <a:schemeClr val="accent3"/>
            </a:effectRef>
            <a:fontRef idx="minor">
              <a:schemeClr val="lt1"/>
            </a:fontRef>
          </p:style>
          <p:txBody>
            <a:bodyPr lIns="487770" tIns="559932" rIns="487770" bIns="597944" spcCol="1270" anchor="ctr"/>
            <a:lstStyle/>
            <a:p>
              <a:pPr algn="ctr" defTabSz="1778000" eaLnBrk="1" fontAlgn="auto" hangingPunct="1">
                <a:lnSpc>
                  <a:spcPct val="90000"/>
                </a:lnSpc>
                <a:spcAft>
                  <a:spcPct val="35000"/>
                </a:spcAft>
                <a:defRPr/>
              </a:pPr>
              <a:endParaRPr lang="zh-CN" altLang="en-US" sz="4000"/>
            </a:p>
          </p:txBody>
        </p:sp>
        <p:grpSp>
          <p:nvGrpSpPr>
            <p:cNvPr id="16" name="组合 15"/>
            <p:cNvGrpSpPr/>
            <p:nvPr/>
          </p:nvGrpSpPr>
          <p:grpSpPr>
            <a:xfrm>
              <a:off x="3010891" y="4244471"/>
              <a:ext cx="541949" cy="790002"/>
              <a:chOff x="3483951" y="3689703"/>
              <a:chExt cx="335391" cy="488901"/>
            </a:xfrm>
            <a:solidFill>
              <a:schemeClr val="bg1"/>
            </a:solidFill>
          </p:grpSpPr>
          <p:sp>
            <p:nvSpPr>
              <p:cNvPr id="23" name="AutoShape 113"/>
              <p:cNvSpPr/>
              <p:nvPr/>
            </p:nvSpPr>
            <p:spPr bwMode="auto">
              <a:xfrm>
                <a:off x="3483951" y="3689703"/>
                <a:ext cx="335391" cy="488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24" name="AutoShape 114"/>
              <p:cNvSpPr/>
              <p:nvPr/>
            </p:nvSpPr>
            <p:spPr bwMode="auto">
              <a:xfrm>
                <a:off x="3559873" y="3766460"/>
                <a:ext cx="99281" cy="992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grpSp>
      <p:grpSp>
        <p:nvGrpSpPr>
          <p:cNvPr id="25" name="组合 24"/>
          <p:cNvGrpSpPr/>
          <p:nvPr/>
        </p:nvGrpSpPr>
        <p:grpSpPr bwMode="auto">
          <a:xfrm>
            <a:off x="1007894" y="2120106"/>
            <a:ext cx="1638300" cy="1638300"/>
            <a:chOff x="1865630" y="2165326"/>
            <a:chExt cx="1638056" cy="1638056"/>
          </a:xfrm>
        </p:grpSpPr>
        <p:sp>
          <p:nvSpPr>
            <p:cNvPr id="26" name="任意多边形 25"/>
            <p:cNvSpPr/>
            <p:nvPr/>
          </p:nvSpPr>
          <p:spPr>
            <a:xfrm>
              <a:off x="1865630" y="2165326"/>
              <a:ext cx="1638056" cy="1638056"/>
            </a:xfrm>
            <a:custGeom>
              <a:avLst/>
              <a:gdLst>
                <a:gd name="connsiteX0" fmla="*/ 1158877 w 1548789"/>
                <a:gd name="connsiteY0" fmla="*/ 392269 h 1548789"/>
                <a:gd name="connsiteX1" fmla="*/ 1387375 w 1548789"/>
                <a:gd name="connsiteY1" fmla="*/ 323404 h 1548789"/>
                <a:gd name="connsiteX2" fmla="*/ 1471455 w 1548789"/>
                <a:gd name="connsiteY2" fmla="*/ 469033 h 1548789"/>
                <a:gd name="connsiteX3" fmla="*/ 1297566 w 1548789"/>
                <a:gd name="connsiteY3" fmla="*/ 632486 h 1548789"/>
                <a:gd name="connsiteX4" fmla="*/ 1297566 w 1548789"/>
                <a:gd name="connsiteY4" fmla="*/ 916303 h 1548789"/>
                <a:gd name="connsiteX5" fmla="*/ 1471455 w 1548789"/>
                <a:gd name="connsiteY5" fmla="*/ 1079756 h 1548789"/>
                <a:gd name="connsiteX6" fmla="*/ 1387375 w 1548789"/>
                <a:gd name="connsiteY6" fmla="*/ 1225385 h 1548789"/>
                <a:gd name="connsiteX7" fmla="*/ 1158877 w 1548789"/>
                <a:gd name="connsiteY7" fmla="*/ 1156520 h 1548789"/>
                <a:gd name="connsiteX8" fmla="*/ 913084 w 1548789"/>
                <a:gd name="connsiteY8" fmla="*/ 1298429 h 1548789"/>
                <a:gd name="connsiteX9" fmla="*/ 858474 w 1548789"/>
                <a:gd name="connsiteY9" fmla="*/ 1530747 h 1548789"/>
                <a:gd name="connsiteX10" fmla="*/ 690315 w 1548789"/>
                <a:gd name="connsiteY10" fmla="*/ 1530747 h 1548789"/>
                <a:gd name="connsiteX11" fmla="*/ 635705 w 1548789"/>
                <a:gd name="connsiteY11" fmla="*/ 1298429 h 1548789"/>
                <a:gd name="connsiteX12" fmla="*/ 389912 w 1548789"/>
                <a:gd name="connsiteY12" fmla="*/ 1156520 h 1548789"/>
                <a:gd name="connsiteX13" fmla="*/ 161414 w 1548789"/>
                <a:gd name="connsiteY13" fmla="*/ 1225385 h 1548789"/>
                <a:gd name="connsiteX14" fmla="*/ 77334 w 1548789"/>
                <a:gd name="connsiteY14" fmla="*/ 1079756 h 1548789"/>
                <a:gd name="connsiteX15" fmla="*/ 251223 w 1548789"/>
                <a:gd name="connsiteY15" fmla="*/ 916303 h 1548789"/>
                <a:gd name="connsiteX16" fmla="*/ 251223 w 1548789"/>
                <a:gd name="connsiteY16" fmla="*/ 632486 h 1548789"/>
                <a:gd name="connsiteX17" fmla="*/ 77334 w 1548789"/>
                <a:gd name="connsiteY17" fmla="*/ 469033 h 1548789"/>
                <a:gd name="connsiteX18" fmla="*/ 161414 w 1548789"/>
                <a:gd name="connsiteY18" fmla="*/ 323404 h 1548789"/>
                <a:gd name="connsiteX19" fmla="*/ 389912 w 1548789"/>
                <a:gd name="connsiteY19" fmla="*/ 392269 h 1548789"/>
                <a:gd name="connsiteX20" fmla="*/ 635705 w 1548789"/>
                <a:gd name="connsiteY20" fmla="*/ 250360 h 1548789"/>
                <a:gd name="connsiteX21" fmla="*/ 690315 w 1548789"/>
                <a:gd name="connsiteY21" fmla="*/ 18042 h 1548789"/>
                <a:gd name="connsiteX22" fmla="*/ 858474 w 1548789"/>
                <a:gd name="connsiteY22" fmla="*/ 18042 h 1548789"/>
                <a:gd name="connsiteX23" fmla="*/ 913084 w 1548789"/>
                <a:gd name="connsiteY23" fmla="*/ 250360 h 1548789"/>
                <a:gd name="connsiteX24" fmla="*/ 1158877 w 1548789"/>
                <a:gd name="connsiteY24" fmla="*/ 392269 h 1548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48789" h="1548789">
                  <a:moveTo>
                    <a:pt x="996873" y="391771"/>
                  </a:moveTo>
                  <a:lnTo>
                    <a:pt x="1162531" y="289172"/>
                  </a:lnTo>
                  <a:lnTo>
                    <a:pt x="1259618" y="386258"/>
                  </a:lnTo>
                  <a:lnTo>
                    <a:pt x="1157018" y="551916"/>
                  </a:lnTo>
                  <a:cubicBezTo>
                    <a:pt x="1196535" y="619878"/>
                    <a:pt x="1217237" y="697139"/>
                    <a:pt x="1216995" y="775755"/>
                  </a:cubicBezTo>
                  <a:lnTo>
                    <a:pt x="1388679" y="867919"/>
                  </a:lnTo>
                  <a:lnTo>
                    <a:pt x="1353142" y="1000541"/>
                  </a:lnTo>
                  <a:lnTo>
                    <a:pt x="1158379" y="994516"/>
                  </a:lnTo>
                  <a:cubicBezTo>
                    <a:pt x="1119280" y="1062720"/>
                    <a:pt x="1062721" y="1119280"/>
                    <a:pt x="994517" y="1158379"/>
                  </a:cubicBezTo>
                  <a:lnTo>
                    <a:pt x="1000542" y="1353142"/>
                  </a:lnTo>
                  <a:lnTo>
                    <a:pt x="867919" y="1388678"/>
                  </a:lnTo>
                  <a:lnTo>
                    <a:pt x="775755" y="1216996"/>
                  </a:lnTo>
                  <a:cubicBezTo>
                    <a:pt x="697139" y="1217238"/>
                    <a:pt x="619878" y="1196535"/>
                    <a:pt x="551916" y="1157018"/>
                  </a:cubicBezTo>
                  <a:lnTo>
                    <a:pt x="386258" y="1259617"/>
                  </a:lnTo>
                  <a:lnTo>
                    <a:pt x="289171" y="1162531"/>
                  </a:lnTo>
                  <a:lnTo>
                    <a:pt x="391771" y="996873"/>
                  </a:lnTo>
                  <a:cubicBezTo>
                    <a:pt x="352254" y="928911"/>
                    <a:pt x="331552" y="851650"/>
                    <a:pt x="331794" y="773034"/>
                  </a:cubicBezTo>
                  <a:lnTo>
                    <a:pt x="160110" y="680870"/>
                  </a:lnTo>
                  <a:lnTo>
                    <a:pt x="195647" y="548248"/>
                  </a:lnTo>
                  <a:lnTo>
                    <a:pt x="390410" y="554273"/>
                  </a:lnTo>
                  <a:cubicBezTo>
                    <a:pt x="429509" y="486069"/>
                    <a:pt x="486068" y="429509"/>
                    <a:pt x="554272" y="390410"/>
                  </a:cubicBezTo>
                  <a:lnTo>
                    <a:pt x="548247" y="195647"/>
                  </a:lnTo>
                  <a:lnTo>
                    <a:pt x="680870" y="160111"/>
                  </a:lnTo>
                  <a:lnTo>
                    <a:pt x="773034" y="331793"/>
                  </a:lnTo>
                  <a:cubicBezTo>
                    <a:pt x="851650" y="331551"/>
                    <a:pt x="928911" y="352254"/>
                    <a:pt x="996873" y="391771"/>
                  </a:cubicBezTo>
                  <a:close/>
                </a:path>
              </a:pathLst>
            </a:custGeom>
          </p:spPr>
          <p:style>
            <a:lnRef idx="1">
              <a:schemeClr val="accent3"/>
            </a:lnRef>
            <a:fillRef idx="3">
              <a:schemeClr val="accent3"/>
            </a:fillRef>
            <a:effectRef idx="2">
              <a:schemeClr val="accent3"/>
            </a:effectRef>
            <a:fontRef idx="minor">
              <a:schemeClr val="lt1"/>
            </a:fontRef>
          </p:style>
          <p:txBody>
            <a:bodyPr lIns="548026" tIns="548027" rIns="548028" bIns="548027" spcCol="1270" anchor="ctr"/>
            <a:lstStyle/>
            <a:p>
              <a:pPr algn="ctr" defTabSz="1200150" eaLnBrk="1" fontAlgn="auto" hangingPunct="1">
                <a:lnSpc>
                  <a:spcPct val="90000"/>
                </a:lnSpc>
                <a:spcAft>
                  <a:spcPct val="35000"/>
                </a:spcAft>
                <a:defRPr/>
              </a:pPr>
              <a:endParaRPr lang="zh-CN" altLang="en-US" sz="2700" dirty="0"/>
            </a:p>
          </p:txBody>
        </p:sp>
        <p:grpSp>
          <p:nvGrpSpPr>
            <p:cNvPr id="27" name="组合 26"/>
            <p:cNvGrpSpPr/>
            <p:nvPr/>
          </p:nvGrpSpPr>
          <p:grpSpPr>
            <a:xfrm>
              <a:off x="2541530" y="2793299"/>
              <a:ext cx="286257" cy="382110"/>
              <a:chOff x="2491961" y="3689703"/>
              <a:chExt cx="366259" cy="488901"/>
            </a:xfrm>
            <a:solidFill>
              <a:schemeClr val="bg1"/>
            </a:solidFill>
          </p:grpSpPr>
          <p:sp>
            <p:nvSpPr>
              <p:cNvPr id="28" name="AutoShape 115"/>
              <p:cNvSpPr/>
              <p:nvPr/>
            </p:nvSpPr>
            <p:spPr bwMode="auto">
              <a:xfrm>
                <a:off x="2491961" y="3689703"/>
                <a:ext cx="366259" cy="488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29" name="AutoShape 116"/>
              <p:cNvSpPr/>
              <p:nvPr/>
            </p:nvSpPr>
            <p:spPr bwMode="auto">
              <a:xfrm>
                <a:off x="2644639" y="3980040"/>
                <a:ext cx="60904" cy="917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grpSp>
      <p:grpSp>
        <p:nvGrpSpPr>
          <p:cNvPr id="30" name="组合 29"/>
          <p:cNvGrpSpPr/>
          <p:nvPr/>
        </p:nvGrpSpPr>
        <p:grpSpPr bwMode="auto">
          <a:xfrm>
            <a:off x="393531" y="3212306"/>
            <a:ext cx="1365250" cy="1365250"/>
            <a:chOff x="1251359" y="3257363"/>
            <a:chExt cx="1365045" cy="1365045"/>
          </a:xfrm>
        </p:grpSpPr>
        <p:sp>
          <p:nvSpPr>
            <p:cNvPr id="31" name="任意多边形 30"/>
            <p:cNvSpPr/>
            <p:nvPr/>
          </p:nvSpPr>
          <p:spPr>
            <a:xfrm>
              <a:off x="1251359" y="3257363"/>
              <a:ext cx="1365045" cy="1365045"/>
            </a:xfrm>
            <a:custGeom>
              <a:avLst/>
              <a:gdLst>
                <a:gd name="connsiteX0" fmla="*/ 1182773 w 1580726"/>
                <a:gd name="connsiteY0" fmla="*/ 400358 h 1580726"/>
                <a:gd name="connsiteX1" fmla="*/ 1415984 w 1580726"/>
                <a:gd name="connsiteY1" fmla="*/ 330072 h 1580726"/>
                <a:gd name="connsiteX2" fmla="*/ 1501797 w 1580726"/>
                <a:gd name="connsiteY2" fmla="*/ 478705 h 1580726"/>
                <a:gd name="connsiteX3" fmla="*/ 1324323 w 1580726"/>
                <a:gd name="connsiteY3" fmla="*/ 645528 h 1580726"/>
                <a:gd name="connsiteX4" fmla="*/ 1324323 w 1580726"/>
                <a:gd name="connsiteY4" fmla="*/ 935198 h 1580726"/>
                <a:gd name="connsiteX5" fmla="*/ 1501797 w 1580726"/>
                <a:gd name="connsiteY5" fmla="*/ 1102021 h 1580726"/>
                <a:gd name="connsiteX6" fmla="*/ 1415984 w 1580726"/>
                <a:gd name="connsiteY6" fmla="*/ 1250654 h 1580726"/>
                <a:gd name="connsiteX7" fmla="*/ 1182773 w 1580726"/>
                <a:gd name="connsiteY7" fmla="*/ 1180368 h 1580726"/>
                <a:gd name="connsiteX8" fmla="*/ 931912 w 1580726"/>
                <a:gd name="connsiteY8" fmla="*/ 1325203 h 1580726"/>
                <a:gd name="connsiteX9" fmla="*/ 876176 w 1580726"/>
                <a:gd name="connsiteY9" fmla="*/ 1562312 h 1580726"/>
                <a:gd name="connsiteX10" fmla="*/ 704550 w 1580726"/>
                <a:gd name="connsiteY10" fmla="*/ 1562312 h 1580726"/>
                <a:gd name="connsiteX11" fmla="*/ 648814 w 1580726"/>
                <a:gd name="connsiteY11" fmla="*/ 1325203 h 1580726"/>
                <a:gd name="connsiteX12" fmla="*/ 397953 w 1580726"/>
                <a:gd name="connsiteY12" fmla="*/ 1180368 h 1580726"/>
                <a:gd name="connsiteX13" fmla="*/ 164742 w 1580726"/>
                <a:gd name="connsiteY13" fmla="*/ 1250654 h 1580726"/>
                <a:gd name="connsiteX14" fmla="*/ 78929 w 1580726"/>
                <a:gd name="connsiteY14" fmla="*/ 1102021 h 1580726"/>
                <a:gd name="connsiteX15" fmla="*/ 256403 w 1580726"/>
                <a:gd name="connsiteY15" fmla="*/ 935198 h 1580726"/>
                <a:gd name="connsiteX16" fmla="*/ 256403 w 1580726"/>
                <a:gd name="connsiteY16" fmla="*/ 645528 h 1580726"/>
                <a:gd name="connsiteX17" fmla="*/ 78929 w 1580726"/>
                <a:gd name="connsiteY17" fmla="*/ 478705 h 1580726"/>
                <a:gd name="connsiteX18" fmla="*/ 164742 w 1580726"/>
                <a:gd name="connsiteY18" fmla="*/ 330072 h 1580726"/>
                <a:gd name="connsiteX19" fmla="*/ 397953 w 1580726"/>
                <a:gd name="connsiteY19" fmla="*/ 400358 h 1580726"/>
                <a:gd name="connsiteX20" fmla="*/ 648814 w 1580726"/>
                <a:gd name="connsiteY20" fmla="*/ 255523 h 1580726"/>
                <a:gd name="connsiteX21" fmla="*/ 704550 w 1580726"/>
                <a:gd name="connsiteY21" fmla="*/ 18414 h 1580726"/>
                <a:gd name="connsiteX22" fmla="*/ 876176 w 1580726"/>
                <a:gd name="connsiteY22" fmla="*/ 18414 h 1580726"/>
                <a:gd name="connsiteX23" fmla="*/ 931912 w 1580726"/>
                <a:gd name="connsiteY23" fmla="*/ 255523 h 1580726"/>
                <a:gd name="connsiteX24" fmla="*/ 1182773 w 1580726"/>
                <a:gd name="connsiteY24" fmla="*/ 400358 h 1580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80726" h="1580726">
                  <a:moveTo>
                    <a:pt x="1182773" y="400358"/>
                  </a:moveTo>
                  <a:lnTo>
                    <a:pt x="1415984" y="330072"/>
                  </a:lnTo>
                  <a:lnTo>
                    <a:pt x="1501797" y="478705"/>
                  </a:lnTo>
                  <a:lnTo>
                    <a:pt x="1324323" y="645528"/>
                  </a:lnTo>
                  <a:cubicBezTo>
                    <a:pt x="1350049" y="740371"/>
                    <a:pt x="1350049" y="840355"/>
                    <a:pt x="1324323" y="935198"/>
                  </a:cubicBezTo>
                  <a:lnTo>
                    <a:pt x="1501797" y="1102021"/>
                  </a:lnTo>
                  <a:lnTo>
                    <a:pt x="1415984" y="1250654"/>
                  </a:lnTo>
                  <a:lnTo>
                    <a:pt x="1182773" y="1180368"/>
                  </a:lnTo>
                  <a:cubicBezTo>
                    <a:pt x="1113499" y="1250069"/>
                    <a:pt x="1026911" y="1300061"/>
                    <a:pt x="931912" y="1325203"/>
                  </a:cubicBezTo>
                  <a:lnTo>
                    <a:pt x="876176" y="1562312"/>
                  </a:lnTo>
                  <a:lnTo>
                    <a:pt x="704550" y="1562312"/>
                  </a:lnTo>
                  <a:lnTo>
                    <a:pt x="648814" y="1325203"/>
                  </a:lnTo>
                  <a:cubicBezTo>
                    <a:pt x="553815" y="1300061"/>
                    <a:pt x="467226" y="1250069"/>
                    <a:pt x="397953" y="1180368"/>
                  </a:cubicBezTo>
                  <a:lnTo>
                    <a:pt x="164742" y="1250654"/>
                  </a:lnTo>
                  <a:lnTo>
                    <a:pt x="78929" y="1102021"/>
                  </a:lnTo>
                  <a:lnTo>
                    <a:pt x="256403" y="935198"/>
                  </a:lnTo>
                  <a:cubicBezTo>
                    <a:pt x="230677" y="840355"/>
                    <a:pt x="230677" y="740371"/>
                    <a:pt x="256403" y="645528"/>
                  </a:cubicBezTo>
                  <a:lnTo>
                    <a:pt x="78929" y="478705"/>
                  </a:lnTo>
                  <a:lnTo>
                    <a:pt x="164742" y="330072"/>
                  </a:lnTo>
                  <a:lnTo>
                    <a:pt x="397953" y="400358"/>
                  </a:lnTo>
                  <a:cubicBezTo>
                    <a:pt x="467227" y="330657"/>
                    <a:pt x="553815" y="280665"/>
                    <a:pt x="648814" y="255523"/>
                  </a:cubicBezTo>
                  <a:lnTo>
                    <a:pt x="704550" y="18414"/>
                  </a:lnTo>
                  <a:lnTo>
                    <a:pt x="876176" y="18414"/>
                  </a:lnTo>
                  <a:lnTo>
                    <a:pt x="931912" y="255523"/>
                  </a:lnTo>
                  <a:cubicBezTo>
                    <a:pt x="1026911" y="280665"/>
                    <a:pt x="1113500" y="330657"/>
                    <a:pt x="1182773" y="400358"/>
                  </a:cubicBezTo>
                  <a:close/>
                </a:path>
              </a:pathLst>
            </a:custGeom>
          </p:spPr>
          <p:style>
            <a:lnRef idx="1">
              <a:schemeClr val="accent3"/>
            </a:lnRef>
            <a:fillRef idx="3">
              <a:schemeClr val="accent3"/>
            </a:fillRef>
            <a:effectRef idx="2">
              <a:schemeClr val="accent3"/>
            </a:effectRef>
            <a:fontRef idx="minor">
              <a:schemeClr val="lt1"/>
            </a:fontRef>
          </p:style>
          <p:txBody>
            <a:bodyPr lIns="428433" tIns="430838" rIns="428433" bIns="430838" spcCol="1270" anchor="ctr"/>
            <a:lstStyle/>
            <a:p>
              <a:pPr algn="ctr" defTabSz="1066800" eaLnBrk="1" fontAlgn="auto" hangingPunct="1">
                <a:lnSpc>
                  <a:spcPct val="90000"/>
                </a:lnSpc>
                <a:spcAft>
                  <a:spcPct val="35000"/>
                </a:spcAft>
                <a:defRPr/>
              </a:pPr>
              <a:endParaRPr lang="zh-CN" altLang="en-US" sz="2400"/>
            </a:p>
          </p:txBody>
        </p:sp>
        <p:grpSp>
          <p:nvGrpSpPr>
            <p:cNvPr id="32" name="组合 31"/>
            <p:cNvGrpSpPr/>
            <p:nvPr/>
          </p:nvGrpSpPr>
          <p:grpSpPr>
            <a:xfrm>
              <a:off x="1742826" y="3749156"/>
              <a:ext cx="382110" cy="381458"/>
              <a:chOff x="2431058" y="2713568"/>
              <a:chExt cx="488901" cy="488067"/>
            </a:xfrm>
            <a:solidFill>
              <a:schemeClr val="bg1"/>
            </a:solidFill>
          </p:grpSpPr>
          <p:sp>
            <p:nvSpPr>
              <p:cNvPr id="33" name="AutoShape 128"/>
              <p:cNvSpPr/>
              <p:nvPr/>
            </p:nvSpPr>
            <p:spPr bwMode="auto">
              <a:xfrm>
                <a:off x="2431058" y="2713568"/>
                <a:ext cx="488901" cy="4880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34" name="AutoShape 129"/>
              <p:cNvSpPr/>
              <p:nvPr/>
            </p:nvSpPr>
            <p:spPr bwMode="auto">
              <a:xfrm>
                <a:off x="2736412" y="2774472"/>
                <a:ext cx="121808" cy="12180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grpSp>
      <p:grpSp>
        <p:nvGrpSpPr>
          <p:cNvPr id="35" name="组合 34"/>
          <p:cNvGrpSpPr/>
          <p:nvPr/>
        </p:nvGrpSpPr>
        <p:grpSpPr bwMode="auto">
          <a:xfrm>
            <a:off x="4296990" y="2277699"/>
            <a:ext cx="687387" cy="685800"/>
            <a:chOff x="6542610" y="2288656"/>
            <a:chExt cx="686370" cy="686370"/>
          </a:xfrm>
        </p:grpSpPr>
        <p:grpSp>
          <p:nvGrpSpPr>
            <p:cNvPr id="36" name="组合 35"/>
            <p:cNvGrpSpPr/>
            <p:nvPr/>
          </p:nvGrpSpPr>
          <p:grpSpPr>
            <a:xfrm>
              <a:off x="6742667" y="2440786"/>
              <a:ext cx="286257" cy="382110"/>
              <a:chOff x="2491961" y="3689703"/>
              <a:chExt cx="366259" cy="488901"/>
            </a:xfrm>
            <a:solidFill>
              <a:srgbClr val="70C9C4"/>
            </a:solidFill>
          </p:grpSpPr>
          <p:sp>
            <p:nvSpPr>
              <p:cNvPr id="38" name="AutoShape 115"/>
              <p:cNvSpPr/>
              <p:nvPr/>
            </p:nvSpPr>
            <p:spPr bwMode="auto">
              <a:xfrm>
                <a:off x="2491961" y="3689703"/>
                <a:ext cx="366259" cy="488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solidFill>
                <a:schemeClr val="accent3">
                  <a:lumMod val="50000"/>
                </a:schemeClr>
              </a:solidFill>
              <a:ln w="12700" cap="flat" cmpd="sng">
                <a:solidFill>
                  <a:srgbClr val="000000"/>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39" name="AutoShape 116"/>
              <p:cNvSpPr/>
              <p:nvPr/>
            </p:nvSpPr>
            <p:spPr bwMode="auto">
              <a:xfrm>
                <a:off x="2644639" y="3980040"/>
                <a:ext cx="60904" cy="917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solidFill>
                <a:schemeClr val="accent3">
                  <a:lumMod val="50000"/>
                </a:schemeClr>
              </a:solidFill>
              <a:ln w="12700" cap="flat" cmpd="sng">
                <a:solidFill>
                  <a:srgbClr val="000000"/>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sp>
          <p:nvSpPr>
            <p:cNvPr id="37" name="椭圆 36"/>
            <p:cNvSpPr/>
            <p:nvPr/>
          </p:nvSpPr>
          <p:spPr>
            <a:xfrm>
              <a:off x="6542610" y="2288656"/>
              <a:ext cx="686370" cy="686370"/>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40" name="组合 39"/>
          <p:cNvGrpSpPr/>
          <p:nvPr/>
        </p:nvGrpSpPr>
        <p:grpSpPr bwMode="auto">
          <a:xfrm>
            <a:off x="4296990" y="3477849"/>
            <a:ext cx="687387" cy="685800"/>
            <a:chOff x="5737040" y="3244187"/>
            <a:chExt cx="686370" cy="686370"/>
          </a:xfrm>
        </p:grpSpPr>
        <p:grpSp>
          <p:nvGrpSpPr>
            <p:cNvPr id="41" name="组合 40"/>
            <p:cNvGrpSpPr/>
            <p:nvPr/>
          </p:nvGrpSpPr>
          <p:grpSpPr>
            <a:xfrm>
              <a:off x="5889170" y="3396643"/>
              <a:ext cx="382110" cy="381458"/>
              <a:chOff x="2431058" y="2713568"/>
              <a:chExt cx="488901" cy="488067"/>
            </a:xfrm>
            <a:solidFill>
              <a:srgbClr val="70C9C4"/>
            </a:solidFill>
          </p:grpSpPr>
          <p:sp>
            <p:nvSpPr>
              <p:cNvPr id="43" name="AutoShape 128"/>
              <p:cNvSpPr/>
              <p:nvPr/>
            </p:nvSpPr>
            <p:spPr bwMode="auto">
              <a:xfrm>
                <a:off x="2431058" y="2713568"/>
                <a:ext cx="488901" cy="4880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solidFill>
                <a:schemeClr val="accent3">
                  <a:lumMod val="50000"/>
                </a:schemeClr>
              </a:solidFill>
              <a:ln w="12700" cap="flat" cmpd="sng">
                <a:solidFill>
                  <a:srgbClr val="000000"/>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44" name="AutoShape 129"/>
              <p:cNvSpPr/>
              <p:nvPr/>
            </p:nvSpPr>
            <p:spPr bwMode="auto">
              <a:xfrm>
                <a:off x="2736412" y="2774472"/>
                <a:ext cx="121808" cy="12180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w="12700" cap="flat" cmpd="sng">
                <a:solidFill>
                  <a:srgbClr val="000000"/>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sp>
          <p:nvSpPr>
            <p:cNvPr id="42" name="椭圆 41"/>
            <p:cNvSpPr/>
            <p:nvPr/>
          </p:nvSpPr>
          <p:spPr>
            <a:xfrm>
              <a:off x="5737040" y="3244187"/>
              <a:ext cx="686370" cy="686370"/>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45" name="组合 44"/>
          <p:cNvGrpSpPr/>
          <p:nvPr/>
        </p:nvGrpSpPr>
        <p:grpSpPr bwMode="auto">
          <a:xfrm>
            <a:off x="4296990" y="4679586"/>
            <a:ext cx="687387" cy="685800"/>
            <a:chOff x="6099905" y="4185742"/>
            <a:chExt cx="686370" cy="686370"/>
          </a:xfrm>
        </p:grpSpPr>
        <p:grpSp>
          <p:nvGrpSpPr>
            <p:cNvPr id="46" name="组合 45"/>
            <p:cNvGrpSpPr/>
            <p:nvPr/>
          </p:nvGrpSpPr>
          <p:grpSpPr>
            <a:xfrm>
              <a:off x="6307603" y="4331427"/>
              <a:ext cx="270975" cy="395001"/>
              <a:chOff x="3483951" y="3689703"/>
              <a:chExt cx="335391" cy="488901"/>
            </a:xfrm>
            <a:solidFill>
              <a:srgbClr val="70C9C4"/>
            </a:solidFill>
          </p:grpSpPr>
          <p:sp>
            <p:nvSpPr>
              <p:cNvPr id="48" name="AutoShape 113"/>
              <p:cNvSpPr/>
              <p:nvPr/>
            </p:nvSpPr>
            <p:spPr bwMode="auto">
              <a:xfrm>
                <a:off x="3483951" y="3689703"/>
                <a:ext cx="335391" cy="488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accent3">
                  <a:lumMod val="50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49" name="AutoShape 114"/>
              <p:cNvSpPr/>
              <p:nvPr/>
            </p:nvSpPr>
            <p:spPr bwMode="auto">
              <a:xfrm>
                <a:off x="3559873" y="3766460"/>
                <a:ext cx="99281" cy="992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chemeClr val="accent3">
                  <a:lumMod val="50000"/>
                </a:schemeClr>
              </a:solidFill>
              <a:ln w="12700" cap="flat" cmpd="sng">
                <a:solidFill>
                  <a:srgbClr val="000000"/>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sp>
          <p:nvSpPr>
            <p:cNvPr id="47" name="椭圆 46"/>
            <p:cNvSpPr/>
            <p:nvPr/>
          </p:nvSpPr>
          <p:spPr>
            <a:xfrm>
              <a:off x="6099905" y="4185742"/>
              <a:ext cx="686370" cy="686370"/>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50" name="TextBox 49"/>
          <p:cNvSpPr txBox="1"/>
          <p:nvPr/>
        </p:nvSpPr>
        <p:spPr>
          <a:xfrm>
            <a:off x="5190752" y="2169749"/>
            <a:ext cx="3341688" cy="900112"/>
          </a:xfrm>
          <a:prstGeom prst="rect">
            <a:avLst/>
          </a:prstGeom>
          <a:noFill/>
        </p:spPr>
        <p:txBody>
          <a:bodyPr>
            <a:spAutoFit/>
          </a:bodyPr>
          <a:lstStyle/>
          <a:p>
            <a:pPr eaLnBrk="1" fontAlgn="auto" hangingPunct="1">
              <a:lnSpc>
                <a:spcPct val="125000"/>
              </a:lnSpc>
              <a:spcBef>
                <a:spcPts val="0"/>
              </a:spcBef>
              <a:spcAft>
                <a:spcPts val="0"/>
              </a:spcAft>
              <a:defRPr/>
            </a:pPr>
            <a:r>
              <a:rPr lang="zh-CN" altLang="en-US" b="1" dirty="0">
                <a:latin typeface="+mn-lt"/>
                <a:ea typeface="+mn-ea"/>
              </a:rPr>
              <a:t>点击此处输入标题</a:t>
            </a:r>
            <a:endParaRPr lang="en-US" altLang="zh-CN" b="1" dirty="0">
              <a:latin typeface="+mn-lt"/>
              <a:ea typeface="+mn-ea"/>
            </a:endParaRPr>
          </a:p>
          <a:p>
            <a:pPr eaLnBrk="1" fontAlgn="auto" hangingPunct="1">
              <a:lnSpc>
                <a:spcPct val="125000"/>
              </a:lnSpc>
              <a:spcBef>
                <a:spcPts val="0"/>
              </a:spcBef>
              <a:spcAft>
                <a:spcPts val="0"/>
              </a:spcAft>
              <a:defRPr/>
            </a:pPr>
            <a:r>
              <a:rPr lang="zh-CN" altLang="en-US" sz="1200" dirty="0">
                <a:solidFill>
                  <a:schemeClr val="accent3"/>
                </a:solidFill>
                <a:latin typeface="+mn-lt"/>
                <a:ea typeface="+mn-ea"/>
              </a:rPr>
              <a:t>点击此处输入文字点击此处输入文字点击此处输入文字点击此处输入文字点击此处输入文字</a:t>
            </a:r>
            <a:endParaRPr lang="zh-CN" altLang="en-US" sz="1200" dirty="0">
              <a:solidFill>
                <a:schemeClr val="accent3"/>
              </a:solidFill>
              <a:latin typeface="+mn-lt"/>
              <a:ea typeface="+mn-ea"/>
            </a:endParaRPr>
          </a:p>
        </p:txBody>
      </p:sp>
      <p:sp>
        <p:nvSpPr>
          <p:cNvPr id="51" name="TextBox 50"/>
          <p:cNvSpPr txBox="1"/>
          <p:nvPr/>
        </p:nvSpPr>
        <p:spPr>
          <a:xfrm>
            <a:off x="5190752" y="3371486"/>
            <a:ext cx="3341688" cy="900113"/>
          </a:xfrm>
          <a:prstGeom prst="rect">
            <a:avLst/>
          </a:prstGeom>
          <a:noFill/>
        </p:spPr>
        <p:txBody>
          <a:bodyPr>
            <a:spAutoFit/>
          </a:bodyPr>
          <a:lstStyle/>
          <a:p>
            <a:pPr eaLnBrk="1" fontAlgn="auto" hangingPunct="1">
              <a:lnSpc>
                <a:spcPct val="125000"/>
              </a:lnSpc>
              <a:spcBef>
                <a:spcPts val="0"/>
              </a:spcBef>
              <a:spcAft>
                <a:spcPts val="0"/>
              </a:spcAft>
              <a:defRPr/>
            </a:pPr>
            <a:r>
              <a:rPr lang="zh-CN" altLang="en-US" b="1" dirty="0">
                <a:latin typeface="+mn-lt"/>
                <a:ea typeface="+mn-ea"/>
              </a:rPr>
              <a:t>点击此处输入标题</a:t>
            </a:r>
            <a:endParaRPr lang="en-US" altLang="zh-CN" b="1" dirty="0">
              <a:latin typeface="+mn-lt"/>
              <a:ea typeface="+mn-ea"/>
            </a:endParaRPr>
          </a:p>
          <a:p>
            <a:pPr eaLnBrk="1" fontAlgn="auto" hangingPunct="1">
              <a:lnSpc>
                <a:spcPct val="125000"/>
              </a:lnSpc>
              <a:spcBef>
                <a:spcPts val="0"/>
              </a:spcBef>
              <a:spcAft>
                <a:spcPts val="0"/>
              </a:spcAft>
              <a:defRPr/>
            </a:pPr>
            <a:r>
              <a:rPr lang="zh-CN" altLang="en-US" sz="1200" dirty="0">
                <a:solidFill>
                  <a:schemeClr val="accent3"/>
                </a:solidFill>
                <a:latin typeface="+mn-lt"/>
                <a:ea typeface="+mn-ea"/>
              </a:rPr>
              <a:t>点击此处输入文字点击此处输入文字点击此处输入文字点击此处输入文字点击此处输入文字</a:t>
            </a:r>
            <a:endParaRPr lang="zh-CN" altLang="en-US" sz="1200" dirty="0">
              <a:solidFill>
                <a:schemeClr val="accent3"/>
              </a:solidFill>
              <a:latin typeface="+mn-lt"/>
              <a:ea typeface="+mn-ea"/>
            </a:endParaRPr>
          </a:p>
        </p:txBody>
      </p:sp>
      <p:sp>
        <p:nvSpPr>
          <p:cNvPr id="52" name="TextBox 51"/>
          <p:cNvSpPr txBox="1"/>
          <p:nvPr/>
        </p:nvSpPr>
        <p:spPr>
          <a:xfrm>
            <a:off x="5190752" y="4571636"/>
            <a:ext cx="3341688" cy="900113"/>
          </a:xfrm>
          <a:prstGeom prst="rect">
            <a:avLst/>
          </a:prstGeom>
          <a:noFill/>
        </p:spPr>
        <p:txBody>
          <a:bodyPr>
            <a:spAutoFit/>
          </a:bodyPr>
          <a:lstStyle/>
          <a:p>
            <a:pPr eaLnBrk="1" fontAlgn="auto" hangingPunct="1">
              <a:lnSpc>
                <a:spcPct val="125000"/>
              </a:lnSpc>
              <a:spcBef>
                <a:spcPts val="0"/>
              </a:spcBef>
              <a:spcAft>
                <a:spcPts val="0"/>
              </a:spcAft>
              <a:defRPr/>
            </a:pPr>
            <a:r>
              <a:rPr lang="zh-CN" altLang="en-US" b="1" dirty="0">
                <a:latin typeface="+mn-lt"/>
                <a:ea typeface="+mn-ea"/>
              </a:rPr>
              <a:t>点击此处输入标题</a:t>
            </a:r>
            <a:endParaRPr lang="en-US" altLang="zh-CN" b="1" dirty="0">
              <a:latin typeface="+mn-lt"/>
              <a:ea typeface="+mn-ea"/>
            </a:endParaRPr>
          </a:p>
          <a:p>
            <a:pPr eaLnBrk="1" fontAlgn="auto" hangingPunct="1">
              <a:lnSpc>
                <a:spcPct val="125000"/>
              </a:lnSpc>
              <a:spcBef>
                <a:spcPts val="0"/>
              </a:spcBef>
              <a:spcAft>
                <a:spcPts val="0"/>
              </a:spcAft>
              <a:defRPr/>
            </a:pPr>
            <a:r>
              <a:rPr lang="zh-CN" altLang="en-US" sz="1200" dirty="0">
                <a:solidFill>
                  <a:schemeClr val="accent3"/>
                </a:solidFill>
                <a:latin typeface="+mn-lt"/>
                <a:ea typeface="+mn-ea"/>
              </a:rPr>
              <a:t>点击此处输入文字点击此处输入文字点击此处输入文字点击此处输入文字点击此处输入文字</a:t>
            </a:r>
            <a:endParaRPr lang="zh-CN" altLang="en-US" sz="1200" dirty="0">
              <a:solidFill>
                <a:schemeClr val="accent3"/>
              </a:solidFill>
              <a:latin typeface="+mn-lt"/>
              <a:ea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2" presetClass="entr" presetSubtype="8"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right)">
                                      <p:cBhvr>
                                        <p:cTn id="12" dur="500"/>
                                        <p:tgtEl>
                                          <p:spTgt spid="3"/>
                                        </p:tgtEl>
                                      </p:cBhvr>
                                    </p:animEffect>
                                  </p:childTnLst>
                                </p:cTn>
                              </p:par>
                            </p:childTnLst>
                          </p:cTn>
                        </p:par>
                        <p:par>
                          <p:cTn id="13" fill="hold">
                            <p:stCondLst>
                              <p:cond delay="1149"/>
                            </p:stCondLst>
                            <p:childTnLst>
                              <p:par>
                                <p:cTn id="14" presetID="31" presetClass="entr" presetSubtype="0"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p:cTn id="16" dur="1000" fill="hold"/>
                                        <p:tgtEl>
                                          <p:spTgt spid="25"/>
                                        </p:tgtEl>
                                        <p:attrNameLst>
                                          <p:attrName>ppt_w</p:attrName>
                                        </p:attrNameLst>
                                      </p:cBhvr>
                                      <p:tavLst>
                                        <p:tav tm="0">
                                          <p:val>
                                            <p:fltVal val="0"/>
                                          </p:val>
                                        </p:tav>
                                        <p:tav tm="100000">
                                          <p:val>
                                            <p:strVal val="#ppt_w"/>
                                          </p:val>
                                        </p:tav>
                                      </p:tavLst>
                                    </p:anim>
                                    <p:anim calcmode="lin" valueType="num">
                                      <p:cBhvr>
                                        <p:cTn id="17" dur="1000" fill="hold"/>
                                        <p:tgtEl>
                                          <p:spTgt spid="25"/>
                                        </p:tgtEl>
                                        <p:attrNameLst>
                                          <p:attrName>ppt_h</p:attrName>
                                        </p:attrNameLst>
                                      </p:cBhvr>
                                      <p:tavLst>
                                        <p:tav tm="0">
                                          <p:val>
                                            <p:fltVal val="0"/>
                                          </p:val>
                                        </p:tav>
                                        <p:tav tm="100000">
                                          <p:val>
                                            <p:strVal val="#ppt_h"/>
                                          </p:val>
                                        </p:tav>
                                      </p:tavLst>
                                    </p:anim>
                                    <p:anim calcmode="lin" valueType="num">
                                      <p:cBhvr>
                                        <p:cTn id="18" dur="1000" fill="hold"/>
                                        <p:tgtEl>
                                          <p:spTgt spid="25"/>
                                        </p:tgtEl>
                                        <p:attrNameLst>
                                          <p:attrName>style.rotation</p:attrName>
                                        </p:attrNameLst>
                                      </p:cBhvr>
                                      <p:tavLst>
                                        <p:tav tm="0">
                                          <p:val>
                                            <p:fltVal val="90"/>
                                          </p:val>
                                        </p:tav>
                                        <p:tav tm="100000">
                                          <p:val>
                                            <p:fltVal val="0"/>
                                          </p:val>
                                        </p:tav>
                                      </p:tavLst>
                                    </p:anim>
                                    <p:animEffect transition="in" filter="fade">
                                      <p:cBhvr>
                                        <p:cTn id="19" dur="1000"/>
                                        <p:tgtEl>
                                          <p:spTgt spid="25"/>
                                        </p:tgtEl>
                                      </p:cBhvr>
                                    </p:animEffect>
                                  </p:childTnLst>
                                </p:cTn>
                              </p:par>
                              <p:par>
                                <p:cTn id="20" presetID="31" presetClass="entr" presetSubtype="0" fill="hold" nodeType="with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1000" fill="hold"/>
                                        <p:tgtEl>
                                          <p:spTgt spid="30"/>
                                        </p:tgtEl>
                                        <p:attrNameLst>
                                          <p:attrName>ppt_w</p:attrName>
                                        </p:attrNameLst>
                                      </p:cBhvr>
                                      <p:tavLst>
                                        <p:tav tm="0">
                                          <p:val>
                                            <p:fltVal val="0"/>
                                          </p:val>
                                        </p:tav>
                                        <p:tav tm="100000">
                                          <p:val>
                                            <p:strVal val="#ppt_w"/>
                                          </p:val>
                                        </p:tav>
                                      </p:tavLst>
                                    </p:anim>
                                    <p:anim calcmode="lin" valueType="num">
                                      <p:cBhvr>
                                        <p:cTn id="23" dur="1000" fill="hold"/>
                                        <p:tgtEl>
                                          <p:spTgt spid="30"/>
                                        </p:tgtEl>
                                        <p:attrNameLst>
                                          <p:attrName>ppt_h</p:attrName>
                                        </p:attrNameLst>
                                      </p:cBhvr>
                                      <p:tavLst>
                                        <p:tav tm="0">
                                          <p:val>
                                            <p:fltVal val="0"/>
                                          </p:val>
                                        </p:tav>
                                        <p:tav tm="100000">
                                          <p:val>
                                            <p:strVal val="#ppt_h"/>
                                          </p:val>
                                        </p:tav>
                                      </p:tavLst>
                                    </p:anim>
                                    <p:anim calcmode="lin" valueType="num">
                                      <p:cBhvr>
                                        <p:cTn id="24" dur="1000" fill="hold"/>
                                        <p:tgtEl>
                                          <p:spTgt spid="30"/>
                                        </p:tgtEl>
                                        <p:attrNameLst>
                                          <p:attrName>style.rotation</p:attrName>
                                        </p:attrNameLst>
                                      </p:cBhvr>
                                      <p:tavLst>
                                        <p:tav tm="0">
                                          <p:val>
                                            <p:fltVal val="90"/>
                                          </p:val>
                                        </p:tav>
                                        <p:tav tm="100000">
                                          <p:val>
                                            <p:fltVal val="0"/>
                                          </p:val>
                                        </p:tav>
                                      </p:tavLst>
                                    </p:anim>
                                    <p:animEffect transition="in" filter="fade">
                                      <p:cBhvr>
                                        <p:cTn id="25" dur="1000"/>
                                        <p:tgtEl>
                                          <p:spTgt spid="30"/>
                                        </p:tgtEl>
                                      </p:cBhvr>
                                    </p:animEffect>
                                  </p:childTnLst>
                                </p:cTn>
                              </p:par>
                              <p:par>
                                <p:cTn id="26" presetID="31" presetClass="entr" presetSubtype="0"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1000" fill="hold"/>
                                        <p:tgtEl>
                                          <p:spTgt spid="13"/>
                                        </p:tgtEl>
                                        <p:attrNameLst>
                                          <p:attrName>ppt_w</p:attrName>
                                        </p:attrNameLst>
                                      </p:cBhvr>
                                      <p:tavLst>
                                        <p:tav tm="0">
                                          <p:val>
                                            <p:fltVal val="0"/>
                                          </p:val>
                                        </p:tav>
                                        <p:tav tm="100000">
                                          <p:val>
                                            <p:strVal val="#ppt_w"/>
                                          </p:val>
                                        </p:tav>
                                      </p:tavLst>
                                    </p:anim>
                                    <p:anim calcmode="lin" valueType="num">
                                      <p:cBhvr>
                                        <p:cTn id="29" dur="1000" fill="hold"/>
                                        <p:tgtEl>
                                          <p:spTgt spid="13"/>
                                        </p:tgtEl>
                                        <p:attrNameLst>
                                          <p:attrName>ppt_h</p:attrName>
                                        </p:attrNameLst>
                                      </p:cBhvr>
                                      <p:tavLst>
                                        <p:tav tm="0">
                                          <p:val>
                                            <p:fltVal val="0"/>
                                          </p:val>
                                        </p:tav>
                                        <p:tav tm="100000">
                                          <p:val>
                                            <p:strVal val="#ppt_h"/>
                                          </p:val>
                                        </p:tav>
                                      </p:tavLst>
                                    </p:anim>
                                    <p:anim calcmode="lin" valueType="num">
                                      <p:cBhvr>
                                        <p:cTn id="30" dur="1000" fill="hold"/>
                                        <p:tgtEl>
                                          <p:spTgt spid="13"/>
                                        </p:tgtEl>
                                        <p:attrNameLst>
                                          <p:attrName>style.rotation</p:attrName>
                                        </p:attrNameLst>
                                      </p:cBhvr>
                                      <p:tavLst>
                                        <p:tav tm="0">
                                          <p:val>
                                            <p:fltVal val="90"/>
                                          </p:val>
                                        </p:tav>
                                        <p:tav tm="100000">
                                          <p:val>
                                            <p:fltVal val="0"/>
                                          </p:val>
                                        </p:tav>
                                      </p:tavLst>
                                    </p:anim>
                                    <p:animEffect transition="in" filter="fade">
                                      <p:cBhvr>
                                        <p:cTn id="31" dur="1000"/>
                                        <p:tgtEl>
                                          <p:spTgt spid="13"/>
                                        </p:tgtEl>
                                      </p:cBhvr>
                                    </p:animEffect>
                                  </p:childTnLst>
                                </p:cTn>
                              </p:par>
                            </p:childTnLst>
                          </p:cTn>
                        </p:par>
                        <p:par>
                          <p:cTn id="32" fill="hold">
                            <p:stCondLst>
                              <p:cond delay="2149"/>
                            </p:stCondLst>
                            <p:childTnLst>
                              <p:par>
                                <p:cTn id="33" presetID="23" presetClass="entr" presetSubtype="36"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p:cTn id="35" dur="500" fill="hold"/>
                                        <p:tgtEl>
                                          <p:spTgt spid="35"/>
                                        </p:tgtEl>
                                        <p:attrNameLst>
                                          <p:attrName>ppt_w</p:attrName>
                                        </p:attrNameLst>
                                      </p:cBhvr>
                                      <p:tavLst>
                                        <p:tav tm="0">
                                          <p:val>
                                            <p:strVal val="(6*min(max(#ppt_w*#ppt_h,.3),1)-7.4)/-.7*#ppt_w"/>
                                          </p:val>
                                        </p:tav>
                                        <p:tav tm="100000">
                                          <p:val>
                                            <p:strVal val="#ppt_w"/>
                                          </p:val>
                                        </p:tav>
                                      </p:tavLst>
                                    </p:anim>
                                    <p:anim calcmode="lin" valueType="num">
                                      <p:cBhvr>
                                        <p:cTn id="36" dur="500" fill="hold"/>
                                        <p:tgtEl>
                                          <p:spTgt spid="35"/>
                                        </p:tgtEl>
                                        <p:attrNameLst>
                                          <p:attrName>ppt_h</p:attrName>
                                        </p:attrNameLst>
                                      </p:cBhvr>
                                      <p:tavLst>
                                        <p:tav tm="0">
                                          <p:val>
                                            <p:strVal val="(6*min(max(#ppt_w*#ppt_h,.3),1)-7.4)/-.7*#ppt_h"/>
                                          </p:val>
                                        </p:tav>
                                        <p:tav tm="100000">
                                          <p:val>
                                            <p:strVal val="#ppt_h"/>
                                          </p:val>
                                        </p:tav>
                                      </p:tavLst>
                                    </p:anim>
                                    <p:anim calcmode="lin" valueType="num">
                                      <p:cBhvr>
                                        <p:cTn id="37" dur="500" fill="hold"/>
                                        <p:tgtEl>
                                          <p:spTgt spid="35"/>
                                        </p:tgtEl>
                                        <p:attrNameLst>
                                          <p:attrName>ppt_x</p:attrName>
                                        </p:attrNameLst>
                                      </p:cBhvr>
                                      <p:tavLst>
                                        <p:tav tm="0">
                                          <p:val>
                                            <p:fltVal val="0.5"/>
                                          </p:val>
                                        </p:tav>
                                        <p:tav tm="100000">
                                          <p:val>
                                            <p:strVal val="#ppt_x"/>
                                          </p:val>
                                        </p:tav>
                                      </p:tavLst>
                                    </p:anim>
                                    <p:anim calcmode="lin" valueType="num">
                                      <p:cBhvr>
                                        <p:cTn id="38" dur="500" fill="hold"/>
                                        <p:tgtEl>
                                          <p:spTgt spid="35"/>
                                        </p:tgtEl>
                                        <p:attrNameLst>
                                          <p:attrName>ppt_y</p:attrName>
                                        </p:attrNameLst>
                                      </p:cBhvr>
                                      <p:tavLst>
                                        <p:tav tm="0">
                                          <p:val>
                                            <p:strVal val="1+(6*min(max(#ppt_w*#ppt_h,.3),1)-7.4)/-.7*#ppt_h/2"/>
                                          </p:val>
                                        </p:tav>
                                        <p:tav tm="100000">
                                          <p:val>
                                            <p:strVal val="#ppt_y"/>
                                          </p:val>
                                        </p:tav>
                                      </p:tavLst>
                                    </p:anim>
                                  </p:childTnLst>
                                </p:cTn>
                              </p:par>
                            </p:childTnLst>
                          </p:cTn>
                        </p:par>
                        <p:par>
                          <p:cTn id="39" fill="hold">
                            <p:stCondLst>
                              <p:cond delay="2649"/>
                            </p:stCondLst>
                            <p:childTnLst>
                              <p:par>
                                <p:cTn id="40" presetID="22" presetClass="entr" presetSubtype="8" fill="hold" grpId="0" nodeType="afterEffect">
                                  <p:stCondLst>
                                    <p:cond delay="0"/>
                                  </p:stCondLst>
                                  <p:childTnLst>
                                    <p:set>
                                      <p:cBhvr>
                                        <p:cTn id="41" dur="1" fill="hold">
                                          <p:stCondLst>
                                            <p:cond delay="0"/>
                                          </p:stCondLst>
                                        </p:cTn>
                                        <p:tgtEl>
                                          <p:spTgt spid="50"/>
                                        </p:tgtEl>
                                        <p:attrNameLst>
                                          <p:attrName>style.visibility</p:attrName>
                                        </p:attrNameLst>
                                      </p:cBhvr>
                                      <p:to>
                                        <p:strVal val="visible"/>
                                      </p:to>
                                    </p:set>
                                    <p:animEffect transition="in" filter="wipe(left)">
                                      <p:cBhvr>
                                        <p:cTn id="42" dur="500"/>
                                        <p:tgtEl>
                                          <p:spTgt spid="50"/>
                                        </p:tgtEl>
                                      </p:cBhvr>
                                    </p:animEffect>
                                  </p:childTnLst>
                                </p:cTn>
                              </p:par>
                              <p:par>
                                <p:cTn id="43" presetID="23" presetClass="entr" presetSubtype="36" fill="hold" nodeType="withEffect">
                                  <p:stCondLst>
                                    <p:cond delay="0"/>
                                  </p:stCondLst>
                                  <p:childTnLst>
                                    <p:set>
                                      <p:cBhvr>
                                        <p:cTn id="44" dur="1" fill="hold">
                                          <p:stCondLst>
                                            <p:cond delay="0"/>
                                          </p:stCondLst>
                                        </p:cTn>
                                        <p:tgtEl>
                                          <p:spTgt spid="40"/>
                                        </p:tgtEl>
                                        <p:attrNameLst>
                                          <p:attrName>style.visibility</p:attrName>
                                        </p:attrNameLst>
                                      </p:cBhvr>
                                      <p:to>
                                        <p:strVal val="visible"/>
                                      </p:to>
                                    </p:set>
                                    <p:anim calcmode="lin" valueType="num">
                                      <p:cBhvr>
                                        <p:cTn id="45" dur="500" fill="hold"/>
                                        <p:tgtEl>
                                          <p:spTgt spid="40"/>
                                        </p:tgtEl>
                                        <p:attrNameLst>
                                          <p:attrName>ppt_w</p:attrName>
                                        </p:attrNameLst>
                                      </p:cBhvr>
                                      <p:tavLst>
                                        <p:tav tm="0">
                                          <p:val>
                                            <p:strVal val="(6*min(max(#ppt_w*#ppt_h,.3),1)-7.4)/-.7*#ppt_w"/>
                                          </p:val>
                                        </p:tav>
                                        <p:tav tm="100000">
                                          <p:val>
                                            <p:strVal val="#ppt_w"/>
                                          </p:val>
                                        </p:tav>
                                      </p:tavLst>
                                    </p:anim>
                                    <p:anim calcmode="lin" valueType="num">
                                      <p:cBhvr>
                                        <p:cTn id="46" dur="500" fill="hold"/>
                                        <p:tgtEl>
                                          <p:spTgt spid="40"/>
                                        </p:tgtEl>
                                        <p:attrNameLst>
                                          <p:attrName>ppt_h</p:attrName>
                                        </p:attrNameLst>
                                      </p:cBhvr>
                                      <p:tavLst>
                                        <p:tav tm="0">
                                          <p:val>
                                            <p:strVal val="(6*min(max(#ppt_w*#ppt_h,.3),1)-7.4)/-.7*#ppt_h"/>
                                          </p:val>
                                        </p:tav>
                                        <p:tav tm="100000">
                                          <p:val>
                                            <p:strVal val="#ppt_h"/>
                                          </p:val>
                                        </p:tav>
                                      </p:tavLst>
                                    </p:anim>
                                    <p:anim calcmode="lin" valueType="num">
                                      <p:cBhvr>
                                        <p:cTn id="47" dur="500" fill="hold"/>
                                        <p:tgtEl>
                                          <p:spTgt spid="40"/>
                                        </p:tgtEl>
                                        <p:attrNameLst>
                                          <p:attrName>ppt_x</p:attrName>
                                        </p:attrNameLst>
                                      </p:cBhvr>
                                      <p:tavLst>
                                        <p:tav tm="0">
                                          <p:val>
                                            <p:fltVal val="0.5"/>
                                          </p:val>
                                        </p:tav>
                                        <p:tav tm="100000">
                                          <p:val>
                                            <p:strVal val="#ppt_x"/>
                                          </p:val>
                                        </p:tav>
                                      </p:tavLst>
                                    </p:anim>
                                    <p:anim calcmode="lin" valueType="num">
                                      <p:cBhvr>
                                        <p:cTn id="48" dur="500" fill="hold"/>
                                        <p:tgtEl>
                                          <p:spTgt spid="40"/>
                                        </p:tgtEl>
                                        <p:attrNameLst>
                                          <p:attrName>ppt_y</p:attrName>
                                        </p:attrNameLst>
                                      </p:cBhvr>
                                      <p:tavLst>
                                        <p:tav tm="0">
                                          <p:val>
                                            <p:strVal val="1+(6*min(max(#ppt_w*#ppt_h,.3),1)-7.4)/-.7*#ppt_h/2"/>
                                          </p:val>
                                        </p:tav>
                                        <p:tav tm="100000">
                                          <p:val>
                                            <p:strVal val="#ppt_y"/>
                                          </p:val>
                                        </p:tav>
                                      </p:tavLst>
                                    </p:anim>
                                  </p:childTnLst>
                                </p:cTn>
                              </p:par>
                            </p:childTnLst>
                          </p:cTn>
                        </p:par>
                        <p:par>
                          <p:cTn id="49" fill="hold">
                            <p:stCondLst>
                              <p:cond delay="3149"/>
                            </p:stCondLst>
                            <p:childTnLst>
                              <p:par>
                                <p:cTn id="50" presetID="22" presetClass="entr" presetSubtype="8" fill="hold" grpId="0" nodeType="after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wipe(left)">
                                      <p:cBhvr>
                                        <p:cTn id="52" dur="500"/>
                                        <p:tgtEl>
                                          <p:spTgt spid="51"/>
                                        </p:tgtEl>
                                      </p:cBhvr>
                                    </p:animEffect>
                                  </p:childTnLst>
                                </p:cTn>
                              </p:par>
                              <p:par>
                                <p:cTn id="53" presetID="23" presetClass="entr" presetSubtype="36" fill="hold" nodeType="withEffect">
                                  <p:stCondLst>
                                    <p:cond delay="0"/>
                                  </p:stCondLst>
                                  <p:childTnLst>
                                    <p:set>
                                      <p:cBhvr>
                                        <p:cTn id="54" dur="1" fill="hold">
                                          <p:stCondLst>
                                            <p:cond delay="0"/>
                                          </p:stCondLst>
                                        </p:cTn>
                                        <p:tgtEl>
                                          <p:spTgt spid="45"/>
                                        </p:tgtEl>
                                        <p:attrNameLst>
                                          <p:attrName>style.visibility</p:attrName>
                                        </p:attrNameLst>
                                      </p:cBhvr>
                                      <p:to>
                                        <p:strVal val="visible"/>
                                      </p:to>
                                    </p:set>
                                    <p:anim calcmode="lin" valueType="num">
                                      <p:cBhvr>
                                        <p:cTn id="55" dur="500" fill="hold"/>
                                        <p:tgtEl>
                                          <p:spTgt spid="45"/>
                                        </p:tgtEl>
                                        <p:attrNameLst>
                                          <p:attrName>ppt_w</p:attrName>
                                        </p:attrNameLst>
                                      </p:cBhvr>
                                      <p:tavLst>
                                        <p:tav tm="0">
                                          <p:val>
                                            <p:strVal val="(6*min(max(#ppt_w*#ppt_h,.3),1)-7.4)/-.7*#ppt_w"/>
                                          </p:val>
                                        </p:tav>
                                        <p:tav tm="100000">
                                          <p:val>
                                            <p:strVal val="#ppt_w"/>
                                          </p:val>
                                        </p:tav>
                                      </p:tavLst>
                                    </p:anim>
                                    <p:anim calcmode="lin" valueType="num">
                                      <p:cBhvr>
                                        <p:cTn id="56" dur="500" fill="hold"/>
                                        <p:tgtEl>
                                          <p:spTgt spid="45"/>
                                        </p:tgtEl>
                                        <p:attrNameLst>
                                          <p:attrName>ppt_h</p:attrName>
                                        </p:attrNameLst>
                                      </p:cBhvr>
                                      <p:tavLst>
                                        <p:tav tm="0">
                                          <p:val>
                                            <p:strVal val="(6*min(max(#ppt_w*#ppt_h,.3),1)-7.4)/-.7*#ppt_h"/>
                                          </p:val>
                                        </p:tav>
                                        <p:tav tm="100000">
                                          <p:val>
                                            <p:strVal val="#ppt_h"/>
                                          </p:val>
                                        </p:tav>
                                      </p:tavLst>
                                    </p:anim>
                                    <p:anim calcmode="lin" valueType="num">
                                      <p:cBhvr>
                                        <p:cTn id="57" dur="500" fill="hold"/>
                                        <p:tgtEl>
                                          <p:spTgt spid="45"/>
                                        </p:tgtEl>
                                        <p:attrNameLst>
                                          <p:attrName>ppt_x</p:attrName>
                                        </p:attrNameLst>
                                      </p:cBhvr>
                                      <p:tavLst>
                                        <p:tav tm="0">
                                          <p:val>
                                            <p:fltVal val="0.5"/>
                                          </p:val>
                                        </p:tav>
                                        <p:tav tm="100000">
                                          <p:val>
                                            <p:strVal val="#ppt_x"/>
                                          </p:val>
                                        </p:tav>
                                      </p:tavLst>
                                    </p:anim>
                                    <p:anim calcmode="lin" valueType="num">
                                      <p:cBhvr>
                                        <p:cTn id="58" dur="500" fill="hold"/>
                                        <p:tgtEl>
                                          <p:spTgt spid="45"/>
                                        </p:tgtEl>
                                        <p:attrNameLst>
                                          <p:attrName>ppt_y</p:attrName>
                                        </p:attrNameLst>
                                      </p:cBhvr>
                                      <p:tavLst>
                                        <p:tav tm="0">
                                          <p:val>
                                            <p:strVal val="1+(6*min(max(#ppt_w*#ppt_h,.3),1)-7.4)/-.7*#ppt_h/2"/>
                                          </p:val>
                                        </p:tav>
                                        <p:tav tm="100000">
                                          <p:val>
                                            <p:strVal val="#ppt_y"/>
                                          </p:val>
                                        </p:tav>
                                      </p:tavLst>
                                    </p:anim>
                                  </p:childTnLst>
                                </p:cTn>
                              </p:par>
                            </p:childTnLst>
                          </p:cTn>
                        </p:par>
                        <p:par>
                          <p:cTn id="59" fill="hold">
                            <p:stCondLst>
                              <p:cond delay="3649"/>
                            </p:stCondLst>
                            <p:childTnLst>
                              <p:par>
                                <p:cTn id="60" presetID="22" presetClass="entr" presetSubtype="8" fill="hold" grpId="0" nodeType="after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wipe(left)">
                                      <p:cBhvr>
                                        <p:cTn id="62"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0" grpId="0"/>
      <p:bldP spid="51" grpId="0"/>
      <p:bldP spid="5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3"/>
                </a:solidFill>
                <a:latin typeface="微软雅黑" panose="020B0503020204020204" pitchFamily="34" charset="-122"/>
                <a:ea typeface="微软雅黑" panose="020B0503020204020204" pitchFamily="34" charset="-122"/>
              </a:rPr>
              <a:t>学情分析</a:t>
            </a:r>
            <a:endParaRPr lang="zh-CN" altLang="en-US" sz="2400" b="1" dirty="0">
              <a:solidFill>
                <a:schemeClr val="accent3"/>
              </a:solidFill>
              <a:latin typeface="微软雅黑" panose="020B0503020204020204" pitchFamily="34" charset="-122"/>
              <a:ea typeface="微软雅黑" panose="020B0503020204020204" pitchFamily="34" charset="-122"/>
            </a:endParaRPr>
          </a:p>
        </p:txBody>
      </p:sp>
      <p:sp>
        <p:nvSpPr>
          <p:cNvPr id="53" name="TextBox 15"/>
          <p:cNvSpPr>
            <a:spLocks noChangeArrowheads="1"/>
          </p:cNvSpPr>
          <p:nvPr/>
        </p:nvSpPr>
        <p:spPr bwMode="auto">
          <a:xfrm>
            <a:off x="3505995" y="2295538"/>
            <a:ext cx="5530502"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dirty="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endParaRPr lang="zh-CN" altLang="en-US" sz="1400" dirty="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4" name="TextBox 15"/>
          <p:cNvSpPr>
            <a:spLocks noChangeArrowheads="1"/>
          </p:cNvSpPr>
          <p:nvPr/>
        </p:nvSpPr>
        <p:spPr bwMode="auto">
          <a:xfrm>
            <a:off x="1043608" y="5064138"/>
            <a:ext cx="4343400"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400" dirty="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a:t>
            </a:r>
            <a:endParaRPr lang="zh-CN" altLang="en-US" sz="1400" dirty="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5" name="矩形 33"/>
          <p:cNvSpPr>
            <a:spLocks noChangeArrowheads="1"/>
          </p:cNvSpPr>
          <p:nvPr/>
        </p:nvSpPr>
        <p:spPr bwMode="auto">
          <a:xfrm>
            <a:off x="3580607" y="1697051"/>
            <a:ext cx="4699000" cy="584200"/>
          </a:xfrm>
          <a:prstGeom prst="rect">
            <a:avLst/>
          </a:prstGeom>
          <a:solidFill>
            <a:schemeClr val="accent3"/>
          </a:solidFill>
          <a:ln>
            <a:noFill/>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kumimoji="0" lang="zh-CN" altLang="en-US" sz="3200" b="1" i="0" u="none" strike="noStrike" kern="0" cap="none" spc="0" normalizeH="0" baseline="0" noProof="0" dirty="0" smtClean="0">
              <a:ln>
                <a:noFill/>
              </a:ln>
              <a:solidFill>
                <a:srgbClr val="FFFFFF"/>
              </a:solidFill>
              <a:effectLst/>
              <a:uLnTx/>
              <a:uFillTx/>
              <a:latin typeface="Calibri" panose="020F0502020204030204" pitchFamily="34" charset="0"/>
              <a:sym typeface="宋体" panose="02010600030101010101" pitchFamily="2" charset="-122"/>
            </a:endParaRPr>
          </a:p>
        </p:txBody>
      </p:sp>
      <p:sp>
        <p:nvSpPr>
          <p:cNvPr id="56" name="矩形 34"/>
          <p:cNvSpPr>
            <a:spLocks noChangeArrowheads="1"/>
          </p:cNvSpPr>
          <p:nvPr/>
        </p:nvSpPr>
        <p:spPr bwMode="auto">
          <a:xfrm>
            <a:off x="1816720" y="4543438"/>
            <a:ext cx="3570288" cy="461963"/>
          </a:xfrm>
          <a:prstGeom prst="rect">
            <a:avLst/>
          </a:prstGeom>
          <a:solidFill>
            <a:schemeClr val="accent3"/>
          </a:solidFill>
          <a:ln>
            <a:noFill/>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kumimoji="0" lang="zh-CN" altLang="en-US" sz="2400" b="1" i="0" u="none" strike="noStrike" kern="0" cap="none" spc="0" normalizeH="0" baseline="0" noProof="0" smtClean="0">
              <a:ln>
                <a:noFill/>
              </a:ln>
              <a:solidFill>
                <a:srgbClr val="FFFFFF"/>
              </a:solidFill>
              <a:effectLst/>
              <a:uLnTx/>
              <a:uFillTx/>
              <a:latin typeface="Calibri" panose="020F0502020204030204" pitchFamily="34" charset="0"/>
              <a:sym typeface="宋体" panose="02010600030101010101" pitchFamily="2" charset="-122"/>
            </a:endParaRPr>
          </a:p>
        </p:txBody>
      </p:sp>
      <p:sp>
        <p:nvSpPr>
          <p:cNvPr id="4" name="矩形 3"/>
          <p:cNvSpPr/>
          <p:nvPr/>
        </p:nvSpPr>
        <p:spPr>
          <a:xfrm>
            <a:off x="0" y="1471626"/>
            <a:ext cx="3505200" cy="2209800"/>
          </a:xfrm>
          <a:prstGeom prst="rect">
            <a:avLst/>
          </a:prstGeom>
          <a:blipFill dpi="0" rotWithShape="1">
            <a:blip r:embed="rId1" cstate="print">
              <a:extLst>
                <a:ext uri="{BEBA8EAE-BF5A-486C-A8C5-ECC9F3942E4B}">
                  <a14:imgProps xmlns:a14="http://schemas.microsoft.com/office/drawing/2010/main">
                    <a14:imgLayer r:embed="rId2">
                      <a14:imgEffect>
                        <a14:saturation sat="66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553074" y="4181488"/>
            <a:ext cx="3573462" cy="2241550"/>
          </a:xfrm>
          <a:prstGeom prst="rect">
            <a:avLst/>
          </a:prstGeom>
          <a:blipFill dpi="0" rotWithShape="1">
            <a:blip r:embed="rId3">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2" presetClass="entr" presetSubtype="8"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right)">
                                      <p:cBhvr>
                                        <p:cTn id="12" dur="500"/>
                                        <p:tgtEl>
                                          <p:spTgt spid="3"/>
                                        </p:tgtEl>
                                      </p:cBhvr>
                                    </p:animEffect>
                                  </p:childTnLst>
                                </p:cTn>
                              </p:par>
                            </p:childTnLst>
                          </p:cTn>
                        </p:par>
                        <p:par>
                          <p:cTn id="13" fill="hold">
                            <p:stCondLst>
                              <p:cond delay="1149"/>
                            </p:stCondLst>
                            <p:childTnLst>
                              <p:par>
                                <p:cTn id="14" presetID="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0-#ppt_w/2"/>
                                          </p:val>
                                        </p:tav>
                                        <p:tav tm="100000">
                                          <p:val>
                                            <p:strVal val="#ppt_x"/>
                                          </p:val>
                                        </p:tav>
                                      </p:tavLst>
                                    </p:anim>
                                    <p:anim calcmode="lin" valueType="num">
                                      <p:cBhvr additive="base">
                                        <p:cTn id="17" dur="50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1649"/>
                            </p:stCondLst>
                            <p:childTnLst>
                              <p:par>
                                <p:cTn id="19" presetID="42" presetClass="entr" presetSubtype="0" fill="hold" grpId="0" nodeType="afterEffect">
                                  <p:stCondLst>
                                    <p:cond delay="0"/>
                                  </p:stCondLst>
                                  <p:childTnLst>
                                    <p:set>
                                      <p:cBhvr>
                                        <p:cTn id="20" dur="1" fill="hold">
                                          <p:stCondLst>
                                            <p:cond delay="0"/>
                                          </p:stCondLst>
                                        </p:cTn>
                                        <p:tgtEl>
                                          <p:spTgt spid="55"/>
                                        </p:tgtEl>
                                        <p:attrNameLst>
                                          <p:attrName>style.visibility</p:attrName>
                                        </p:attrNameLst>
                                      </p:cBhvr>
                                      <p:to>
                                        <p:strVal val="visible"/>
                                      </p:to>
                                    </p:set>
                                    <p:animEffect transition="in" filter="fade">
                                      <p:cBhvr>
                                        <p:cTn id="21" dur="500"/>
                                        <p:tgtEl>
                                          <p:spTgt spid="55"/>
                                        </p:tgtEl>
                                      </p:cBhvr>
                                    </p:animEffect>
                                    <p:anim calcmode="lin" valueType="num">
                                      <p:cBhvr>
                                        <p:cTn id="22" dur="500" fill="hold"/>
                                        <p:tgtEl>
                                          <p:spTgt spid="55"/>
                                        </p:tgtEl>
                                        <p:attrNameLst>
                                          <p:attrName>ppt_x</p:attrName>
                                        </p:attrNameLst>
                                      </p:cBhvr>
                                      <p:tavLst>
                                        <p:tav tm="0">
                                          <p:val>
                                            <p:strVal val="#ppt_x"/>
                                          </p:val>
                                        </p:tav>
                                        <p:tav tm="100000">
                                          <p:val>
                                            <p:strVal val="#ppt_x"/>
                                          </p:val>
                                        </p:tav>
                                      </p:tavLst>
                                    </p:anim>
                                    <p:anim calcmode="lin" valueType="num">
                                      <p:cBhvr>
                                        <p:cTn id="23" dur="500" fill="hold"/>
                                        <p:tgtEl>
                                          <p:spTgt spid="55"/>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53"/>
                                        </p:tgtEl>
                                        <p:attrNameLst>
                                          <p:attrName>style.visibility</p:attrName>
                                        </p:attrNameLst>
                                      </p:cBhvr>
                                      <p:to>
                                        <p:strVal val="visible"/>
                                      </p:to>
                                    </p:set>
                                    <p:animEffect transition="in" filter="fade">
                                      <p:cBhvr>
                                        <p:cTn id="26" dur="500"/>
                                        <p:tgtEl>
                                          <p:spTgt spid="53"/>
                                        </p:tgtEl>
                                      </p:cBhvr>
                                    </p:animEffect>
                                    <p:anim calcmode="lin" valueType="num">
                                      <p:cBhvr>
                                        <p:cTn id="27" dur="500" fill="hold"/>
                                        <p:tgtEl>
                                          <p:spTgt spid="53"/>
                                        </p:tgtEl>
                                        <p:attrNameLst>
                                          <p:attrName>ppt_x</p:attrName>
                                        </p:attrNameLst>
                                      </p:cBhvr>
                                      <p:tavLst>
                                        <p:tav tm="0">
                                          <p:val>
                                            <p:strVal val="#ppt_x"/>
                                          </p:val>
                                        </p:tav>
                                        <p:tav tm="100000">
                                          <p:val>
                                            <p:strVal val="#ppt_x"/>
                                          </p:val>
                                        </p:tav>
                                      </p:tavLst>
                                    </p:anim>
                                    <p:anim calcmode="lin" valueType="num">
                                      <p:cBhvr>
                                        <p:cTn id="28" dur="500" fill="hold"/>
                                        <p:tgtEl>
                                          <p:spTgt spid="53"/>
                                        </p:tgtEl>
                                        <p:attrNameLst>
                                          <p:attrName>ppt_y</p:attrName>
                                        </p:attrNameLst>
                                      </p:cBhvr>
                                      <p:tavLst>
                                        <p:tav tm="0">
                                          <p:val>
                                            <p:strVal val="#ppt_y-.1"/>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1+#ppt_w/2"/>
                                          </p:val>
                                        </p:tav>
                                        <p:tav tm="100000">
                                          <p:val>
                                            <p:strVal val="#ppt_x"/>
                                          </p:val>
                                        </p:tav>
                                      </p:tavLst>
                                    </p:anim>
                                    <p:anim calcmode="lin" valueType="num">
                                      <p:cBhvr additive="base">
                                        <p:cTn id="32" dur="500" fill="hold"/>
                                        <p:tgtEl>
                                          <p:spTgt spid="5"/>
                                        </p:tgtEl>
                                        <p:attrNameLst>
                                          <p:attrName>ppt_y</p:attrName>
                                        </p:attrNameLst>
                                      </p:cBhvr>
                                      <p:tavLst>
                                        <p:tav tm="0">
                                          <p:val>
                                            <p:strVal val="#ppt_y"/>
                                          </p:val>
                                        </p:tav>
                                        <p:tav tm="100000">
                                          <p:val>
                                            <p:strVal val="#ppt_y"/>
                                          </p:val>
                                        </p:tav>
                                      </p:tavLst>
                                    </p:anim>
                                  </p:childTnLst>
                                </p:cTn>
                              </p:par>
                            </p:childTnLst>
                          </p:cTn>
                        </p:par>
                        <p:par>
                          <p:cTn id="33" fill="hold">
                            <p:stCondLst>
                              <p:cond delay="2149"/>
                            </p:stCondLst>
                            <p:childTnLst>
                              <p:par>
                                <p:cTn id="34" presetID="42" presetClass="entr" presetSubtype="0" fill="hold" grpId="0" nodeType="after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fade">
                                      <p:cBhvr>
                                        <p:cTn id="36" dur="500"/>
                                        <p:tgtEl>
                                          <p:spTgt spid="56"/>
                                        </p:tgtEl>
                                      </p:cBhvr>
                                    </p:animEffect>
                                    <p:anim calcmode="lin" valueType="num">
                                      <p:cBhvr>
                                        <p:cTn id="37" dur="500" fill="hold"/>
                                        <p:tgtEl>
                                          <p:spTgt spid="56"/>
                                        </p:tgtEl>
                                        <p:attrNameLst>
                                          <p:attrName>ppt_x</p:attrName>
                                        </p:attrNameLst>
                                      </p:cBhvr>
                                      <p:tavLst>
                                        <p:tav tm="0">
                                          <p:val>
                                            <p:strVal val="#ppt_x"/>
                                          </p:val>
                                        </p:tav>
                                        <p:tav tm="100000">
                                          <p:val>
                                            <p:strVal val="#ppt_x"/>
                                          </p:val>
                                        </p:tav>
                                      </p:tavLst>
                                    </p:anim>
                                    <p:anim calcmode="lin" valueType="num">
                                      <p:cBhvr>
                                        <p:cTn id="38" dur="500" fill="hold"/>
                                        <p:tgtEl>
                                          <p:spTgt spid="56"/>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54"/>
                                        </p:tgtEl>
                                        <p:attrNameLst>
                                          <p:attrName>style.visibility</p:attrName>
                                        </p:attrNameLst>
                                      </p:cBhvr>
                                      <p:to>
                                        <p:strVal val="visible"/>
                                      </p:to>
                                    </p:set>
                                    <p:animEffect transition="in" filter="fade">
                                      <p:cBhvr>
                                        <p:cTn id="41" dur="500"/>
                                        <p:tgtEl>
                                          <p:spTgt spid="54"/>
                                        </p:tgtEl>
                                      </p:cBhvr>
                                    </p:animEffect>
                                    <p:anim calcmode="lin" valueType="num">
                                      <p:cBhvr>
                                        <p:cTn id="42" dur="500" fill="hold"/>
                                        <p:tgtEl>
                                          <p:spTgt spid="54"/>
                                        </p:tgtEl>
                                        <p:attrNameLst>
                                          <p:attrName>ppt_x</p:attrName>
                                        </p:attrNameLst>
                                      </p:cBhvr>
                                      <p:tavLst>
                                        <p:tav tm="0">
                                          <p:val>
                                            <p:strVal val="#ppt_x"/>
                                          </p:val>
                                        </p:tav>
                                        <p:tav tm="100000">
                                          <p:val>
                                            <p:strVal val="#ppt_x"/>
                                          </p:val>
                                        </p:tav>
                                      </p:tavLst>
                                    </p:anim>
                                    <p:anim calcmode="lin" valueType="num">
                                      <p:cBhvr>
                                        <p:cTn id="43" dur="5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3" grpId="0"/>
      <p:bldP spid="54" grpId="0"/>
      <p:bldP spid="55" grpId="0" animBg="1"/>
      <p:bldP spid="56" grpId="0" animBg="1"/>
      <p:bldP spid="4" grpId="0" animBg="1"/>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3"/>
                </a:solidFill>
                <a:latin typeface="微软雅黑" panose="020B0503020204020204" pitchFamily="34" charset="-122"/>
                <a:ea typeface="微软雅黑" panose="020B0503020204020204" pitchFamily="34" charset="-122"/>
              </a:rPr>
              <a:t>教学难点</a:t>
            </a:r>
            <a:endParaRPr lang="zh-CN" altLang="en-US" sz="2400" b="1" dirty="0">
              <a:solidFill>
                <a:schemeClr val="accent3"/>
              </a:solidFill>
              <a:latin typeface="微软雅黑" panose="020B0503020204020204" pitchFamily="34" charset="-122"/>
              <a:ea typeface="微软雅黑" panose="020B0503020204020204" pitchFamily="34" charset="-122"/>
            </a:endParaRPr>
          </a:p>
        </p:txBody>
      </p:sp>
      <p:sp>
        <p:nvSpPr>
          <p:cNvPr id="10" name="Rectangle 30"/>
          <p:cNvSpPr/>
          <p:nvPr/>
        </p:nvSpPr>
        <p:spPr>
          <a:xfrm>
            <a:off x="0" y="4673324"/>
            <a:ext cx="9144001" cy="987924"/>
          </a:xfrm>
          <a:prstGeom prst="rect">
            <a:avLst/>
          </a:prstGeom>
          <a:solidFill>
            <a:srgbClr val="2782A7">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505" tIns="60753" rIns="121505" bIns="60753" rtlCol="0" anchor="ctr"/>
          <a:lstStyle/>
          <a:p>
            <a:pPr algn="ctr"/>
            <a:endParaRPr lang="tr-TR"/>
          </a:p>
        </p:txBody>
      </p:sp>
      <p:sp>
        <p:nvSpPr>
          <p:cNvPr id="11" name="Rectangle 31"/>
          <p:cNvSpPr/>
          <p:nvPr/>
        </p:nvSpPr>
        <p:spPr>
          <a:xfrm>
            <a:off x="0" y="3418418"/>
            <a:ext cx="9144001" cy="987924"/>
          </a:xfrm>
          <a:prstGeom prst="rect">
            <a:avLst/>
          </a:prstGeom>
          <a:solidFill>
            <a:srgbClr val="2782A7">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505" tIns="60753" rIns="121505" bIns="60753" rtlCol="0" anchor="ctr"/>
          <a:lstStyle/>
          <a:p>
            <a:pPr algn="ctr"/>
            <a:endParaRPr lang="tr-TR"/>
          </a:p>
        </p:txBody>
      </p:sp>
      <p:sp>
        <p:nvSpPr>
          <p:cNvPr id="12" name="Rectangle 32"/>
          <p:cNvSpPr/>
          <p:nvPr/>
        </p:nvSpPr>
        <p:spPr>
          <a:xfrm>
            <a:off x="1" y="2162659"/>
            <a:ext cx="9144000" cy="987924"/>
          </a:xfrm>
          <a:prstGeom prst="rect">
            <a:avLst/>
          </a:prstGeom>
          <a:solidFill>
            <a:srgbClr val="2782A7">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505" tIns="60753" rIns="121505" bIns="60753" rtlCol="0" anchor="ctr"/>
          <a:lstStyle/>
          <a:p>
            <a:pPr algn="ctr"/>
            <a:endParaRPr lang="tr-TR"/>
          </a:p>
        </p:txBody>
      </p:sp>
      <p:sp>
        <p:nvSpPr>
          <p:cNvPr id="14" name="TextBox 13"/>
          <p:cNvSpPr txBox="1"/>
          <p:nvPr/>
        </p:nvSpPr>
        <p:spPr>
          <a:xfrm>
            <a:off x="2333633" y="2151367"/>
            <a:ext cx="4902663" cy="930606"/>
          </a:xfrm>
          <a:prstGeom prst="rect">
            <a:avLst/>
          </a:prstGeom>
          <a:noFill/>
        </p:spPr>
        <p:txBody>
          <a:bodyPr wrap="square" lIns="121505" tIns="60753" rIns="121505" bIns="60753" rtlCol="0">
            <a:spAutoFit/>
          </a:bodyPr>
          <a:lstStyle/>
          <a:p>
            <a:pPr lvl="0">
              <a:lnSpc>
                <a:spcPct val="125000"/>
              </a:lnSpc>
              <a:defRPr/>
            </a:pPr>
            <a:r>
              <a:rPr lang="zh-CN" altLang="en-US" b="1" kern="0" dirty="0">
                <a:solidFill>
                  <a:prstClr val="black"/>
                </a:solidFill>
                <a:ea typeface="微软雅黑" panose="020B0503020204020204" pitchFamily="34" charset="-122"/>
              </a:rPr>
              <a:t>输入</a:t>
            </a:r>
            <a:r>
              <a:rPr lang="zh-CN" altLang="en-US" b="1" kern="0" dirty="0" smtClean="0">
                <a:solidFill>
                  <a:prstClr val="black"/>
                </a:solidFill>
                <a:ea typeface="微软雅黑" panose="020B0503020204020204" pitchFamily="34" charset="-122"/>
              </a:rPr>
              <a:t>教学难点</a:t>
            </a:r>
            <a:r>
              <a:rPr lang="en-US" altLang="zh-CN" b="1" kern="0" dirty="0" smtClean="0">
                <a:solidFill>
                  <a:prstClr val="black"/>
                </a:solidFill>
                <a:ea typeface="微软雅黑" panose="020B0503020204020204" pitchFamily="34" charset="-122"/>
              </a:rPr>
              <a:t>1</a:t>
            </a:r>
            <a:endParaRPr lang="en-US" altLang="zh-CN" b="1" kern="0" dirty="0">
              <a:solidFill>
                <a:prstClr val="black"/>
              </a:solidFill>
              <a:ea typeface="微软雅黑" panose="020B0503020204020204" pitchFamily="34" charset="-122"/>
            </a:endParaRPr>
          </a:p>
          <a:p>
            <a:pPr lvl="0">
              <a:lnSpc>
                <a:spcPct val="125000"/>
              </a:lnSpc>
              <a:defRPr/>
            </a:pPr>
            <a:r>
              <a:rPr lang="zh-CN" altLang="en-US" sz="1200" kern="0" dirty="0">
                <a:solidFill>
                  <a:srgbClr val="435258"/>
                </a:solidFill>
                <a:ea typeface="微软雅黑" panose="020B0503020204020204" pitchFamily="34" charset="-122"/>
              </a:rPr>
              <a:t>点击此处输入文字点击此处输入文字点击此处输入文字点击此处输入文字点击此处输入文字</a:t>
            </a:r>
            <a:endParaRPr lang="zh-CN" altLang="en-US" sz="1200" kern="0" dirty="0">
              <a:solidFill>
                <a:srgbClr val="435258"/>
              </a:solidFill>
              <a:ea typeface="微软雅黑" panose="020B0503020204020204" pitchFamily="34" charset="-122"/>
            </a:endParaRPr>
          </a:p>
        </p:txBody>
      </p:sp>
      <p:grpSp>
        <p:nvGrpSpPr>
          <p:cNvPr id="6" name="组合 5"/>
          <p:cNvGrpSpPr/>
          <p:nvPr/>
        </p:nvGrpSpPr>
        <p:grpSpPr>
          <a:xfrm>
            <a:off x="683568" y="1844824"/>
            <a:ext cx="1404000" cy="1404000"/>
            <a:chOff x="683568" y="1844824"/>
            <a:chExt cx="1404000" cy="1404000"/>
          </a:xfrm>
        </p:grpSpPr>
        <p:sp>
          <p:nvSpPr>
            <p:cNvPr id="13" name="Oval 51"/>
            <p:cNvSpPr/>
            <p:nvPr/>
          </p:nvSpPr>
          <p:spPr>
            <a:xfrm>
              <a:off x="683568" y="1844824"/>
              <a:ext cx="1404000" cy="1404000"/>
            </a:xfrm>
            <a:prstGeom prst="ellipse">
              <a:avLst/>
            </a:prstGeom>
          </p:spPr>
          <p:style>
            <a:lnRef idx="1">
              <a:schemeClr val="accent3"/>
            </a:lnRef>
            <a:fillRef idx="3">
              <a:schemeClr val="accent3"/>
            </a:fillRef>
            <a:effectRef idx="2">
              <a:schemeClr val="accent3"/>
            </a:effectRef>
            <a:fontRef idx="minor">
              <a:schemeClr val="lt1"/>
            </a:fontRef>
          </p:style>
          <p:txBody>
            <a:bodyPr lIns="121505" tIns="60753" rIns="121505" bIns="60753" rtlCol="0" anchor="ctr"/>
            <a:lstStyle/>
            <a:p>
              <a:pPr algn="ctr"/>
              <a:endParaRPr lang="tr-TR"/>
            </a:p>
          </p:txBody>
        </p:sp>
        <p:pic>
          <p:nvPicPr>
            <p:cNvPr id="15" name="Picture 21"/>
            <p:cNvPicPr>
              <a:picLocks noChangeAspect="1"/>
            </p:cNvPicPr>
            <p:nvPr/>
          </p:nvPicPr>
          <p:blipFill>
            <a:blip r:embed="rId1" cstate="print"/>
            <a:stretch>
              <a:fillRect/>
            </a:stretch>
          </p:blipFill>
          <p:spPr>
            <a:xfrm>
              <a:off x="1160076" y="2251316"/>
              <a:ext cx="466088" cy="633155"/>
            </a:xfrm>
            <a:prstGeom prst="rect">
              <a:avLst/>
            </a:prstGeom>
          </p:spPr>
        </p:pic>
      </p:grpSp>
      <p:sp>
        <p:nvSpPr>
          <p:cNvPr id="17" name="TextBox 16"/>
          <p:cNvSpPr txBox="1"/>
          <p:nvPr/>
        </p:nvSpPr>
        <p:spPr>
          <a:xfrm>
            <a:off x="2015872" y="3444438"/>
            <a:ext cx="4902663" cy="930606"/>
          </a:xfrm>
          <a:prstGeom prst="rect">
            <a:avLst/>
          </a:prstGeom>
          <a:noFill/>
        </p:spPr>
        <p:txBody>
          <a:bodyPr wrap="square" lIns="121505" tIns="60753" rIns="121505" bIns="60753" rtlCol="0">
            <a:spAutoFit/>
          </a:bodyPr>
          <a:lstStyle/>
          <a:p>
            <a:pPr lvl="0" algn="r">
              <a:lnSpc>
                <a:spcPct val="125000"/>
              </a:lnSpc>
              <a:defRPr/>
            </a:pPr>
            <a:r>
              <a:rPr lang="zh-CN" altLang="en-US" b="1" kern="0" dirty="0">
                <a:solidFill>
                  <a:prstClr val="black"/>
                </a:solidFill>
                <a:ea typeface="微软雅黑" panose="020B0503020204020204" pitchFamily="34" charset="-122"/>
              </a:rPr>
              <a:t>输入教学</a:t>
            </a:r>
            <a:r>
              <a:rPr lang="zh-CN" altLang="en-US" b="1" kern="0" dirty="0" smtClean="0">
                <a:solidFill>
                  <a:prstClr val="black"/>
                </a:solidFill>
                <a:ea typeface="微软雅黑" panose="020B0503020204020204" pitchFamily="34" charset="-122"/>
              </a:rPr>
              <a:t>难点</a:t>
            </a:r>
            <a:r>
              <a:rPr lang="en-US" altLang="zh-CN" b="1" kern="0" dirty="0" smtClean="0">
                <a:solidFill>
                  <a:prstClr val="black"/>
                </a:solidFill>
                <a:ea typeface="微软雅黑" panose="020B0503020204020204" pitchFamily="34" charset="-122"/>
              </a:rPr>
              <a:t>2</a:t>
            </a:r>
            <a:endParaRPr lang="en-US" altLang="zh-CN" b="1" kern="0" dirty="0">
              <a:solidFill>
                <a:prstClr val="black"/>
              </a:solidFill>
              <a:ea typeface="微软雅黑" panose="020B0503020204020204" pitchFamily="34" charset="-122"/>
            </a:endParaRPr>
          </a:p>
          <a:p>
            <a:pPr lvl="0" algn="r">
              <a:lnSpc>
                <a:spcPct val="125000"/>
              </a:lnSpc>
              <a:defRPr/>
            </a:pPr>
            <a:r>
              <a:rPr lang="zh-CN" altLang="en-US" sz="1200" kern="0" dirty="0">
                <a:solidFill>
                  <a:srgbClr val="435258"/>
                </a:solidFill>
                <a:ea typeface="微软雅黑" panose="020B0503020204020204" pitchFamily="34" charset="-122"/>
              </a:rPr>
              <a:t>点击此处输入文字点击此处输入文字点击此处输入文字点击此处输入文字点击此处输入文字</a:t>
            </a:r>
            <a:endParaRPr lang="zh-CN" altLang="en-US" sz="1200" kern="0" dirty="0">
              <a:solidFill>
                <a:srgbClr val="435258"/>
              </a:solidFill>
              <a:ea typeface="微软雅黑" panose="020B0503020204020204" pitchFamily="34" charset="-122"/>
            </a:endParaRPr>
          </a:p>
        </p:txBody>
      </p:sp>
      <p:grpSp>
        <p:nvGrpSpPr>
          <p:cNvPr id="7" name="组合 6"/>
          <p:cNvGrpSpPr/>
          <p:nvPr/>
        </p:nvGrpSpPr>
        <p:grpSpPr>
          <a:xfrm>
            <a:off x="7056432" y="3078082"/>
            <a:ext cx="1404000" cy="1404000"/>
            <a:chOff x="7056432" y="3033112"/>
            <a:chExt cx="1404000" cy="1404000"/>
          </a:xfrm>
        </p:grpSpPr>
        <p:sp>
          <p:nvSpPr>
            <p:cNvPr id="16" name="Oval 22"/>
            <p:cNvSpPr/>
            <p:nvPr/>
          </p:nvSpPr>
          <p:spPr>
            <a:xfrm>
              <a:off x="7056432" y="3033112"/>
              <a:ext cx="1404000" cy="1404000"/>
            </a:xfrm>
            <a:prstGeom prst="ellipse">
              <a:avLst/>
            </a:prstGeom>
          </p:spPr>
          <p:style>
            <a:lnRef idx="1">
              <a:schemeClr val="accent3"/>
            </a:lnRef>
            <a:fillRef idx="3">
              <a:schemeClr val="accent3"/>
            </a:fillRef>
            <a:effectRef idx="2">
              <a:schemeClr val="accent3"/>
            </a:effectRef>
            <a:fontRef idx="minor">
              <a:schemeClr val="lt1"/>
            </a:fontRef>
          </p:style>
          <p:txBody>
            <a:bodyPr lIns="121505" tIns="60753" rIns="121505" bIns="60753" rtlCol="0" anchor="ctr"/>
            <a:lstStyle/>
            <a:p>
              <a:pPr algn="ctr"/>
              <a:endParaRPr lang="tr-TR"/>
            </a:p>
          </p:txBody>
        </p:sp>
        <p:pic>
          <p:nvPicPr>
            <p:cNvPr id="18" name="Picture 24"/>
            <p:cNvPicPr>
              <a:picLocks noChangeAspect="1"/>
            </p:cNvPicPr>
            <p:nvPr/>
          </p:nvPicPr>
          <p:blipFill>
            <a:blip r:embed="rId2"/>
            <a:stretch>
              <a:fillRect/>
            </a:stretch>
          </p:blipFill>
          <p:spPr>
            <a:xfrm>
              <a:off x="7461572" y="3407406"/>
              <a:ext cx="669769" cy="710258"/>
            </a:xfrm>
            <a:prstGeom prst="rect">
              <a:avLst/>
            </a:prstGeom>
          </p:spPr>
        </p:pic>
      </p:grpSp>
      <p:sp>
        <p:nvSpPr>
          <p:cNvPr id="20" name="TextBox 19"/>
          <p:cNvSpPr txBox="1"/>
          <p:nvPr/>
        </p:nvSpPr>
        <p:spPr>
          <a:xfrm>
            <a:off x="2348674" y="4673324"/>
            <a:ext cx="4902663" cy="930606"/>
          </a:xfrm>
          <a:prstGeom prst="rect">
            <a:avLst/>
          </a:prstGeom>
          <a:noFill/>
        </p:spPr>
        <p:txBody>
          <a:bodyPr wrap="square" lIns="121505" tIns="60753" rIns="121505" bIns="60753" rtlCol="0">
            <a:spAutoFit/>
          </a:bodyPr>
          <a:lstStyle/>
          <a:p>
            <a:pPr lvl="0">
              <a:lnSpc>
                <a:spcPct val="125000"/>
              </a:lnSpc>
              <a:defRPr/>
            </a:pPr>
            <a:r>
              <a:rPr lang="zh-CN" altLang="en-US" b="1" kern="0" dirty="0">
                <a:solidFill>
                  <a:prstClr val="black"/>
                </a:solidFill>
                <a:ea typeface="微软雅黑" panose="020B0503020204020204" pitchFamily="34" charset="-122"/>
              </a:rPr>
              <a:t>输入教学</a:t>
            </a:r>
            <a:r>
              <a:rPr lang="zh-CN" altLang="en-US" b="1" kern="0" dirty="0" smtClean="0">
                <a:solidFill>
                  <a:prstClr val="black"/>
                </a:solidFill>
                <a:ea typeface="微软雅黑" panose="020B0503020204020204" pitchFamily="34" charset="-122"/>
              </a:rPr>
              <a:t>难点</a:t>
            </a:r>
            <a:r>
              <a:rPr lang="en-US" altLang="zh-CN" b="1" kern="0" dirty="0" smtClean="0">
                <a:solidFill>
                  <a:prstClr val="black"/>
                </a:solidFill>
                <a:ea typeface="微软雅黑" panose="020B0503020204020204" pitchFamily="34" charset="-122"/>
              </a:rPr>
              <a:t>3</a:t>
            </a:r>
            <a:endParaRPr lang="en-US" altLang="zh-CN" b="1" kern="0" dirty="0">
              <a:solidFill>
                <a:prstClr val="black"/>
              </a:solidFill>
              <a:ea typeface="微软雅黑" panose="020B0503020204020204" pitchFamily="34" charset="-122"/>
            </a:endParaRPr>
          </a:p>
          <a:p>
            <a:pPr lvl="0">
              <a:lnSpc>
                <a:spcPct val="125000"/>
              </a:lnSpc>
              <a:defRPr/>
            </a:pPr>
            <a:r>
              <a:rPr lang="zh-CN" altLang="en-US" sz="1200" kern="0" dirty="0">
                <a:solidFill>
                  <a:srgbClr val="435258"/>
                </a:solidFill>
                <a:ea typeface="微软雅黑" panose="020B0503020204020204" pitchFamily="34" charset="-122"/>
              </a:rPr>
              <a:t>点击此处输入文字点击此处输入文字点击此处输入文字点击此处输入文字点击此处输入文字</a:t>
            </a:r>
            <a:endParaRPr lang="zh-CN" altLang="en-US" sz="1200" kern="0" dirty="0">
              <a:solidFill>
                <a:srgbClr val="435258"/>
              </a:solidFill>
              <a:ea typeface="微软雅黑" panose="020B0503020204020204" pitchFamily="34" charset="-122"/>
            </a:endParaRPr>
          </a:p>
        </p:txBody>
      </p:sp>
      <p:grpSp>
        <p:nvGrpSpPr>
          <p:cNvPr id="8" name="组合 7"/>
          <p:cNvGrpSpPr/>
          <p:nvPr/>
        </p:nvGrpSpPr>
        <p:grpSpPr>
          <a:xfrm>
            <a:off x="683568" y="4402211"/>
            <a:ext cx="1404000" cy="1404000"/>
            <a:chOff x="683568" y="4402211"/>
            <a:chExt cx="1404000" cy="1404000"/>
          </a:xfrm>
        </p:grpSpPr>
        <p:sp>
          <p:nvSpPr>
            <p:cNvPr id="19" name="Oval 25"/>
            <p:cNvSpPr/>
            <p:nvPr/>
          </p:nvSpPr>
          <p:spPr>
            <a:xfrm>
              <a:off x="683568" y="4402211"/>
              <a:ext cx="1404000" cy="1404000"/>
            </a:xfrm>
            <a:prstGeom prst="ellipse">
              <a:avLst/>
            </a:prstGeom>
          </p:spPr>
          <p:style>
            <a:lnRef idx="1">
              <a:schemeClr val="accent3"/>
            </a:lnRef>
            <a:fillRef idx="3">
              <a:schemeClr val="accent3"/>
            </a:fillRef>
            <a:effectRef idx="2">
              <a:schemeClr val="accent3"/>
            </a:effectRef>
            <a:fontRef idx="minor">
              <a:schemeClr val="lt1"/>
            </a:fontRef>
          </p:style>
          <p:txBody>
            <a:bodyPr lIns="121505" tIns="60753" rIns="121505" bIns="60753" rtlCol="0" anchor="ctr"/>
            <a:lstStyle/>
            <a:p>
              <a:pPr algn="ctr"/>
              <a:endParaRPr lang="tr-TR"/>
            </a:p>
          </p:txBody>
        </p:sp>
        <p:sp>
          <p:nvSpPr>
            <p:cNvPr id="22" name="Freeform 96"/>
            <p:cNvSpPr>
              <a:spLocks noEditPoints="1"/>
            </p:cNvSpPr>
            <p:nvPr/>
          </p:nvSpPr>
          <p:spPr bwMode="auto">
            <a:xfrm>
              <a:off x="1124384" y="4911069"/>
              <a:ext cx="585214" cy="614268"/>
            </a:xfrm>
            <a:custGeom>
              <a:avLst/>
              <a:gdLst>
                <a:gd name="T0" fmla="*/ 73 w 90"/>
                <a:gd name="T1" fmla="*/ 13 h 114"/>
                <a:gd name="T2" fmla="*/ 78 w 90"/>
                <a:gd name="T3" fmla="*/ 67 h 114"/>
                <a:gd name="T4" fmla="*/ 72 w 90"/>
                <a:gd name="T5" fmla="*/ 45 h 114"/>
                <a:gd name="T6" fmla="*/ 64 w 90"/>
                <a:gd name="T7" fmla="*/ 22 h 114"/>
                <a:gd name="T8" fmla="*/ 21 w 90"/>
                <a:gd name="T9" fmla="*/ 22 h 114"/>
                <a:gd name="T10" fmla="*/ 21 w 90"/>
                <a:gd name="T11" fmla="*/ 64 h 114"/>
                <a:gd name="T12" fmla="*/ 45 w 90"/>
                <a:gd name="T13" fmla="*/ 73 h 114"/>
                <a:gd name="T14" fmla="*/ 45 w 90"/>
                <a:gd name="T15" fmla="*/ 86 h 114"/>
                <a:gd name="T16" fmla="*/ 12 w 90"/>
                <a:gd name="T17" fmla="*/ 73 h 114"/>
                <a:gd name="T18" fmla="*/ 12 w 90"/>
                <a:gd name="T19" fmla="*/ 13 h 114"/>
                <a:gd name="T20" fmla="*/ 58 w 90"/>
                <a:gd name="T21" fmla="*/ 47 h 114"/>
                <a:gd name="T22" fmla="*/ 54 w 90"/>
                <a:gd name="T23" fmla="*/ 75 h 114"/>
                <a:gd name="T24" fmla="*/ 49 w 90"/>
                <a:gd name="T25" fmla="*/ 80 h 114"/>
                <a:gd name="T26" fmla="*/ 60 w 90"/>
                <a:gd name="T27" fmla="*/ 114 h 114"/>
                <a:gd name="T28" fmla="*/ 83 w 90"/>
                <a:gd name="T29" fmla="*/ 104 h 114"/>
                <a:gd name="T30" fmla="*/ 88 w 90"/>
                <a:gd name="T31" fmla="*/ 75 h 114"/>
                <a:gd name="T32" fmla="*/ 81 w 90"/>
                <a:gd name="T33" fmla="*/ 76 h 114"/>
                <a:gd name="T34" fmla="*/ 75 w 90"/>
                <a:gd name="T35" fmla="*/ 73 h 114"/>
                <a:gd name="T36" fmla="*/ 73 w 90"/>
                <a:gd name="T37" fmla="*/ 72 h 114"/>
                <a:gd name="T38" fmla="*/ 66 w 90"/>
                <a:gd name="T39" fmla="*/ 46 h 114"/>
                <a:gd name="T40" fmla="*/ 37 w 90"/>
                <a:gd name="T41" fmla="*/ 25 h 114"/>
                <a:gd name="T42" fmla="*/ 43 w 90"/>
                <a:gd name="T43" fmla="*/ 31 h 114"/>
                <a:gd name="T44" fmla="*/ 49 w 90"/>
                <a:gd name="T45" fmla="*/ 25 h 114"/>
                <a:gd name="T46" fmla="*/ 43 w 90"/>
                <a:gd name="T47" fmla="*/ 20 h 114"/>
                <a:gd name="T48" fmla="*/ 37 w 90"/>
                <a:gd name="T49" fmla="*/ 25 h 114"/>
                <a:gd name="T50" fmla="*/ 50 w 90"/>
                <a:gd name="T51" fmla="*/ 34 h 114"/>
                <a:gd name="T52" fmla="*/ 33 w 90"/>
                <a:gd name="T53" fmla="*/ 40 h 114"/>
                <a:gd name="T54" fmla="*/ 37 w 90"/>
                <a:gd name="T55" fmla="*/ 40 h 114"/>
                <a:gd name="T56" fmla="*/ 37 w 90"/>
                <a:gd name="T57" fmla="*/ 56 h 114"/>
                <a:gd name="T58" fmla="*/ 34 w 90"/>
                <a:gd name="T59" fmla="*/ 59 h 114"/>
                <a:gd name="T60" fmla="*/ 33 w 90"/>
                <a:gd name="T61" fmla="*/ 65 h 114"/>
                <a:gd name="T62" fmla="*/ 51 w 90"/>
                <a:gd name="T63" fmla="*/ 58 h 114"/>
                <a:gd name="T64" fmla="*/ 50 w 90"/>
                <a:gd name="T65" fmla="*/ 5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 h="114">
                  <a:moveTo>
                    <a:pt x="42" y="0"/>
                  </a:moveTo>
                  <a:cubicBezTo>
                    <a:pt x="54" y="0"/>
                    <a:pt x="65" y="5"/>
                    <a:pt x="73" y="13"/>
                  </a:cubicBezTo>
                  <a:cubicBezTo>
                    <a:pt x="80" y="20"/>
                    <a:pt x="85" y="31"/>
                    <a:pt x="85" y="43"/>
                  </a:cubicBezTo>
                  <a:cubicBezTo>
                    <a:pt x="85" y="52"/>
                    <a:pt x="82" y="60"/>
                    <a:pt x="78" y="67"/>
                  </a:cubicBezTo>
                  <a:cubicBezTo>
                    <a:pt x="74" y="66"/>
                    <a:pt x="74" y="66"/>
                    <a:pt x="74" y="66"/>
                  </a:cubicBezTo>
                  <a:cubicBezTo>
                    <a:pt x="72" y="45"/>
                    <a:pt x="72" y="45"/>
                    <a:pt x="72" y="45"/>
                  </a:cubicBezTo>
                  <a:cubicBezTo>
                    <a:pt x="73" y="45"/>
                    <a:pt x="73" y="44"/>
                    <a:pt x="73" y="43"/>
                  </a:cubicBezTo>
                  <a:cubicBezTo>
                    <a:pt x="73" y="35"/>
                    <a:pt x="69" y="27"/>
                    <a:pt x="64" y="22"/>
                  </a:cubicBezTo>
                  <a:cubicBezTo>
                    <a:pt x="58" y="16"/>
                    <a:pt x="51" y="13"/>
                    <a:pt x="42" y="13"/>
                  </a:cubicBezTo>
                  <a:cubicBezTo>
                    <a:pt x="34" y="13"/>
                    <a:pt x="27" y="16"/>
                    <a:pt x="21" y="22"/>
                  </a:cubicBezTo>
                  <a:cubicBezTo>
                    <a:pt x="16" y="27"/>
                    <a:pt x="12" y="35"/>
                    <a:pt x="12" y="43"/>
                  </a:cubicBezTo>
                  <a:cubicBezTo>
                    <a:pt x="12" y="51"/>
                    <a:pt x="16" y="59"/>
                    <a:pt x="21" y="64"/>
                  </a:cubicBezTo>
                  <a:cubicBezTo>
                    <a:pt x="27" y="70"/>
                    <a:pt x="34" y="73"/>
                    <a:pt x="42" y="73"/>
                  </a:cubicBezTo>
                  <a:cubicBezTo>
                    <a:pt x="43" y="73"/>
                    <a:pt x="44" y="73"/>
                    <a:pt x="45" y="73"/>
                  </a:cubicBezTo>
                  <a:cubicBezTo>
                    <a:pt x="43" y="81"/>
                    <a:pt x="43" y="81"/>
                    <a:pt x="43" y="81"/>
                  </a:cubicBezTo>
                  <a:cubicBezTo>
                    <a:pt x="45" y="86"/>
                    <a:pt x="45" y="86"/>
                    <a:pt x="45" y="86"/>
                  </a:cubicBezTo>
                  <a:cubicBezTo>
                    <a:pt x="44" y="86"/>
                    <a:pt x="43" y="86"/>
                    <a:pt x="42" y="86"/>
                  </a:cubicBezTo>
                  <a:cubicBezTo>
                    <a:pt x="31" y="86"/>
                    <a:pt x="20" y="81"/>
                    <a:pt x="12" y="73"/>
                  </a:cubicBezTo>
                  <a:cubicBezTo>
                    <a:pt x="5" y="65"/>
                    <a:pt x="0" y="55"/>
                    <a:pt x="0" y="43"/>
                  </a:cubicBezTo>
                  <a:cubicBezTo>
                    <a:pt x="0" y="31"/>
                    <a:pt x="5" y="20"/>
                    <a:pt x="12" y="13"/>
                  </a:cubicBezTo>
                  <a:cubicBezTo>
                    <a:pt x="20" y="5"/>
                    <a:pt x="31" y="0"/>
                    <a:pt x="42" y="0"/>
                  </a:cubicBezTo>
                  <a:close/>
                  <a:moveTo>
                    <a:pt x="58" y="47"/>
                  </a:moveTo>
                  <a:cubicBezTo>
                    <a:pt x="56" y="76"/>
                    <a:pt x="56" y="76"/>
                    <a:pt x="56" y="76"/>
                  </a:cubicBezTo>
                  <a:cubicBezTo>
                    <a:pt x="54" y="75"/>
                    <a:pt x="54" y="75"/>
                    <a:pt x="54" y="75"/>
                  </a:cubicBezTo>
                  <a:cubicBezTo>
                    <a:pt x="50" y="77"/>
                    <a:pt x="50" y="77"/>
                    <a:pt x="50" y="77"/>
                  </a:cubicBezTo>
                  <a:cubicBezTo>
                    <a:pt x="49" y="80"/>
                    <a:pt x="49" y="80"/>
                    <a:pt x="49" y="80"/>
                  </a:cubicBezTo>
                  <a:cubicBezTo>
                    <a:pt x="59" y="105"/>
                    <a:pt x="59" y="105"/>
                    <a:pt x="59" y="105"/>
                  </a:cubicBezTo>
                  <a:cubicBezTo>
                    <a:pt x="60" y="114"/>
                    <a:pt x="60" y="114"/>
                    <a:pt x="60" y="114"/>
                  </a:cubicBezTo>
                  <a:cubicBezTo>
                    <a:pt x="83" y="113"/>
                    <a:pt x="83" y="113"/>
                    <a:pt x="83" y="113"/>
                  </a:cubicBezTo>
                  <a:cubicBezTo>
                    <a:pt x="83" y="104"/>
                    <a:pt x="83" y="104"/>
                    <a:pt x="83" y="104"/>
                  </a:cubicBezTo>
                  <a:cubicBezTo>
                    <a:pt x="90" y="79"/>
                    <a:pt x="90" y="79"/>
                    <a:pt x="90" y="79"/>
                  </a:cubicBezTo>
                  <a:cubicBezTo>
                    <a:pt x="88" y="75"/>
                    <a:pt x="88" y="75"/>
                    <a:pt x="88" y="75"/>
                  </a:cubicBezTo>
                  <a:cubicBezTo>
                    <a:pt x="83" y="74"/>
                    <a:pt x="83" y="74"/>
                    <a:pt x="83" y="74"/>
                  </a:cubicBezTo>
                  <a:cubicBezTo>
                    <a:pt x="81" y="76"/>
                    <a:pt x="81" y="76"/>
                    <a:pt x="81" y="76"/>
                  </a:cubicBezTo>
                  <a:cubicBezTo>
                    <a:pt x="80" y="74"/>
                    <a:pt x="80" y="74"/>
                    <a:pt x="80" y="74"/>
                  </a:cubicBezTo>
                  <a:cubicBezTo>
                    <a:pt x="75" y="73"/>
                    <a:pt x="75" y="73"/>
                    <a:pt x="75" y="73"/>
                  </a:cubicBezTo>
                  <a:cubicBezTo>
                    <a:pt x="74" y="74"/>
                    <a:pt x="74" y="74"/>
                    <a:pt x="74" y="74"/>
                  </a:cubicBezTo>
                  <a:cubicBezTo>
                    <a:pt x="73" y="72"/>
                    <a:pt x="73" y="72"/>
                    <a:pt x="73" y="72"/>
                  </a:cubicBezTo>
                  <a:cubicBezTo>
                    <a:pt x="69" y="71"/>
                    <a:pt x="69" y="71"/>
                    <a:pt x="69" y="71"/>
                  </a:cubicBezTo>
                  <a:cubicBezTo>
                    <a:pt x="66" y="46"/>
                    <a:pt x="66" y="46"/>
                    <a:pt x="66" y="46"/>
                  </a:cubicBezTo>
                  <a:cubicBezTo>
                    <a:pt x="58" y="47"/>
                    <a:pt x="58" y="47"/>
                    <a:pt x="58" y="47"/>
                  </a:cubicBezTo>
                  <a:close/>
                  <a:moveTo>
                    <a:pt x="37" y="25"/>
                  </a:moveTo>
                  <a:cubicBezTo>
                    <a:pt x="37" y="27"/>
                    <a:pt x="38" y="28"/>
                    <a:pt x="39" y="30"/>
                  </a:cubicBezTo>
                  <a:cubicBezTo>
                    <a:pt x="40" y="31"/>
                    <a:pt x="41" y="31"/>
                    <a:pt x="43" y="31"/>
                  </a:cubicBezTo>
                  <a:cubicBezTo>
                    <a:pt x="45" y="31"/>
                    <a:pt x="46" y="31"/>
                    <a:pt x="47" y="30"/>
                  </a:cubicBezTo>
                  <a:cubicBezTo>
                    <a:pt x="48" y="28"/>
                    <a:pt x="49" y="27"/>
                    <a:pt x="49" y="25"/>
                  </a:cubicBezTo>
                  <a:cubicBezTo>
                    <a:pt x="49" y="24"/>
                    <a:pt x="48" y="22"/>
                    <a:pt x="47" y="21"/>
                  </a:cubicBezTo>
                  <a:cubicBezTo>
                    <a:pt x="46" y="20"/>
                    <a:pt x="45" y="20"/>
                    <a:pt x="43" y="20"/>
                  </a:cubicBezTo>
                  <a:cubicBezTo>
                    <a:pt x="41" y="20"/>
                    <a:pt x="40" y="20"/>
                    <a:pt x="39" y="21"/>
                  </a:cubicBezTo>
                  <a:cubicBezTo>
                    <a:pt x="38" y="22"/>
                    <a:pt x="37" y="24"/>
                    <a:pt x="37" y="25"/>
                  </a:cubicBezTo>
                  <a:close/>
                  <a:moveTo>
                    <a:pt x="50" y="56"/>
                  </a:moveTo>
                  <a:cubicBezTo>
                    <a:pt x="50" y="34"/>
                    <a:pt x="50" y="34"/>
                    <a:pt x="50" y="34"/>
                  </a:cubicBezTo>
                  <a:cubicBezTo>
                    <a:pt x="33" y="34"/>
                    <a:pt x="33" y="34"/>
                    <a:pt x="33" y="34"/>
                  </a:cubicBezTo>
                  <a:cubicBezTo>
                    <a:pt x="33" y="40"/>
                    <a:pt x="33" y="40"/>
                    <a:pt x="33" y="40"/>
                  </a:cubicBezTo>
                  <a:cubicBezTo>
                    <a:pt x="34" y="40"/>
                    <a:pt x="34" y="40"/>
                    <a:pt x="34" y="40"/>
                  </a:cubicBezTo>
                  <a:cubicBezTo>
                    <a:pt x="36" y="40"/>
                    <a:pt x="36" y="40"/>
                    <a:pt x="37" y="40"/>
                  </a:cubicBezTo>
                  <a:cubicBezTo>
                    <a:pt x="37" y="40"/>
                    <a:pt x="37" y="41"/>
                    <a:pt x="37" y="43"/>
                  </a:cubicBezTo>
                  <a:cubicBezTo>
                    <a:pt x="37" y="56"/>
                    <a:pt x="37" y="56"/>
                    <a:pt x="37" y="56"/>
                  </a:cubicBezTo>
                  <a:cubicBezTo>
                    <a:pt x="37" y="57"/>
                    <a:pt x="37" y="58"/>
                    <a:pt x="37" y="58"/>
                  </a:cubicBezTo>
                  <a:cubicBezTo>
                    <a:pt x="36" y="59"/>
                    <a:pt x="36" y="59"/>
                    <a:pt x="34" y="59"/>
                  </a:cubicBezTo>
                  <a:cubicBezTo>
                    <a:pt x="33" y="59"/>
                    <a:pt x="33" y="59"/>
                    <a:pt x="33" y="59"/>
                  </a:cubicBezTo>
                  <a:cubicBezTo>
                    <a:pt x="33" y="65"/>
                    <a:pt x="33" y="65"/>
                    <a:pt x="33" y="65"/>
                  </a:cubicBezTo>
                  <a:cubicBezTo>
                    <a:pt x="51" y="65"/>
                    <a:pt x="51" y="65"/>
                    <a:pt x="51" y="65"/>
                  </a:cubicBezTo>
                  <a:cubicBezTo>
                    <a:pt x="51" y="58"/>
                    <a:pt x="51" y="58"/>
                    <a:pt x="51" y="58"/>
                  </a:cubicBezTo>
                  <a:cubicBezTo>
                    <a:pt x="51" y="58"/>
                    <a:pt x="51" y="58"/>
                    <a:pt x="51" y="58"/>
                  </a:cubicBezTo>
                  <a:cubicBezTo>
                    <a:pt x="51" y="58"/>
                    <a:pt x="50" y="57"/>
                    <a:pt x="50" y="56"/>
                  </a:cubicBezTo>
                  <a:close/>
                </a:path>
              </a:pathLst>
            </a:custGeom>
            <a:solidFill>
              <a:schemeClr val="bg1"/>
            </a:solidFill>
            <a:ln>
              <a:noFill/>
            </a:ln>
          </p:spPr>
          <p:txBody>
            <a:bodyPr lIns="91436" tIns="45718" rIns="91436" bIns="45718"/>
            <a:lstStyle/>
            <a:p>
              <a:pPr defTabSz="685165" fontAlgn="base">
                <a:spcBef>
                  <a:spcPct val="0"/>
                </a:spcBef>
                <a:spcAft>
                  <a:spcPct val="0"/>
                </a:spcAft>
              </a:pPr>
              <a:endParaRPr lang="zh-CN" altLang="en-US">
                <a:solidFill>
                  <a:srgbClr val="000000"/>
                </a:solidFill>
                <a:latin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2" presetClass="entr" presetSubtype="8"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right)">
                                      <p:cBhvr>
                                        <p:cTn id="12" dur="500"/>
                                        <p:tgtEl>
                                          <p:spTgt spid="3"/>
                                        </p:tgtEl>
                                      </p:cBhvr>
                                    </p:animEffect>
                                  </p:childTnLst>
                                </p:cTn>
                              </p:par>
                            </p:childTnLst>
                          </p:cTn>
                        </p:par>
                        <p:par>
                          <p:cTn id="13" fill="hold">
                            <p:stCondLst>
                              <p:cond delay="1149"/>
                            </p:stCondLst>
                            <p:childTnLst>
                              <p:par>
                                <p:cTn id="14" presetID="2" presetClass="entr" presetSubtype="8"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0-#ppt_w/2"/>
                                          </p:val>
                                        </p:tav>
                                        <p:tav tm="100000">
                                          <p:val>
                                            <p:strVal val="#ppt_x"/>
                                          </p:val>
                                        </p:tav>
                                      </p:tavLst>
                                    </p:anim>
                                    <p:anim calcmode="lin" valueType="num">
                                      <p:cBhvr additive="base">
                                        <p:cTn id="17" dur="500" fill="hold"/>
                                        <p:tgtEl>
                                          <p:spTgt spid="12"/>
                                        </p:tgtEl>
                                        <p:attrNameLst>
                                          <p:attrName>ppt_y</p:attrName>
                                        </p:attrNameLst>
                                      </p:cBhvr>
                                      <p:tavLst>
                                        <p:tav tm="0">
                                          <p:val>
                                            <p:strVal val="#ppt_y"/>
                                          </p:val>
                                        </p:tav>
                                        <p:tav tm="100000">
                                          <p:val>
                                            <p:strVal val="#ppt_y"/>
                                          </p:val>
                                        </p:tav>
                                      </p:tavLst>
                                    </p:anim>
                                  </p:childTnLst>
                                </p:cTn>
                              </p:par>
                              <p:par>
                                <p:cTn id="18" presetID="16" presetClass="entr" presetSubtype="21"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arn(inVertical)">
                                      <p:cBhvr>
                                        <p:cTn id="20" dur="500"/>
                                        <p:tgtEl>
                                          <p:spTgt spid="11"/>
                                        </p:tgtEl>
                                      </p:cBhvr>
                                    </p:animEffect>
                                  </p:childTnLst>
                                </p:cTn>
                              </p:par>
                              <p:par>
                                <p:cTn id="21" presetID="2" presetClass="entr" presetSubtype="2"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1+#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childTnLst>
                          </p:cTn>
                        </p:par>
                        <p:par>
                          <p:cTn id="25" fill="hold">
                            <p:stCondLst>
                              <p:cond delay="1649"/>
                            </p:stCondLst>
                            <p:childTnLst>
                              <p:par>
                                <p:cTn id="26" presetID="23" presetClass="entr" presetSubtype="528"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 calcmode="lin" valueType="num">
                                      <p:cBhvr>
                                        <p:cTn id="30" dur="500" fill="hold"/>
                                        <p:tgtEl>
                                          <p:spTgt spid="6"/>
                                        </p:tgtEl>
                                        <p:attrNameLst>
                                          <p:attrName>ppt_x</p:attrName>
                                        </p:attrNameLst>
                                      </p:cBhvr>
                                      <p:tavLst>
                                        <p:tav tm="0">
                                          <p:val>
                                            <p:fltVal val="0.5"/>
                                          </p:val>
                                        </p:tav>
                                        <p:tav tm="100000">
                                          <p:val>
                                            <p:strVal val="#ppt_x"/>
                                          </p:val>
                                        </p:tav>
                                      </p:tavLst>
                                    </p:anim>
                                    <p:anim calcmode="lin" valueType="num">
                                      <p:cBhvr>
                                        <p:cTn id="31" dur="500" fill="hold"/>
                                        <p:tgtEl>
                                          <p:spTgt spid="6"/>
                                        </p:tgtEl>
                                        <p:attrNameLst>
                                          <p:attrName>ppt_y</p:attrName>
                                        </p:attrNameLst>
                                      </p:cBhvr>
                                      <p:tavLst>
                                        <p:tav tm="0">
                                          <p:val>
                                            <p:fltVal val="0.5"/>
                                          </p:val>
                                        </p:tav>
                                        <p:tav tm="100000">
                                          <p:val>
                                            <p:strVal val="#ppt_y"/>
                                          </p:val>
                                        </p:tav>
                                      </p:tavLst>
                                    </p:anim>
                                  </p:childTnLst>
                                </p:cTn>
                              </p:par>
                              <p:par>
                                <p:cTn id="32" presetID="23" presetClass="entr" presetSubtype="528" fill="hold" nodeType="withEffect">
                                  <p:stCondLst>
                                    <p:cond delay="25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fill="hold"/>
                                        <p:tgtEl>
                                          <p:spTgt spid="7"/>
                                        </p:tgtEl>
                                        <p:attrNameLst>
                                          <p:attrName>ppt_w</p:attrName>
                                        </p:attrNameLst>
                                      </p:cBhvr>
                                      <p:tavLst>
                                        <p:tav tm="0">
                                          <p:val>
                                            <p:fltVal val="0"/>
                                          </p:val>
                                        </p:tav>
                                        <p:tav tm="100000">
                                          <p:val>
                                            <p:strVal val="#ppt_w"/>
                                          </p:val>
                                        </p:tav>
                                      </p:tavLst>
                                    </p:anim>
                                    <p:anim calcmode="lin" valueType="num">
                                      <p:cBhvr>
                                        <p:cTn id="35" dur="500" fill="hold"/>
                                        <p:tgtEl>
                                          <p:spTgt spid="7"/>
                                        </p:tgtEl>
                                        <p:attrNameLst>
                                          <p:attrName>ppt_h</p:attrName>
                                        </p:attrNameLst>
                                      </p:cBhvr>
                                      <p:tavLst>
                                        <p:tav tm="0">
                                          <p:val>
                                            <p:fltVal val="0"/>
                                          </p:val>
                                        </p:tav>
                                        <p:tav tm="100000">
                                          <p:val>
                                            <p:strVal val="#ppt_h"/>
                                          </p:val>
                                        </p:tav>
                                      </p:tavLst>
                                    </p:anim>
                                    <p:anim calcmode="lin" valueType="num">
                                      <p:cBhvr>
                                        <p:cTn id="36" dur="500" fill="hold"/>
                                        <p:tgtEl>
                                          <p:spTgt spid="7"/>
                                        </p:tgtEl>
                                        <p:attrNameLst>
                                          <p:attrName>ppt_x</p:attrName>
                                        </p:attrNameLst>
                                      </p:cBhvr>
                                      <p:tavLst>
                                        <p:tav tm="0">
                                          <p:val>
                                            <p:fltVal val="0.5"/>
                                          </p:val>
                                        </p:tav>
                                        <p:tav tm="100000">
                                          <p:val>
                                            <p:strVal val="#ppt_x"/>
                                          </p:val>
                                        </p:tav>
                                      </p:tavLst>
                                    </p:anim>
                                    <p:anim calcmode="lin" valueType="num">
                                      <p:cBhvr>
                                        <p:cTn id="37" dur="500" fill="hold"/>
                                        <p:tgtEl>
                                          <p:spTgt spid="7"/>
                                        </p:tgtEl>
                                        <p:attrNameLst>
                                          <p:attrName>ppt_y</p:attrName>
                                        </p:attrNameLst>
                                      </p:cBhvr>
                                      <p:tavLst>
                                        <p:tav tm="0">
                                          <p:val>
                                            <p:fltVal val="0.5"/>
                                          </p:val>
                                        </p:tav>
                                        <p:tav tm="100000">
                                          <p:val>
                                            <p:strVal val="#ppt_y"/>
                                          </p:val>
                                        </p:tav>
                                      </p:tavLst>
                                    </p:anim>
                                  </p:childTnLst>
                                </p:cTn>
                              </p:par>
                              <p:par>
                                <p:cTn id="38" presetID="23" presetClass="entr" presetSubtype="528" fill="hold" nodeType="withEffect">
                                  <p:stCondLst>
                                    <p:cond delay="500"/>
                                  </p:stCondLst>
                                  <p:childTnLst>
                                    <p:set>
                                      <p:cBhvr>
                                        <p:cTn id="39" dur="1" fill="hold">
                                          <p:stCondLst>
                                            <p:cond delay="0"/>
                                          </p:stCondLst>
                                        </p:cTn>
                                        <p:tgtEl>
                                          <p:spTgt spid="8"/>
                                        </p:tgtEl>
                                        <p:attrNameLst>
                                          <p:attrName>style.visibility</p:attrName>
                                        </p:attrNameLst>
                                      </p:cBhvr>
                                      <p:to>
                                        <p:strVal val="visible"/>
                                      </p:to>
                                    </p:set>
                                    <p:anim calcmode="lin" valueType="num">
                                      <p:cBhvr>
                                        <p:cTn id="40" dur="500" fill="hold"/>
                                        <p:tgtEl>
                                          <p:spTgt spid="8"/>
                                        </p:tgtEl>
                                        <p:attrNameLst>
                                          <p:attrName>ppt_w</p:attrName>
                                        </p:attrNameLst>
                                      </p:cBhvr>
                                      <p:tavLst>
                                        <p:tav tm="0">
                                          <p:val>
                                            <p:fltVal val="0"/>
                                          </p:val>
                                        </p:tav>
                                        <p:tav tm="100000">
                                          <p:val>
                                            <p:strVal val="#ppt_w"/>
                                          </p:val>
                                        </p:tav>
                                      </p:tavLst>
                                    </p:anim>
                                    <p:anim calcmode="lin" valueType="num">
                                      <p:cBhvr>
                                        <p:cTn id="41" dur="500" fill="hold"/>
                                        <p:tgtEl>
                                          <p:spTgt spid="8"/>
                                        </p:tgtEl>
                                        <p:attrNameLst>
                                          <p:attrName>ppt_h</p:attrName>
                                        </p:attrNameLst>
                                      </p:cBhvr>
                                      <p:tavLst>
                                        <p:tav tm="0">
                                          <p:val>
                                            <p:fltVal val="0"/>
                                          </p:val>
                                        </p:tav>
                                        <p:tav tm="100000">
                                          <p:val>
                                            <p:strVal val="#ppt_h"/>
                                          </p:val>
                                        </p:tav>
                                      </p:tavLst>
                                    </p:anim>
                                    <p:anim calcmode="lin" valueType="num">
                                      <p:cBhvr>
                                        <p:cTn id="42" dur="500" fill="hold"/>
                                        <p:tgtEl>
                                          <p:spTgt spid="8"/>
                                        </p:tgtEl>
                                        <p:attrNameLst>
                                          <p:attrName>ppt_x</p:attrName>
                                        </p:attrNameLst>
                                      </p:cBhvr>
                                      <p:tavLst>
                                        <p:tav tm="0">
                                          <p:val>
                                            <p:fltVal val="0.5"/>
                                          </p:val>
                                        </p:tav>
                                        <p:tav tm="100000">
                                          <p:val>
                                            <p:strVal val="#ppt_x"/>
                                          </p:val>
                                        </p:tav>
                                      </p:tavLst>
                                    </p:anim>
                                    <p:anim calcmode="lin" valueType="num">
                                      <p:cBhvr>
                                        <p:cTn id="43" dur="500" fill="hold"/>
                                        <p:tgtEl>
                                          <p:spTgt spid="8"/>
                                        </p:tgtEl>
                                        <p:attrNameLst>
                                          <p:attrName>ppt_y</p:attrName>
                                        </p:attrNameLst>
                                      </p:cBhvr>
                                      <p:tavLst>
                                        <p:tav tm="0">
                                          <p:val>
                                            <p:fltVal val="0.5"/>
                                          </p:val>
                                        </p:tav>
                                        <p:tav tm="100000">
                                          <p:val>
                                            <p:strVal val="#ppt_y"/>
                                          </p:val>
                                        </p:tav>
                                      </p:tavLst>
                                    </p:anim>
                                  </p:childTnLst>
                                </p:cTn>
                              </p:par>
                            </p:childTnLst>
                          </p:cTn>
                        </p:par>
                        <p:par>
                          <p:cTn id="44" fill="hold">
                            <p:stCondLst>
                              <p:cond delay="2149"/>
                            </p:stCondLst>
                            <p:childTnLst>
                              <p:par>
                                <p:cTn id="45" presetID="14" presetClass="entr" presetSubtype="1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randombar(horizontal)">
                                      <p:cBhvr>
                                        <p:cTn id="47" dur="500"/>
                                        <p:tgtEl>
                                          <p:spTgt spid="14"/>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randombar(horizontal)">
                                      <p:cBhvr>
                                        <p:cTn id="50" dur="500"/>
                                        <p:tgtEl>
                                          <p:spTgt spid="17"/>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randombar(horizontal)">
                                      <p:cBhvr>
                                        <p:cTn id="5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10" grpId="0" animBg="1"/>
      <p:bldP spid="11" grpId="0" animBg="1"/>
      <p:bldP spid="12" grpId="0" animBg="1"/>
      <p:bldP spid="14" grpId="0"/>
      <p:bldP spid="17" grpId="0"/>
      <p:bldP spid="20" grpId="0"/>
    </p:bldLst>
  </p:timing>
</p:sld>
</file>

<file path=ppt/theme/theme1.xml><?xml version="1.0" encoding="utf-8"?>
<a:theme xmlns:a="http://schemas.openxmlformats.org/drawingml/2006/main" name="Office 主题​​">
  <a:themeElements>
    <a:clrScheme name="自定义 29">
      <a:dk1>
        <a:sysClr val="windowText" lastClr="000000"/>
      </a:dk1>
      <a:lt1>
        <a:sysClr val="window" lastClr="FFFFFF"/>
      </a:lt1>
      <a:dk2>
        <a:srgbClr val="435258"/>
      </a:dk2>
      <a:lt2>
        <a:srgbClr val="EEECE1"/>
      </a:lt2>
      <a:accent1>
        <a:srgbClr val="2A8FBD"/>
      </a:accent1>
      <a:accent2>
        <a:srgbClr val="C0504D"/>
      </a:accent2>
      <a:accent3>
        <a:srgbClr val="435258"/>
      </a:accent3>
      <a:accent4>
        <a:srgbClr val="1E6787"/>
      </a:accent4>
      <a:accent5>
        <a:srgbClr val="2A8FBD"/>
      </a:accent5>
      <a:accent6>
        <a:srgbClr val="E44860"/>
      </a:accent6>
      <a:hlink>
        <a:srgbClr val="E44860"/>
      </a:hlink>
      <a:folHlink>
        <a:srgbClr val="43525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5544</Words>
  <Application>WPS 演示</Application>
  <PresentationFormat>全屏显示(4:3)</PresentationFormat>
  <Paragraphs>552</Paragraphs>
  <Slides>35</Slides>
  <Notes>0</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35</vt:i4>
      </vt:variant>
    </vt:vector>
  </HeadingPairs>
  <TitlesOfParts>
    <vt:vector size="52" baseType="lpstr">
      <vt:lpstr>Arial</vt:lpstr>
      <vt:lpstr>宋体</vt:lpstr>
      <vt:lpstr>Wingdings</vt:lpstr>
      <vt:lpstr>Gill Sans Ultra Bold</vt:lpstr>
      <vt:lpstr>Gill Sans MT Condensed</vt:lpstr>
      <vt:lpstr>Arial Unicode MS</vt:lpstr>
      <vt:lpstr>微软雅黑</vt:lpstr>
      <vt:lpstr>Helvetica Light</vt:lpstr>
      <vt:lpstr>华文琥珀</vt:lpstr>
      <vt:lpstr>Broadway</vt:lpstr>
      <vt:lpstr>Calibri</vt:lpstr>
      <vt:lpstr>Calibri</vt:lpstr>
      <vt:lpstr>Franklin Gothic Book</vt:lpstr>
      <vt:lpstr>Open Sans</vt:lpstr>
      <vt:lpstr>Nexa Bold</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lastModifiedBy>YANG</cp:lastModifiedBy>
  <cp:revision>160</cp:revision>
  <dcterms:created xsi:type="dcterms:W3CDTF">2012-09-21T08:06:00Z</dcterms:created>
  <dcterms:modified xsi:type="dcterms:W3CDTF">2017-05-12T02:22:10Z</dcterms:modified>
  <cp:category>https://800sucai.taobao.com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