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embeddedFontLst>
    <p:embeddedFont>
      <p:font typeface="EucrosiaUPC" panose="02020603050405020304" pitchFamily="18" charset="-34"/>
      <p:regular r:id="rId4"/>
      <p:bold r:id="rId5"/>
      <p:italic r:id="rId6"/>
      <p:boldItalic r:id="rId7"/>
    </p:embeddedFont>
    <p:embeddedFont>
      <p:font typeface="Arial Black" panose="020B0A04020102020204" pitchFamily="34" charset="0"/>
      <p:bold r:id="rId8"/>
    </p:embeddedFont>
    <p:embeddedFont>
      <p:font typeface="汉仪长美黑简" panose="02010609000101010101" pitchFamily="49" charset="-122"/>
      <p:regular r:id="rId9"/>
    </p:embeddedFont>
    <p:embeddedFont>
      <p:font typeface="GungsuhChe" panose="02030609000101010101" pitchFamily="49" charset="-127"/>
      <p:regular r:id="rId10"/>
    </p:embeddedFont>
    <p:embeddedFont>
      <p:font typeface="微软雅黑" panose="020B0503020204020204" pitchFamily="34" charset="-122"/>
      <p:regular r:id="rId11"/>
      <p:bold r:id="rId12"/>
    </p:embeddedFont>
    <p:embeddedFont>
      <p:font typeface="黑体" panose="02010609060101010101" pitchFamily="49" charset="-122"/>
      <p:regular r:id="rId1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3" d="100"/>
          <a:sy n="63" d="100"/>
        </p:scale>
        <p:origin x="91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viewProps" Target="viewProp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4.png"/><Relationship Id="rId5" Type="http://schemas.openxmlformats.org/officeDocument/2006/relationships/hyperlink" Target="http://www.yanj.cn/index.php?act=show_store&amp;id=79" TargetMode="External"/><Relationship Id="rId4" Type="http://schemas.openxmlformats.org/officeDocument/2006/relationships/hyperlink" Target="http://i.youku.com/u/videos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6705600"/>
            <a:ext cx="12192000" cy="171450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3" name="矩形 2"/>
          <p:cNvSpPr/>
          <p:nvPr/>
        </p:nvSpPr>
        <p:spPr>
          <a:xfrm>
            <a:off x="0" y="6705600"/>
            <a:ext cx="12192000" cy="171450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4" name="矩形 3"/>
          <p:cNvSpPr/>
          <p:nvPr/>
        </p:nvSpPr>
        <p:spPr>
          <a:xfrm>
            <a:off x="0" y="714375"/>
            <a:ext cx="12192000" cy="5715000"/>
          </a:xfrm>
          <a:prstGeom prst="rect">
            <a:avLst/>
          </a:prstGeom>
          <a:blipFill dpi="0" rotWithShape="1">
            <a:blip r:embed="rId2">
              <a:alphaModFix amt="3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243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1"/>
          <p:cNvSpPr/>
          <p:nvPr/>
        </p:nvSpPr>
        <p:spPr>
          <a:xfrm rot="9509633">
            <a:off x="2465416" y="4111941"/>
            <a:ext cx="897864" cy="299018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29595" h="1114029">
                <a:moveTo>
                  <a:pt x="0" y="480740"/>
                </a:moveTo>
                <a:cubicBezTo>
                  <a:pt x="0" y="176489"/>
                  <a:pt x="1196606" y="-11257"/>
                  <a:pt x="1733876" y="523"/>
                </a:cubicBezTo>
                <a:cubicBezTo>
                  <a:pt x="2271146" y="12303"/>
                  <a:pt x="3318003" y="234358"/>
                  <a:pt x="3223619" y="551419"/>
                </a:cubicBezTo>
                <a:cubicBezTo>
                  <a:pt x="3169579" y="1109080"/>
                  <a:pt x="2321062" y="1141924"/>
                  <a:pt x="1733876" y="1102315"/>
                </a:cubicBezTo>
                <a:cubicBezTo>
                  <a:pt x="1146690" y="1062706"/>
                  <a:pt x="0" y="784991"/>
                  <a:pt x="0" y="480740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9" name="椭圆 11"/>
          <p:cNvSpPr/>
          <p:nvPr/>
        </p:nvSpPr>
        <p:spPr>
          <a:xfrm rot="11465358">
            <a:off x="2499344" y="3361801"/>
            <a:ext cx="940974" cy="293493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  <a:gd name="connsiteX0" fmla="*/ 0 w 3861657"/>
              <a:gd name="connsiteY0" fmla="*/ 481320 h 1109571"/>
              <a:gd name="connsiteX1" fmla="*/ 1733876 w 3861657"/>
              <a:gd name="connsiteY1" fmla="*/ 1103 h 1109571"/>
              <a:gd name="connsiteX2" fmla="*/ 3857595 w 3861657"/>
              <a:gd name="connsiteY2" fmla="*/ 586696 h 1109571"/>
              <a:gd name="connsiteX3" fmla="*/ 1733876 w 3861657"/>
              <a:gd name="connsiteY3" fmla="*/ 1102895 h 1109571"/>
              <a:gd name="connsiteX4" fmla="*/ 0 w 3861657"/>
              <a:gd name="connsiteY4" fmla="*/ 481320 h 1109571"/>
              <a:gd name="connsiteX0" fmla="*/ 562 w 3870912"/>
              <a:gd name="connsiteY0" fmla="*/ 623091 h 1251342"/>
              <a:gd name="connsiteX1" fmla="*/ 1734438 w 3870912"/>
              <a:gd name="connsiteY1" fmla="*/ 142874 h 1251342"/>
              <a:gd name="connsiteX2" fmla="*/ 3858157 w 3870912"/>
              <a:gd name="connsiteY2" fmla="*/ 728467 h 1251342"/>
              <a:gd name="connsiteX3" fmla="*/ 1734438 w 3870912"/>
              <a:gd name="connsiteY3" fmla="*/ 1244666 h 1251342"/>
              <a:gd name="connsiteX4" fmla="*/ 562 w 3870912"/>
              <a:gd name="connsiteY4" fmla="*/ 623091 h 1251342"/>
              <a:gd name="connsiteX0" fmla="*/ 0 w 3739680"/>
              <a:gd name="connsiteY0" fmla="*/ 528264 h 1105901"/>
              <a:gd name="connsiteX1" fmla="*/ 1611949 w 3739680"/>
              <a:gd name="connsiteY1" fmla="*/ 287 h 1105901"/>
              <a:gd name="connsiteX2" fmla="*/ 3735668 w 3739680"/>
              <a:gd name="connsiteY2" fmla="*/ 585880 h 1105901"/>
              <a:gd name="connsiteX3" fmla="*/ 1611949 w 3739680"/>
              <a:gd name="connsiteY3" fmla="*/ 1102079 h 1105901"/>
              <a:gd name="connsiteX4" fmla="*/ 0 w 3739680"/>
              <a:gd name="connsiteY4" fmla="*/ 528264 h 1105901"/>
              <a:gd name="connsiteX0" fmla="*/ 0 w 3739768"/>
              <a:gd name="connsiteY0" fmla="*/ 534577 h 1112216"/>
              <a:gd name="connsiteX1" fmla="*/ 1611949 w 3739768"/>
              <a:gd name="connsiteY1" fmla="*/ 6600 h 1112216"/>
              <a:gd name="connsiteX2" fmla="*/ 3735668 w 3739768"/>
              <a:gd name="connsiteY2" fmla="*/ 592193 h 1112216"/>
              <a:gd name="connsiteX3" fmla="*/ 1611949 w 3739768"/>
              <a:gd name="connsiteY3" fmla="*/ 1108392 h 1112216"/>
              <a:gd name="connsiteX4" fmla="*/ 0 w 3739768"/>
              <a:gd name="connsiteY4" fmla="*/ 534577 h 1112216"/>
              <a:gd name="connsiteX0" fmla="*/ 77611 w 3843374"/>
              <a:gd name="connsiteY0" fmla="*/ 603117 h 1180754"/>
              <a:gd name="connsiteX1" fmla="*/ 1689560 w 3843374"/>
              <a:gd name="connsiteY1" fmla="*/ 75140 h 1180754"/>
              <a:gd name="connsiteX2" fmla="*/ 3813279 w 3843374"/>
              <a:gd name="connsiteY2" fmla="*/ 660733 h 1180754"/>
              <a:gd name="connsiteX3" fmla="*/ 1689560 w 3843374"/>
              <a:gd name="connsiteY3" fmla="*/ 1176932 h 1180754"/>
              <a:gd name="connsiteX4" fmla="*/ 77611 w 3843374"/>
              <a:gd name="connsiteY4" fmla="*/ 603117 h 1180754"/>
              <a:gd name="connsiteX0" fmla="*/ 174625 w 3940389"/>
              <a:gd name="connsiteY0" fmla="*/ 603117 h 1180755"/>
              <a:gd name="connsiteX1" fmla="*/ 1786574 w 3940389"/>
              <a:gd name="connsiteY1" fmla="*/ 75140 h 1180755"/>
              <a:gd name="connsiteX2" fmla="*/ 3910293 w 3940389"/>
              <a:gd name="connsiteY2" fmla="*/ 660733 h 1180755"/>
              <a:gd name="connsiteX3" fmla="*/ 1786574 w 3940389"/>
              <a:gd name="connsiteY3" fmla="*/ 1176932 h 1180755"/>
              <a:gd name="connsiteX4" fmla="*/ 174625 w 3940389"/>
              <a:gd name="connsiteY4" fmla="*/ 603117 h 1180755"/>
              <a:gd name="connsiteX0" fmla="*/ 196846 w 3962610"/>
              <a:gd name="connsiteY0" fmla="*/ 603117 h 1180755"/>
              <a:gd name="connsiteX1" fmla="*/ 1808795 w 3962610"/>
              <a:gd name="connsiteY1" fmla="*/ 75140 h 1180755"/>
              <a:gd name="connsiteX2" fmla="*/ 3932514 w 3962610"/>
              <a:gd name="connsiteY2" fmla="*/ 660733 h 1180755"/>
              <a:gd name="connsiteX3" fmla="*/ 1808795 w 3962610"/>
              <a:gd name="connsiteY3" fmla="*/ 1176932 h 1180755"/>
              <a:gd name="connsiteX4" fmla="*/ 196846 w 3962610"/>
              <a:gd name="connsiteY4" fmla="*/ 603117 h 1180755"/>
              <a:gd name="connsiteX0" fmla="*/ 341361 w 4107125"/>
              <a:gd name="connsiteY0" fmla="*/ 603117 h 1180755"/>
              <a:gd name="connsiteX1" fmla="*/ 1953310 w 4107125"/>
              <a:gd name="connsiteY1" fmla="*/ 75140 h 1180755"/>
              <a:gd name="connsiteX2" fmla="*/ 4077029 w 4107125"/>
              <a:gd name="connsiteY2" fmla="*/ 660733 h 1180755"/>
              <a:gd name="connsiteX3" fmla="*/ 1953310 w 4107125"/>
              <a:gd name="connsiteY3" fmla="*/ 1176932 h 1180755"/>
              <a:gd name="connsiteX4" fmla="*/ 341361 w 4107125"/>
              <a:gd name="connsiteY4" fmla="*/ 603117 h 1180755"/>
              <a:gd name="connsiteX0" fmla="*/ 287224 w 4052988"/>
              <a:gd name="connsiteY0" fmla="*/ 603117 h 1180755"/>
              <a:gd name="connsiteX1" fmla="*/ 1899173 w 4052988"/>
              <a:gd name="connsiteY1" fmla="*/ 75140 h 1180755"/>
              <a:gd name="connsiteX2" fmla="*/ 4022892 w 4052988"/>
              <a:gd name="connsiteY2" fmla="*/ 660733 h 1180755"/>
              <a:gd name="connsiteX3" fmla="*/ 1899173 w 4052988"/>
              <a:gd name="connsiteY3" fmla="*/ 1176932 h 1180755"/>
              <a:gd name="connsiteX4" fmla="*/ 287224 w 4052988"/>
              <a:gd name="connsiteY4" fmla="*/ 603117 h 1180755"/>
              <a:gd name="connsiteX0" fmla="*/ 287224 w 4052988"/>
              <a:gd name="connsiteY0" fmla="*/ 603117 h 1277828"/>
              <a:gd name="connsiteX1" fmla="*/ 1899173 w 4052988"/>
              <a:gd name="connsiteY1" fmla="*/ 75140 h 1277828"/>
              <a:gd name="connsiteX2" fmla="*/ 4022892 w 4052988"/>
              <a:gd name="connsiteY2" fmla="*/ 660733 h 1277828"/>
              <a:gd name="connsiteX3" fmla="*/ 1899173 w 4052988"/>
              <a:gd name="connsiteY3" fmla="*/ 1176932 h 1277828"/>
              <a:gd name="connsiteX4" fmla="*/ 287224 w 4052988"/>
              <a:gd name="connsiteY4" fmla="*/ 603117 h 1277828"/>
              <a:gd name="connsiteX0" fmla="*/ 268288 w 4028575"/>
              <a:gd name="connsiteY0" fmla="*/ 682208 h 1356921"/>
              <a:gd name="connsiteX1" fmla="*/ 1880237 w 4028575"/>
              <a:gd name="connsiteY1" fmla="*/ 154231 h 1356921"/>
              <a:gd name="connsiteX2" fmla="*/ 4003956 w 4028575"/>
              <a:gd name="connsiteY2" fmla="*/ 739824 h 1356921"/>
              <a:gd name="connsiteX3" fmla="*/ 1880237 w 4028575"/>
              <a:gd name="connsiteY3" fmla="*/ 1256023 h 1356921"/>
              <a:gd name="connsiteX4" fmla="*/ 268288 w 4028575"/>
              <a:gd name="connsiteY4" fmla="*/ 682208 h 1356921"/>
              <a:gd name="connsiteX0" fmla="*/ 124648 w 3866094"/>
              <a:gd name="connsiteY0" fmla="*/ 567250 h 1241962"/>
              <a:gd name="connsiteX1" fmla="*/ 1736597 w 3866094"/>
              <a:gd name="connsiteY1" fmla="*/ 39273 h 1241962"/>
              <a:gd name="connsiteX2" fmla="*/ 3860316 w 3866094"/>
              <a:gd name="connsiteY2" fmla="*/ 624866 h 1241962"/>
              <a:gd name="connsiteX3" fmla="*/ 1736597 w 3866094"/>
              <a:gd name="connsiteY3" fmla="*/ 1141065 h 1241962"/>
              <a:gd name="connsiteX4" fmla="*/ 124648 w 3866094"/>
              <a:gd name="connsiteY4" fmla="*/ 567250 h 1241962"/>
              <a:gd name="connsiteX0" fmla="*/ 107415 w 3847877"/>
              <a:gd name="connsiteY0" fmla="*/ 537951 h 1212663"/>
              <a:gd name="connsiteX1" fmla="*/ 1719364 w 3847877"/>
              <a:gd name="connsiteY1" fmla="*/ 9974 h 1212663"/>
              <a:gd name="connsiteX2" fmla="*/ 3843083 w 3847877"/>
              <a:gd name="connsiteY2" fmla="*/ 595567 h 1212663"/>
              <a:gd name="connsiteX3" fmla="*/ 1719364 w 3847877"/>
              <a:gd name="connsiteY3" fmla="*/ 1111766 h 1212663"/>
              <a:gd name="connsiteX4" fmla="*/ 107415 w 3847877"/>
              <a:gd name="connsiteY4" fmla="*/ 537951 h 1212663"/>
              <a:gd name="connsiteX0" fmla="*/ 145967 w 3888804"/>
              <a:gd name="connsiteY0" fmla="*/ 581600 h 1256312"/>
              <a:gd name="connsiteX1" fmla="*/ 1757916 w 3888804"/>
              <a:gd name="connsiteY1" fmla="*/ 53623 h 1256312"/>
              <a:gd name="connsiteX2" fmla="*/ 3881635 w 3888804"/>
              <a:gd name="connsiteY2" fmla="*/ 639216 h 1256312"/>
              <a:gd name="connsiteX3" fmla="*/ 1757916 w 3888804"/>
              <a:gd name="connsiteY3" fmla="*/ 1155415 h 1256312"/>
              <a:gd name="connsiteX4" fmla="*/ 145967 w 3888804"/>
              <a:gd name="connsiteY4" fmla="*/ 581600 h 125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88804" h="1256312">
                <a:moveTo>
                  <a:pt x="145967" y="581600"/>
                </a:moveTo>
                <a:cubicBezTo>
                  <a:pt x="-326536" y="334768"/>
                  <a:pt x="384068" y="269409"/>
                  <a:pt x="1757916" y="53623"/>
                </a:cubicBezTo>
                <a:cubicBezTo>
                  <a:pt x="3131764" y="-162163"/>
                  <a:pt x="3976019" y="322155"/>
                  <a:pt x="3881635" y="639216"/>
                </a:cubicBezTo>
                <a:cubicBezTo>
                  <a:pt x="3827595" y="1196877"/>
                  <a:pt x="2825400" y="1397016"/>
                  <a:pt x="1757916" y="1155415"/>
                </a:cubicBezTo>
                <a:cubicBezTo>
                  <a:pt x="690432" y="913814"/>
                  <a:pt x="618470" y="828432"/>
                  <a:pt x="145967" y="581600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 dirty="0"/>
          </a:p>
        </p:txBody>
      </p:sp>
      <p:sp>
        <p:nvSpPr>
          <p:cNvPr id="20" name="椭圆 11"/>
          <p:cNvSpPr/>
          <p:nvPr/>
        </p:nvSpPr>
        <p:spPr>
          <a:xfrm rot="14756850">
            <a:off x="2867018" y="2420246"/>
            <a:ext cx="1167728" cy="429450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  <a:gd name="connsiteX0" fmla="*/ 0 w 3861657"/>
              <a:gd name="connsiteY0" fmla="*/ 481320 h 1109571"/>
              <a:gd name="connsiteX1" fmla="*/ 1733876 w 3861657"/>
              <a:gd name="connsiteY1" fmla="*/ 1103 h 1109571"/>
              <a:gd name="connsiteX2" fmla="*/ 3857595 w 3861657"/>
              <a:gd name="connsiteY2" fmla="*/ 586696 h 1109571"/>
              <a:gd name="connsiteX3" fmla="*/ 1733876 w 3861657"/>
              <a:gd name="connsiteY3" fmla="*/ 1102895 h 1109571"/>
              <a:gd name="connsiteX4" fmla="*/ 0 w 3861657"/>
              <a:gd name="connsiteY4" fmla="*/ 481320 h 1109571"/>
              <a:gd name="connsiteX0" fmla="*/ 562 w 3870912"/>
              <a:gd name="connsiteY0" fmla="*/ 623091 h 1251342"/>
              <a:gd name="connsiteX1" fmla="*/ 1734438 w 3870912"/>
              <a:gd name="connsiteY1" fmla="*/ 142874 h 1251342"/>
              <a:gd name="connsiteX2" fmla="*/ 3858157 w 3870912"/>
              <a:gd name="connsiteY2" fmla="*/ 728467 h 1251342"/>
              <a:gd name="connsiteX3" fmla="*/ 1734438 w 3870912"/>
              <a:gd name="connsiteY3" fmla="*/ 1244666 h 1251342"/>
              <a:gd name="connsiteX4" fmla="*/ 562 w 3870912"/>
              <a:gd name="connsiteY4" fmla="*/ 623091 h 1251342"/>
              <a:gd name="connsiteX0" fmla="*/ 0 w 3739680"/>
              <a:gd name="connsiteY0" fmla="*/ 528264 h 1105901"/>
              <a:gd name="connsiteX1" fmla="*/ 1611949 w 3739680"/>
              <a:gd name="connsiteY1" fmla="*/ 287 h 1105901"/>
              <a:gd name="connsiteX2" fmla="*/ 3735668 w 3739680"/>
              <a:gd name="connsiteY2" fmla="*/ 585880 h 1105901"/>
              <a:gd name="connsiteX3" fmla="*/ 1611949 w 3739680"/>
              <a:gd name="connsiteY3" fmla="*/ 1102079 h 1105901"/>
              <a:gd name="connsiteX4" fmla="*/ 0 w 3739680"/>
              <a:gd name="connsiteY4" fmla="*/ 528264 h 1105901"/>
              <a:gd name="connsiteX0" fmla="*/ 0 w 3739768"/>
              <a:gd name="connsiteY0" fmla="*/ 534577 h 1112216"/>
              <a:gd name="connsiteX1" fmla="*/ 1611949 w 3739768"/>
              <a:gd name="connsiteY1" fmla="*/ 6600 h 1112216"/>
              <a:gd name="connsiteX2" fmla="*/ 3735668 w 3739768"/>
              <a:gd name="connsiteY2" fmla="*/ 592193 h 1112216"/>
              <a:gd name="connsiteX3" fmla="*/ 1611949 w 3739768"/>
              <a:gd name="connsiteY3" fmla="*/ 1108392 h 1112216"/>
              <a:gd name="connsiteX4" fmla="*/ 0 w 3739768"/>
              <a:gd name="connsiteY4" fmla="*/ 534577 h 1112216"/>
              <a:gd name="connsiteX0" fmla="*/ 77611 w 3843374"/>
              <a:gd name="connsiteY0" fmla="*/ 603117 h 1180754"/>
              <a:gd name="connsiteX1" fmla="*/ 1689560 w 3843374"/>
              <a:gd name="connsiteY1" fmla="*/ 75140 h 1180754"/>
              <a:gd name="connsiteX2" fmla="*/ 3813279 w 3843374"/>
              <a:gd name="connsiteY2" fmla="*/ 660733 h 1180754"/>
              <a:gd name="connsiteX3" fmla="*/ 1689560 w 3843374"/>
              <a:gd name="connsiteY3" fmla="*/ 1176932 h 1180754"/>
              <a:gd name="connsiteX4" fmla="*/ 77611 w 3843374"/>
              <a:gd name="connsiteY4" fmla="*/ 603117 h 1180754"/>
              <a:gd name="connsiteX0" fmla="*/ 174625 w 3940389"/>
              <a:gd name="connsiteY0" fmla="*/ 603117 h 1180755"/>
              <a:gd name="connsiteX1" fmla="*/ 1786574 w 3940389"/>
              <a:gd name="connsiteY1" fmla="*/ 75140 h 1180755"/>
              <a:gd name="connsiteX2" fmla="*/ 3910293 w 3940389"/>
              <a:gd name="connsiteY2" fmla="*/ 660733 h 1180755"/>
              <a:gd name="connsiteX3" fmla="*/ 1786574 w 3940389"/>
              <a:gd name="connsiteY3" fmla="*/ 1176932 h 1180755"/>
              <a:gd name="connsiteX4" fmla="*/ 174625 w 3940389"/>
              <a:gd name="connsiteY4" fmla="*/ 603117 h 1180755"/>
              <a:gd name="connsiteX0" fmla="*/ 196846 w 3962610"/>
              <a:gd name="connsiteY0" fmla="*/ 603117 h 1180755"/>
              <a:gd name="connsiteX1" fmla="*/ 1808795 w 3962610"/>
              <a:gd name="connsiteY1" fmla="*/ 75140 h 1180755"/>
              <a:gd name="connsiteX2" fmla="*/ 3932514 w 3962610"/>
              <a:gd name="connsiteY2" fmla="*/ 660733 h 1180755"/>
              <a:gd name="connsiteX3" fmla="*/ 1808795 w 3962610"/>
              <a:gd name="connsiteY3" fmla="*/ 1176932 h 1180755"/>
              <a:gd name="connsiteX4" fmla="*/ 196846 w 3962610"/>
              <a:gd name="connsiteY4" fmla="*/ 603117 h 1180755"/>
              <a:gd name="connsiteX0" fmla="*/ 341361 w 4107125"/>
              <a:gd name="connsiteY0" fmla="*/ 603117 h 1180755"/>
              <a:gd name="connsiteX1" fmla="*/ 1953310 w 4107125"/>
              <a:gd name="connsiteY1" fmla="*/ 75140 h 1180755"/>
              <a:gd name="connsiteX2" fmla="*/ 4077029 w 4107125"/>
              <a:gd name="connsiteY2" fmla="*/ 660733 h 1180755"/>
              <a:gd name="connsiteX3" fmla="*/ 1953310 w 4107125"/>
              <a:gd name="connsiteY3" fmla="*/ 1176932 h 1180755"/>
              <a:gd name="connsiteX4" fmla="*/ 341361 w 4107125"/>
              <a:gd name="connsiteY4" fmla="*/ 603117 h 1180755"/>
              <a:gd name="connsiteX0" fmla="*/ 287224 w 4052988"/>
              <a:gd name="connsiteY0" fmla="*/ 603117 h 1180755"/>
              <a:gd name="connsiteX1" fmla="*/ 1899173 w 4052988"/>
              <a:gd name="connsiteY1" fmla="*/ 75140 h 1180755"/>
              <a:gd name="connsiteX2" fmla="*/ 4022892 w 4052988"/>
              <a:gd name="connsiteY2" fmla="*/ 660733 h 1180755"/>
              <a:gd name="connsiteX3" fmla="*/ 1899173 w 4052988"/>
              <a:gd name="connsiteY3" fmla="*/ 1176932 h 1180755"/>
              <a:gd name="connsiteX4" fmla="*/ 287224 w 4052988"/>
              <a:gd name="connsiteY4" fmla="*/ 603117 h 1180755"/>
              <a:gd name="connsiteX0" fmla="*/ 287224 w 4052988"/>
              <a:gd name="connsiteY0" fmla="*/ 603117 h 1277828"/>
              <a:gd name="connsiteX1" fmla="*/ 1899173 w 4052988"/>
              <a:gd name="connsiteY1" fmla="*/ 75140 h 1277828"/>
              <a:gd name="connsiteX2" fmla="*/ 4022892 w 4052988"/>
              <a:gd name="connsiteY2" fmla="*/ 660733 h 1277828"/>
              <a:gd name="connsiteX3" fmla="*/ 1899173 w 4052988"/>
              <a:gd name="connsiteY3" fmla="*/ 1176932 h 1277828"/>
              <a:gd name="connsiteX4" fmla="*/ 287224 w 4052988"/>
              <a:gd name="connsiteY4" fmla="*/ 603117 h 1277828"/>
              <a:gd name="connsiteX0" fmla="*/ 268288 w 4028575"/>
              <a:gd name="connsiteY0" fmla="*/ 682208 h 1356921"/>
              <a:gd name="connsiteX1" fmla="*/ 1880237 w 4028575"/>
              <a:gd name="connsiteY1" fmla="*/ 154231 h 1356921"/>
              <a:gd name="connsiteX2" fmla="*/ 4003956 w 4028575"/>
              <a:gd name="connsiteY2" fmla="*/ 739824 h 1356921"/>
              <a:gd name="connsiteX3" fmla="*/ 1880237 w 4028575"/>
              <a:gd name="connsiteY3" fmla="*/ 1256023 h 1356921"/>
              <a:gd name="connsiteX4" fmla="*/ 268288 w 4028575"/>
              <a:gd name="connsiteY4" fmla="*/ 682208 h 1356921"/>
              <a:gd name="connsiteX0" fmla="*/ 124648 w 3866094"/>
              <a:gd name="connsiteY0" fmla="*/ 567250 h 1241962"/>
              <a:gd name="connsiteX1" fmla="*/ 1736597 w 3866094"/>
              <a:gd name="connsiteY1" fmla="*/ 39273 h 1241962"/>
              <a:gd name="connsiteX2" fmla="*/ 3860316 w 3866094"/>
              <a:gd name="connsiteY2" fmla="*/ 624866 h 1241962"/>
              <a:gd name="connsiteX3" fmla="*/ 1736597 w 3866094"/>
              <a:gd name="connsiteY3" fmla="*/ 1141065 h 1241962"/>
              <a:gd name="connsiteX4" fmla="*/ 124648 w 3866094"/>
              <a:gd name="connsiteY4" fmla="*/ 567250 h 1241962"/>
              <a:gd name="connsiteX0" fmla="*/ 107415 w 3847877"/>
              <a:gd name="connsiteY0" fmla="*/ 537951 h 1212663"/>
              <a:gd name="connsiteX1" fmla="*/ 1719364 w 3847877"/>
              <a:gd name="connsiteY1" fmla="*/ 9974 h 1212663"/>
              <a:gd name="connsiteX2" fmla="*/ 3843083 w 3847877"/>
              <a:gd name="connsiteY2" fmla="*/ 595567 h 1212663"/>
              <a:gd name="connsiteX3" fmla="*/ 1719364 w 3847877"/>
              <a:gd name="connsiteY3" fmla="*/ 1111766 h 1212663"/>
              <a:gd name="connsiteX4" fmla="*/ 107415 w 3847877"/>
              <a:gd name="connsiteY4" fmla="*/ 537951 h 1212663"/>
              <a:gd name="connsiteX0" fmla="*/ 145967 w 3888804"/>
              <a:gd name="connsiteY0" fmla="*/ 581600 h 1256312"/>
              <a:gd name="connsiteX1" fmla="*/ 1757916 w 3888804"/>
              <a:gd name="connsiteY1" fmla="*/ 53623 h 1256312"/>
              <a:gd name="connsiteX2" fmla="*/ 3881635 w 3888804"/>
              <a:gd name="connsiteY2" fmla="*/ 639216 h 1256312"/>
              <a:gd name="connsiteX3" fmla="*/ 1757916 w 3888804"/>
              <a:gd name="connsiteY3" fmla="*/ 1155415 h 1256312"/>
              <a:gd name="connsiteX4" fmla="*/ 145967 w 3888804"/>
              <a:gd name="connsiteY4" fmla="*/ 581600 h 1256312"/>
              <a:gd name="connsiteX0" fmla="*/ 92513 w 3832199"/>
              <a:gd name="connsiteY0" fmla="*/ 527978 h 1202690"/>
              <a:gd name="connsiteX1" fmla="*/ 1704462 w 3832199"/>
              <a:gd name="connsiteY1" fmla="*/ 1 h 1202690"/>
              <a:gd name="connsiteX2" fmla="*/ 3828181 w 3832199"/>
              <a:gd name="connsiteY2" fmla="*/ 585594 h 1202690"/>
              <a:gd name="connsiteX3" fmla="*/ 1704462 w 3832199"/>
              <a:gd name="connsiteY3" fmla="*/ 1101793 h 1202690"/>
              <a:gd name="connsiteX4" fmla="*/ 92513 w 3832199"/>
              <a:gd name="connsiteY4" fmla="*/ 527978 h 1202690"/>
              <a:gd name="connsiteX0" fmla="*/ 6879 w 3746563"/>
              <a:gd name="connsiteY0" fmla="*/ 527978 h 1184392"/>
              <a:gd name="connsiteX1" fmla="*/ 1618828 w 3746563"/>
              <a:gd name="connsiteY1" fmla="*/ 1 h 1184392"/>
              <a:gd name="connsiteX2" fmla="*/ 3742547 w 3746563"/>
              <a:gd name="connsiteY2" fmla="*/ 585594 h 1184392"/>
              <a:gd name="connsiteX3" fmla="*/ 1285982 w 3746563"/>
              <a:gd name="connsiteY3" fmla="*/ 1078939 h 1184392"/>
              <a:gd name="connsiteX4" fmla="*/ 6879 w 3746563"/>
              <a:gd name="connsiteY4" fmla="*/ 527978 h 1184392"/>
              <a:gd name="connsiteX0" fmla="*/ 2014 w 4210969"/>
              <a:gd name="connsiteY0" fmla="*/ 597439 h 1080481"/>
              <a:gd name="connsiteX1" fmla="*/ 2083041 w 4210969"/>
              <a:gd name="connsiteY1" fmla="*/ 10 h 1080481"/>
              <a:gd name="connsiteX2" fmla="*/ 4206760 w 4210969"/>
              <a:gd name="connsiteY2" fmla="*/ 585603 h 1080481"/>
              <a:gd name="connsiteX3" fmla="*/ 1750195 w 4210969"/>
              <a:gd name="connsiteY3" fmla="*/ 1078948 h 1080481"/>
              <a:gd name="connsiteX4" fmla="*/ 2014 w 4210969"/>
              <a:gd name="connsiteY4" fmla="*/ 597439 h 1080481"/>
              <a:gd name="connsiteX0" fmla="*/ 2014 w 4210967"/>
              <a:gd name="connsiteY0" fmla="*/ 597439 h 1080481"/>
              <a:gd name="connsiteX1" fmla="*/ 2083041 w 4210967"/>
              <a:gd name="connsiteY1" fmla="*/ 10 h 1080481"/>
              <a:gd name="connsiteX2" fmla="*/ 4206760 w 4210967"/>
              <a:gd name="connsiteY2" fmla="*/ 585603 h 1080481"/>
              <a:gd name="connsiteX3" fmla="*/ 1750195 w 4210967"/>
              <a:gd name="connsiteY3" fmla="*/ 1078948 h 1080481"/>
              <a:gd name="connsiteX4" fmla="*/ 2014 w 4210967"/>
              <a:gd name="connsiteY4" fmla="*/ 597439 h 1080481"/>
              <a:gd name="connsiteX0" fmla="*/ 2014 w 4211322"/>
              <a:gd name="connsiteY0" fmla="*/ 598137 h 1081179"/>
              <a:gd name="connsiteX1" fmla="*/ 2083041 w 4211322"/>
              <a:gd name="connsiteY1" fmla="*/ 708 h 1081179"/>
              <a:gd name="connsiteX2" fmla="*/ 4206760 w 4211322"/>
              <a:gd name="connsiteY2" fmla="*/ 586301 h 1081179"/>
              <a:gd name="connsiteX3" fmla="*/ 1750195 w 4211322"/>
              <a:gd name="connsiteY3" fmla="*/ 1079646 h 1081179"/>
              <a:gd name="connsiteX4" fmla="*/ 2014 w 4211322"/>
              <a:gd name="connsiteY4" fmla="*/ 598137 h 1081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11322" h="1081179">
                <a:moveTo>
                  <a:pt x="2014" y="598137"/>
                </a:moveTo>
                <a:cubicBezTo>
                  <a:pt x="57488" y="418314"/>
                  <a:pt x="1256934" y="17536"/>
                  <a:pt x="2083041" y="708"/>
                </a:cubicBezTo>
                <a:cubicBezTo>
                  <a:pt x="2909148" y="-16120"/>
                  <a:pt x="4301144" y="269240"/>
                  <a:pt x="4206760" y="586301"/>
                </a:cubicBezTo>
                <a:cubicBezTo>
                  <a:pt x="4152720" y="1143962"/>
                  <a:pt x="2450986" y="1077673"/>
                  <a:pt x="1750195" y="1079646"/>
                </a:cubicBezTo>
                <a:cubicBezTo>
                  <a:pt x="1049404" y="1081619"/>
                  <a:pt x="-53460" y="777960"/>
                  <a:pt x="2014" y="598137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 dirty="0"/>
          </a:p>
        </p:txBody>
      </p:sp>
      <p:sp>
        <p:nvSpPr>
          <p:cNvPr id="21" name="椭圆 11"/>
          <p:cNvSpPr/>
          <p:nvPr/>
        </p:nvSpPr>
        <p:spPr>
          <a:xfrm rot="17314385">
            <a:off x="3702770" y="1868223"/>
            <a:ext cx="1574406" cy="541294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  <a:gd name="connsiteX0" fmla="*/ 0 w 3861657"/>
              <a:gd name="connsiteY0" fmla="*/ 481320 h 1109571"/>
              <a:gd name="connsiteX1" fmla="*/ 1733876 w 3861657"/>
              <a:gd name="connsiteY1" fmla="*/ 1103 h 1109571"/>
              <a:gd name="connsiteX2" fmla="*/ 3857595 w 3861657"/>
              <a:gd name="connsiteY2" fmla="*/ 586696 h 1109571"/>
              <a:gd name="connsiteX3" fmla="*/ 1733876 w 3861657"/>
              <a:gd name="connsiteY3" fmla="*/ 1102895 h 1109571"/>
              <a:gd name="connsiteX4" fmla="*/ 0 w 3861657"/>
              <a:gd name="connsiteY4" fmla="*/ 481320 h 1109571"/>
              <a:gd name="connsiteX0" fmla="*/ 562 w 3870912"/>
              <a:gd name="connsiteY0" fmla="*/ 623091 h 1251342"/>
              <a:gd name="connsiteX1" fmla="*/ 1734438 w 3870912"/>
              <a:gd name="connsiteY1" fmla="*/ 142874 h 1251342"/>
              <a:gd name="connsiteX2" fmla="*/ 3858157 w 3870912"/>
              <a:gd name="connsiteY2" fmla="*/ 728467 h 1251342"/>
              <a:gd name="connsiteX3" fmla="*/ 1734438 w 3870912"/>
              <a:gd name="connsiteY3" fmla="*/ 1244666 h 1251342"/>
              <a:gd name="connsiteX4" fmla="*/ 562 w 3870912"/>
              <a:gd name="connsiteY4" fmla="*/ 623091 h 1251342"/>
              <a:gd name="connsiteX0" fmla="*/ 0 w 3739680"/>
              <a:gd name="connsiteY0" fmla="*/ 528264 h 1105901"/>
              <a:gd name="connsiteX1" fmla="*/ 1611949 w 3739680"/>
              <a:gd name="connsiteY1" fmla="*/ 287 h 1105901"/>
              <a:gd name="connsiteX2" fmla="*/ 3735668 w 3739680"/>
              <a:gd name="connsiteY2" fmla="*/ 585880 h 1105901"/>
              <a:gd name="connsiteX3" fmla="*/ 1611949 w 3739680"/>
              <a:gd name="connsiteY3" fmla="*/ 1102079 h 1105901"/>
              <a:gd name="connsiteX4" fmla="*/ 0 w 3739680"/>
              <a:gd name="connsiteY4" fmla="*/ 528264 h 1105901"/>
              <a:gd name="connsiteX0" fmla="*/ 0 w 3739768"/>
              <a:gd name="connsiteY0" fmla="*/ 534577 h 1112216"/>
              <a:gd name="connsiteX1" fmla="*/ 1611949 w 3739768"/>
              <a:gd name="connsiteY1" fmla="*/ 6600 h 1112216"/>
              <a:gd name="connsiteX2" fmla="*/ 3735668 w 3739768"/>
              <a:gd name="connsiteY2" fmla="*/ 592193 h 1112216"/>
              <a:gd name="connsiteX3" fmla="*/ 1611949 w 3739768"/>
              <a:gd name="connsiteY3" fmla="*/ 1108392 h 1112216"/>
              <a:gd name="connsiteX4" fmla="*/ 0 w 3739768"/>
              <a:gd name="connsiteY4" fmla="*/ 534577 h 1112216"/>
              <a:gd name="connsiteX0" fmla="*/ 77611 w 3843374"/>
              <a:gd name="connsiteY0" fmla="*/ 603117 h 1180754"/>
              <a:gd name="connsiteX1" fmla="*/ 1689560 w 3843374"/>
              <a:gd name="connsiteY1" fmla="*/ 75140 h 1180754"/>
              <a:gd name="connsiteX2" fmla="*/ 3813279 w 3843374"/>
              <a:gd name="connsiteY2" fmla="*/ 660733 h 1180754"/>
              <a:gd name="connsiteX3" fmla="*/ 1689560 w 3843374"/>
              <a:gd name="connsiteY3" fmla="*/ 1176932 h 1180754"/>
              <a:gd name="connsiteX4" fmla="*/ 77611 w 3843374"/>
              <a:gd name="connsiteY4" fmla="*/ 603117 h 1180754"/>
              <a:gd name="connsiteX0" fmla="*/ 174625 w 3940389"/>
              <a:gd name="connsiteY0" fmla="*/ 603117 h 1180755"/>
              <a:gd name="connsiteX1" fmla="*/ 1786574 w 3940389"/>
              <a:gd name="connsiteY1" fmla="*/ 75140 h 1180755"/>
              <a:gd name="connsiteX2" fmla="*/ 3910293 w 3940389"/>
              <a:gd name="connsiteY2" fmla="*/ 660733 h 1180755"/>
              <a:gd name="connsiteX3" fmla="*/ 1786574 w 3940389"/>
              <a:gd name="connsiteY3" fmla="*/ 1176932 h 1180755"/>
              <a:gd name="connsiteX4" fmla="*/ 174625 w 3940389"/>
              <a:gd name="connsiteY4" fmla="*/ 603117 h 1180755"/>
              <a:gd name="connsiteX0" fmla="*/ 196846 w 3962610"/>
              <a:gd name="connsiteY0" fmla="*/ 603117 h 1180755"/>
              <a:gd name="connsiteX1" fmla="*/ 1808795 w 3962610"/>
              <a:gd name="connsiteY1" fmla="*/ 75140 h 1180755"/>
              <a:gd name="connsiteX2" fmla="*/ 3932514 w 3962610"/>
              <a:gd name="connsiteY2" fmla="*/ 660733 h 1180755"/>
              <a:gd name="connsiteX3" fmla="*/ 1808795 w 3962610"/>
              <a:gd name="connsiteY3" fmla="*/ 1176932 h 1180755"/>
              <a:gd name="connsiteX4" fmla="*/ 196846 w 3962610"/>
              <a:gd name="connsiteY4" fmla="*/ 603117 h 1180755"/>
              <a:gd name="connsiteX0" fmla="*/ 341361 w 4107125"/>
              <a:gd name="connsiteY0" fmla="*/ 603117 h 1180755"/>
              <a:gd name="connsiteX1" fmla="*/ 1953310 w 4107125"/>
              <a:gd name="connsiteY1" fmla="*/ 75140 h 1180755"/>
              <a:gd name="connsiteX2" fmla="*/ 4077029 w 4107125"/>
              <a:gd name="connsiteY2" fmla="*/ 660733 h 1180755"/>
              <a:gd name="connsiteX3" fmla="*/ 1953310 w 4107125"/>
              <a:gd name="connsiteY3" fmla="*/ 1176932 h 1180755"/>
              <a:gd name="connsiteX4" fmla="*/ 341361 w 4107125"/>
              <a:gd name="connsiteY4" fmla="*/ 603117 h 1180755"/>
              <a:gd name="connsiteX0" fmla="*/ 287224 w 4052988"/>
              <a:gd name="connsiteY0" fmla="*/ 603117 h 1180755"/>
              <a:gd name="connsiteX1" fmla="*/ 1899173 w 4052988"/>
              <a:gd name="connsiteY1" fmla="*/ 75140 h 1180755"/>
              <a:gd name="connsiteX2" fmla="*/ 4022892 w 4052988"/>
              <a:gd name="connsiteY2" fmla="*/ 660733 h 1180755"/>
              <a:gd name="connsiteX3" fmla="*/ 1899173 w 4052988"/>
              <a:gd name="connsiteY3" fmla="*/ 1176932 h 1180755"/>
              <a:gd name="connsiteX4" fmla="*/ 287224 w 4052988"/>
              <a:gd name="connsiteY4" fmla="*/ 603117 h 1180755"/>
              <a:gd name="connsiteX0" fmla="*/ 287224 w 4052988"/>
              <a:gd name="connsiteY0" fmla="*/ 603117 h 1277828"/>
              <a:gd name="connsiteX1" fmla="*/ 1899173 w 4052988"/>
              <a:gd name="connsiteY1" fmla="*/ 75140 h 1277828"/>
              <a:gd name="connsiteX2" fmla="*/ 4022892 w 4052988"/>
              <a:gd name="connsiteY2" fmla="*/ 660733 h 1277828"/>
              <a:gd name="connsiteX3" fmla="*/ 1899173 w 4052988"/>
              <a:gd name="connsiteY3" fmla="*/ 1176932 h 1277828"/>
              <a:gd name="connsiteX4" fmla="*/ 287224 w 4052988"/>
              <a:gd name="connsiteY4" fmla="*/ 603117 h 1277828"/>
              <a:gd name="connsiteX0" fmla="*/ 268288 w 4028575"/>
              <a:gd name="connsiteY0" fmla="*/ 682208 h 1356921"/>
              <a:gd name="connsiteX1" fmla="*/ 1880237 w 4028575"/>
              <a:gd name="connsiteY1" fmla="*/ 154231 h 1356921"/>
              <a:gd name="connsiteX2" fmla="*/ 4003956 w 4028575"/>
              <a:gd name="connsiteY2" fmla="*/ 739824 h 1356921"/>
              <a:gd name="connsiteX3" fmla="*/ 1880237 w 4028575"/>
              <a:gd name="connsiteY3" fmla="*/ 1256023 h 1356921"/>
              <a:gd name="connsiteX4" fmla="*/ 268288 w 4028575"/>
              <a:gd name="connsiteY4" fmla="*/ 682208 h 1356921"/>
              <a:gd name="connsiteX0" fmla="*/ 124648 w 3866094"/>
              <a:gd name="connsiteY0" fmla="*/ 567250 h 1241962"/>
              <a:gd name="connsiteX1" fmla="*/ 1736597 w 3866094"/>
              <a:gd name="connsiteY1" fmla="*/ 39273 h 1241962"/>
              <a:gd name="connsiteX2" fmla="*/ 3860316 w 3866094"/>
              <a:gd name="connsiteY2" fmla="*/ 624866 h 1241962"/>
              <a:gd name="connsiteX3" fmla="*/ 1736597 w 3866094"/>
              <a:gd name="connsiteY3" fmla="*/ 1141065 h 1241962"/>
              <a:gd name="connsiteX4" fmla="*/ 124648 w 3866094"/>
              <a:gd name="connsiteY4" fmla="*/ 567250 h 1241962"/>
              <a:gd name="connsiteX0" fmla="*/ 107415 w 3847877"/>
              <a:gd name="connsiteY0" fmla="*/ 537951 h 1212663"/>
              <a:gd name="connsiteX1" fmla="*/ 1719364 w 3847877"/>
              <a:gd name="connsiteY1" fmla="*/ 9974 h 1212663"/>
              <a:gd name="connsiteX2" fmla="*/ 3843083 w 3847877"/>
              <a:gd name="connsiteY2" fmla="*/ 595567 h 1212663"/>
              <a:gd name="connsiteX3" fmla="*/ 1719364 w 3847877"/>
              <a:gd name="connsiteY3" fmla="*/ 1111766 h 1212663"/>
              <a:gd name="connsiteX4" fmla="*/ 107415 w 3847877"/>
              <a:gd name="connsiteY4" fmla="*/ 537951 h 1212663"/>
              <a:gd name="connsiteX0" fmla="*/ 145967 w 3888804"/>
              <a:gd name="connsiteY0" fmla="*/ 581600 h 1256312"/>
              <a:gd name="connsiteX1" fmla="*/ 1757916 w 3888804"/>
              <a:gd name="connsiteY1" fmla="*/ 53623 h 1256312"/>
              <a:gd name="connsiteX2" fmla="*/ 3881635 w 3888804"/>
              <a:gd name="connsiteY2" fmla="*/ 639216 h 1256312"/>
              <a:gd name="connsiteX3" fmla="*/ 1757916 w 3888804"/>
              <a:gd name="connsiteY3" fmla="*/ 1155415 h 1256312"/>
              <a:gd name="connsiteX4" fmla="*/ 145967 w 3888804"/>
              <a:gd name="connsiteY4" fmla="*/ 581600 h 1256312"/>
              <a:gd name="connsiteX0" fmla="*/ 92513 w 3832199"/>
              <a:gd name="connsiteY0" fmla="*/ 527978 h 1202690"/>
              <a:gd name="connsiteX1" fmla="*/ 1704462 w 3832199"/>
              <a:gd name="connsiteY1" fmla="*/ 1 h 1202690"/>
              <a:gd name="connsiteX2" fmla="*/ 3828181 w 3832199"/>
              <a:gd name="connsiteY2" fmla="*/ 585594 h 1202690"/>
              <a:gd name="connsiteX3" fmla="*/ 1704462 w 3832199"/>
              <a:gd name="connsiteY3" fmla="*/ 1101793 h 1202690"/>
              <a:gd name="connsiteX4" fmla="*/ 92513 w 3832199"/>
              <a:gd name="connsiteY4" fmla="*/ 527978 h 1202690"/>
              <a:gd name="connsiteX0" fmla="*/ 6879 w 3746563"/>
              <a:gd name="connsiteY0" fmla="*/ 527978 h 1184392"/>
              <a:gd name="connsiteX1" fmla="*/ 1618828 w 3746563"/>
              <a:gd name="connsiteY1" fmla="*/ 1 h 1184392"/>
              <a:gd name="connsiteX2" fmla="*/ 3742547 w 3746563"/>
              <a:gd name="connsiteY2" fmla="*/ 585594 h 1184392"/>
              <a:gd name="connsiteX3" fmla="*/ 1285982 w 3746563"/>
              <a:gd name="connsiteY3" fmla="*/ 1078939 h 1184392"/>
              <a:gd name="connsiteX4" fmla="*/ 6879 w 3746563"/>
              <a:gd name="connsiteY4" fmla="*/ 527978 h 1184392"/>
              <a:gd name="connsiteX0" fmla="*/ 2014 w 4210969"/>
              <a:gd name="connsiteY0" fmla="*/ 597439 h 1080481"/>
              <a:gd name="connsiteX1" fmla="*/ 2083041 w 4210969"/>
              <a:gd name="connsiteY1" fmla="*/ 10 h 1080481"/>
              <a:gd name="connsiteX2" fmla="*/ 4206760 w 4210969"/>
              <a:gd name="connsiteY2" fmla="*/ 585603 h 1080481"/>
              <a:gd name="connsiteX3" fmla="*/ 1750195 w 4210969"/>
              <a:gd name="connsiteY3" fmla="*/ 1078948 h 1080481"/>
              <a:gd name="connsiteX4" fmla="*/ 2014 w 4210969"/>
              <a:gd name="connsiteY4" fmla="*/ 597439 h 1080481"/>
              <a:gd name="connsiteX0" fmla="*/ 2014 w 4210967"/>
              <a:gd name="connsiteY0" fmla="*/ 597439 h 1080481"/>
              <a:gd name="connsiteX1" fmla="*/ 2083041 w 4210967"/>
              <a:gd name="connsiteY1" fmla="*/ 10 h 1080481"/>
              <a:gd name="connsiteX2" fmla="*/ 4206760 w 4210967"/>
              <a:gd name="connsiteY2" fmla="*/ 585603 h 1080481"/>
              <a:gd name="connsiteX3" fmla="*/ 1750195 w 4210967"/>
              <a:gd name="connsiteY3" fmla="*/ 1078948 h 1080481"/>
              <a:gd name="connsiteX4" fmla="*/ 2014 w 4210967"/>
              <a:gd name="connsiteY4" fmla="*/ 597439 h 1080481"/>
              <a:gd name="connsiteX0" fmla="*/ 2014 w 4211322"/>
              <a:gd name="connsiteY0" fmla="*/ 598137 h 1081179"/>
              <a:gd name="connsiteX1" fmla="*/ 2083041 w 4211322"/>
              <a:gd name="connsiteY1" fmla="*/ 708 h 1081179"/>
              <a:gd name="connsiteX2" fmla="*/ 4206760 w 4211322"/>
              <a:gd name="connsiteY2" fmla="*/ 586301 h 1081179"/>
              <a:gd name="connsiteX3" fmla="*/ 1750195 w 4211322"/>
              <a:gd name="connsiteY3" fmla="*/ 1079646 h 1081179"/>
              <a:gd name="connsiteX4" fmla="*/ 2014 w 4211322"/>
              <a:gd name="connsiteY4" fmla="*/ 598137 h 1081179"/>
              <a:gd name="connsiteX0" fmla="*/ 1449 w 4210600"/>
              <a:gd name="connsiteY0" fmla="*/ 498252 h 981294"/>
              <a:gd name="connsiteX1" fmla="*/ 2029970 w 4210600"/>
              <a:gd name="connsiteY1" fmla="*/ 1057 h 981294"/>
              <a:gd name="connsiteX2" fmla="*/ 4206195 w 4210600"/>
              <a:gd name="connsiteY2" fmla="*/ 486416 h 981294"/>
              <a:gd name="connsiteX3" fmla="*/ 1749630 w 4210600"/>
              <a:gd name="connsiteY3" fmla="*/ 979761 h 981294"/>
              <a:gd name="connsiteX4" fmla="*/ 1449 w 4210600"/>
              <a:gd name="connsiteY4" fmla="*/ 498252 h 981294"/>
              <a:gd name="connsiteX0" fmla="*/ 1764 w 4211004"/>
              <a:gd name="connsiteY0" fmla="*/ 487819 h 970861"/>
              <a:gd name="connsiteX1" fmla="*/ 2060521 w 4211004"/>
              <a:gd name="connsiteY1" fmla="*/ 1114 h 970861"/>
              <a:gd name="connsiteX2" fmla="*/ 4206510 w 4211004"/>
              <a:gd name="connsiteY2" fmla="*/ 475983 h 970861"/>
              <a:gd name="connsiteX3" fmla="*/ 1749945 w 4211004"/>
              <a:gd name="connsiteY3" fmla="*/ 969328 h 970861"/>
              <a:gd name="connsiteX4" fmla="*/ 1764 w 4211004"/>
              <a:gd name="connsiteY4" fmla="*/ 487819 h 970861"/>
              <a:gd name="connsiteX0" fmla="*/ 1175 w 4210415"/>
              <a:gd name="connsiteY0" fmla="*/ 487819 h 1027225"/>
              <a:gd name="connsiteX1" fmla="*/ 2059932 w 4210415"/>
              <a:gd name="connsiteY1" fmla="*/ 1114 h 1027225"/>
              <a:gd name="connsiteX2" fmla="*/ 4205921 w 4210415"/>
              <a:gd name="connsiteY2" fmla="*/ 475983 h 1027225"/>
              <a:gd name="connsiteX3" fmla="*/ 1802409 w 4210415"/>
              <a:gd name="connsiteY3" fmla="*/ 1027218 h 1027225"/>
              <a:gd name="connsiteX4" fmla="*/ 1175 w 4210415"/>
              <a:gd name="connsiteY4" fmla="*/ 487819 h 1027225"/>
              <a:gd name="connsiteX0" fmla="*/ 1196 w 4186721"/>
              <a:gd name="connsiteY0" fmla="*/ 696555 h 1034743"/>
              <a:gd name="connsiteX1" fmla="*/ 2036593 w 4186721"/>
              <a:gd name="connsiteY1" fmla="*/ 4328 h 1034743"/>
              <a:gd name="connsiteX2" fmla="*/ 4182582 w 4186721"/>
              <a:gd name="connsiteY2" fmla="*/ 479197 h 1034743"/>
              <a:gd name="connsiteX3" fmla="*/ 1779070 w 4186721"/>
              <a:gd name="connsiteY3" fmla="*/ 1030432 h 1034743"/>
              <a:gd name="connsiteX4" fmla="*/ 1196 w 4186721"/>
              <a:gd name="connsiteY4" fmla="*/ 696555 h 1034743"/>
              <a:gd name="connsiteX0" fmla="*/ 1208 w 4269856"/>
              <a:gd name="connsiteY0" fmla="*/ 693923 h 1030023"/>
              <a:gd name="connsiteX1" fmla="*/ 2036605 w 4269856"/>
              <a:gd name="connsiteY1" fmla="*/ 1696 h 1030023"/>
              <a:gd name="connsiteX2" fmla="*/ 4265885 w 4269856"/>
              <a:gd name="connsiteY2" fmla="*/ 544946 h 1030023"/>
              <a:gd name="connsiteX3" fmla="*/ 1779082 w 4269856"/>
              <a:gd name="connsiteY3" fmla="*/ 1027800 h 1030023"/>
              <a:gd name="connsiteX4" fmla="*/ 1208 w 4269856"/>
              <a:gd name="connsiteY4" fmla="*/ 693923 h 1030023"/>
              <a:gd name="connsiteX0" fmla="*/ 1012 w 4269606"/>
              <a:gd name="connsiteY0" fmla="*/ 688647 h 1024737"/>
              <a:gd name="connsiteX1" fmla="*/ 2013775 w 4269606"/>
              <a:gd name="connsiteY1" fmla="*/ 1729 h 1024737"/>
              <a:gd name="connsiteX2" fmla="*/ 4265689 w 4269606"/>
              <a:gd name="connsiteY2" fmla="*/ 539670 h 1024737"/>
              <a:gd name="connsiteX3" fmla="*/ 1778886 w 4269606"/>
              <a:gd name="connsiteY3" fmla="*/ 1022524 h 1024737"/>
              <a:gd name="connsiteX4" fmla="*/ 1012 w 4269606"/>
              <a:gd name="connsiteY4" fmla="*/ 688647 h 1024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69606" h="1024737">
                <a:moveTo>
                  <a:pt x="1012" y="688647"/>
                </a:moveTo>
                <a:cubicBezTo>
                  <a:pt x="40160" y="518515"/>
                  <a:pt x="1302996" y="26559"/>
                  <a:pt x="2013775" y="1729"/>
                </a:cubicBezTo>
                <a:cubicBezTo>
                  <a:pt x="2724555" y="-23101"/>
                  <a:pt x="4360073" y="222609"/>
                  <a:pt x="4265689" y="539670"/>
                </a:cubicBezTo>
                <a:cubicBezTo>
                  <a:pt x="4211649" y="1097331"/>
                  <a:pt x="2489666" y="997695"/>
                  <a:pt x="1778886" y="1022524"/>
                </a:cubicBezTo>
                <a:cubicBezTo>
                  <a:pt x="1068107" y="1047354"/>
                  <a:pt x="-38136" y="858779"/>
                  <a:pt x="1012" y="688647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 dirty="0"/>
          </a:p>
        </p:txBody>
      </p:sp>
      <p:sp>
        <p:nvSpPr>
          <p:cNvPr id="22" name="椭圆 11"/>
          <p:cNvSpPr/>
          <p:nvPr/>
        </p:nvSpPr>
        <p:spPr>
          <a:xfrm rot="20309143">
            <a:off x="5034072" y="1980218"/>
            <a:ext cx="2068838" cy="593805"/>
          </a:xfrm>
          <a:custGeom>
            <a:avLst/>
            <a:gdLst>
              <a:gd name="connsiteX0" fmla="*/ 0 w 2979486"/>
              <a:gd name="connsiteY0" fmla="*/ 550896 h 1101791"/>
              <a:gd name="connsiteX1" fmla="*/ 1489743 w 2979486"/>
              <a:gd name="connsiteY1" fmla="*/ 0 h 1101791"/>
              <a:gd name="connsiteX2" fmla="*/ 2979486 w 2979486"/>
              <a:gd name="connsiteY2" fmla="*/ 550896 h 1101791"/>
              <a:gd name="connsiteX3" fmla="*/ 1489743 w 2979486"/>
              <a:gd name="connsiteY3" fmla="*/ 1101792 h 1101791"/>
              <a:gd name="connsiteX4" fmla="*/ 0 w 2979486"/>
              <a:gd name="connsiteY4" fmla="*/ 550896 h 1101791"/>
              <a:gd name="connsiteX0" fmla="*/ 0 w 3223619"/>
              <a:gd name="connsiteY0" fmla="*/ 480740 h 1102702"/>
              <a:gd name="connsiteX1" fmla="*/ 1733876 w 3223619"/>
              <a:gd name="connsiteY1" fmla="*/ 523 h 1102702"/>
              <a:gd name="connsiteX2" fmla="*/ 3223619 w 3223619"/>
              <a:gd name="connsiteY2" fmla="*/ 551419 h 1102702"/>
              <a:gd name="connsiteX3" fmla="*/ 1733876 w 3223619"/>
              <a:gd name="connsiteY3" fmla="*/ 1102315 h 1102702"/>
              <a:gd name="connsiteX4" fmla="*/ 0 w 3223619"/>
              <a:gd name="connsiteY4" fmla="*/ 480740 h 1102702"/>
              <a:gd name="connsiteX0" fmla="*/ 0 w 3223619"/>
              <a:gd name="connsiteY0" fmla="*/ 480740 h 1157611"/>
              <a:gd name="connsiteX1" fmla="*/ 1733876 w 3223619"/>
              <a:gd name="connsiteY1" fmla="*/ 523 h 1157611"/>
              <a:gd name="connsiteX2" fmla="*/ 3223619 w 3223619"/>
              <a:gd name="connsiteY2" fmla="*/ 551419 h 1157611"/>
              <a:gd name="connsiteX3" fmla="*/ 1733876 w 3223619"/>
              <a:gd name="connsiteY3" fmla="*/ 1102315 h 1157611"/>
              <a:gd name="connsiteX4" fmla="*/ 0 w 3223619"/>
              <a:gd name="connsiteY4" fmla="*/ 480740 h 1157611"/>
              <a:gd name="connsiteX0" fmla="*/ 0 w 3229595"/>
              <a:gd name="connsiteY0" fmla="*/ 480740 h 1157611"/>
              <a:gd name="connsiteX1" fmla="*/ 1733876 w 3229595"/>
              <a:gd name="connsiteY1" fmla="*/ 523 h 1157611"/>
              <a:gd name="connsiteX2" fmla="*/ 3223619 w 3229595"/>
              <a:gd name="connsiteY2" fmla="*/ 551419 h 1157611"/>
              <a:gd name="connsiteX3" fmla="*/ 1733876 w 3229595"/>
              <a:gd name="connsiteY3" fmla="*/ 1102315 h 1157611"/>
              <a:gd name="connsiteX4" fmla="*/ 0 w 3229595"/>
              <a:gd name="connsiteY4" fmla="*/ 480740 h 1157611"/>
              <a:gd name="connsiteX0" fmla="*/ 0 w 3229595"/>
              <a:gd name="connsiteY0" fmla="*/ 480740 h 1185596"/>
              <a:gd name="connsiteX1" fmla="*/ 1733876 w 3229595"/>
              <a:gd name="connsiteY1" fmla="*/ 523 h 1185596"/>
              <a:gd name="connsiteX2" fmla="*/ 3223619 w 3229595"/>
              <a:gd name="connsiteY2" fmla="*/ 551419 h 1185596"/>
              <a:gd name="connsiteX3" fmla="*/ 1733876 w 3229595"/>
              <a:gd name="connsiteY3" fmla="*/ 1102315 h 1185596"/>
              <a:gd name="connsiteX4" fmla="*/ 0 w 3229595"/>
              <a:gd name="connsiteY4" fmla="*/ 480740 h 1185596"/>
              <a:gd name="connsiteX0" fmla="*/ 0 w 3229595"/>
              <a:gd name="connsiteY0" fmla="*/ 480740 h 1114029"/>
              <a:gd name="connsiteX1" fmla="*/ 1733876 w 3229595"/>
              <a:gd name="connsiteY1" fmla="*/ 523 h 1114029"/>
              <a:gd name="connsiteX2" fmla="*/ 3223619 w 3229595"/>
              <a:gd name="connsiteY2" fmla="*/ 551419 h 1114029"/>
              <a:gd name="connsiteX3" fmla="*/ 1733876 w 3229595"/>
              <a:gd name="connsiteY3" fmla="*/ 1102315 h 1114029"/>
              <a:gd name="connsiteX4" fmla="*/ 0 w 3229595"/>
              <a:gd name="connsiteY4" fmla="*/ 480740 h 1114029"/>
              <a:gd name="connsiteX0" fmla="*/ 0 w 3861657"/>
              <a:gd name="connsiteY0" fmla="*/ 481320 h 1109571"/>
              <a:gd name="connsiteX1" fmla="*/ 1733876 w 3861657"/>
              <a:gd name="connsiteY1" fmla="*/ 1103 h 1109571"/>
              <a:gd name="connsiteX2" fmla="*/ 3857595 w 3861657"/>
              <a:gd name="connsiteY2" fmla="*/ 586696 h 1109571"/>
              <a:gd name="connsiteX3" fmla="*/ 1733876 w 3861657"/>
              <a:gd name="connsiteY3" fmla="*/ 1102895 h 1109571"/>
              <a:gd name="connsiteX4" fmla="*/ 0 w 3861657"/>
              <a:gd name="connsiteY4" fmla="*/ 481320 h 1109571"/>
              <a:gd name="connsiteX0" fmla="*/ 562 w 3870912"/>
              <a:gd name="connsiteY0" fmla="*/ 623091 h 1251342"/>
              <a:gd name="connsiteX1" fmla="*/ 1734438 w 3870912"/>
              <a:gd name="connsiteY1" fmla="*/ 142874 h 1251342"/>
              <a:gd name="connsiteX2" fmla="*/ 3858157 w 3870912"/>
              <a:gd name="connsiteY2" fmla="*/ 728467 h 1251342"/>
              <a:gd name="connsiteX3" fmla="*/ 1734438 w 3870912"/>
              <a:gd name="connsiteY3" fmla="*/ 1244666 h 1251342"/>
              <a:gd name="connsiteX4" fmla="*/ 562 w 3870912"/>
              <a:gd name="connsiteY4" fmla="*/ 623091 h 1251342"/>
              <a:gd name="connsiteX0" fmla="*/ 0 w 3739680"/>
              <a:gd name="connsiteY0" fmla="*/ 528264 h 1105901"/>
              <a:gd name="connsiteX1" fmla="*/ 1611949 w 3739680"/>
              <a:gd name="connsiteY1" fmla="*/ 287 h 1105901"/>
              <a:gd name="connsiteX2" fmla="*/ 3735668 w 3739680"/>
              <a:gd name="connsiteY2" fmla="*/ 585880 h 1105901"/>
              <a:gd name="connsiteX3" fmla="*/ 1611949 w 3739680"/>
              <a:gd name="connsiteY3" fmla="*/ 1102079 h 1105901"/>
              <a:gd name="connsiteX4" fmla="*/ 0 w 3739680"/>
              <a:gd name="connsiteY4" fmla="*/ 528264 h 1105901"/>
              <a:gd name="connsiteX0" fmla="*/ 0 w 3739768"/>
              <a:gd name="connsiteY0" fmla="*/ 534577 h 1112216"/>
              <a:gd name="connsiteX1" fmla="*/ 1611949 w 3739768"/>
              <a:gd name="connsiteY1" fmla="*/ 6600 h 1112216"/>
              <a:gd name="connsiteX2" fmla="*/ 3735668 w 3739768"/>
              <a:gd name="connsiteY2" fmla="*/ 592193 h 1112216"/>
              <a:gd name="connsiteX3" fmla="*/ 1611949 w 3739768"/>
              <a:gd name="connsiteY3" fmla="*/ 1108392 h 1112216"/>
              <a:gd name="connsiteX4" fmla="*/ 0 w 3739768"/>
              <a:gd name="connsiteY4" fmla="*/ 534577 h 1112216"/>
              <a:gd name="connsiteX0" fmla="*/ 77611 w 3843374"/>
              <a:gd name="connsiteY0" fmla="*/ 603117 h 1180754"/>
              <a:gd name="connsiteX1" fmla="*/ 1689560 w 3843374"/>
              <a:gd name="connsiteY1" fmla="*/ 75140 h 1180754"/>
              <a:gd name="connsiteX2" fmla="*/ 3813279 w 3843374"/>
              <a:gd name="connsiteY2" fmla="*/ 660733 h 1180754"/>
              <a:gd name="connsiteX3" fmla="*/ 1689560 w 3843374"/>
              <a:gd name="connsiteY3" fmla="*/ 1176932 h 1180754"/>
              <a:gd name="connsiteX4" fmla="*/ 77611 w 3843374"/>
              <a:gd name="connsiteY4" fmla="*/ 603117 h 1180754"/>
              <a:gd name="connsiteX0" fmla="*/ 174625 w 3940389"/>
              <a:gd name="connsiteY0" fmla="*/ 603117 h 1180755"/>
              <a:gd name="connsiteX1" fmla="*/ 1786574 w 3940389"/>
              <a:gd name="connsiteY1" fmla="*/ 75140 h 1180755"/>
              <a:gd name="connsiteX2" fmla="*/ 3910293 w 3940389"/>
              <a:gd name="connsiteY2" fmla="*/ 660733 h 1180755"/>
              <a:gd name="connsiteX3" fmla="*/ 1786574 w 3940389"/>
              <a:gd name="connsiteY3" fmla="*/ 1176932 h 1180755"/>
              <a:gd name="connsiteX4" fmla="*/ 174625 w 3940389"/>
              <a:gd name="connsiteY4" fmla="*/ 603117 h 1180755"/>
              <a:gd name="connsiteX0" fmla="*/ 196846 w 3962610"/>
              <a:gd name="connsiteY0" fmla="*/ 603117 h 1180755"/>
              <a:gd name="connsiteX1" fmla="*/ 1808795 w 3962610"/>
              <a:gd name="connsiteY1" fmla="*/ 75140 h 1180755"/>
              <a:gd name="connsiteX2" fmla="*/ 3932514 w 3962610"/>
              <a:gd name="connsiteY2" fmla="*/ 660733 h 1180755"/>
              <a:gd name="connsiteX3" fmla="*/ 1808795 w 3962610"/>
              <a:gd name="connsiteY3" fmla="*/ 1176932 h 1180755"/>
              <a:gd name="connsiteX4" fmla="*/ 196846 w 3962610"/>
              <a:gd name="connsiteY4" fmla="*/ 603117 h 1180755"/>
              <a:gd name="connsiteX0" fmla="*/ 341361 w 4107125"/>
              <a:gd name="connsiteY0" fmla="*/ 603117 h 1180755"/>
              <a:gd name="connsiteX1" fmla="*/ 1953310 w 4107125"/>
              <a:gd name="connsiteY1" fmla="*/ 75140 h 1180755"/>
              <a:gd name="connsiteX2" fmla="*/ 4077029 w 4107125"/>
              <a:gd name="connsiteY2" fmla="*/ 660733 h 1180755"/>
              <a:gd name="connsiteX3" fmla="*/ 1953310 w 4107125"/>
              <a:gd name="connsiteY3" fmla="*/ 1176932 h 1180755"/>
              <a:gd name="connsiteX4" fmla="*/ 341361 w 4107125"/>
              <a:gd name="connsiteY4" fmla="*/ 603117 h 1180755"/>
              <a:gd name="connsiteX0" fmla="*/ 287224 w 4052988"/>
              <a:gd name="connsiteY0" fmla="*/ 603117 h 1180755"/>
              <a:gd name="connsiteX1" fmla="*/ 1899173 w 4052988"/>
              <a:gd name="connsiteY1" fmla="*/ 75140 h 1180755"/>
              <a:gd name="connsiteX2" fmla="*/ 4022892 w 4052988"/>
              <a:gd name="connsiteY2" fmla="*/ 660733 h 1180755"/>
              <a:gd name="connsiteX3" fmla="*/ 1899173 w 4052988"/>
              <a:gd name="connsiteY3" fmla="*/ 1176932 h 1180755"/>
              <a:gd name="connsiteX4" fmla="*/ 287224 w 4052988"/>
              <a:gd name="connsiteY4" fmla="*/ 603117 h 1180755"/>
              <a:gd name="connsiteX0" fmla="*/ 287224 w 4052988"/>
              <a:gd name="connsiteY0" fmla="*/ 603117 h 1277828"/>
              <a:gd name="connsiteX1" fmla="*/ 1899173 w 4052988"/>
              <a:gd name="connsiteY1" fmla="*/ 75140 h 1277828"/>
              <a:gd name="connsiteX2" fmla="*/ 4022892 w 4052988"/>
              <a:gd name="connsiteY2" fmla="*/ 660733 h 1277828"/>
              <a:gd name="connsiteX3" fmla="*/ 1899173 w 4052988"/>
              <a:gd name="connsiteY3" fmla="*/ 1176932 h 1277828"/>
              <a:gd name="connsiteX4" fmla="*/ 287224 w 4052988"/>
              <a:gd name="connsiteY4" fmla="*/ 603117 h 1277828"/>
              <a:gd name="connsiteX0" fmla="*/ 268288 w 4028575"/>
              <a:gd name="connsiteY0" fmla="*/ 682208 h 1356921"/>
              <a:gd name="connsiteX1" fmla="*/ 1880237 w 4028575"/>
              <a:gd name="connsiteY1" fmla="*/ 154231 h 1356921"/>
              <a:gd name="connsiteX2" fmla="*/ 4003956 w 4028575"/>
              <a:gd name="connsiteY2" fmla="*/ 739824 h 1356921"/>
              <a:gd name="connsiteX3" fmla="*/ 1880237 w 4028575"/>
              <a:gd name="connsiteY3" fmla="*/ 1256023 h 1356921"/>
              <a:gd name="connsiteX4" fmla="*/ 268288 w 4028575"/>
              <a:gd name="connsiteY4" fmla="*/ 682208 h 1356921"/>
              <a:gd name="connsiteX0" fmla="*/ 124648 w 3866094"/>
              <a:gd name="connsiteY0" fmla="*/ 567250 h 1241962"/>
              <a:gd name="connsiteX1" fmla="*/ 1736597 w 3866094"/>
              <a:gd name="connsiteY1" fmla="*/ 39273 h 1241962"/>
              <a:gd name="connsiteX2" fmla="*/ 3860316 w 3866094"/>
              <a:gd name="connsiteY2" fmla="*/ 624866 h 1241962"/>
              <a:gd name="connsiteX3" fmla="*/ 1736597 w 3866094"/>
              <a:gd name="connsiteY3" fmla="*/ 1141065 h 1241962"/>
              <a:gd name="connsiteX4" fmla="*/ 124648 w 3866094"/>
              <a:gd name="connsiteY4" fmla="*/ 567250 h 1241962"/>
              <a:gd name="connsiteX0" fmla="*/ 107415 w 3847877"/>
              <a:gd name="connsiteY0" fmla="*/ 537951 h 1212663"/>
              <a:gd name="connsiteX1" fmla="*/ 1719364 w 3847877"/>
              <a:gd name="connsiteY1" fmla="*/ 9974 h 1212663"/>
              <a:gd name="connsiteX2" fmla="*/ 3843083 w 3847877"/>
              <a:gd name="connsiteY2" fmla="*/ 595567 h 1212663"/>
              <a:gd name="connsiteX3" fmla="*/ 1719364 w 3847877"/>
              <a:gd name="connsiteY3" fmla="*/ 1111766 h 1212663"/>
              <a:gd name="connsiteX4" fmla="*/ 107415 w 3847877"/>
              <a:gd name="connsiteY4" fmla="*/ 537951 h 1212663"/>
              <a:gd name="connsiteX0" fmla="*/ 145967 w 3888804"/>
              <a:gd name="connsiteY0" fmla="*/ 581600 h 1256312"/>
              <a:gd name="connsiteX1" fmla="*/ 1757916 w 3888804"/>
              <a:gd name="connsiteY1" fmla="*/ 53623 h 1256312"/>
              <a:gd name="connsiteX2" fmla="*/ 3881635 w 3888804"/>
              <a:gd name="connsiteY2" fmla="*/ 639216 h 1256312"/>
              <a:gd name="connsiteX3" fmla="*/ 1757916 w 3888804"/>
              <a:gd name="connsiteY3" fmla="*/ 1155415 h 1256312"/>
              <a:gd name="connsiteX4" fmla="*/ 145967 w 3888804"/>
              <a:gd name="connsiteY4" fmla="*/ 581600 h 1256312"/>
              <a:gd name="connsiteX0" fmla="*/ 92513 w 3832199"/>
              <a:gd name="connsiteY0" fmla="*/ 527978 h 1202690"/>
              <a:gd name="connsiteX1" fmla="*/ 1704462 w 3832199"/>
              <a:gd name="connsiteY1" fmla="*/ 1 h 1202690"/>
              <a:gd name="connsiteX2" fmla="*/ 3828181 w 3832199"/>
              <a:gd name="connsiteY2" fmla="*/ 585594 h 1202690"/>
              <a:gd name="connsiteX3" fmla="*/ 1704462 w 3832199"/>
              <a:gd name="connsiteY3" fmla="*/ 1101793 h 1202690"/>
              <a:gd name="connsiteX4" fmla="*/ 92513 w 3832199"/>
              <a:gd name="connsiteY4" fmla="*/ 527978 h 1202690"/>
              <a:gd name="connsiteX0" fmla="*/ 6879 w 3746563"/>
              <a:gd name="connsiteY0" fmla="*/ 527978 h 1184392"/>
              <a:gd name="connsiteX1" fmla="*/ 1618828 w 3746563"/>
              <a:gd name="connsiteY1" fmla="*/ 1 h 1184392"/>
              <a:gd name="connsiteX2" fmla="*/ 3742547 w 3746563"/>
              <a:gd name="connsiteY2" fmla="*/ 585594 h 1184392"/>
              <a:gd name="connsiteX3" fmla="*/ 1285982 w 3746563"/>
              <a:gd name="connsiteY3" fmla="*/ 1078939 h 1184392"/>
              <a:gd name="connsiteX4" fmla="*/ 6879 w 3746563"/>
              <a:gd name="connsiteY4" fmla="*/ 527978 h 1184392"/>
              <a:gd name="connsiteX0" fmla="*/ 2014 w 4210969"/>
              <a:gd name="connsiteY0" fmla="*/ 597439 h 1080481"/>
              <a:gd name="connsiteX1" fmla="*/ 2083041 w 4210969"/>
              <a:gd name="connsiteY1" fmla="*/ 10 h 1080481"/>
              <a:gd name="connsiteX2" fmla="*/ 4206760 w 4210969"/>
              <a:gd name="connsiteY2" fmla="*/ 585603 h 1080481"/>
              <a:gd name="connsiteX3" fmla="*/ 1750195 w 4210969"/>
              <a:gd name="connsiteY3" fmla="*/ 1078948 h 1080481"/>
              <a:gd name="connsiteX4" fmla="*/ 2014 w 4210969"/>
              <a:gd name="connsiteY4" fmla="*/ 597439 h 1080481"/>
              <a:gd name="connsiteX0" fmla="*/ 2014 w 4210967"/>
              <a:gd name="connsiteY0" fmla="*/ 597439 h 1080481"/>
              <a:gd name="connsiteX1" fmla="*/ 2083041 w 4210967"/>
              <a:gd name="connsiteY1" fmla="*/ 10 h 1080481"/>
              <a:gd name="connsiteX2" fmla="*/ 4206760 w 4210967"/>
              <a:gd name="connsiteY2" fmla="*/ 585603 h 1080481"/>
              <a:gd name="connsiteX3" fmla="*/ 1750195 w 4210967"/>
              <a:gd name="connsiteY3" fmla="*/ 1078948 h 1080481"/>
              <a:gd name="connsiteX4" fmla="*/ 2014 w 4210967"/>
              <a:gd name="connsiteY4" fmla="*/ 597439 h 1080481"/>
              <a:gd name="connsiteX0" fmla="*/ 2014 w 4211322"/>
              <a:gd name="connsiteY0" fmla="*/ 598137 h 1081179"/>
              <a:gd name="connsiteX1" fmla="*/ 2083041 w 4211322"/>
              <a:gd name="connsiteY1" fmla="*/ 708 h 1081179"/>
              <a:gd name="connsiteX2" fmla="*/ 4206760 w 4211322"/>
              <a:gd name="connsiteY2" fmla="*/ 586301 h 1081179"/>
              <a:gd name="connsiteX3" fmla="*/ 1750195 w 4211322"/>
              <a:gd name="connsiteY3" fmla="*/ 1079646 h 1081179"/>
              <a:gd name="connsiteX4" fmla="*/ 2014 w 4211322"/>
              <a:gd name="connsiteY4" fmla="*/ 598137 h 1081179"/>
              <a:gd name="connsiteX0" fmla="*/ 1449 w 4210600"/>
              <a:gd name="connsiteY0" fmla="*/ 498252 h 981294"/>
              <a:gd name="connsiteX1" fmla="*/ 2029970 w 4210600"/>
              <a:gd name="connsiteY1" fmla="*/ 1057 h 981294"/>
              <a:gd name="connsiteX2" fmla="*/ 4206195 w 4210600"/>
              <a:gd name="connsiteY2" fmla="*/ 486416 h 981294"/>
              <a:gd name="connsiteX3" fmla="*/ 1749630 w 4210600"/>
              <a:gd name="connsiteY3" fmla="*/ 979761 h 981294"/>
              <a:gd name="connsiteX4" fmla="*/ 1449 w 4210600"/>
              <a:gd name="connsiteY4" fmla="*/ 498252 h 981294"/>
              <a:gd name="connsiteX0" fmla="*/ 1764 w 4211004"/>
              <a:gd name="connsiteY0" fmla="*/ 487819 h 970861"/>
              <a:gd name="connsiteX1" fmla="*/ 2060521 w 4211004"/>
              <a:gd name="connsiteY1" fmla="*/ 1114 h 970861"/>
              <a:gd name="connsiteX2" fmla="*/ 4206510 w 4211004"/>
              <a:gd name="connsiteY2" fmla="*/ 475983 h 970861"/>
              <a:gd name="connsiteX3" fmla="*/ 1749945 w 4211004"/>
              <a:gd name="connsiteY3" fmla="*/ 969328 h 970861"/>
              <a:gd name="connsiteX4" fmla="*/ 1764 w 4211004"/>
              <a:gd name="connsiteY4" fmla="*/ 487819 h 970861"/>
              <a:gd name="connsiteX0" fmla="*/ 1175 w 4210415"/>
              <a:gd name="connsiteY0" fmla="*/ 487819 h 1027225"/>
              <a:gd name="connsiteX1" fmla="*/ 2059932 w 4210415"/>
              <a:gd name="connsiteY1" fmla="*/ 1114 h 1027225"/>
              <a:gd name="connsiteX2" fmla="*/ 4205921 w 4210415"/>
              <a:gd name="connsiteY2" fmla="*/ 475983 h 1027225"/>
              <a:gd name="connsiteX3" fmla="*/ 1802409 w 4210415"/>
              <a:gd name="connsiteY3" fmla="*/ 1027218 h 1027225"/>
              <a:gd name="connsiteX4" fmla="*/ 1175 w 4210415"/>
              <a:gd name="connsiteY4" fmla="*/ 487819 h 1027225"/>
              <a:gd name="connsiteX0" fmla="*/ 1196 w 4186721"/>
              <a:gd name="connsiteY0" fmla="*/ 696555 h 1034743"/>
              <a:gd name="connsiteX1" fmla="*/ 2036593 w 4186721"/>
              <a:gd name="connsiteY1" fmla="*/ 4328 h 1034743"/>
              <a:gd name="connsiteX2" fmla="*/ 4182582 w 4186721"/>
              <a:gd name="connsiteY2" fmla="*/ 479197 h 1034743"/>
              <a:gd name="connsiteX3" fmla="*/ 1779070 w 4186721"/>
              <a:gd name="connsiteY3" fmla="*/ 1030432 h 1034743"/>
              <a:gd name="connsiteX4" fmla="*/ 1196 w 4186721"/>
              <a:gd name="connsiteY4" fmla="*/ 696555 h 1034743"/>
              <a:gd name="connsiteX0" fmla="*/ 1208 w 4269856"/>
              <a:gd name="connsiteY0" fmla="*/ 693923 h 1030023"/>
              <a:gd name="connsiteX1" fmla="*/ 2036605 w 4269856"/>
              <a:gd name="connsiteY1" fmla="*/ 1696 h 1030023"/>
              <a:gd name="connsiteX2" fmla="*/ 4265885 w 4269856"/>
              <a:gd name="connsiteY2" fmla="*/ 544946 h 1030023"/>
              <a:gd name="connsiteX3" fmla="*/ 1779082 w 4269856"/>
              <a:gd name="connsiteY3" fmla="*/ 1027800 h 1030023"/>
              <a:gd name="connsiteX4" fmla="*/ 1208 w 4269856"/>
              <a:gd name="connsiteY4" fmla="*/ 693923 h 1030023"/>
              <a:gd name="connsiteX0" fmla="*/ 1012 w 4269606"/>
              <a:gd name="connsiteY0" fmla="*/ 688647 h 1024737"/>
              <a:gd name="connsiteX1" fmla="*/ 2013775 w 4269606"/>
              <a:gd name="connsiteY1" fmla="*/ 1729 h 1024737"/>
              <a:gd name="connsiteX2" fmla="*/ 4265689 w 4269606"/>
              <a:gd name="connsiteY2" fmla="*/ 539670 h 1024737"/>
              <a:gd name="connsiteX3" fmla="*/ 1778886 w 4269606"/>
              <a:gd name="connsiteY3" fmla="*/ 1022524 h 1024737"/>
              <a:gd name="connsiteX4" fmla="*/ 1012 w 4269606"/>
              <a:gd name="connsiteY4" fmla="*/ 688647 h 1024737"/>
              <a:gd name="connsiteX0" fmla="*/ 2702 w 4271691"/>
              <a:gd name="connsiteY0" fmla="*/ 471908 h 807675"/>
              <a:gd name="connsiteX1" fmla="*/ 2172241 w 4271691"/>
              <a:gd name="connsiteY1" fmla="*/ 7290 h 807675"/>
              <a:gd name="connsiteX2" fmla="*/ 4267379 w 4271691"/>
              <a:gd name="connsiteY2" fmla="*/ 322931 h 807675"/>
              <a:gd name="connsiteX3" fmla="*/ 1780576 w 4271691"/>
              <a:gd name="connsiteY3" fmla="*/ 805785 h 807675"/>
              <a:gd name="connsiteX4" fmla="*/ 2702 w 4271691"/>
              <a:gd name="connsiteY4" fmla="*/ 471908 h 807675"/>
              <a:gd name="connsiteX0" fmla="*/ 4052 w 4273317"/>
              <a:gd name="connsiteY0" fmla="*/ 419041 h 754733"/>
              <a:gd name="connsiteX1" fmla="*/ 2267142 w 4273317"/>
              <a:gd name="connsiteY1" fmla="*/ 15998 h 754733"/>
              <a:gd name="connsiteX2" fmla="*/ 4268729 w 4273317"/>
              <a:gd name="connsiteY2" fmla="*/ 270064 h 754733"/>
              <a:gd name="connsiteX3" fmla="*/ 1781926 w 4273317"/>
              <a:gd name="connsiteY3" fmla="*/ 752918 h 754733"/>
              <a:gd name="connsiteX4" fmla="*/ 4052 w 4273317"/>
              <a:gd name="connsiteY4" fmla="*/ 419041 h 754733"/>
              <a:gd name="connsiteX0" fmla="*/ 1568 w 4270304"/>
              <a:gd name="connsiteY0" fmla="*/ 404431 h 740102"/>
              <a:gd name="connsiteX1" fmla="*/ 2074144 w 4270304"/>
              <a:gd name="connsiteY1" fmla="*/ 20625 h 740102"/>
              <a:gd name="connsiteX2" fmla="*/ 4266245 w 4270304"/>
              <a:gd name="connsiteY2" fmla="*/ 255454 h 740102"/>
              <a:gd name="connsiteX3" fmla="*/ 1779442 w 4270304"/>
              <a:gd name="connsiteY3" fmla="*/ 738308 h 740102"/>
              <a:gd name="connsiteX4" fmla="*/ 1568 w 4270304"/>
              <a:gd name="connsiteY4" fmla="*/ 404431 h 740102"/>
              <a:gd name="connsiteX0" fmla="*/ 1663 w 4270399"/>
              <a:gd name="connsiteY0" fmla="*/ 404431 h 844910"/>
              <a:gd name="connsiteX1" fmla="*/ 2074239 w 4270399"/>
              <a:gd name="connsiteY1" fmla="*/ 20625 h 844910"/>
              <a:gd name="connsiteX2" fmla="*/ 4266340 w 4270399"/>
              <a:gd name="connsiteY2" fmla="*/ 255454 h 844910"/>
              <a:gd name="connsiteX3" fmla="*/ 1771425 w 4270399"/>
              <a:gd name="connsiteY3" fmla="*/ 843571 h 844910"/>
              <a:gd name="connsiteX4" fmla="*/ 1663 w 4270399"/>
              <a:gd name="connsiteY4" fmla="*/ 404431 h 844910"/>
              <a:gd name="connsiteX0" fmla="*/ 1505 w 4415101"/>
              <a:gd name="connsiteY0" fmla="*/ 631029 h 872720"/>
              <a:gd name="connsiteX1" fmla="*/ 2218881 w 4415101"/>
              <a:gd name="connsiteY1" fmla="*/ 36248 h 872720"/>
              <a:gd name="connsiteX2" fmla="*/ 4410982 w 4415101"/>
              <a:gd name="connsiteY2" fmla="*/ 271077 h 872720"/>
              <a:gd name="connsiteX3" fmla="*/ 1916067 w 4415101"/>
              <a:gd name="connsiteY3" fmla="*/ 859194 h 872720"/>
              <a:gd name="connsiteX4" fmla="*/ 1505 w 4415101"/>
              <a:gd name="connsiteY4" fmla="*/ 631029 h 872720"/>
              <a:gd name="connsiteX0" fmla="*/ 7826 w 4421422"/>
              <a:gd name="connsiteY0" fmla="*/ 631029 h 885905"/>
              <a:gd name="connsiteX1" fmla="*/ 2225202 w 4421422"/>
              <a:gd name="connsiteY1" fmla="*/ 36248 h 885905"/>
              <a:gd name="connsiteX2" fmla="*/ 4417303 w 4421422"/>
              <a:gd name="connsiteY2" fmla="*/ 271077 h 885905"/>
              <a:gd name="connsiteX3" fmla="*/ 1922388 w 4421422"/>
              <a:gd name="connsiteY3" fmla="*/ 859194 h 885905"/>
              <a:gd name="connsiteX4" fmla="*/ 7826 w 4421422"/>
              <a:gd name="connsiteY4" fmla="*/ 631029 h 885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21422" h="885905">
                <a:moveTo>
                  <a:pt x="7826" y="631029"/>
                </a:moveTo>
                <a:cubicBezTo>
                  <a:pt x="128344" y="369821"/>
                  <a:pt x="1490289" y="96240"/>
                  <a:pt x="2225202" y="36248"/>
                </a:cubicBezTo>
                <a:cubicBezTo>
                  <a:pt x="2960115" y="-23744"/>
                  <a:pt x="4511687" y="-45984"/>
                  <a:pt x="4417303" y="271077"/>
                </a:cubicBezTo>
                <a:cubicBezTo>
                  <a:pt x="4363263" y="828738"/>
                  <a:pt x="2657301" y="799202"/>
                  <a:pt x="1922388" y="859194"/>
                </a:cubicBezTo>
                <a:cubicBezTo>
                  <a:pt x="1187475" y="919186"/>
                  <a:pt x="-112692" y="892237"/>
                  <a:pt x="7826" y="631029"/>
                </a:cubicBezTo>
                <a:close/>
              </a:path>
            </a:pathLst>
          </a:custGeom>
          <a:solidFill>
            <a:srgbClr val="EB3B00"/>
          </a:solidFill>
          <a:ln>
            <a:noFill/>
          </a:ln>
          <a:scene3d>
            <a:camera prst="orthographicFront"/>
            <a:lightRig rig="threeP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 dirty="0"/>
          </a:p>
        </p:txBody>
      </p:sp>
      <p:grpSp>
        <p:nvGrpSpPr>
          <p:cNvPr id="23" name="组合 22"/>
          <p:cNvGrpSpPr/>
          <p:nvPr/>
        </p:nvGrpSpPr>
        <p:grpSpPr>
          <a:xfrm>
            <a:off x="3395764" y="3184462"/>
            <a:ext cx="1699249" cy="1699247"/>
            <a:chOff x="5347366" y="5404780"/>
            <a:chExt cx="2675924" cy="2675921"/>
          </a:xfrm>
        </p:grpSpPr>
        <p:sp>
          <p:nvSpPr>
            <p:cNvPr id="24" name="任意多边形 23"/>
            <p:cNvSpPr/>
            <p:nvPr/>
          </p:nvSpPr>
          <p:spPr>
            <a:xfrm>
              <a:off x="5347366" y="5404780"/>
              <a:ext cx="2675924" cy="2675921"/>
            </a:xfrm>
            <a:custGeom>
              <a:avLst/>
              <a:gdLst>
                <a:gd name="connsiteX0" fmla="*/ 1655712 w 3311422"/>
                <a:gd name="connsiteY0" fmla="*/ 853606 h 3311418"/>
                <a:gd name="connsiteX1" fmla="*/ 2448496 w 3311422"/>
                <a:gd name="connsiteY1" fmla="*/ 1655710 h 3311418"/>
                <a:gd name="connsiteX2" fmla="*/ 1655712 w 3311422"/>
                <a:gd name="connsiteY2" fmla="*/ 2457814 h 3311418"/>
                <a:gd name="connsiteX3" fmla="*/ 862928 w 3311422"/>
                <a:gd name="connsiteY3" fmla="*/ 1655710 h 3311418"/>
                <a:gd name="connsiteX4" fmla="*/ 1655712 w 3311422"/>
                <a:gd name="connsiteY4" fmla="*/ 853606 h 3311418"/>
                <a:gd name="connsiteX5" fmla="*/ 1655711 w 3311422"/>
                <a:gd name="connsiteY5" fmla="*/ 0 h 3311418"/>
                <a:gd name="connsiteX6" fmla="*/ 3311422 w 3311422"/>
                <a:gd name="connsiteY6" fmla="*/ 1655709 h 3311418"/>
                <a:gd name="connsiteX7" fmla="*/ 1655711 w 3311422"/>
                <a:gd name="connsiteY7" fmla="*/ 3311418 h 3311418"/>
                <a:gd name="connsiteX8" fmla="*/ 866501 w 3311422"/>
                <a:gd name="connsiteY8" fmla="*/ 3111583 h 3311418"/>
                <a:gd name="connsiteX9" fmla="*/ 845738 w 3311422"/>
                <a:gd name="connsiteY9" fmla="*/ 3098969 h 3311418"/>
                <a:gd name="connsiteX10" fmla="*/ 845738 w 3311422"/>
                <a:gd name="connsiteY10" fmla="*/ 2589362 h 3311418"/>
                <a:gd name="connsiteX11" fmla="*/ 872102 w 3311422"/>
                <a:gd name="connsiteY11" fmla="*/ 2613504 h 3311418"/>
                <a:gd name="connsiteX12" fmla="*/ 1655712 w 3311422"/>
                <a:gd name="connsiteY12" fmla="*/ 2896941 h 3311418"/>
                <a:gd name="connsiteX13" fmla="*/ 2887623 w 3311422"/>
                <a:gd name="connsiteY13" fmla="*/ 1655710 h 3311418"/>
                <a:gd name="connsiteX14" fmla="*/ 1655712 w 3311422"/>
                <a:gd name="connsiteY14" fmla="*/ 414479 h 3311418"/>
                <a:gd name="connsiteX15" fmla="*/ 423801 w 3311422"/>
                <a:gd name="connsiteY15" fmla="*/ 1655710 h 3311418"/>
                <a:gd name="connsiteX16" fmla="*/ 430161 w 3311422"/>
                <a:gd name="connsiteY16" fmla="*/ 1782619 h 3311418"/>
                <a:gd name="connsiteX17" fmla="*/ 432218 w 3311422"/>
                <a:gd name="connsiteY17" fmla="*/ 1796197 h 3311418"/>
                <a:gd name="connsiteX18" fmla="*/ 432218 w 3311422"/>
                <a:gd name="connsiteY18" fmla="*/ 2768456 h 3311418"/>
                <a:gd name="connsiteX19" fmla="*/ 378084 w 3311422"/>
                <a:gd name="connsiteY19" fmla="*/ 2708894 h 3311418"/>
                <a:gd name="connsiteX20" fmla="*/ 0 w 3311422"/>
                <a:gd name="connsiteY20" fmla="*/ 1655709 h 3311418"/>
                <a:gd name="connsiteX21" fmla="*/ 1655711 w 3311422"/>
                <a:gd name="connsiteY21" fmla="*/ 0 h 3311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311422" h="3311418">
                  <a:moveTo>
                    <a:pt x="1655712" y="853606"/>
                  </a:moveTo>
                  <a:cubicBezTo>
                    <a:pt x="2093555" y="853606"/>
                    <a:pt x="2448496" y="1212720"/>
                    <a:pt x="2448496" y="1655710"/>
                  </a:cubicBezTo>
                  <a:cubicBezTo>
                    <a:pt x="2448496" y="2098700"/>
                    <a:pt x="2093555" y="2457814"/>
                    <a:pt x="1655712" y="2457814"/>
                  </a:cubicBezTo>
                  <a:cubicBezTo>
                    <a:pt x="1217869" y="2457814"/>
                    <a:pt x="862928" y="2098700"/>
                    <a:pt x="862928" y="1655710"/>
                  </a:cubicBezTo>
                  <a:cubicBezTo>
                    <a:pt x="862928" y="1212720"/>
                    <a:pt x="1217869" y="853606"/>
                    <a:pt x="1655712" y="853606"/>
                  </a:cubicBezTo>
                  <a:close/>
                  <a:moveTo>
                    <a:pt x="1655711" y="0"/>
                  </a:moveTo>
                  <a:cubicBezTo>
                    <a:pt x="2570135" y="0"/>
                    <a:pt x="3311422" y="741286"/>
                    <a:pt x="3311422" y="1655709"/>
                  </a:cubicBezTo>
                  <a:cubicBezTo>
                    <a:pt x="3311422" y="2570132"/>
                    <a:pt x="2570135" y="3311418"/>
                    <a:pt x="1655711" y="3311418"/>
                  </a:cubicBezTo>
                  <a:cubicBezTo>
                    <a:pt x="1369954" y="3311418"/>
                    <a:pt x="1101104" y="3239027"/>
                    <a:pt x="866501" y="3111583"/>
                  </a:cubicBezTo>
                  <a:lnTo>
                    <a:pt x="845738" y="3098969"/>
                  </a:lnTo>
                  <a:lnTo>
                    <a:pt x="845738" y="2589362"/>
                  </a:lnTo>
                  <a:lnTo>
                    <a:pt x="872102" y="2613504"/>
                  </a:lnTo>
                  <a:cubicBezTo>
                    <a:pt x="1085049" y="2790573"/>
                    <a:pt x="1358052" y="2896941"/>
                    <a:pt x="1655712" y="2896941"/>
                  </a:cubicBezTo>
                  <a:cubicBezTo>
                    <a:pt x="2336078" y="2896941"/>
                    <a:pt x="2887623" y="2341223"/>
                    <a:pt x="2887623" y="1655710"/>
                  </a:cubicBezTo>
                  <a:cubicBezTo>
                    <a:pt x="2887623" y="970197"/>
                    <a:pt x="2336078" y="414479"/>
                    <a:pt x="1655712" y="414479"/>
                  </a:cubicBezTo>
                  <a:cubicBezTo>
                    <a:pt x="975346" y="414479"/>
                    <a:pt x="423801" y="970197"/>
                    <a:pt x="423801" y="1655710"/>
                  </a:cubicBezTo>
                  <a:cubicBezTo>
                    <a:pt x="423801" y="1698555"/>
                    <a:pt x="425956" y="1740892"/>
                    <a:pt x="430161" y="1782619"/>
                  </a:cubicBezTo>
                  <a:lnTo>
                    <a:pt x="432218" y="1796197"/>
                  </a:lnTo>
                  <a:lnTo>
                    <a:pt x="432218" y="2768456"/>
                  </a:lnTo>
                  <a:lnTo>
                    <a:pt x="378084" y="2708894"/>
                  </a:lnTo>
                  <a:cubicBezTo>
                    <a:pt x="141887" y="2422690"/>
                    <a:pt x="0" y="2055769"/>
                    <a:pt x="0" y="1655709"/>
                  </a:cubicBezTo>
                  <a:cubicBezTo>
                    <a:pt x="0" y="741286"/>
                    <a:pt x="741287" y="0"/>
                    <a:pt x="1655711" y="0"/>
                  </a:cubicBezTo>
                  <a:close/>
                </a:path>
              </a:pathLst>
            </a:custGeom>
            <a:solidFill>
              <a:srgbClr val="EB3B00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143"/>
            </a:p>
          </p:txBody>
        </p:sp>
        <p:sp>
          <p:nvSpPr>
            <p:cNvPr id="25" name="椭圆 24"/>
            <p:cNvSpPr/>
            <p:nvPr/>
          </p:nvSpPr>
          <p:spPr>
            <a:xfrm rot="10800000" flipH="1" flipV="1">
              <a:off x="6051194" y="6081085"/>
              <a:ext cx="1278459" cy="1297973"/>
            </a:xfrm>
            <a:prstGeom prst="ellipse">
              <a:avLst/>
            </a:prstGeom>
            <a:gradFill flip="none" rotWithShape="1">
              <a:gsLst>
                <a:gs pos="98000">
                  <a:srgbClr val="FFC000">
                    <a:alpha val="0"/>
                    <a:lumMod val="0"/>
                    <a:lumOff val="100000"/>
                  </a:srgbClr>
                </a:gs>
                <a:gs pos="0">
                  <a:srgbClr val="FFC00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scene3d>
              <a:camera prst="orthographicFront"/>
              <a:lightRig rig="threePt" dir="t"/>
            </a:scene3d>
            <a:sp3d prstMaterial="softEdge"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43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5259178" y="5152856"/>
            <a:ext cx="4583220" cy="1030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32" dirty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TEL:18074817545	QQ:381003151</a:t>
            </a:r>
          </a:p>
          <a:p>
            <a:pPr algn="dist"/>
            <a:r>
              <a:rPr lang="zh-CN" altLang="en-US" sz="2032" dirty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更多作品详见优酷搜索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“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  <a:hlinkClick r:id="rId4" tooltip="迎晖阁PPT设计室欢迎您！"/>
              </a:rPr>
              <a:t>迎晖山人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”</a:t>
            </a:r>
            <a:endParaRPr lang="en-US" altLang="zh-CN" sz="2032" dirty="0">
              <a:latin typeface="汉仪长美黑简" panose="02010609000101010101" pitchFamily="49" charset="-122"/>
              <a:ea typeface="汉仪长美黑简" panose="02010609000101010101" pitchFamily="49" charset="-122"/>
            </a:endParaRPr>
          </a:p>
          <a:p>
            <a:pPr algn="just"/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或请于演界网搜索“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  <a:hlinkClick r:id="rId5" tooltip="欢迎光临演界网迎晖阁PPT设计室"/>
              </a:rPr>
              <a:t>迎晖阁</a:t>
            </a:r>
            <a:r>
              <a:rPr lang="en-US" altLang="zh-CN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  <a:hlinkClick r:id="rId5" tooltip="欢迎光临演界网迎晖阁PPT设计室"/>
              </a:rPr>
              <a:t>PPT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  <a:hlinkClick r:id="rId5" tooltip="欢迎光临演界网迎晖阁PPT设计室"/>
              </a:rPr>
              <a:t>设计室</a:t>
            </a:r>
            <a:r>
              <a:rPr lang="zh-CN" altLang="en-US" sz="2032" dirty="0" smtClean="0">
                <a:latin typeface="汉仪长美黑简" panose="02010609000101010101" pitchFamily="49" charset="-122"/>
                <a:ea typeface="汉仪长美黑简" panose="02010609000101010101" pitchFamily="49" charset="-122"/>
              </a:rPr>
              <a:t>”</a:t>
            </a:r>
            <a:endParaRPr lang="en-US" altLang="zh-CN" sz="2032" dirty="0">
              <a:latin typeface="汉仪长美黑简" panose="02010609000101010101" pitchFamily="49" charset="-122"/>
              <a:ea typeface="汉仪长美黑简" panose="02010609000101010101" pitchFamily="49" charset="-122"/>
            </a:endParaRPr>
          </a:p>
        </p:txBody>
      </p:sp>
      <p:pic>
        <p:nvPicPr>
          <p:cNvPr id="27" name="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462494" y="-867116"/>
            <a:ext cx="387105" cy="38710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9967" y="3437160"/>
            <a:ext cx="3979643" cy="100167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0529" y="4466932"/>
            <a:ext cx="4258519" cy="68136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6705600"/>
            <a:ext cx="12192000" cy="171450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5" name="矩形 14"/>
          <p:cNvSpPr/>
          <p:nvPr/>
        </p:nvSpPr>
        <p:spPr>
          <a:xfrm>
            <a:off x="0" y="6705600"/>
            <a:ext cx="12192000" cy="171450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</p:spTree>
    <p:extLst>
      <p:ext uri="{BB962C8B-B14F-4D97-AF65-F5344CB8AC3E}">
        <p14:creationId xmlns:p14="http://schemas.microsoft.com/office/powerpoint/2010/main" val="4177638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0"/>
    </mc:Choice>
    <mc:Fallback>
      <p:transition spd="slow" advClick="0" advTm="10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2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8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8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8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6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0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3.24624E-6 0.00661 L -3.24624E-6 -0.03249 L -3.24624E-6 1.02308E-6 " pathEditMode="relative" rAng="0" ptsTypes="AAA">
                                          <p:cBhvr>
                                            <p:cTn id="41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5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100000" numSld="999">
                    <p:cTn id="46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7"/>
                    </p:tgtEl>
                  </p:cMediaNode>
                </p:audio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6" presetClass="emp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2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8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8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8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0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3.24624E-6 0.00661 L -3.24624E-6 -0.03249 L -3.24624E-6 1.02308E-6 " pathEditMode="relative" rAng="0" ptsTypes="AAA">
                                          <p:cBhvr>
                                            <p:cTn id="41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55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100000" numSld="999">
                    <p:cTn id="46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7"/>
                    </p:tgtEl>
                  </p:cMediaNode>
                </p:audio>
              </p:childTnLst>
            </p:cTn>
          </p:par>
        </p:tnLst>
        <p:bldLst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6" grpId="0"/>
        </p:bldLst>
      </p:timing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rgbClr val="EDE9E3"/>
          </a:fgClr>
          <a:bgClr>
            <a:srgbClr val="F3F1ED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1B759-A293-4A24-8FF5-A8F78023A09A}" type="datetimeFigureOut">
              <a:rPr lang="zh-CN" altLang="en-US" smtClean="0"/>
              <a:t>2013/11/5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7063" y="642360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CA7F7-20E9-4916-ADE2-91BDB4338A63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335" y="62109"/>
            <a:ext cx="2214502" cy="6153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01641" y="1"/>
            <a:ext cx="169361" cy="677433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9" name="矩形 8"/>
          <p:cNvSpPr/>
          <p:nvPr/>
        </p:nvSpPr>
        <p:spPr>
          <a:xfrm>
            <a:off x="0" y="1"/>
            <a:ext cx="629056" cy="677433"/>
          </a:xfrm>
          <a:prstGeom prst="rect">
            <a:avLst/>
          </a:prstGeom>
          <a:solidFill>
            <a:srgbClr val="FF7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0" name="矩形 9"/>
          <p:cNvSpPr/>
          <p:nvPr/>
        </p:nvSpPr>
        <p:spPr>
          <a:xfrm>
            <a:off x="943585" y="1"/>
            <a:ext cx="108875" cy="677433"/>
          </a:xfrm>
          <a:prstGeom prst="rect">
            <a:avLst/>
          </a:prstGeom>
          <a:solidFill>
            <a:srgbClr val="FF7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sp>
        <p:nvSpPr>
          <p:cNvPr id="11" name="矩形 10"/>
          <p:cNvSpPr/>
          <p:nvPr/>
        </p:nvSpPr>
        <p:spPr>
          <a:xfrm>
            <a:off x="1088751" y="1"/>
            <a:ext cx="36292" cy="677433"/>
          </a:xfrm>
          <a:prstGeom prst="rect">
            <a:avLst/>
          </a:prstGeom>
          <a:solidFill>
            <a:srgbClr val="EF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43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192" y="6144879"/>
            <a:ext cx="1035734" cy="547617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 flipH="1">
            <a:off x="12011635" y="1"/>
            <a:ext cx="181458" cy="677433"/>
            <a:chOff x="12011635" y="1"/>
            <a:chExt cx="181458" cy="677433"/>
          </a:xfrm>
        </p:grpSpPr>
        <p:sp>
          <p:nvSpPr>
            <p:cNvPr id="15" name="矩形 14"/>
            <p:cNvSpPr/>
            <p:nvPr/>
          </p:nvSpPr>
          <p:spPr>
            <a:xfrm>
              <a:off x="12011635" y="1"/>
              <a:ext cx="108875" cy="677433"/>
            </a:xfrm>
            <a:prstGeom prst="rect">
              <a:avLst/>
            </a:prstGeom>
            <a:solidFill>
              <a:srgbClr val="FF7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143"/>
            </a:p>
          </p:txBody>
        </p:sp>
        <p:sp>
          <p:nvSpPr>
            <p:cNvPr id="16" name="矩形 15"/>
            <p:cNvSpPr/>
            <p:nvPr/>
          </p:nvSpPr>
          <p:spPr>
            <a:xfrm>
              <a:off x="12156801" y="1"/>
              <a:ext cx="36292" cy="677433"/>
            </a:xfrm>
            <a:prstGeom prst="rect">
              <a:avLst/>
            </a:prstGeom>
            <a:solidFill>
              <a:srgbClr val="EFB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8066" tIns="29033" rIns="58066" bIns="2903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143"/>
            </a:p>
          </p:txBody>
        </p:sp>
      </p:grpSp>
      <p:sp>
        <p:nvSpPr>
          <p:cNvPr id="22" name="任意多边形 21"/>
          <p:cNvSpPr/>
          <p:nvPr/>
        </p:nvSpPr>
        <p:spPr>
          <a:xfrm>
            <a:off x="-16042" y="6497052"/>
            <a:ext cx="10046360" cy="45719"/>
          </a:xfrm>
          <a:custGeom>
            <a:avLst/>
            <a:gdLst>
              <a:gd name="connsiteX0" fmla="*/ 0 w 9721516"/>
              <a:gd name="connsiteY0" fmla="*/ 0 h 0"/>
              <a:gd name="connsiteX1" fmla="*/ 9721516 w 972151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21516">
                <a:moveTo>
                  <a:pt x="0" y="0"/>
                </a:moveTo>
                <a:lnTo>
                  <a:pt x="9721516" y="0"/>
                </a:lnTo>
              </a:path>
            </a:pathLst>
          </a:custGeom>
          <a:noFill/>
          <a:ln w="76200" cmpd="tri">
            <a:solidFill>
              <a:srgbClr val="E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1270820" y="6497053"/>
            <a:ext cx="922274" cy="227528"/>
          </a:xfrm>
          <a:custGeom>
            <a:avLst/>
            <a:gdLst>
              <a:gd name="connsiteX0" fmla="*/ 0 w 9721516"/>
              <a:gd name="connsiteY0" fmla="*/ 0 h 0"/>
              <a:gd name="connsiteX1" fmla="*/ 9721516 w 972151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21516">
                <a:moveTo>
                  <a:pt x="0" y="0"/>
                </a:moveTo>
                <a:lnTo>
                  <a:pt x="9721516" y="0"/>
                </a:lnTo>
              </a:path>
            </a:pathLst>
          </a:custGeom>
          <a:noFill/>
          <a:ln w="76200" cmpd="tri">
            <a:solidFill>
              <a:srgbClr val="EFB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61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405565" y="3883861"/>
            <a:ext cx="1661993" cy="1647103"/>
            <a:chOff x="2408199" y="3883861"/>
            <a:chExt cx="1661993" cy="1647103"/>
          </a:xfrm>
        </p:grpSpPr>
        <p:sp>
          <p:nvSpPr>
            <p:cNvPr id="5" name="椭圆 4"/>
            <p:cNvSpPr/>
            <p:nvPr/>
          </p:nvSpPr>
          <p:spPr>
            <a:xfrm>
              <a:off x="2415644" y="3883861"/>
              <a:ext cx="1647103" cy="1647103"/>
            </a:xfrm>
            <a:prstGeom prst="ellipse">
              <a:avLst/>
            </a:prstGeom>
            <a:solidFill>
              <a:srgbClr val="D3C9BA"/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408199" y="4277305"/>
              <a:ext cx="1661993" cy="86021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800" dirty="0">
                  <a:solidFill>
                    <a:schemeClr val="bg1"/>
                  </a:solidFill>
                  <a:latin typeface="+mj-ea"/>
                  <a:ea typeface="+mj-ea"/>
                </a:rPr>
                <a:t>目录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65428" y="697690"/>
            <a:ext cx="2768600" cy="3016210"/>
            <a:chOff x="1165428" y="697690"/>
            <a:chExt cx="2768600" cy="3016210"/>
          </a:xfrm>
        </p:grpSpPr>
        <p:grpSp>
          <p:nvGrpSpPr>
            <p:cNvPr id="2" name="组合 1"/>
            <p:cNvGrpSpPr/>
            <p:nvPr/>
          </p:nvGrpSpPr>
          <p:grpSpPr>
            <a:xfrm>
              <a:off x="1165428" y="697690"/>
              <a:ext cx="2768600" cy="3016210"/>
              <a:chOff x="1463038" y="1861376"/>
              <a:chExt cx="2768600" cy="3016210"/>
            </a:xfrm>
            <a:effectLst/>
          </p:grpSpPr>
          <p:sp>
            <p:nvSpPr>
              <p:cNvPr id="2639" name="椭圆 2638"/>
              <p:cNvSpPr/>
              <p:nvPr/>
            </p:nvSpPr>
            <p:spPr>
              <a:xfrm>
                <a:off x="1833563" y="2514307"/>
                <a:ext cx="1595439" cy="1691081"/>
              </a:xfrm>
              <a:custGeom>
                <a:avLst/>
                <a:gdLst>
                  <a:gd name="connsiteX0" fmla="*/ 0 w 1676402"/>
                  <a:gd name="connsiteY0" fmla="*/ 838201 h 1676402"/>
                  <a:gd name="connsiteX1" fmla="*/ 838201 w 1676402"/>
                  <a:gd name="connsiteY1" fmla="*/ 0 h 1676402"/>
                  <a:gd name="connsiteX2" fmla="*/ 1676402 w 1676402"/>
                  <a:gd name="connsiteY2" fmla="*/ 838201 h 1676402"/>
                  <a:gd name="connsiteX3" fmla="*/ 838201 w 1676402"/>
                  <a:gd name="connsiteY3" fmla="*/ 1676402 h 1676402"/>
                  <a:gd name="connsiteX4" fmla="*/ 0 w 1676402"/>
                  <a:gd name="connsiteY4" fmla="*/ 838201 h 1676402"/>
                  <a:gd name="connsiteX0" fmla="*/ 64910 w 1741312"/>
                  <a:gd name="connsiteY0" fmla="*/ 844393 h 1682594"/>
                  <a:gd name="connsiteX1" fmla="*/ 150635 w 1741312"/>
                  <a:gd name="connsiteY1" fmla="*/ 482442 h 1682594"/>
                  <a:gd name="connsiteX2" fmla="*/ 903111 w 1741312"/>
                  <a:gd name="connsiteY2" fmla="*/ 6192 h 1682594"/>
                  <a:gd name="connsiteX3" fmla="*/ 1741312 w 1741312"/>
                  <a:gd name="connsiteY3" fmla="*/ 844393 h 1682594"/>
                  <a:gd name="connsiteX4" fmla="*/ 903111 w 1741312"/>
                  <a:gd name="connsiteY4" fmla="*/ 1682594 h 1682594"/>
                  <a:gd name="connsiteX5" fmla="*/ 64910 w 1741312"/>
                  <a:gd name="connsiteY5" fmla="*/ 844393 h 1682594"/>
                  <a:gd name="connsiteX0" fmla="*/ 23464 w 1699866"/>
                  <a:gd name="connsiteY0" fmla="*/ 844393 h 1682594"/>
                  <a:gd name="connsiteX1" fmla="*/ 109189 w 1699866"/>
                  <a:gd name="connsiteY1" fmla="*/ 482442 h 1682594"/>
                  <a:gd name="connsiteX2" fmla="*/ 861665 w 1699866"/>
                  <a:gd name="connsiteY2" fmla="*/ 6192 h 1682594"/>
                  <a:gd name="connsiteX3" fmla="*/ 1699866 w 1699866"/>
                  <a:gd name="connsiteY3" fmla="*/ 844393 h 1682594"/>
                  <a:gd name="connsiteX4" fmla="*/ 861665 w 1699866"/>
                  <a:gd name="connsiteY4" fmla="*/ 1682594 h 1682594"/>
                  <a:gd name="connsiteX5" fmla="*/ 23464 w 1699866"/>
                  <a:gd name="connsiteY5" fmla="*/ 844393 h 1682594"/>
                  <a:gd name="connsiteX0" fmla="*/ 23464 w 1699866"/>
                  <a:gd name="connsiteY0" fmla="*/ 844393 h 1696077"/>
                  <a:gd name="connsiteX1" fmla="*/ 109189 w 1699866"/>
                  <a:gd name="connsiteY1" fmla="*/ 482442 h 1696077"/>
                  <a:gd name="connsiteX2" fmla="*/ 861665 w 1699866"/>
                  <a:gd name="connsiteY2" fmla="*/ 6192 h 1696077"/>
                  <a:gd name="connsiteX3" fmla="*/ 1699866 w 1699866"/>
                  <a:gd name="connsiteY3" fmla="*/ 844393 h 1696077"/>
                  <a:gd name="connsiteX4" fmla="*/ 861665 w 1699866"/>
                  <a:gd name="connsiteY4" fmla="*/ 1682594 h 1696077"/>
                  <a:gd name="connsiteX5" fmla="*/ 166339 w 1699866"/>
                  <a:gd name="connsiteY5" fmla="*/ 1325405 h 1696077"/>
                  <a:gd name="connsiteX6" fmla="*/ 23464 w 1699866"/>
                  <a:gd name="connsiteY6" fmla="*/ 844393 h 1696077"/>
                  <a:gd name="connsiteX0" fmla="*/ 23464 w 1699866"/>
                  <a:gd name="connsiteY0" fmla="*/ 844393 h 1696077"/>
                  <a:gd name="connsiteX1" fmla="*/ 109189 w 1699866"/>
                  <a:gd name="connsiteY1" fmla="*/ 482442 h 1696077"/>
                  <a:gd name="connsiteX2" fmla="*/ 861665 w 1699866"/>
                  <a:gd name="connsiteY2" fmla="*/ 6192 h 1696077"/>
                  <a:gd name="connsiteX3" fmla="*/ 1699866 w 1699866"/>
                  <a:gd name="connsiteY3" fmla="*/ 844393 h 1696077"/>
                  <a:gd name="connsiteX4" fmla="*/ 861665 w 1699866"/>
                  <a:gd name="connsiteY4" fmla="*/ 1682594 h 1696077"/>
                  <a:gd name="connsiteX5" fmla="*/ 166339 w 1699866"/>
                  <a:gd name="connsiteY5" fmla="*/ 1325405 h 1696077"/>
                  <a:gd name="connsiteX6" fmla="*/ 23464 w 1699866"/>
                  <a:gd name="connsiteY6" fmla="*/ 844393 h 1696077"/>
                  <a:gd name="connsiteX0" fmla="*/ 204788 w 1590677"/>
                  <a:gd name="connsiteY0" fmla="*/ 844393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04788 w 1590677"/>
                  <a:gd name="connsiteY6" fmla="*/ 844393 h 1696077"/>
                  <a:gd name="connsiteX0" fmla="*/ 271463 w 1590677"/>
                  <a:gd name="connsiteY0" fmla="*/ 739618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71463 w 1590677"/>
                  <a:gd name="connsiteY6" fmla="*/ 739618 h 1696077"/>
                  <a:gd name="connsiteX0" fmla="*/ 271463 w 1590677"/>
                  <a:gd name="connsiteY0" fmla="*/ 739618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71463 w 1590677"/>
                  <a:gd name="connsiteY6" fmla="*/ 739618 h 1696077"/>
                  <a:gd name="connsiteX0" fmla="*/ 271463 w 1590677"/>
                  <a:gd name="connsiteY0" fmla="*/ 739618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71463 w 1590677"/>
                  <a:gd name="connsiteY6" fmla="*/ 739618 h 1696077"/>
                  <a:gd name="connsiteX0" fmla="*/ 280988 w 1590677"/>
                  <a:gd name="connsiteY0" fmla="*/ 734855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80988 w 1590677"/>
                  <a:gd name="connsiteY6" fmla="*/ 734855 h 1696077"/>
                  <a:gd name="connsiteX0" fmla="*/ 280988 w 1590677"/>
                  <a:gd name="connsiteY0" fmla="*/ 734855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80988 w 1590677"/>
                  <a:gd name="connsiteY6" fmla="*/ 734855 h 1696077"/>
                  <a:gd name="connsiteX0" fmla="*/ 280988 w 1590677"/>
                  <a:gd name="connsiteY0" fmla="*/ 734855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80988 w 1590677"/>
                  <a:gd name="connsiteY6" fmla="*/ 734855 h 1696077"/>
                  <a:gd name="connsiteX0" fmla="*/ 280988 w 1590677"/>
                  <a:gd name="connsiteY0" fmla="*/ 734855 h 1685484"/>
                  <a:gd name="connsiteX1" fmla="*/ 0 w 1590677"/>
                  <a:gd name="connsiteY1" fmla="*/ 482442 h 1685484"/>
                  <a:gd name="connsiteX2" fmla="*/ 752476 w 1590677"/>
                  <a:gd name="connsiteY2" fmla="*/ 6192 h 1685484"/>
                  <a:gd name="connsiteX3" fmla="*/ 1590677 w 1590677"/>
                  <a:gd name="connsiteY3" fmla="*/ 844393 h 1685484"/>
                  <a:gd name="connsiteX4" fmla="*/ 752476 w 1590677"/>
                  <a:gd name="connsiteY4" fmla="*/ 1682594 h 1685484"/>
                  <a:gd name="connsiteX5" fmla="*/ 57150 w 1590677"/>
                  <a:gd name="connsiteY5" fmla="*/ 1325405 h 1685484"/>
                  <a:gd name="connsiteX6" fmla="*/ 280988 w 1590677"/>
                  <a:gd name="connsiteY6" fmla="*/ 734855 h 1685484"/>
                  <a:gd name="connsiteX0" fmla="*/ 280988 w 1590677"/>
                  <a:gd name="connsiteY0" fmla="*/ 734855 h 1685180"/>
                  <a:gd name="connsiteX1" fmla="*/ 0 w 1590677"/>
                  <a:gd name="connsiteY1" fmla="*/ 482442 h 1685180"/>
                  <a:gd name="connsiteX2" fmla="*/ 752476 w 1590677"/>
                  <a:gd name="connsiteY2" fmla="*/ 6192 h 1685180"/>
                  <a:gd name="connsiteX3" fmla="*/ 1590677 w 1590677"/>
                  <a:gd name="connsiteY3" fmla="*/ 844393 h 1685180"/>
                  <a:gd name="connsiteX4" fmla="*/ 752476 w 1590677"/>
                  <a:gd name="connsiteY4" fmla="*/ 1682594 h 1685180"/>
                  <a:gd name="connsiteX5" fmla="*/ 57150 w 1590677"/>
                  <a:gd name="connsiteY5" fmla="*/ 1325405 h 1685180"/>
                  <a:gd name="connsiteX6" fmla="*/ 280988 w 1590677"/>
                  <a:gd name="connsiteY6" fmla="*/ 734855 h 1685180"/>
                  <a:gd name="connsiteX0" fmla="*/ 280988 w 1590677"/>
                  <a:gd name="connsiteY0" fmla="*/ 734855 h 1694985"/>
                  <a:gd name="connsiteX1" fmla="*/ 0 w 1590677"/>
                  <a:gd name="connsiteY1" fmla="*/ 482442 h 1694985"/>
                  <a:gd name="connsiteX2" fmla="*/ 752476 w 1590677"/>
                  <a:gd name="connsiteY2" fmla="*/ 6192 h 1694985"/>
                  <a:gd name="connsiteX3" fmla="*/ 1590677 w 1590677"/>
                  <a:gd name="connsiteY3" fmla="*/ 844393 h 1694985"/>
                  <a:gd name="connsiteX4" fmla="*/ 752476 w 1590677"/>
                  <a:gd name="connsiteY4" fmla="*/ 1682594 h 1694985"/>
                  <a:gd name="connsiteX5" fmla="*/ 57150 w 1590677"/>
                  <a:gd name="connsiteY5" fmla="*/ 1325405 h 1694985"/>
                  <a:gd name="connsiteX6" fmla="*/ 280988 w 1590677"/>
                  <a:gd name="connsiteY6" fmla="*/ 734855 h 1694985"/>
                  <a:gd name="connsiteX0" fmla="*/ 280988 w 1590677"/>
                  <a:gd name="connsiteY0" fmla="*/ 734855 h 1694985"/>
                  <a:gd name="connsiteX1" fmla="*/ 0 w 1590677"/>
                  <a:gd name="connsiteY1" fmla="*/ 482442 h 1694985"/>
                  <a:gd name="connsiteX2" fmla="*/ 752476 w 1590677"/>
                  <a:gd name="connsiteY2" fmla="*/ 6192 h 1694985"/>
                  <a:gd name="connsiteX3" fmla="*/ 1590677 w 1590677"/>
                  <a:gd name="connsiteY3" fmla="*/ 844393 h 1694985"/>
                  <a:gd name="connsiteX4" fmla="*/ 752476 w 1590677"/>
                  <a:gd name="connsiteY4" fmla="*/ 1682594 h 1694985"/>
                  <a:gd name="connsiteX5" fmla="*/ 57150 w 1590677"/>
                  <a:gd name="connsiteY5" fmla="*/ 1325405 h 1694985"/>
                  <a:gd name="connsiteX6" fmla="*/ 280988 w 1590677"/>
                  <a:gd name="connsiteY6" fmla="*/ 734855 h 1694985"/>
                  <a:gd name="connsiteX0" fmla="*/ 280988 w 1590677"/>
                  <a:gd name="connsiteY0" fmla="*/ 734855 h 1682639"/>
                  <a:gd name="connsiteX1" fmla="*/ 0 w 1590677"/>
                  <a:gd name="connsiteY1" fmla="*/ 482442 h 1682639"/>
                  <a:gd name="connsiteX2" fmla="*/ 752476 w 1590677"/>
                  <a:gd name="connsiteY2" fmla="*/ 6192 h 1682639"/>
                  <a:gd name="connsiteX3" fmla="*/ 1590677 w 1590677"/>
                  <a:gd name="connsiteY3" fmla="*/ 844393 h 1682639"/>
                  <a:gd name="connsiteX4" fmla="*/ 752476 w 1590677"/>
                  <a:gd name="connsiteY4" fmla="*/ 1682594 h 1682639"/>
                  <a:gd name="connsiteX5" fmla="*/ 57150 w 1590677"/>
                  <a:gd name="connsiteY5" fmla="*/ 1325405 h 1682639"/>
                  <a:gd name="connsiteX6" fmla="*/ 280988 w 1590677"/>
                  <a:gd name="connsiteY6" fmla="*/ 734855 h 1682639"/>
                  <a:gd name="connsiteX0" fmla="*/ 280988 w 1590677"/>
                  <a:gd name="connsiteY0" fmla="*/ 734855 h 1682715"/>
                  <a:gd name="connsiteX1" fmla="*/ 0 w 1590677"/>
                  <a:gd name="connsiteY1" fmla="*/ 482442 h 1682715"/>
                  <a:gd name="connsiteX2" fmla="*/ 752476 w 1590677"/>
                  <a:gd name="connsiteY2" fmla="*/ 6192 h 1682715"/>
                  <a:gd name="connsiteX3" fmla="*/ 1590677 w 1590677"/>
                  <a:gd name="connsiteY3" fmla="*/ 844393 h 1682715"/>
                  <a:gd name="connsiteX4" fmla="*/ 752476 w 1590677"/>
                  <a:gd name="connsiteY4" fmla="*/ 1682594 h 1682715"/>
                  <a:gd name="connsiteX5" fmla="*/ 57150 w 1590677"/>
                  <a:gd name="connsiteY5" fmla="*/ 1325405 h 1682715"/>
                  <a:gd name="connsiteX6" fmla="*/ 280988 w 1590677"/>
                  <a:gd name="connsiteY6" fmla="*/ 734855 h 1682715"/>
                  <a:gd name="connsiteX0" fmla="*/ 280988 w 1590677"/>
                  <a:gd name="connsiteY0" fmla="*/ 734855 h 1682715"/>
                  <a:gd name="connsiteX1" fmla="*/ 0 w 1590677"/>
                  <a:gd name="connsiteY1" fmla="*/ 482442 h 1682715"/>
                  <a:gd name="connsiteX2" fmla="*/ 752476 w 1590677"/>
                  <a:gd name="connsiteY2" fmla="*/ 6192 h 1682715"/>
                  <a:gd name="connsiteX3" fmla="*/ 1590677 w 1590677"/>
                  <a:gd name="connsiteY3" fmla="*/ 844393 h 1682715"/>
                  <a:gd name="connsiteX4" fmla="*/ 752476 w 1590677"/>
                  <a:gd name="connsiteY4" fmla="*/ 1682594 h 1682715"/>
                  <a:gd name="connsiteX5" fmla="*/ 57150 w 1590677"/>
                  <a:gd name="connsiteY5" fmla="*/ 1325405 h 1682715"/>
                  <a:gd name="connsiteX6" fmla="*/ 280988 w 1590677"/>
                  <a:gd name="connsiteY6" fmla="*/ 734855 h 1682715"/>
                  <a:gd name="connsiteX0" fmla="*/ 280988 w 1590677"/>
                  <a:gd name="connsiteY0" fmla="*/ 729651 h 1677511"/>
                  <a:gd name="connsiteX1" fmla="*/ 0 w 1590677"/>
                  <a:gd name="connsiteY1" fmla="*/ 477238 h 1677511"/>
                  <a:gd name="connsiteX2" fmla="*/ 752476 w 1590677"/>
                  <a:gd name="connsiteY2" fmla="*/ 988 h 1677511"/>
                  <a:gd name="connsiteX3" fmla="*/ 1590677 w 1590677"/>
                  <a:gd name="connsiteY3" fmla="*/ 839189 h 1677511"/>
                  <a:gd name="connsiteX4" fmla="*/ 752476 w 1590677"/>
                  <a:gd name="connsiteY4" fmla="*/ 1677390 h 1677511"/>
                  <a:gd name="connsiteX5" fmla="*/ 57150 w 1590677"/>
                  <a:gd name="connsiteY5" fmla="*/ 1320201 h 1677511"/>
                  <a:gd name="connsiteX6" fmla="*/ 280988 w 1590677"/>
                  <a:gd name="connsiteY6" fmla="*/ 729651 h 1677511"/>
                  <a:gd name="connsiteX0" fmla="*/ 280988 w 1590677"/>
                  <a:gd name="connsiteY0" fmla="*/ 728800 h 1676660"/>
                  <a:gd name="connsiteX1" fmla="*/ 0 w 1590677"/>
                  <a:gd name="connsiteY1" fmla="*/ 476387 h 1676660"/>
                  <a:gd name="connsiteX2" fmla="*/ 752476 w 1590677"/>
                  <a:gd name="connsiteY2" fmla="*/ 137 h 1676660"/>
                  <a:gd name="connsiteX3" fmla="*/ 1590677 w 1590677"/>
                  <a:gd name="connsiteY3" fmla="*/ 838338 h 1676660"/>
                  <a:gd name="connsiteX4" fmla="*/ 752476 w 1590677"/>
                  <a:gd name="connsiteY4" fmla="*/ 1676539 h 1676660"/>
                  <a:gd name="connsiteX5" fmla="*/ 57150 w 1590677"/>
                  <a:gd name="connsiteY5" fmla="*/ 1319350 h 1676660"/>
                  <a:gd name="connsiteX6" fmla="*/ 280988 w 1590677"/>
                  <a:gd name="connsiteY6" fmla="*/ 728800 h 1676660"/>
                  <a:gd name="connsiteX0" fmla="*/ 242888 w 1552577"/>
                  <a:gd name="connsiteY0" fmla="*/ 741382 h 1689242"/>
                  <a:gd name="connsiteX1" fmla="*/ 0 w 1552577"/>
                  <a:gd name="connsiteY1" fmla="*/ 379431 h 1689242"/>
                  <a:gd name="connsiteX2" fmla="*/ 714376 w 1552577"/>
                  <a:gd name="connsiteY2" fmla="*/ 12719 h 1689242"/>
                  <a:gd name="connsiteX3" fmla="*/ 1552577 w 1552577"/>
                  <a:gd name="connsiteY3" fmla="*/ 850920 h 1689242"/>
                  <a:gd name="connsiteX4" fmla="*/ 714376 w 1552577"/>
                  <a:gd name="connsiteY4" fmla="*/ 1689121 h 1689242"/>
                  <a:gd name="connsiteX5" fmla="*/ 19050 w 1552577"/>
                  <a:gd name="connsiteY5" fmla="*/ 1331932 h 1689242"/>
                  <a:gd name="connsiteX6" fmla="*/ 242888 w 1552577"/>
                  <a:gd name="connsiteY6" fmla="*/ 741382 h 1689242"/>
                  <a:gd name="connsiteX0" fmla="*/ 242888 w 1552577"/>
                  <a:gd name="connsiteY0" fmla="*/ 741703 h 1689563"/>
                  <a:gd name="connsiteX1" fmla="*/ 0 w 1552577"/>
                  <a:gd name="connsiteY1" fmla="*/ 379752 h 1689563"/>
                  <a:gd name="connsiteX2" fmla="*/ 714376 w 1552577"/>
                  <a:gd name="connsiteY2" fmla="*/ 13040 h 1689563"/>
                  <a:gd name="connsiteX3" fmla="*/ 1552577 w 1552577"/>
                  <a:gd name="connsiteY3" fmla="*/ 851241 h 1689563"/>
                  <a:gd name="connsiteX4" fmla="*/ 714376 w 1552577"/>
                  <a:gd name="connsiteY4" fmla="*/ 1689442 h 1689563"/>
                  <a:gd name="connsiteX5" fmla="*/ 19050 w 1552577"/>
                  <a:gd name="connsiteY5" fmla="*/ 1332253 h 1689563"/>
                  <a:gd name="connsiteX6" fmla="*/ 242888 w 1552577"/>
                  <a:gd name="connsiteY6" fmla="*/ 741703 h 1689563"/>
                  <a:gd name="connsiteX0" fmla="*/ 242888 w 1552577"/>
                  <a:gd name="connsiteY0" fmla="*/ 728830 h 1676690"/>
                  <a:gd name="connsiteX1" fmla="*/ 0 w 1552577"/>
                  <a:gd name="connsiteY1" fmla="*/ 366879 h 1676690"/>
                  <a:gd name="connsiteX2" fmla="*/ 714376 w 1552577"/>
                  <a:gd name="connsiteY2" fmla="*/ 167 h 1676690"/>
                  <a:gd name="connsiteX3" fmla="*/ 1552577 w 1552577"/>
                  <a:gd name="connsiteY3" fmla="*/ 838368 h 1676690"/>
                  <a:gd name="connsiteX4" fmla="*/ 714376 w 1552577"/>
                  <a:gd name="connsiteY4" fmla="*/ 1676569 h 1676690"/>
                  <a:gd name="connsiteX5" fmla="*/ 19050 w 1552577"/>
                  <a:gd name="connsiteY5" fmla="*/ 1319380 h 1676690"/>
                  <a:gd name="connsiteX6" fmla="*/ 242888 w 1552577"/>
                  <a:gd name="connsiteY6" fmla="*/ 728830 h 1676690"/>
                  <a:gd name="connsiteX0" fmla="*/ 242888 w 1552577"/>
                  <a:gd name="connsiteY0" fmla="*/ 729517 h 1677377"/>
                  <a:gd name="connsiteX1" fmla="*/ 0 w 1552577"/>
                  <a:gd name="connsiteY1" fmla="*/ 367566 h 1677377"/>
                  <a:gd name="connsiteX2" fmla="*/ 714376 w 1552577"/>
                  <a:gd name="connsiteY2" fmla="*/ 854 h 1677377"/>
                  <a:gd name="connsiteX3" fmla="*/ 1552577 w 1552577"/>
                  <a:gd name="connsiteY3" fmla="*/ 839055 h 1677377"/>
                  <a:gd name="connsiteX4" fmla="*/ 714376 w 1552577"/>
                  <a:gd name="connsiteY4" fmla="*/ 1677256 h 1677377"/>
                  <a:gd name="connsiteX5" fmla="*/ 19050 w 1552577"/>
                  <a:gd name="connsiteY5" fmla="*/ 1320067 h 1677377"/>
                  <a:gd name="connsiteX6" fmla="*/ 242888 w 1552577"/>
                  <a:gd name="connsiteY6" fmla="*/ 729517 h 1677377"/>
                  <a:gd name="connsiteX0" fmla="*/ 242888 w 1552577"/>
                  <a:gd name="connsiteY0" fmla="*/ 728683 h 1676543"/>
                  <a:gd name="connsiteX1" fmla="*/ 0 w 1552577"/>
                  <a:gd name="connsiteY1" fmla="*/ 366732 h 1676543"/>
                  <a:gd name="connsiteX2" fmla="*/ 714376 w 1552577"/>
                  <a:gd name="connsiteY2" fmla="*/ 20 h 1676543"/>
                  <a:gd name="connsiteX3" fmla="*/ 1552577 w 1552577"/>
                  <a:gd name="connsiteY3" fmla="*/ 838221 h 1676543"/>
                  <a:gd name="connsiteX4" fmla="*/ 714376 w 1552577"/>
                  <a:gd name="connsiteY4" fmla="*/ 1676422 h 1676543"/>
                  <a:gd name="connsiteX5" fmla="*/ 19050 w 1552577"/>
                  <a:gd name="connsiteY5" fmla="*/ 1319233 h 1676543"/>
                  <a:gd name="connsiteX6" fmla="*/ 242888 w 1552577"/>
                  <a:gd name="connsiteY6" fmla="*/ 728683 h 1676543"/>
                  <a:gd name="connsiteX0" fmla="*/ 242888 w 1552577"/>
                  <a:gd name="connsiteY0" fmla="*/ 728683 h 1676543"/>
                  <a:gd name="connsiteX1" fmla="*/ 0 w 1552577"/>
                  <a:gd name="connsiteY1" fmla="*/ 366732 h 1676543"/>
                  <a:gd name="connsiteX2" fmla="*/ 714376 w 1552577"/>
                  <a:gd name="connsiteY2" fmla="*/ 20 h 1676543"/>
                  <a:gd name="connsiteX3" fmla="*/ 1552577 w 1552577"/>
                  <a:gd name="connsiteY3" fmla="*/ 838221 h 1676543"/>
                  <a:gd name="connsiteX4" fmla="*/ 714376 w 1552577"/>
                  <a:gd name="connsiteY4" fmla="*/ 1676422 h 1676543"/>
                  <a:gd name="connsiteX5" fmla="*/ 19050 w 1552577"/>
                  <a:gd name="connsiteY5" fmla="*/ 1319233 h 1676543"/>
                  <a:gd name="connsiteX6" fmla="*/ 242888 w 1552577"/>
                  <a:gd name="connsiteY6" fmla="*/ 728683 h 1676543"/>
                  <a:gd name="connsiteX0" fmla="*/ 242888 w 1552823"/>
                  <a:gd name="connsiteY0" fmla="*/ 728683 h 1676543"/>
                  <a:gd name="connsiteX1" fmla="*/ 0 w 1552823"/>
                  <a:gd name="connsiteY1" fmla="*/ 366732 h 1676543"/>
                  <a:gd name="connsiteX2" fmla="*/ 714376 w 1552823"/>
                  <a:gd name="connsiteY2" fmla="*/ 20 h 1676543"/>
                  <a:gd name="connsiteX3" fmla="*/ 1552577 w 1552823"/>
                  <a:gd name="connsiteY3" fmla="*/ 838221 h 1676543"/>
                  <a:gd name="connsiteX4" fmla="*/ 714376 w 1552823"/>
                  <a:gd name="connsiteY4" fmla="*/ 1676422 h 1676543"/>
                  <a:gd name="connsiteX5" fmla="*/ 19050 w 1552823"/>
                  <a:gd name="connsiteY5" fmla="*/ 1319233 h 1676543"/>
                  <a:gd name="connsiteX6" fmla="*/ 242888 w 1552823"/>
                  <a:gd name="connsiteY6" fmla="*/ 728683 h 1676543"/>
                  <a:gd name="connsiteX0" fmla="*/ 242888 w 1553406"/>
                  <a:gd name="connsiteY0" fmla="*/ 728676 h 1676536"/>
                  <a:gd name="connsiteX1" fmla="*/ 0 w 1553406"/>
                  <a:gd name="connsiteY1" fmla="*/ 366725 h 1676536"/>
                  <a:gd name="connsiteX2" fmla="*/ 714376 w 1553406"/>
                  <a:gd name="connsiteY2" fmla="*/ 13 h 1676536"/>
                  <a:gd name="connsiteX3" fmla="*/ 1552577 w 1553406"/>
                  <a:gd name="connsiteY3" fmla="*/ 838214 h 1676536"/>
                  <a:gd name="connsiteX4" fmla="*/ 714376 w 1553406"/>
                  <a:gd name="connsiteY4" fmla="*/ 1676415 h 1676536"/>
                  <a:gd name="connsiteX5" fmla="*/ 19050 w 1553406"/>
                  <a:gd name="connsiteY5" fmla="*/ 1319226 h 1676536"/>
                  <a:gd name="connsiteX6" fmla="*/ 242888 w 1553406"/>
                  <a:gd name="connsiteY6" fmla="*/ 728676 h 1676536"/>
                  <a:gd name="connsiteX0" fmla="*/ 242888 w 1552823"/>
                  <a:gd name="connsiteY0" fmla="*/ 728679 h 1676539"/>
                  <a:gd name="connsiteX1" fmla="*/ 0 w 1552823"/>
                  <a:gd name="connsiteY1" fmla="*/ 366728 h 1676539"/>
                  <a:gd name="connsiteX2" fmla="*/ 714376 w 1552823"/>
                  <a:gd name="connsiteY2" fmla="*/ 16 h 1676539"/>
                  <a:gd name="connsiteX3" fmla="*/ 1552577 w 1552823"/>
                  <a:gd name="connsiteY3" fmla="*/ 838217 h 1676539"/>
                  <a:gd name="connsiteX4" fmla="*/ 714376 w 1552823"/>
                  <a:gd name="connsiteY4" fmla="*/ 1676418 h 1676539"/>
                  <a:gd name="connsiteX5" fmla="*/ 19050 w 1552823"/>
                  <a:gd name="connsiteY5" fmla="*/ 1319229 h 1676539"/>
                  <a:gd name="connsiteX6" fmla="*/ 242888 w 1552823"/>
                  <a:gd name="connsiteY6" fmla="*/ 728679 h 1676539"/>
                  <a:gd name="connsiteX0" fmla="*/ 242888 w 1552823"/>
                  <a:gd name="connsiteY0" fmla="*/ 728675 h 1676535"/>
                  <a:gd name="connsiteX1" fmla="*/ 0 w 1552823"/>
                  <a:gd name="connsiteY1" fmla="*/ 366724 h 1676535"/>
                  <a:gd name="connsiteX2" fmla="*/ 714376 w 1552823"/>
                  <a:gd name="connsiteY2" fmla="*/ 12 h 1676535"/>
                  <a:gd name="connsiteX3" fmla="*/ 1552577 w 1552823"/>
                  <a:gd name="connsiteY3" fmla="*/ 838213 h 1676535"/>
                  <a:gd name="connsiteX4" fmla="*/ 714376 w 1552823"/>
                  <a:gd name="connsiteY4" fmla="*/ 1676414 h 1676535"/>
                  <a:gd name="connsiteX5" fmla="*/ 19050 w 1552823"/>
                  <a:gd name="connsiteY5" fmla="*/ 1319225 h 1676535"/>
                  <a:gd name="connsiteX6" fmla="*/ 242888 w 1552823"/>
                  <a:gd name="connsiteY6" fmla="*/ 728675 h 1676535"/>
                  <a:gd name="connsiteX0" fmla="*/ 242888 w 1552823"/>
                  <a:gd name="connsiteY0" fmla="*/ 728677 h 1676537"/>
                  <a:gd name="connsiteX1" fmla="*/ 0 w 1552823"/>
                  <a:gd name="connsiteY1" fmla="*/ 366726 h 1676537"/>
                  <a:gd name="connsiteX2" fmla="*/ 714376 w 1552823"/>
                  <a:gd name="connsiteY2" fmla="*/ 14 h 1676537"/>
                  <a:gd name="connsiteX3" fmla="*/ 1552577 w 1552823"/>
                  <a:gd name="connsiteY3" fmla="*/ 838215 h 1676537"/>
                  <a:gd name="connsiteX4" fmla="*/ 714376 w 1552823"/>
                  <a:gd name="connsiteY4" fmla="*/ 1676416 h 1676537"/>
                  <a:gd name="connsiteX5" fmla="*/ 19050 w 1552823"/>
                  <a:gd name="connsiteY5" fmla="*/ 1319227 h 1676537"/>
                  <a:gd name="connsiteX6" fmla="*/ 242888 w 1552823"/>
                  <a:gd name="connsiteY6" fmla="*/ 728677 h 1676537"/>
                  <a:gd name="connsiteX0" fmla="*/ 242888 w 1552577"/>
                  <a:gd name="connsiteY0" fmla="*/ 72867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242888 w 1552577"/>
                  <a:gd name="connsiteY6" fmla="*/ 728677 h 1676537"/>
                  <a:gd name="connsiteX0" fmla="*/ 242888 w 1552577"/>
                  <a:gd name="connsiteY0" fmla="*/ 72867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242888 w 1552577"/>
                  <a:gd name="connsiteY6" fmla="*/ 728677 h 1676537"/>
                  <a:gd name="connsiteX0" fmla="*/ 242888 w 1552577"/>
                  <a:gd name="connsiteY0" fmla="*/ 72867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242888 w 1552577"/>
                  <a:gd name="connsiteY6" fmla="*/ 728677 h 1676537"/>
                  <a:gd name="connsiteX0" fmla="*/ 242888 w 1552577"/>
                  <a:gd name="connsiteY0" fmla="*/ 728677 h 1676522"/>
                  <a:gd name="connsiteX1" fmla="*/ 0 w 1552577"/>
                  <a:gd name="connsiteY1" fmla="*/ 366726 h 1676522"/>
                  <a:gd name="connsiteX2" fmla="*/ 714376 w 1552577"/>
                  <a:gd name="connsiteY2" fmla="*/ 14 h 1676522"/>
                  <a:gd name="connsiteX3" fmla="*/ 1552577 w 1552577"/>
                  <a:gd name="connsiteY3" fmla="*/ 838215 h 1676522"/>
                  <a:gd name="connsiteX4" fmla="*/ 714376 w 1552577"/>
                  <a:gd name="connsiteY4" fmla="*/ 1676416 h 1676522"/>
                  <a:gd name="connsiteX5" fmla="*/ 19050 w 1552577"/>
                  <a:gd name="connsiteY5" fmla="*/ 1319227 h 1676522"/>
                  <a:gd name="connsiteX6" fmla="*/ 242888 w 1552577"/>
                  <a:gd name="connsiteY6" fmla="*/ 728677 h 1676522"/>
                  <a:gd name="connsiteX0" fmla="*/ 242888 w 1552577"/>
                  <a:gd name="connsiteY0" fmla="*/ 728677 h 1676526"/>
                  <a:gd name="connsiteX1" fmla="*/ 0 w 1552577"/>
                  <a:gd name="connsiteY1" fmla="*/ 366726 h 1676526"/>
                  <a:gd name="connsiteX2" fmla="*/ 714376 w 1552577"/>
                  <a:gd name="connsiteY2" fmla="*/ 14 h 1676526"/>
                  <a:gd name="connsiteX3" fmla="*/ 1552577 w 1552577"/>
                  <a:gd name="connsiteY3" fmla="*/ 838215 h 1676526"/>
                  <a:gd name="connsiteX4" fmla="*/ 714376 w 1552577"/>
                  <a:gd name="connsiteY4" fmla="*/ 1676416 h 1676526"/>
                  <a:gd name="connsiteX5" fmla="*/ 19050 w 1552577"/>
                  <a:gd name="connsiteY5" fmla="*/ 1319227 h 1676526"/>
                  <a:gd name="connsiteX6" fmla="*/ 242888 w 1552577"/>
                  <a:gd name="connsiteY6" fmla="*/ 728677 h 1676526"/>
                  <a:gd name="connsiteX0" fmla="*/ 242888 w 1552577"/>
                  <a:gd name="connsiteY0" fmla="*/ 728677 h 1690801"/>
                  <a:gd name="connsiteX1" fmla="*/ 0 w 1552577"/>
                  <a:gd name="connsiteY1" fmla="*/ 366726 h 1690801"/>
                  <a:gd name="connsiteX2" fmla="*/ 714376 w 1552577"/>
                  <a:gd name="connsiteY2" fmla="*/ 14 h 1690801"/>
                  <a:gd name="connsiteX3" fmla="*/ 1552577 w 1552577"/>
                  <a:gd name="connsiteY3" fmla="*/ 838215 h 1690801"/>
                  <a:gd name="connsiteX4" fmla="*/ 714376 w 1552577"/>
                  <a:gd name="connsiteY4" fmla="*/ 1690704 h 1690801"/>
                  <a:gd name="connsiteX5" fmla="*/ 19050 w 1552577"/>
                  <a:gd name="connsiteY5" fmla="*/ 1319227 h 1690801"/>
                  <a:gd name="connsiteX6" fmla="*/ 242888 w 1552577"/>
                  <a:gd name="connsiteY6" fmla="*/ 728677 h 1690801"/>
                  <a:gd name="connsiteX0" fmla="*/ 285750 w 1595439"/>
                  <a:gd name="connsiteY0" fmla="*/ 738009 h 1700133"/>
                  <a:gd name="connsiteX1" fmla="*/ 0 w 1595439"/>
                  <a:gd name="connsiteY1" fmla="*/ 428446 h 1700133"/>
                  <a:gd name="connsiteX2" fmla="*/ 757238 w 1595439"/>
                  <a:gd name="connsiteY2" fmla="*/ 9346 h 1700133"/>
                  <a:gd name="connsiteX3" fmla="*/ 1595439 w 1595439"/>
                  <a:gd name="connsiteY3" fmla="*/ 847547 h 1700133"/>
                  <a:gd name="connsiteX4" fmla="*/ 757238 w 1595439"/>
                  <a:gd name="connsiteY4" fmla="*/ 1700036 h 1700133"/>
                  <a:gd name="connsiteX5" fmla="*/ 61912 w 1595439"/>
                  <a:gd name="connsiteY5" fmla="*/ 1328559 h 1700133"/>
                  <a:gd name="connsiteX6" fmla="*/ 285750 w 1595439"/>
                  <a:gd name="connsiteY6" fmla="*/ 738009 h 1700133"/>
                  <a:gd name="connsiteX0" fmla="*/ 285750 w 1595439"/>
                  <a:gd name="connsiteY0" fmla="*/ 730598 h 1692722"/>
                  <a:gd name="connsiteX1" fmla="*/ 0 w 1595439"/>
                  <a:gd name="connsiteY1" fmla="*/ 421035 h 1692722"/>
                  <a:gd name="connsiteX2" fmla="*/ 757238 w 1595439"/>
                  <a:gd name="connsiteY2" fmla="*/ 1935 h 1692722"/>
                  <a:gd name="connsiteX3" fmla="*/ 1595439 w 1595439"/>
                  <a:gd name="connsiteY3" fmla="*/ 840136 h 1692722"/>
                  <a:gd name="connsiteX4" fmla="*/ 757238 w 1595439"/>
                  <a:gd name="connsiteY4" fmla="*/ 1692625 h 1692722"/>
                  <a:gd name="connsiteX5" fmla="*/ 61912 w 1595439"/>
                  <a:gd name="connsiteY5" fmla="*/ 1321148 h 1692722"/>
                  <a:gd name="connsiteX6" fmla="*/ 285750 w 1595439"/>
                  <a:gd name="connsiteY6" fmla="*/ 730598 h 1692722"/>
                  <a:gd name="connsiteX0" fmla="*/ 285750 w 1595439"/>
                  <a:gd name="connsiteY0" fmla="*/ 730598 h 1692722"/>
                  <a:gd name="connsiteX1" fmla="*/ 0 w 1595439"/>
                  <a:gd name="connsiteY1" fmla="*/ 421035 h 1692722"/>
                  <a:gd name="connsiteX2" fmla="*/ 757238 w 1595439"/>
                  <a:gd name="connsiteY2" fmla="*/ 1935 h 1692722"/>
                  <a:gd name="connsiteX3" fmla="*/ 1595439 w 1595439"/>
                  <a:gd name="connsiteY3" fmla="*/ 840136 h 1692722"/>
                  <a:gd name="connsiteX4" fmla="*/ 757238 w 1595439"/>
                  <a:gd name="connsiteY4" fmla="*/ 1692625 h 1692722"/>
                  <a:gd name="connsiteX5" fmla="*/ 61912 w 1595439"/>
                  <a:gd name="connsiteY5" fmla="*/ 1321148 h 1692722"/>
                  <a:gd name="connsiteX6" fmla="*/ 285750 w 1595439"/>
                  <a:gd name="connsiteY6" fmla="*/ 730598 h 1692722"/>
                  <a:gd name="connsiteX0" fmla="*/ 285750 w 1595439"/>
                  <a:gd name="connsiteY0" fmla="*/ 730598 h 1692722"/>
                  <a:gd name="connsiteX1" fmla="*/ 0 w 1595439"/>
                  <a:gd name="connsiteY1" fmla="*/ 421035 h 1692722"/>
                  <a:gd name="connsiteX2" fmla="*/ 757238 w 1595439"/>
                  <a:gd name="connsiteY2" fmla="*/ 1935 h 1692722"/>
                  <a:gd name="connsiteX3" fmla="*/ 1595439 w 1595439"/>
                  <a:gd name="connsiteY3" fmla="*/ 840136 h 1692722"/>
                  <a:gd name="connsiteX4" fmla="*/ 757238 w 1595439"/>
                  <a:gd name="connsiteY4" fmla="*/ 1692625 h 1692722"/>
                  <a:gd name="connsiteX5" fmla="*/ 61912 w 1595439"/>
                  <a:gd name="connsiteY5" fmla="*/ 1321148 h 1692722"/>
                  <a:gd name="connsiteX6" fmla="*/ 285750 w 1595439"/>
                  <a:gd name="connsiteY6" fmla="*/ 730598 h 1692722"/>
                  <a:gd name="connsiteX0" fmla="*/ 285750 w 1595439"/>
                  <a:gd name="connsiteY0" fmla="*/ 728957 h 1691081"/>
                  <a:gd name="connsiteX1" fmla="*/ 0 w 1595439"/>
                  <a:gd name="connsiteY1" fmla="*/ 419394 h 1691081"/>
                  <a:gd name="connsiteX2" fmla="*/ 757238 w 1595439"/>
                  <a:gd name="connsiteY2" fmla="*/ 294 h 1691081"/>
                  <a:gd name="connsiteX3" fmla="*/ 1595439 w 1595439"/>
                  <a:gd name="connsiteY3" fmla="*/ 838495 h 1691081"/>
                  <a:gd name="connsiteX4" fmla="*/ 757238 w 1595439"/>
                  <a:gd name="connsiteY4" fmla="*/ 1690984 h 1691081"/>
                  <a:gd name="connsiteX5" fmla="*/ 61912 w 1595439"/>
                  <a:gd name="connsiteY5" fmla="*/ 1319507 h 1691081"/>
                  <a:gd name="connsiteX6" fmla="*/ 285750 w 1595439"/>
                  <a:gd name="connsiteY6" fmla="*/ 728957 h 1691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5439" h="1691081">
                    <a:moveTo>
                      <a:pt x="285750" y="728957"/>
                    </a:moveTo>
                    <a:cubicBezTo>
                      <a:pt x="275431" y="578938"/>
                      <a:pt x="250824" y="297156"/>
                      <a:pt x="0" y="419394"/>
                    </a:cubicBezTo>
                    <a:cubicBezTo>
                      <a:pt x="239713" y="122532"/>
                      <a:pt x="419894" y="11407"/>
                      <a:pt x="757238" y="294"/>
                    </a:cubicBezTo>
                    <a:cubicBezTo>
                      <a:pt x="1094582" y="-10819"/>
                      <a:pt x="1576389" y="294606"/>
                      <a:pt x="1595439" y="838495"/>
                    </a:cubicBezTo>
                    <a:cubicBezTo>
                      <a:pt x="1595439" y="1525259"/>
                      <a:pt x="998538" y="1687015"/>
                      <a:pt x="757238" y="1690984"/>
                    </a:cubicBezTo>
                    <a:cubicBezTo>
                      <a:pt x="515938" y="1694953"/>
                      <a:pt x="230187" y="1578270"/>
                      <a:pt x="61912" y="1319507"/>
                    </a:cubicBezTo>
                    <a:cubicBezTo>
                      <a:pt x="322262" y="1241719"/>
                      <a:pt x="296069" y="878976"/>
                      <a:pt x="285750" y="728957"/>
                    </a:cubicBezTo>
                    <a:close/>
                  </a:path>
                </a:pathLst>
              </a:custGeom>
              <a:solidFill>
                <a:srgbClr val="EFB600"/>
              </a:solidFill>
              <a:ln>
                <a:noFill/>
              </a:ln>
              <a:effectLst>
                <a:innerShdw blurRad="165100" dist="63500" dir="20400000">
                  <a:prstClr val="black">
                    <a:alpha val="2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5" name="空心弧 2634"/>
              <p:cNvSpPr/>
              <p:nvPr/>
            </p:nvSpPr>
            <p:spPr>
              <a:xfrm rot="8989267">
                <a:off x="1654187" y="2422530"/>
                <a:ext cx="1879600" cy="1879600"/>
              </a:xfrm>
              <a:prstGeom prst="blockArc">
                <a:avLst>
                  <a:gd name="adj1" fmla="val 3440943"/>
                  <a:gd name="adj2" fmla="val 21455279"/>
                  <a:gd name="adj3" fmla="val 4634"/>
                </a:avLst>
              </a:prstGeom>
              <a:gradFill flip="none" rotWithShape="1">
                <a:gsLst>
                  <a:gs pos="58000">
                    <a:srgbClr val="D8D8D8">
                      <a:alpha val="19000"/>
                    </a:srgbClr>
                  </a:gs>
                  <a:gs pos="0">
                    <a:srgbClr val="D7D7D7"/>
                  </a:gs>
                  <a:gs pos="100000">
                    <a:schemeClr val="bg1">
                      <a:lumMod val="85000"/>
                      <a:alpha val="20000"/>
                    </a:schemeClr>
                  </a:gs>
                </a:gsLst>
                <a:lin ang="126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36" name="文本框 2635"/>
              <p:cNvSpPr txBox="1"/>
              <p:nvPr/>
            </p:nvSpPr>
            <p:spPr>
              <a:xfrm>
                <a:off x="1463038" y="1861376"/>
                <a:ext cx="2768600" cy="3016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9000" b="1" dirty="0" smtClean="0">
                    <a:solidFill>
                      <a:srgbClr val="D6D6D6"/>
                    </a:solidFill>
                    <a:effectLst>
                      <a:outerShdw blurRad="50800" dist="38100" algn="l" rotWithShape="0">
                        <a:prstClr val="black">
                          <a:alpha val="40000"/>
                        </a:prstClr>
                      </a:outerShdw>
                    </a:effectLst>
                    <a:latin typeface="EucrosiaUPC" panose="02020603050405020304" pitchFamily="18" charset="-34"/>
                    <a:ea typeface="GungsuhChe" panose="02030609000101010101" pitchFamily="49" charset="-127"/>
                    <a:cs typeface="EucrosiaUPC" panose="02020603050405020304" pitchFamily="18" charset="-34"/>
                  </a:rPr>
                  <a:t>1</a:t>
                </a:r>
                <a:endParaRPr lang="zh-CN" altLang="en-US" sz="19000" b="1" dirty="0">
                  <a:solidFill>
                    <a:srgbClr val="D6D6D6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EucrosiaUPC" panose="02020603050405020304" pitchFamily="18" charset="-34"/>
                  <a:ea typeface="GungsuhChe" panose="02030609000101010101" pitchFamily="49" charset="-127"/>
                  <a:cs typeface="EucrosiaUPC" panose="02020603050405020304" pitchFamily="18" charset="-34"/>
                </a:endParaRPr>
              </a:p>
            </p:txBody>
          </p:sp>
        </p:grpSp>
        <p:sp>
          <p:nvSpPr>
            <p:cNvPr id="1099" name="文本框 1098"/>
            <p:cNvSpPr txBox="1"/>
            <p:nvPr/>
          </p:nvSpPr>
          <p:spPr>
            <a:xfrm>
              <a:off x="1680067" y="1851852"/>
              <a:ext cx="1661993" cy="70788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+mj-ea"/>
                  <a:ea typeface="+mj-ea"/>
                </a:rPr>
                <a:t>章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883155" y="876122"/>
            <a:ext cx="2934579" cy="3158228"/>
            <a:chOff x="2883155" y="876122"/>
            <a:chExt cx="2934579" cy="3158228"/>
          </a:xfrm>
        </p:grpSpPr>
        <p:grpSp>
          <p:nvGrpSpPr>
            <p:cNvPr id="2643" name="组合 2642"/>
            <p:cNvGrpSpPr/>
            <p:nvPr/>
          </p:nvGrpSpPr>
          <p:grpSpPr>
            <a:xfrm>
              <a:off x="2883155" y="876122"/>
              <a:ext cx="2934579" cy="3158228"/>
              <a:chOff x="3954212" y="2553925"/>
              <a:chExt cx="2768600" cy="3016210"/>
            </a:xfrm>
          </p:grpSpPr>
          <p:sp>
            <p:nvSpPr>
              <p:cNvPr id="1094" name="椭圆 2638"/>
              <p:cNvSpPr/>
              <p:nvPr/>
            </p:nvSpPr>
            <p:spPr>
              <a:xfrm>
                <a:off x="4314462" y="3189502"/>
                <a:ext cx="1574711" cy="1689799"/>
              </a:xfrm>
              <a:custGeom>
                <a:avLst/>
                <a:gdLst>
                  <a:gd name="connsiteX0" fmla="*/ 0 w 1676402"/>
                  <a:gd name="connsiteY0" fmla="*/ 838201 h 1676402"/>
                  <a:gd name="connsiteX1" fmla="*/ 838201 w 1676402"/>
                  <a:gd name="connsiteY1" fmla="*/ 0 h 1676402"/>
                  <a:gd name="connsiteX2" fmla="*/ 1676402 w 1676402"/>
                  <a:gd name="connsiteY2" fmla="*/ 838201 h 1676402"/>
                  <a:gd name="connsiteX3" fmla="*/ 838201 w 1676402"/>
                  <a:gd name="connsiteY3" fmla="*/ 1676402 h 1676402"/>
                  <a:gd name="connsiteX4" fmla="*/ 0 w 1676402"/>
                  <a:gd name="connsiteY4" fmla="*/ 838201 h 1676402"/>
                  <a:gd name="connsiteX0" fmla="*/ 64910 w 1741312"/>
                  <a:gd name="connsiteY0" fmla="*/ 844393 h 1682594"/>
                  <a:gd name="connsiteX1" fmla="*/ 150635 w 1741312"/>
                  <a:gd name="connsiteY1" fmla="*/ 482442 h 1682594"/>
                  <a:gd name="connsiteX2" fmla="*/ 903111 w 1741312"/>
                  <a:gd name="connsiteY2" fmla="*/ 6192 h 1682594"/>
                  <a:gd name="connsiteX3" fmla="*/ 1741312 w 1741312"/>
                  <a:gd name="connsiteY3" fmla="*/ 844393 h 1682594"/>
                  <a:gd name="connsiteX4" fmla="*/ 903111 w 1741312"/>
                  <a:gd name="connsiteY4" fmla="*/ 1682594 h 1682594"/>
                  <a:gd name="connsiteX5" fmla="*/ 64910 w 1741312"/>
                  <a:gd name="connsiteY5" fmla="*/ 844393 h 1682594"/>
                  <a:gd name="connsiteX0" fmla="*/ 23464 w 1699866"/>
                  <a:gd name="connsiteY0" fmla="*/ 844393 h 1682594"/>
                  <a:gd name="connsiteX1" fmla="*/ 109189 w 1699866"/>
                  <a:gd name="connsiteY1" fmla="*/ 482442 h 1682594"/>
                  <a:gd name="connsiteX2" fmla="*/ 861665 w 1699866"/>
                  <a:gd name="connsiteY2" fmla="*/ 6192 h 1682594"/>
                  <a:gd name="connsiteX3" fmla="*/ 1699866 w 1699866"/>
                  <a:gd name="connsiteY3" fmla="*/ 844393 h 1682594"/>
                  <a:gd name="connsiteX4" fmla="*/ 861665 w 1699866"/>
                  <a:gd name="connsiteY4" fmla="*/ 1682594 h 1682594"/>
                  <a:gd name="connsiteX5" fmla="*/ 23464 w 1699866"/>
                  <a:gd name="connsiteY5" fmla="*/ 844393 h 1682594"/>
                  <a:gd name="connsiteX0" fmla="*/ 23464 w 1699866"/>
                  <a:gd name="connsiteY0" fmla="*/ 844393 h 1696077"/>
                  <a:gd name="connsiteX1" fmla="*/ 109189 w 1699866"/>
                  <a:gd name="connsiteY1" fmla="*/ 482442 h 1696077"/>
                  <a:gd name="connsiteX2" fmla="*/ 861665 w 1699866"/>
                  <a:gd name="connsiteY2" fmla="*/ 6192 h 1696077"/>
                  <a:gd name="connsiteX3" fmla="*/ 1699866 w 1699866"/>
                  <a:gd name="connsiteY3" fmla="*/ 844393 h 1696077"/>
                  <a:gd name="connsiteX4" fmla="*/ 861665 w 1699866"/>
                  <a:gd name="connsiteY4" fmla="*/ 1682594 h 1696077"/>
                  <a:gd name="connsiteX5" fmla="*/ 166339 w 1699866"/>
                  <a:gd name="connsiteY5" fmla="*/ 1325405 h 1696077"/>
                  <a:gd name="connsiteX6" fmla="*/ 23464 w 1699866"/>
                  <a:gd name="connsiteY6" fmla="*/ 844393 h 1696077"/>
                  <a:gd name="connsiteX0" fmla="*/ 23464 w 1699866"/>
                  <a:gd name="connsiteY0" fmla="*/ 844393 h 1696077"/>
                  <a:gd name="connsiteX1" fmla="*/ 109189 w 1699866"/>
                  <a:gd name="connsiteY1" fmla="*/ 482442 h 1696077"/>
                  <a:gd name="connsiteX2" fmla="*/ 861665 w 1699866"/>
                  <a:gd name="connsiteY2" fmla="*/ 6192 h 1696077"/>
                  <a:gd name="connsiteX3" fmla="*/ 1699866 w 1699866"/>
                  <a:gd name="connsiteY3" fmla="*/ 844393 h 1696077"/>
                  <a:gd name="connsiteX4" fmla="*/ 861665 w 1699866"/>
                  <a:gd name="connsiteY4" fmla="*/ 1682594 h 1696077"/>
                  <a:gd name="connsiteX5" fmla="*/ 166339 w 1699866"/>
                  <a:gd name="connsiteY5" fmla="*/ 1325405 h 1696077"/>
                  <a:gd name="connsiteX6" fmla="*/ 23464 w 1699866"/>
                  <a:gd name="connsiteY6" fmla="*/ 844393 h 1696077"/>
                  <a:gd name="connsiteX0" fmla="*/ 204788 w 1590677"/>
                  <a:gd name="connsiteY0" fmla="*/ 844393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04788 w 1590677"/>
                  <a:gd name="connsiteY6" fmla="*/ 844393 h 1696077"/>
                  <a:gd name="connsiteX0" fmla="*/ 271463 w 1590677"/>
                  <a:gd name="connsiteY0" fmla="*/ 739618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71463 w 1590677"/>
                  <a:gd name="connsiteY6" fmla="*/ 739618 h 1696077"/>
                  <a:gd name="connsiteX0" fmla="*/ 271463 w 1590677"/>
                  <a:gd name="connsiteY0" fmla="*/ 739618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71463 w 1590677"/>
                  <a:gd name="connsiteY6" fmla="*/ 739618 h 1696077"/>
                  <a:gd name="connsiteX0" fmla="*/ 271463 w 1590677"/>
                  <a:gd name="connsiteY0" fmla="*/ 739618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71463 w 1590677"/>
                  <a:gd name="connsiteY6" fmla="*/ 739618 h 1696077"/>
                  <a:gd name="connsiteX0" fmla="*/ 280988 w 1590677"/>
                  <a:gd name="connsiteY0" fmla="*/ 734855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80988 w 1590677"/>
                  <a:gd name="connsiteY6" fmla="*/ 734855 h 1696077"/>
                  <a:gd name="connsiteX0" fmla="*/ 280988 w 1590677"/>
                  <a:gd name="connsiteY0" fmla="*/ 734855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80988 w 1590677"/>
                  <a:gd name="connsiteY6" fmla="*/ 734855 h 1696077"/>
                  <a:gd name="connsiteX0" fmla="*/ 280988 w 1590677"/>
                  <a:gd name="connsiteY0" fmla="*/ 734855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80988 w 1590677"/>
                  <a:gd name="connsiteY6" fmla="*/ 734855 h 1696077"/>
                  <a:gd name="connsiteX0" fmla="*/ 280988 w 1590677"/>
                  <a:gd name="connsiteY0" fmla="*/ 734855 h 1685484"/>
                  <a:gd name="connsiteX1" fmla="*/ 0 w 1590677"/>
                  <a:gd name="connsiteY1" fmla="*/ 482442 h 1685484"/>
                  <a:gd name="connsiteX2" fmla="*/ 752476 w 1590677"/>
                  <a:gd name="connsiteY2" fmla="*/ 6192 h 1685484"/>
                  <a:gd name="connsiteX3" fmla="*/ 1590677 w 1590677"/>
                  <a:gd name="connsiteY3" fmla="*/ 844393 h 1685484"/>
                  <a:gd name="connsiteX4" fmla="*/ 752476 w 1590677"/>
                  <a:gd name="connsiteY4" fmla="*/ 1682594 h 1685484"/>
                  <a:gd name="connsiteX5" fmla="*/ 57150 w 1590677"/>
                  <a:gd name="connsiteY5" fmla="*/ 1325405 h 1685484"/>
                  <a:gd name="connsiteX6" fmla="*/ 280988 w 1590677"/>
                  <a:gd name="connsiteY6" fmla="*/ 734855 h 1685484"/>
                  <a:gd name="connsiteX0" fmla="*/ 280988 w 1590677"/>
                  <a:gd name="connsiteY0" fmla="*/ 734855 h 1685180"/>
                  <a:gd name="connsiteX1" fmla="*/ 0 w 1590677"/>
                  <a:gd name="connsiteY1" fmla="*/ 482442 h 1685180"/>
                  <a:gd name="connsiteX2" fmla="*/ 752476 w 1590677"/>
                  <a:gd name="connsiteY2" fmla="*/ 6192 h 1685180"/>
                  <a:gd name="connsiteX3" fmla="*/ 1590677 w 1590677"/>
                  <a:gd name="connsiteY3" fmla="*/ 844393 h 1685180"/>
                  <a:gd name="connsiteX4" fmla="*/ 752476 w 1590677"/>
                  <a:gd name="connsiteY4" fmla="*/ 1682594 h 1685180"/>
                  <a:gd name="connsiteX5" fmla="*/ 57150 w 1590677"/>
                  <a:gd name="connsiteY5" fmla="*/ 1325405 h 1685180"/>
                  <a:gd name="connsiteX6" fmla="*/ 280988 w 1590677"/>
                  <a:gd name="connsiteY6" fmla="*/ 734855 h 1685180"/>
                  <a:gd name="connsiteX0" fmla="*/ 280988 w 1590677"/>
                  <a:gd name="connsiteY0" fmla="*/ 734855 h 1694985"/>
                  <a:gd name="connsiteX1" fmla="*/ 0 w 1590677"/>
                  <a:gd name="connsiteY1" fmla="*/ 482442 h 1694985"/>
                  <a:gd name="connsiteX2" fmla="*/ 752476 w 1590677"/>
                  <a:gd name="connsiteY2" fmla="*/ 6192 h 1694985"/>
                  <a:gd name="connsiteX3" fmla="*/ 1590677 w 1590677"/>
                  <a:gd name="connsiteY3" fmla="*/ 844393 h 1694985"/>
                  <a:gd name="connsiteX4" fmla="*/ 752476 w 1590677"/>
                  <a:gd name="connsiteY4" fmla="*/ 1682594 h 1694985"/>
                  <a:gd name="connsiteX5" fmla="*/ 57150 w 1590677"/>
                  <a:gd name="connsiteY5" fmla="*/ 1325405 h 1694985"/>
                  <a:gd name="connsiteX6" fmla="*/ 280988 w 1590677"/>
                  <a:gd name="connsiteY6" fmla="*/ 734855 h 1694985"/>
                  <a:gd name="connsiteX0" fmla="*/ 280988 w 1590677"/>
                  <a:gd name="connsiteY0" fmla="*/ 734855 h 1694985"/>
                  <a:gd name="connsiteX1" fmla="*/ 0 w 1590677"/>
                  <a:gd name="connsiteY1" fmla="*/ 482442 h 1694985"/>
                  <a:gd name="connsiteX2" fmla="*/ 752476 w 1590677"/>
                  <a:gd name="connsiteY2" fmla="*/ 6192 h 1694985"/>
                  <a:gd name="connsiteX3" fmla="*/ 1590677 w 1590677"/>
                  <a:gd name="connsiteY3" fmla="*/ 844393 h 1694985"/>
                  <a:gd name="connsiteX4" fmla="*/ 752476 w 1590677"/>
                  <a:gd name="connsiteY4" fmla="*/ 1682594 h 1694985"/>
                  <a:gd name="connsiteX5" fmla="*/ 57150 w 1590677"/>
                  <a:gd name="connsiteY5" fmla="*/ 1325405 h 1694985"/>
                  <a:gd name="connsiteX6" fmla="*/ 280988 w 1590677"/>
                  <a:gd name="connsiteY6" fmla="*/ 734855 h 1694985"/>
                  <a:gd name="connsiteX0" fmla="*/ 280988 w 1590677"/>
                  <a:gd name="connsiteY0" fmla="*/ 734855 h 1682639"/>
                  <a:gd name="connsiteX1" fmla="*/ 0 w 1590677"/>
                  <a:gd name="connsiteY1" fmla="*/ 482442 h 1682639"/>
                  <a:gd name="connsiteX2" fmla="*/ 752476 w 1590677"/>
                  <a:gd name="connsiteY2" fmla="*/ 6192 h 1682639"/>
                  <a:gd name="connsiteX3" fmla="*/ 1590677 w 1590677"/>
                  <a:gd name="connsiteY3" fmla="*/ 844393 h 1682639"/>
                  <a:gd name="connsiteX4" fmla="*/ 752476 w 1590677"/>
                  <a:gd name="connsiteY4" fmla="*/ 1682594 h 1682639"/>
                  <a:gd name="connsiteX5" fmla="*/ 57150 w 1590677"/>
                  <a:gd name="connsiteY5" fmla="*/ 1325405 h 1682639"/>
                  <a:gd name="connsiteX6" fmla="*/ 280988 w 1590677"/>
                  <a:gd name="connsiteY6" fmla="*/ 734855 h 1682639"/>
                  <a:gd name="connsiteX0" fmla="*/ 280988 w 1590677"/>
                  <a:gd name="connsiteY0" fmla="*/ 734855 h 1682715"/>
                  <a:gd name="connsiteX1" fmla="*/ 0 w 1590677"/>
                  <a:gd name="connsiteY1" fmla="*/ 482442 h 1682715"/>
                  <a:gd name="connsiteX2" fmla="*/ 752476 w 1590677"/>
                  <a:gd name="connsiteY2" fmla="*/ 6192 h 1682715"/>
                  <a:gd name="connsiteX3" fmla="*/ 1590677 w 1590677"/>
                  <a:gd name="connsiteY3" fmla="*/ 844393 h 1682715"/>
                  <a:gd name="connsiteX4" fmla="*/ 752476 w 1590677"/>
                  <a:gd name="connsiteY4" fmla="*/ 1682594 h 1682715"/>
                  <a:gd name="connsiteX5" fmla="*/ 57150 w 1590677"/>
                  <a:gd name="connsiteY5" fmla="*/ 1325405 h 1682715"/>
                  <a:gd name="connsiteX6" fmla="*/ 280988 w 1590677"/>
                  <a:gd name="connsiteY6" fmla="*/ 734855 h 1682715"/>
                  <a:gd name="connsiteX0" fmla="*/ 280988 w 1590677"/>
                  <a:gd name="connsiteY0" fmla="*/ 734855 h 1682715"/>
                  <a:gd name="connsiteX1" fmla="*/ 0 w 1590677"/>
                  <a:gd name="connsiteY1" fmla="*/ 482442 h 1682715"/>
                  <a:gd name="connsiteX2" fmla="*/ 752476 w 1590677"/>
                  <a:gd name="connsiteY2" fmla="*/ 6192 h 1682715"/>
                  <a:gd name="connsiteX3" fmla="*/ 1590677 w 1590677"/>
                  <a:gd name="connsiteY3" fmla="*/ 844393 h 1682715"/>
                  <a:gd name="connsiteX4" fmla="*/ 752476 w 1590677"/>
                  <a:gd name="connsiteY4" fmla="*/ 1682594 h 1682715"/>
                  <a:gd name="connsiteX5" fmla="*/ 57150 w 1590677"/>
                  <a:gd name="connsiteY5" fmla="*/ 1325405 h 1682715"/>
                  <a:gd name="connsiteX6" fmla="*/ 280988 w 1590677"/>
                  <a:gd name="connsiteY6" fmla="*/ 734855 h 1682715"/>
                  <a:gd name="connsiteX0" fmla="*/ 280988 w 1590677"/>
                  <a:gd name="connsiteY0" fmla="*/ 729651 h 1677511"/>
                  <a:gd name="connsiteX1" fmla="*/ 0 w 1590677"/>
                  <a:gd name="connsiteY1" fmla="*/ 477238 h 1677511"/>
                  <a:gd name="connsiteX2" fmla="*/ 752476 w 1590677"/>
                  <a:gd name="connsiteY2" fmla="*/ 988 h 1677511"/>
                  <a:gd name="connsiteX3" fmla="*/ 1590677 w 1590677"/>
                  <a:gd name="connsiteY3" fmla="*/ 839189 h 1677511"/>
                  <a:gd name="connsiteX4" fmla="*/ 752476 w 1590677"/>
                  <a:gd name="connsiteY4" fmla="*/ 1677390 h 1677511"/>
                  <a:gd name="connsiteX5" fmla="*/ 57150 w 1590677"/>
                  <a:gd name="connsiteY5" fmla="*/ 1320201 h 1677511"/>
                  <a:gd name="connsiteX6" fmla="*/ 280988 w 1590677"/>
                  <a:gd name="connsiteY6" fmla="*/ 729651 h 1677511"/>
                  <a:gd name="connsiteX0" fmla="*/ 280988 w 1590677"/>
                  <a:gd name="connsiteY0" fmla="*/ 728800 h 1676660"/>
                  <a:gd name="connsiteX1" fmla="*/ 0 w 1590677"/>
                  <a:gd name="connsiteY1" fmla="*/ 476387 h 1676660"/>
                  <a:gd name="connsiteX2" fmla="*/ 752476 w 1590677"/>
                  <a:gd name="connsiteY2" fmla="*/ 137 h 1676660"/>
                  <a:gd name="connsiteX3" fmla="*/ 1590677 w 1590677"/>
                  <a:gd name="connsiteY3" fmla="*/ 838338 h 1676660"/>
                  <a:gd name="connsiteX4" fmla="*/ 752476 w 1590677"/>
                  <a:gd name="connsiteY4" fmla="*/ 1676539 h 1676660"/>
                  <a:gd name="connsiteX5" fmla="*/ 57150 w 1590677"/>
                  <a:gd name="connsiteY5" fmla="*/ 1319350 h 1676660"/>
                  <a:gd name="connsiteX6" fmla="*/ 280988 w 1590677"/>
                  <a:gd name="connsiteY6" fmla="*/ 728800 h 1676660"/>
                  <a:gd name="connsiteX0" fmla="*/ 242888 w 1552577"/>
                  <a:gd name="connsiteY0" fmla="*/ 741382 h 1689242"/>
                  <a:gd name="connsiteX1" fmla="*/ 0 w 1552577"/>
                  <a:gd name="connsiteY1" fmla="*/ 379431 h 1689242"/>
                  <a:gd name="connsiteX2" fmla="*/ 714376 w 1552577"/>
                  <a:gd name="connsiteY2" fmla="*/ 12719 h 1689242"/>
                  <a:gd name="connsiteX3" fmla="*/ 1552577 w 1552577"/>
                  <a:gd name="connsiteY3" fmla="*/ 850920 h 1689242"/>
                  <a:gd name="connsiteX4" fmla="*/ 714376 w 1552577"/>
                  <a:gd name="connsiteY4" fmla="*/ 1689121 h 1689242"/>
                  <a:gd name="connsiteX5" fmla="*/ 19050 w 1552577"/>
                  <a:gd name="connsiteY5" fmla="*/ 1331932 h 1689242"/>
                  <a:gd name="connsiteX6" fmla="*/ 242888 w 1552577"/>
                  <a:gd name="connsiteY6" fmla="*/ 741382 h 1689242"/>
                  <a:gd name="connsiteX0" fmla="*/ 242888 w 1552577"/>
                  <a:gd name="connsiteY0" fmla="*/ 741703 h 1689563"/>
                  <a:gd name="connsiteX1" fmla="*/ 0 w 1552577"/>
                  <a:gd name="connsiteY1" fmla="*/ 379752 h 1689563"/>
                  <a:gd name="connsiteX2" fmla="*/ 714376 w 1552577"/>
                  <a:gd name="connsiteY2" fmla="*/ 13040 h 1689563"/>
                  <a:gd name="connsiteX3" fmla="*/ 1552577 w 1552577"/>
                  <a:gd name="connsiteY3" fmla="*/ 851241 h 1689563"/>
                  <a:gd name="connsiteX4" fmla="*/ 714376 w 1552577"/>
                  <a:gd name="connsiteY4" fmla="*/ 1689442 h 1689563"/>
                  <a:gd name="connsiteX5" fmla="*/ 19050 w 1552577"/>
                  <a:gd name="connsiteY5" fmla="*/ 1332253 h 1689563"/>
                  <a:gd name="connsiteX6" fmla="*/ 242888 w 1552577"/>
                  <a:gd name="connsiteY6" fmla="*/ 741703 h 1689563"/>
                  <a:gd name="connsiteX0" fmla="*/ 242888 w 1552577"/>
                  <a:gd name="connsiteY0" fmla="*/ 728830 h 1676690"/>
                  <a:gd name="connsiteX1" fmla="*/ 0 w 1552577"/>
                  <a:gd name="connsiteY1" fmla="*/ 366879 h 1676690"/>
                  <a:gd name="connsiteX2" fmla="*/ 714376 w 1552577"/>
                  <a:gd name="connsiteY2" fmla="*/ 167 h 1676690"/>
                  <a:gd name="connsiteX3" fmla="*/ 1552577 w 1552577"/>
                  <a:gd name="connsiteY3" fmla="*/ 838368 h 1676690"/>
                  <a:gd name="connsiteX4" fmla="*/ 714376 w 1552577"/>
                  <a:gd name="connsiteY4" fmla="*/ 1676569 h 1676690"/>
                  <a:gd name="connsiteX5" fmla="*/ 19050 w 1552577"/>
                  <a:gd name="connsiteY5" fmla="*/ 1319380 h 1676690"/>
                  <a:gd name="connsiteX6" fmla="*/ 242888 w 1552577"/>
                  <a:gd name="connsiteY6" fmla="*/ 728830 h 1676690"/>
                  <a:gd name="connsiteX0" fmla="*/ 242888 w 1552577"/>
                  <a:gd name="connsiteY0" fmla="*/ 729517 h 1677377"/>
                  <a:gd name="connsiteX1" fmla="*/ 0 w 1552577"/>
                  <a:gd name="connsiteY1" fmla="*/ 367566 h 1677377"/>
                  <a:gd name="connsiteX2" fmla="*/ 714376 w 1552577"/>
                  <a:gd name="connsiteY2" fmla="*/ 854 h 1677377"/>
                  <a:gd name="connsiteX3" fmla="*/ 1552577 w 1552577"/>
                  <a:gd name="connsiteY3" fmla="*/ 839055 h 1677377"/>
                  <a:gd name="connsiteX4" fmla="*/ 714376 w 1552577"/>
                  <a:gd name="connsiteY4" fmla="*/ 1677256 h 1677377"/>
                  <a:gd name="connsiteX5" fmla="*/ 19050 w 1552577"/>
                  <a:gd name="connsiteY5" fmla="*/ 1320067 h 1677377"/>
                  <a:gd name="connsiteX6" fmla="*/ 242888 w 1552577"/>
                  <a:gd name="connsiteY6" fmla="*/ 729517 h 1677377"/>
                  <a:gd name="connsiteX0" fmla="*/ 242888 w 1552577"/>
                  <a:gd name="connsiteY0" fmla="*/ 728683 h 1676543"/>
                  <a:gd name="connsiteX1" fmla="*/ 0 w 1552577"/>
                  <a:gd name="connsiteY1" fmla="*/ 366732 h 1676543"/>
                  <a:gd name="connsiteX2" fmla="*/ 714376 w 1552577"/>
                  <a:gd name="connsiteY2" fmla="*/ 20 h 1676543"/>
                  <a:gd name="connsiteX3" fmla="*/ 1552577 w 1552577"/>
                  <a:gd name="connsiteY3" fmla="*/ 838221 h 1676543"/>
                  <a:gd name="connsiteX4" fmla="*/ 714376 w 1552577"/>
                  <a:gd name="connsiteY4" fmla="*/ 1676422 h 1676543"/>
                  <a:gd name="connsiteX5" fmla="*/ 19050 w 1552577"/>
                  <a:gd name="connsiteY5" fmla="*/ 1319233 h 1676543"/>
                  <a:gd name="connsiteX6" fmla="*/ 242888 w 1552577"/>
                  <a:gd name="connsiteY6" fmla="*/ 728683 h 1676543"/>
                  <a:gd name="connsiteX0" fmla="*/ 242888 w 1552577"/>
                  <a:gd name="connsiteY0" fmla="*/ 728683 h 1676543"/>
                  <a:gd name="connsiteX1" fmla="*/ 0 w 1552577"/>
                  <a:gd name="connsiteY1" fmla="*/ 366732 h 1676543"/>
                  <a:gd name="connsiteX2" fmla="*/ 714376 w 1552577"/>
                  <a:gd name="connsiteY2" fmla="*/ 20 h 1676543"/>
                  <a:gd name="connsiteX3" fmla="*/ 1552577 w 1552577"/>
                  <a:gd name="connsiteY3" fmla="*/ 838221 h 1676543"/>
                  <a:gd name="connsiteX4" fmla="*/ 714376 w 1552577"/>
                  <a:gd name="connsiteY4" fmla="*/ 1676422 h 1676543"/>
                  <a:gd name="connsiteX5" fmla="*/ 19050 w 1552577"/>
                  <a:gd name="connsiteY5" fmla="*/ 1319233 h 1676543"/>
                  <a:gd name="connsiteX6" fmla="*/ 242888 w 1552577"/>
                  <a:gd name="connsiteY6" fmla="*/ 728683 h 1676543"/>
                  <a:gd name="connsiteX0" fmla="*/ 242888 w 1552823"/>
                  <a:gd name="connsiteY0" fmla="*/ 728683 h 1676543"/>
                  <a:gd name="connsiteX1" fmla="*/ 0 w 1552823"/>
                  <a:gd name="connsiteY1" fmla="*/ 366732 h 1676543"/>
                  <a:gd name="connsiteX2" fmla="*/ 714376 w 1552823"/>
                  <a:gd name="connsiteY2" fmla="*/ 20 h 1676543"/>
                  <a:gd name="connsiteX3" fmla="*/ 1552577 w 1552823"/>
                  <a:gd name="connsiteY3" fmla="*/ 838221 h 1676543"/>
                  <a:gd name="connsiteX4" fmla="*/ 714376 w 1552823"/>
                  <a:gd name="connsiteY4" fmla="*/ 1676422 h 1676543"/>
                  <a:gd name="connsiteX5" fmla="*/ 19050 w 1552823"/>
                  <a:gd name="connsiteY5" fmla="*/ 1319233 h 1676543"/>
                  <a:gd name="connsiteX6" fmla="*/ 242888 w 1552823"/>
                  <a:gd name="connsiteY6" fmla="*/ 728683 h 1676543"/>
                  <a:gd name="connsiteX0" fmla="*/ 242888 w 1553406"/>
                  <a:gd name="connsiteY0" fmla="*/ 728676 h 1676536"/>
                  <a:gd name="connsiteX1" fmla="*/ 0 w 1553406"/>
                  <a:gd name="connsiteY1" fmla="*/ 366725 h 1676536"/>
                  <a:gd name="connsiteX2" fmla="*/ 714376 w 1553406"/>
                  <a:gd name="connsiteY2" fmla="*/ 13 h 1676536"/>
                  <a:gd name="connsiteX3" fmla="*/ 1552577 w 1553406"/>
                  <a:gd name="connsiteY3" fmla="*/ 838214 h 1676536"/>
                  <a:gd name="connsiteX4" fmla="*/ 714376 w 1553406"/>
                  <a:gd name="connsiteY4" fmla="*/ 1676415 h 1676536"/>
                  <a:gd name="connsiteX5" fmla="*/ 19050 w 1553406"/>
                  <a:gd name="connsiteY5" fmla="*/ 1319226 h 1676536"/>
                  <a:gd name="connsiteX6" fmla="*/ 242888 w 1553406"/>
                  <a:gd name="connsiteY6" fmla="*/ 728676 h 1676536"/>
                  <a:gd name="connsiteX0" fmla="*/ 242888 w 1552823"/>
                  <a:gd name="connsiteY0" fmla="*/ 728679 h 1676539"/>
                  <a:gd name="connsiteX1" fmla="*/ 0 w 1552823"/>
                  <a:gd name="connsiteY1" fmla="*/ 366728 h 1676539"/>
                  <a:gd name="connsiteX2" fmla="*/ 714376 w 1552823"/>
                  <a:gd name="connsiteY2" fmla="*/ 16 h 1676539"/>
                  <a:gd name="connsiteX3" fmla="*/ 1552577 w 1552823"/>
                  <a:gd name="connsiteY3" fmla="*/ 838217 h 1676539"/>
                  <a:gd name="connsiteX4" fmla="*/ 714376 w 1552823"/>
                  <a:gd name="connsiteY4" fmla="*/ 1676418 h 1676539"/>
                  <a:gd name="connsiteX5" fmla="*/ 19050 w 1552823"/>
                  <a:gd name="connsiteY5" fmla="*/ 1319229 h 1676539"/>
                  <a:gd name="connsiteX6" fmla="*/ 242888 w 1552823"/>
                  <a:gd name="connsiteY6" fmla="*/ 728679 h 1676539"/>
                  <a:gd name="connsiteX0" fmla="*/ 242888 w 1552823"/>
                  <a:gd name="connsiteY0" fmla="*/ 728675 h 1676535"/>
                  <a:gd name="connsiteX1" fmla="*/ 0 w 1552823"/>
                  <a:gd name="connsiteY1" fmla="*/ 366724 h 1676535"/>
                  <a:gd name="connsiteX2" fmla="*/ 714376 w 1552823"/>
                  <a:gd name="connsiteY2" fmla="*/ 12 h 1676535"/>
                  <a:gd name="connsiteX3" fmla="*/ 1552577 w 1552823"/>
                  <a:gd name="connsiteY3" fmla="*/ 838213 h 1676535"/>
                  <a:gd name="connsiteX4" fmla="*/ 714376 w 1552823"/>
                  <a:gd name="connsiteY4" fmla="*/ 1676414 h 1676535"/>
                  <a:gd name="connsiteX5" fmla="*/ 19050 w 1552823"/>
                  <a:gd name="connsiteY5" fmla="*/ 1319225 h 1676535"/>
                  <a:gd name="connsiteX6" fmla="*/ 242888 w 1552823"/>
                  <a:gd name="connsiteY6" fmla="*/ 728675 h 1676535"/>
                  <a:gd name="connsiteX0" fmla="*/ 242888 w 1552823"/>
                  <a:gd name="connsiteY0" fmla="*/ 728677 h 1676537"/>
                  <a:gd name="connsiteX1" fmla="*/ 0 w 1552823"/>
                  <a:gd name="connsiteY1" fmla="*/ 366726 h 1676537"/>
                  <a:gd name="connsiteX2" fmla="*/ 714376 w 1552823"/>
                  <a:gd name="connsiteY2" fmla="*/ 14 h 1676537"/>
                  <a:gd name="connsiteX3" fmla="*/ 1552577 w 1552823"/>
                  <a:gd name="connsiteY3" fmla="*/ 838215 h 1676537"/>
                  <a:gd name="connsiteX4" fmla="*/ 714376 w 1552823"/>
                  <a:gd name="connsiteY4" fmla="*/ 1676416 h 1676537"/>
                  <a:gd name="connsiteX5" fmla="*/ 19050 w 1552823"/>
                  <a:gd name="connsiteY5" fmla="*/ 1319227 h 1676537"/>
                  <a:gd name="connsiteX6" fmla="*/ 242888 w 1552823"/>
                  <a:gd name="connsiteY6" fmla="*/ 728677 h 1676537"/>
                  <a:gd name="connsiteX0" fmla="*/ 242888 w 1552577"/>
                  <a:gd name="connsiteY0" fmla="*/ 72867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242888 w 1552577"/>
                  <a:gd name="connsiteY6" fmla="*/ 728677 h 1676537"/>
                  <a:gd name="connsiteX0" fmla="*/ 242888 w 1552577"/>
                  <a:gd name="connsiteY0" fmla="*/ 72867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242888 w 1552577"/>
                  <a:gd name="connsiteY6" fmla="*/ 728677 h 1676537"/>
                  <a:gd name="connsiteX0" fmla="*/ 242888 w 1552577"/>
                  <a:gd name="connsiteY0" fmla="*/ 72867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242888 w 1552577"/>
                  <a:gd name="connsiteY6" fmla="*/ 728677 h 1676537"/>
                  <a:gd name="connsiteX0" fmla="*/ 540068 w 1552577"/>
                  <a:gd name="connsiteY0" fmla="*/ 54579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540068 w 1552577"/>
                  <a:gd name="connsiteY6" fmla="*/ 545797 h 1676537"/>
                  <a:gd name="connsiteX0" fmla="*/ 540068 w 1552577"/>
                  <a:gd name="connsiteY0" fmla="*/ 54579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540068 w 1552577"/>
                  <a:gd name="connsiteY6" fmla="*/ 545797 h 1676537"/>
                  <a:gd name="connsiteX0" fmla="*/ 540068 w 1552577"/>
                  <a:gd name="connsiteY0" fmla="*/ 545797 h 1676517"/>
                  <a:gd name="connsiteX1" fmla="*/ 0 w 1552577"/>
                  <a:gd name="connsiteY1" fmla="*/ 366726 h 1676517"/>
                  <a:gd name="connsiteX2" fmla="*/ 714376 w 1552577"/>
                  <a:gd name="connsiteY2" fmla="*/ 14 h 1676517"/>
                  <a:gd name="connsiteX3" fmla="*/ 1552577 w 1552577"/>
                  <a:gd name="connsiteY3" fmla="*/ 838215 h 1676517"/>
                  <a:gd name="connsiteX4" fmla="*/ 714376 w 1552577"/>
                  <a:gd name="connsiteY4" fmla="*/ 1676416 h 1676517"/>
                  <a:gd name="connsiteX5" fmla="*/ 19050 w 1552577"/>
                  <a:gd name="connsiteY5" fmla="*/ 1319227 h 1676517"/>
                  <a:gd name="connsiteX6" fmla="*/ 540068 w 1552577"/>
                  <a:gd name="connsiteY6" fmla="*/ 545797 h 1676517"/>
                  <a:gd name="connsiteX0" fmla="*/ 540068 w 1552577"/>
                  <a:gd name="connsiteY0" fmla="*/ 545797 h 1686035"/>
                  <a:gd name="connsiteX1" fmla="*/ 0 w 1552577"/>
                  <a:gd name="connsiteY1" fmla="*/ 366726 h 1686035"/>
                  <a:gd name="connsiteX2" fmla="*/ 714376 w 1552577"/>
                  <a:gd name="connsiteY2" fmla="*/ 14 h 1686035"/>
                  <a:gd name="connsiteX3" fmla="*/ 1552577 w 1552577"/>
                  <a:gd name="connsiteY3" fmla="*/ 838215 h 1686035"/>
                  <a:gd name="connsiteX4" fmla="*/ 723901 w 1552577"/>
                  <a:gd name="connsiteY4" fmla="*/ 1685941 h 1686035"/>
                  <a:gd name="connsiteX5" fmla="*/ 19050 w 1552577"/>
                  <a:gd name="connsiteY5" fmla="*/ 1319227 h 1686035"/>
                  <a:gd name="connsiteX6" fmla="*/ 540068 w 1552577"/>
                  <a:gd name="connsiteY6" fmla="*/ 545797 h 1686035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4270 w 1556779"/>
                  <a:gd name="connsiteY0" fmla="*/ 545797 h 1687819"/>
                  <a:gd name="connsiteX1" fmla="*/ 4202 w 1556779"/>
                  <a:gd name="connsiteY1" fmla="*/ 366726 h 1687819"/>
                  <a:gd name="connsiteX2" fmla="*/ 718578 w 1556779"/>
                  <a:gd name="connsiteY2" fmla="*/ 14 h 1687819"/>
                  <a:gd name="connsiteX3" fmla="*/ 1556779 w 1556779"/>
                  <a:gd name="connsiteY3" fmla="*/ 838215 h 1687819"/>
                  <a:gd name="connsiteX4" fmla="*/ 728103 w 1556779"/>
                  <a:gd name="connsiteY4" fmla="*/ 1685941 h 1687819"/>
                  <a:gd name="connsiteX5" fmla="*/ 1685 w 1556779"/>
                  <a:gd name="connsiteY5" fmla="*/ 1268286 h 1687819"/>
                  <a:gd name="connsiteX6" fmla="*/ 544270 w 1556779"/>
                  <a:gd name="connsiteY6" fmla="*/ 545797 h 1687819"/>
                  <a:gd name="connsiteX0" fmla="*/ 544270 w 1556779"/>
                  <a:gd name="connsiteY0" fmla="*/ 545797 h 1688847"/>
                  <a:gd name="connsiteX1" fmla="*/ 4202 w 1556779"/>
                  <a:gd name="connsiteY1" fmla="*/ 366726 h 1688847"/>
                  <a:gd name="connsiteX2" fmla="*/ 718578 w 1556779"/>
                  <a:gd name="connsiteY2" fmla="*/ 14 h 1688847"/>
                  <a:gd name="connsiteX3" fmla="*/ 1556779 w 1556779"/>
                  <a:gd name="connsiteY3" fmla="*/ 838215 h 1688847"/>
                  <a:gd name="connsiteX4" fmla="*/ 728103 w 1556779"/>
                  <a:gd name="connsiteY4" fmla="*/ 1685941 h 1688847"/>
                  <a:gd name="connsiteX5" fmla="*/ 1685 w 1556779"/>
                  <a:gd name="connsiteY5" fmla="*/ 1268286 h 1688847"/>
                  <a:gd name="connsiteX6" fmla="*/ 544270 w 1556779"/>
                  <a:gd name="connsiteY6" fmla="*/ 545797 h 1688847"/>
                  <a:gd name="connsiteX0" fmla="*/ 544032 w 1556541"/>
                  <a:gd name="connsiteY0" fmla="*/ 545797 h 1688847"/>
                  <a:gd name="connsiteX1" fmla="*/ 3964 w 1556541"/>
                  <a:gd name="connsiteY1" fmla="*/ 366726 h 1688847"/>
                  <a:gd name="connsiteX2" fmla="*/ 718340 w 1556541"/>
                  <a:gd name="connsiteY2" fmla="*/ 14 h 1688847"/>
                  <a:gd name="connsiteX3" fmla="*/ 1556541 w 1556541"/>
                  <a:gd name="connsiteY3" fmla="*/ 838215 h 1688847"/>
                  <a:gd name="connsiteX4" fmla="*/ 727865 w 1556541"/>
                  <a:gd name="connsiteY4" fmla="*/ 1685941 h 1688847"/>
                  <a:gd name="connsiteX5" fmla="*/ 1447 w 1556541"/>
                  <a:gd name="connsiteY5" fmla="*/ 1268286 h 1688847"/>
                  <a:gd name="connsiteX6" fmla="*/ 544032 w 1556541"/>
                  <a:gd name="connsiteY6" fmla="*/ 545797 h 1688847"/>
                  <a:gd name="connsiteX0" fmla="*/ 544290 w 1556799"/>
                  <a:gd name="connsiteY0" fmla="*/ 545797 h 1688847"/>
                  <a:gd name="connsiteX1" fmla="*/ 4222 w 1556799"/>
                  <a:gd name="connsiteY1" fmla="*/ 366726 h 1688847"/>
                  <a:gd name="connsiteX2" fmla="*/ 718598 w 1556799"/>
                  <a:gd name="connsiteY2" fmla="*/ 14 h 1688847"/>
                  <a:gd name="connsiteX3" fmla="*/ 1556799 w 1556799"/>
                  <a:gd name="connsiteY3" fmla="*/ 838215 h 1688847"/>
                  <a:gd name="connsiteX4" fmla="*/ 728123 w 1556799"/>
                  <a:gd name="connsiteY4" fmla="*/ 1685941 h 1688847"/>
                  <a:gd name="connsiteX5" fmla="*/ 1705 w 1556799"/>
                  <a:gd name="connsiteY5" fmla="*/ 1268286 h 1688847"/>
                  <a:gd name="connsiteX6" fmla="*/ 544290 w 1556799"/>
                  <a:gd name="connsiteY6" fmla="*/ 545797 h 1688847"/>
                  <a:gd name="connsiteX0" fmla="*/ 544290 w 1556799"/>
                  <a:gd name="connsiteY0" fmla="*/ 545797 h 1688847"/>
                  <a:gd name="connsiteX1" fmla="*/ 4222 w 1556799"/>
                  <a:gd name="connsiteY1" fmla="*/ 366726 h 1688847"/>
                  <a:gd name="connsiteX2" fmla="*/ 718598 w 1556799"/>
                  <a:gd name="connsiteY2" fmla="*/ 14 h 1688847"/>
                  <a:gd name="connsiteX3" fmla="*/ 1556799 w 1556799"/>
                  <a:gd name="connsiteY3" fmla="*/ 838215 h 1688847"/>
                  <a:gd name="connsiteX4" fmla="*/ 728123 w 1556799"/>
                  <a:gd name="connsiteY4" fmla="*/ 1685941 h 1688847"/>
                  <a:gd name="connsiteX5" fmla="*/ 1705 w 1556799"/>
                  <a:gd name="connsiteY5" fmla="*/ 1268286 h 1688847"/>
                  <a:gd name="connsiteX6" fmla="*/ 544290 w 1556799"/>
                  <a:gd name="connsiteY6" fmla="*/ 545797 h 1688847"/>
                  <a:gd name="connsiteX0" fmla="*/ 544290 w 1556799"/>
                  <a:gd name="connsiteY0" fmla="*/ 545797 h 1688847"/>
                  <a:gd name="connsiteX1" fmla="*/ 4222 w 1556799"/>
                  <a:gd name="connsiteY1" fmla="*/ 366726 h 1688847"/>
                  <a:gd name="connsiteX2" fmla="*/ 718598 w 1556799"/>
                  <a:gd name="connsiteY2" fmla="*/ 14 h 1688847"/>
                  <a:gd name="connsiteX3" fmla="*/ 1556799 w 1556799"/>
                  <a:gd name="connsiteY3" fmla="*/ 838215 h 1688847"/>
                  <a:gd name="connsiteX4" fmla="*/ 728123 w 1556799"/>
                  <a:gd name="connsiteY4" fmla="*/ 1685941 h 1688847"/>
                  <a:gd name="connsiteX5" fmla="*/ 1705 w 1556799"/>
                  <a:gd name="connsiteY5" fmla="*/ 1268286 h 1688847"/>
                  <a:gd name="connsiteX6" fmla="*/ 544290 w 1556799"/>
                  <a:gd name="connsiteY6" fmla="*/ 545797 h 1688847"/>
                  <a:gd name="connsiteX0" fmla="*/ 544290 w 1556799"/>
                  <a:gd name="connsiteY0" fmla="*/ 545797 h 1688847"/>
                  <a:gd name="connsiteX1" fmla="*/ 4222 w 1556799"/>
                  <a:gd name="connsiteY1" fmla="*/ 366726 h 1688847"/>
                  <a:gd name="connsiteX2" fmla="*/ 718598 w 1556799"/>
                  <a:gd name="connsiteY2" fmla="*/ 14 h 1688847"/>
                  <a:gd name="connsiteX3" fmla="*/ 1556799 w 1556799"/>
                  <a:gd name="connsiteY3" fmla="*/ 838215 h 1688847"/>
                  <a:gd name="connsiteX4" fmla="*/ 728123 w 1556799"/>
                  <a:gd name="connsiteY4" fmla="*/ 1685941 h 1688847"/>
                  <a:gd name="connsiteX5" fmla="*/ 1705 w 1556799"/>
                  <a:gd name="connsiteY5" fmla="*/ 1268286 h 1688847"/>
                  <a:gd name="connsiteX6" fmla="*/ 544290 w 1556799"/>
                  <a:gd name="connsiteY6" fmla="*/ 545797 h 1688847"/>
                  <a:gd name="connsiteX0" fmla="*/ 544290 w 1556799"/>
                  <a:gd name="connsiteY0" fmla="*/ 545797 h 1688847"/>
                  <a:gd name="connsiteX1" fmla="*/ 4222 w 1556799"/>
                  <a:gd name="connsiteY1" fmla="*/ 366726 h 1688847"/>
                  <a:gd name="connsiteX2" fmla="*/ 718598 w 1556799"/>
                  <a:gd name="connsiteY2" fmla="*/ 14 h 1688847"/>
                  <a:gd name="connsiteX3" fmla="*/ 1556799 w 1556799"/>
                  <a:gd name="connsiteY3" fmla="*/ 838215 h 1688847"/>
                  <a:gd name="connsiteX4" fmla="*/ 728123 w 1556799"/>
                  <a:gd name="connsiteY4" fmla="*/ 1685941 h 1688847"/>
                  <a:gd name="connsiteX5" fmla="*/ 1705 w 1556799"/>
                  <a:gd name="connsiteY5" fmla="*/ 1268286 h 1688847"/>
                  <a:gd name="connsiteX6" fmla="*/ 544290 w 1556799"/>
                  <a:gd name="connsiteY6" fmla="*/ 545797 h 1688847"/>
                  <a:gd name="connsiteX0" fmla="*/ 544290 w 1556799"/>
                  <a:gd name="connsiteY0" fmla="*/ 545797 h 1688847"/>
                  <a:gd name="connsiteX1" fmla="*/ 4222 w 1556799"/>
                  <a:gd name="connsiteY1" fmla="*/ 366726 h 1688847"/>
                  <a:gd name="connsiteX2" fmla="*/ 718598 w 1556799"/>
                  <a:gd name="connsiteY2" fmla="*/ 14 h 1688847"/>
                  <a:gd name="connsiteX3" fmla="*/ 1556799 w 1556799"/>
                  <a:gd name="connsiteY3" fmla="*/ 838215 h 1688847"/>
                  <a:gd name="connsiteX4" fmla="*/ 728123 w 1556799"/>
                  <a:gd name="connsiteY4" fmla="*/ 1685941 h 1688847"/>
                  <a:gd name="connsiteX5" fmla="*/ 1705 w 1556799"/>
                  <a:gd name="connsiteY5" fmla="*/ 1268286 h 1688847"/>
                  <a:gd name="connsiteX6" fmla="*/ 544290 w 1556799"/>
                  <a:gd name="connsiteY6" fmla="*/ 545797 h 1688847"/>
                  <a:gd name="connsiteX0" fmla="*/ 544290 w 1556799"/>
                  <a:gd name="connsiteY0" fmla="*/ 545797 h 1688847"/>
                  <a:gd name="connsiteX1" fmla="*/ 4222 w 1556799"/>
                  <a:gd name="connsiteY1" fmla="*/ 366726 h 1688847"/>
                  <a:gd name="connsiteX2" fmla="*/ 718598 w 1556799"/>
                  <a:gd name="connsiteY2" fmla="*/ 14 h 1688847"/>
                  <a:gd name="connsiteX3" fmla="*/ 1556799 w 1556799"/>
                  <a:gd name="connsiteY3" fmla="*/ 838215 h 1688847"/>
                  <a:gd name="connsiteX4" fmla="*/ 728123 w 1556799"/>
                  <a:gd name="connsiteY4" fmla="*/ 1685941 h 1688847"/>
                  <a:gd name="connsiteX5" fmla="*/ 1705 w 1556799"/>
                  <a:gd name="connsiteY5" fmla="*/ 1268286 h 1688847"/>
                  <a:gd name="connsiteX6" fmla="*/ 544290 w 1556799"/>
                  <a:gd name="connsiteY6" fmla="*/ 545797 h 1688847"/>
                  <a:gd name="connsiteX0" fmla="*/ 544290 w 1556799"/>
                  <a:gd name="connsiteY0" fmla="*/ 545797 h 1688847"/>
                  <a:gd name="connsiteX1" fmla="*/ 4222 w 1556799"/>
                  <a:gd name="connsiteY1" fmla="*/ 366726 h 1688847"/>
                  <a:gd name="connsiteX2" fmla="*/ 718598 w 1556799"/>
                  <a:gd name="connsiteY2" fmla="*/ 14 h 1688847"/>
                  <a:gd name="connsiteX3" fmla="*/ 1556799 w 1556799"/>
                  <a:gd name="connsiteY3" fmla="*/ 838215 h 1688847"/>
                  <a:gd name="connsiteX4" fmla="*/ 728123 w 1556799"/>
                  <a:gd name="connsiteY4" fmla="*/ 1685941 h 1688847"/>
                  <a:gd name="connsiteX5" fmla="*/ 1705 w 1556799"/>
                  <a:gd name="connsiteY5" fmla="*/ 1268286 h 1688847"/>
                  <a:gd name="connsiteX6" fmla="*/ 544290 w 1556799"/>
                  <a:gd name="connsiteY6" fmla="*/ 545797 h 1688847"/>
                  <a:gd name="connsiteX0" fmla="*/ 544290 w 1556799"/>
                  <a:gd name="connsiteY0" fmla="*/ 545797 h 1688847"/>
                  <a:gd name="connsiteX1" fmla="*/ 4222 w 1556799"/>
                  <a:gd name="connsiteY1" fmla="*/ 366726 h 1688847"/>
                  <a:gd name="connsiteX2" fmla="*/ 718598 w 1556799"/>
                  <a:gd name="connsiteY2" fmla="*/ 14 h 1688847"/>
                  <a:gd name="connsiteX3" fmla="*/ 1556799 w 1556799"/>
                  <a:gd name="connsiteY3" fmla="*/ 838215 h 1688847"/>
                  <a:gd name="connsiteX4" fmla="*/ 728123 w 1556799"/>
                  <a:gd name="connsiteY4" fmla="*/ 1685941 h 1688847"/>
                  <a:gd name="connsiteX5" fmla="*/ 1705 w 1556799"/>
                  <a:gd name="connsiteY5" fmla="*/ 1268286 h 1688847"/>
                  <a:gd name="connsiteX6" fmla="*/ 544290 w 1556799"/>
                  <a:gd name="connsiteY6" fmla="*/ 545797 h 1688847"/>
                  <a:gd name="connsiteX0" fmla="*/ 544290 w 1557030"/>
                  <a:gd name="connsiteY0" fmla="*/ 545797 h 1688847"/>
                  <a:gd name="connsiteX1" fmla="*/ 4222 w 1557030"/>
                  <a:gd name="connsiteY1" fmla="*/ 366726 h 1688847"/>
                  <a:gd name="connsiteX2" fmla="*/ 718598 w 1557030"/>
                  <a:gd name="connsiteY2" fmla="*/ 14 h 1688847"/>
                  <a:gd name="connsiteX3" fmla="*/ 1556799 w 1557030"/>
                  <a:gd name="connsiteY3" fmla="*/ 838215 h 1688847"/>
                  <a:gd name="connsiteX4" fmla="*/ 728123 w 1557030"/>
                  <a:gd name="connsiteY4" fmla="*/ 1685941 h 1688847"/>
                  <a:gd name="connsiteX5" fmla="*/ 1705 w 1557030"/>
                  <a:gd name="connsiteY5" fmla="*/ 1268286 h 1688847"/>
                  <a:gd name="connsiteX6" fmla="*/ 544290 w 1557030"/>
                  <a:gd name="connsiteY6" fmla="*/ 545797 h 1688847"/>
                  <a:gd name="connsiteX0" fmla="*/ 544290 w 1557035"/>
                  <a:gd name="connsiteY0" fmla="*/ 545797 h 1688847"/>
                  <a:gd name="connsiteX1" fmla="*/ 4222 w 1557035"/>
                  <a:gd name="connsiteY1" fmla="*/ 366726 h 1688847"/>
                  <a:gd name="connsiteX2" fmla="*/ 718598 w 1557035"/>
                  <a:gd name="connsiteY2" fmla="*/ 14 h 1688847"/>
                  <a:gd name="connsiteX3" fmla="*/ 1556799 w 1557035"/>
                  <a:gd name="connsiteY3" fmla="*/ 838215 h 1688847"/>
                  <a:gd name="connsiteX4" fmla="*/ 728123 w 1557035"/>
                  <a:gd name="connsiteY4" fmla="*/ 1685941 h 1688847"/>
                  <a:gd name="connsiteX5" fmla="*/ 1705 w 1557035"/>
                  <a:gd name="connsiteY5" fmla="*/ 1268286 h 1688847"/>
                  <a:gd name="connsiteX6" fmla="*/ 544290 w 1557035"/>
                  <a:gd name="connsiteY6" fmla="*/ 545797 h 1688847"/>
                  <a:gd name="connsiteX0" fmla="*/ 544290 w 1556799"/>
                  <a:gd name="connsiteY0" fmla="*/ 545797 h 1688847"/>
                  <a:gd name="connsiteX1" fmla="*/ 4222 w 1556799"/>
                  <a:gd name="connsiteY1" fmla="*/ 366726 h 1688847"/>
                  <a:gd name="connsiteX2" fmla="*/ 718598 w 1556799"/>
                  <a:gd name="connsiteY2" fmla="*/ 14 h 1688847"/>
                  <a:gd name="connsiteX3" fmla="*/ 1556799 w 1556799"/>
                  <a:gd name="connsiteY3" fmla="*/ 838215 h 1688847"/>
                  <a:gd name="connsiteX4" fmla="*/ 728123 w 1556799"/>
                  <a:gd name="connsiteY4" fmla="*/ 1685941 h 1688847"/>
                  <a:gd name="connsiteX5" fmla="*/ 1705 w 1556799"/>
                  <a:gd name="connsiteY5" fmla="*/ 1268286 h 1688847"/>
                  <a:gd name="connsiteX6" fmla="*/ 544290 w 1556799"/>
                  <a:gd name="connsiteY6" fmla="*/ 545797 h 1688847"/>
                  <a:gd name="connsiteX0" fmla="*/ 544290 w 1556799"/>
                  <a:gd name="connsiteY0" fmla="*/ 545797 h 1688847"/>
                  <a:gd name="connsiteX1" fmla="*/ 4222 w 1556799"/>
                  <a:gd name="connsiteY1" fmla="*/ 366726 h 1688847"/>
                  <a:gd name="connsiteX2" fmla="*/ 718598 w 1556799"/>
                  <a:gd name="connsiteY2" fmla="*/ 14 h 1688847"/>
                  <a:gd name="connsiteX3" fmla="*/ 1556799 w 1556799"/>
                  <a:gd name="connsiteY3" fmla="*/ 838215 h 1688847"/>
                  <a:gd name="connsiteX4" fmla="*/ 728123 w 1556799"/>
                  <a:gd name="connsiteY4" fmla="*/ 1685941 h 1688847"/>
                  <a:gd name="connsiteX5" fmla="*/ 1705 w 1556799"/>
                  <a:gd name="connsiteY5" fmla="*/ 1268286 h 1688847"/>
                  <a:gd name="connsiteX6" fmla="*/ 544290 w 1556799"/>
                  <a:gd name="connsiteY6" fmla="*/ 545797 h 1688847"/>
                  <a:gd name="connsiteX0" fmla="*/ 562202 w 1574711"/>
                  <a:gd name="connsiteY0" fmla="*/ 545797 h 1688908"/>
                  <a:gd name="connsiteX1" fmla="*/ 22134 w 1574711"/>
                  <a:gd name="connsiteY1" fmla="*/ 366726 h 1688908"/>
                  <a:gd name="connsiteX2" fmla="*/ 736510 w 1574711"/>
                  <a:gd name="connsiteY2" fmla="*/ 14 h 1688908"/>
                  <a:gd name="connsiteX3" fmla="*/ 1574711 w 1574711"/>
                  <a:gd name="connsiteY3" fmla="*/ 838215 h 1688908"/>
                  <a:gd name="connsiteX4" fmla="*/ 746035 w 1574711"/>
                  <a:gd name="connsiteY4" fmla="*/ 1685941 h 1688908"/>
                  <a:gd name="connsiteX5" fmla="*/ 1644 w 1574711"/>
                  <a:gd name="connsiteY5" fmla="*/ 1271318 h 1688908"/>
                  <a:gd name="connsiteX6" fmla="*/ 562202 w 1574711"/>
                  <a:gd name="connsiteY6" fmla="*/ 545797 h 1688908"/>
                  <a:gd name="connsiteX0" fmla="*/ 562202 w 1574711"/>
                  <a:gd name="connsiteY0" fmla="*/ 545797 h 1688849"/>
                  <a:gd name="connsiteX1" fmla="*/ 22134 w 1574711"/>
                  <a:gd name="connsiteY1" fmla="*/ 366726 h 1688849"/>
                  <a:gd name="connsiteX2" fmla="*/ 736510 w 1574711"/>
                  <a:gd name="connsiteY2" fmla="*/ 14 h 1688849"/>
                  <a:gd name="connsiteX3" fmla="*/ 1574711 w 1574711"/>
                  <a:gd name="connsiteY3" fmla="*/ 838215 h 1688849"/>
                  <a:gd name="connsiteX4" fmla="*/ 746035 w 1574711"/>
                  <a:gd name="connsiteY4" fmla="*/ 1685941 h 1688849"/>
                  <a:gd name="connsiteX5" fmla="*/ 1644 w 1574711"/>
                  <a:gd name="connsiteY5" fmla="*/ 1271318 h 1688849"/>
                  <a:gd name="connsiteX6" fmla="*/ 562202 w 1574711"/>
                  <a:gd name="connsiteY6" fmla="*/ 545797 h 1688849"/>
                  <a:gd name="connsiteX0" fmla="*/ 562202 w 1574711"/>
                  <a:gd name="connsiteY0" fmla="*/ 545797 h 1689509"/>
                  <a:gd name="connsiteX1" fmla="*/ 22134 w 1574711"/>
                  <a:gd name="connsiteY1" fmla="*/ 366726 h 1689509"/>
                  <a:gd name="connsiteX2" fmla="*/ 736510 w 1574711"/>
                  <a:gd name="connsiteY2" fmla="*/ 14 h 1689509"/>
                  <a:gd name="connsiteX3" fmla="*/ 1574711 w 1574711"/>
                  <a:gd name="connsiteY3" fmla="*/ 838215 h 1689509"/>
                  <a:gd name="connsiteX4" fmla="*/ 746035 w 1574711"/>
                  <a:gd name="connsiteY4" fmla="*/ 1685941 h 1689509"/>
                  <a:gd name="connsiteX5" fmla="*/ 1644 w 1574711"/>
                  <a:gd name="connsiteY5" fmla="*/ 1271318 h 1689509"/>
                  <a:gd name="connsiteX6" fmla="*/ 562202 w 1574711"/>
                  <a:gd name="connsiteY6" fmla="*/ 545797 h 1689509"/>
                  <a:gd name="connsiteX0" fmla="*/ 562202 w 1574711"/>
                  <a:gd name="connsiteY0" fmla="*/ 545797 h 1689578"/>
                  <a:gd name="connsiteX1" fmla="*/ 22134 w 1574711"/>
                  <a:gd name="connsiteY1" fmla="*/ 366726 h 1689578"/>
                  <a:gd name="connsiteX2" fmla="*/ 736510 w 1574711"/>
                  <a:gd name="connsiteY2" fmla="*/ 14 h 1689578"/>
                  <a:gd name="connsiteX3" fmla="*/ 1574711 w 1574711"/>
                  <a:gd name="connsiteY3" fmla="*/ 838215 h 1689578"/>
                  <a:gd name="connsiteX4" fmla="*/ 746035 w 1574711"/>
                  <a:gd name="connsiteY4" fmla="*/ 1685941 h 1689578"/>
                  <a:gd name="connsiteX5" fmla="*/ 1644 w 1574711"/>
                  <a:gd name="connsiteY5" fmla="*/ 1271318 h 1689578"/>
                  <a:gd name="connsiteX6" fmla="*/ 562202 w 1574711"/>
                  <a:gd name="connsiteY6" fmla="*/ 545797 h 1689578"/>
                  <a:gd name="connsiteX0" fmla="*/ 562202 w 1574711"/>
                  <a:gd name="connsiteY0" fmla="*/ 545797 h 1689800"/>
                  <a:gd name="connsiteX1" fmla="*/ 22134 w 1574711"/>
                  <a:gd name="connsiteY1" fmla="*/ 366726 h 1689800"/>
                  <a:gd name="connsiteX2" fmla="*/ 736510 w 1574711"/>
                  <a:gd name="connsiteY2" fmla="*/ 14 h 1689800"/>
                  <a:gd name="connsiteX3" fmla="*/ 1574711 w 1574711"/>
                  <a:gd name="connsiteY3" fmla="*/ 838215 h 1689800"/>
                  <a:gd name="connsiteX4" fmla="*/ 746035 w 1574711"/>
                  <a:gd name="connsiteY4" fmla="*/ 1685941 h 1689800"/>
                  <a:gd name="connsiteX5" fmla="*/ 1644 w 1574711"/>
                  <a:gd name="connsiteY5" fmla="*/ 1271318 h 1689800"/>
                  <a:gd name="connsiteX6" fmla="*/ 562202 w 1574711"/>
                  <a:gd name="connsiteY6" fmla="*/ 545797 h 1689800"/>
                  <a:gd name="connsiteX0" fmla="*/ 562202 w 1574711"/>
                  <a:gd name="connsiteY0" fmla="*/ 545797 h 1689800"/>
                  <a:gd name="connsiteX1" fmla="*/ 22134 w 1574711"/>
                  <a:gd name="connsiteY1" fmla="*/ 366726 h 1689800"/>
                  <a:gd name="connsiteX2" fmla="*/ 736510 w 1574711"/>
                  <a:gd name="connsiteY2" fmla="*/ 14 h 1689800"/>
                  <a:gd name="connsiteX3" fmla="*/ 1574711 w 1574711"/>
                  <a:gd name="connsiteY3" fmla="*/ 838215 h 1689800"/>
                  <a:gd name="connsiteX4" fmla="*/ 746035 w 1574711"/>
                  <a:gd name="connsiteY4" fmla="*/ 1685941 h 1689800"/>
                  <a:gd name="connsiteX5" fmla="*/ 1644 w 1574711"/>
                  <a:gd name="connsiteY5" fmla="*/ 1271318 h 1689800"/>
                  <a:gd name="connsiteX6" fmla="*/ 562202 w 1574711"/>
                  <a:gd name="connsiteY6" fmla="*/ 545797 h 168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4711" h="1689800">
                    <a:moveTo>
                      <a:pt x="562202" y="545797"/>
                    </a:moveTo>
                    <a:cubicBezTo>
                      <a:pt x="565617" y="395032"/>
                      <a:pt x="267291" y="163148"/>
                      <a:pt x="22134" y="366726"/>
                    </a:cubicBezTo>
                    <a:cubicBezTo>
                      <a:pt x="138021" y="217501"/>
                      <a:pt x="368209" y="2396"/>
                      <a:pt x="736510" y="14"/>
                    </a:cubicBezTo>
                    <a:cubicBezTo>
                      <a:pt x="1104811" y="-2368"/>
                      <a:pt x="1555661" y="294326"/>
                      <a:pt x="1574711" y="838215"/>
                    </a:cubicBezTo>
                    <a:cubicBezTo>
                      <a:pt x="1510010" y="1583197"/>
                      <a:pt x="944563" y="1677476"/>
                      <a:pt x="746035" y="1685941"/>
                    </a:cubicBezTo>
                    <a:cubicBezTo>
                      <a:pt x="540319" y="1711992"/>
                      <a:pt x="176659" y="1609703"/>
                      <a:pt x="1644" y="1271318"/>
                    </a:cubicBezTo>
                    <a:cubicBezTo>
                      <a:pt x="-35186" y="1048750"/>
                      <a:pt x="558787" y="696562"/>
                      <a:pt x="562202" y="545797"/>
                    </a:cubicBezTo>
                    <a:close/>
                  </a:path>
                </a:pathLst>
              </a:custGeom>
              <a:solidFill>
                <a:srgbClr val="FF7300"/>
              </a:solidFill>
              <a:ln>
                <a:noFill/>
              </a:ln>
              <a:effectLst>
                <a:innerShdw blurRad="165100" dist="63500" dir="20400000">
                  <a:prstClr val="black">
                    <a:alpha val="2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5" name="空心弧 1094"/>
              <p:cNvSpPr/>
              <p:nvPr/>
            </p:nvSpPr>
            <p:spPr>
              <a:xfrm rot="9341203">
                <a:off x="4114357" y="3097445"/>
                <a:ext cx="1879600" cy="1879600"/>
              </a:xfrm>
              <a:prstGeom prst="blockArc">
                <a:avLst>
                  <a:gd name="adj1" fmla="val 3262256"/>
                  <a:gd name="adj2" fmla="val 21455279"/>
                  <a:gd name="adj3" fmla="val 4634"/>
                </a:avLst>
              </a:prstGeom>
              <a:gradFill flip="none" rotWithShape="1">
                <a:gsLst>
                  <a:gs pos="58000">
                    <a:srgbClr val="D8D8D8">
                      <a:alpha val="19000"/>
                    </a:srgbClr>
                  </a:gs>
                  <a:gs pos="0">
                    <a:srgbClr val="D7D7D7"/>
                  </a:gs>
                  <a:gs pos="100000">
                    <a:schemeClr val="bg1">
                      <a:lumMod val="85000"/>
                      <a:alpha val="20000"/>
                    </a:schemeClr>
                  </a:gs>
                </a:gsLst>
                <a:lin ang="126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6" name="文本框 1095"/>
              <p:cNvSpPr txBox="1"/>
              <p:nvPr/>
            </p:nvSpPr>
            <p:spPr>
              <a:xfrm>
                <a:off x="3954212" y="2553925"/>
                <a:ext cx="2768600" cy="3016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9000" b="1" dirty="0">
                    <a:solidFill>
                      <a:srgbClr val="D6D6D6"/>
                    </a:solidFill>
                    <a:effectLst>
                      <a:outerShdw blurRad="50800" dist="38100" algn="l" rotWithShape="0">
                        <a:prstClr val="black">
                          <a:alpha val="40000"/>
                        </a:prstClr>
                      </a:outerShdw>
                    </a:effectLst>
                    <a:latin typeface="EucrosiaUPC" panose="02020603050405020304" pitchFamily="18" charset="-34"/>
                    <a:ea typeface="GungsuhChe" panose="02030609000101010101" pitchFamily="49" charset="-127"/>
                    <a:cs typeface="EucrosiaUPC" panose="02020603050405020304" pitchFamily="18" charset="-34"/>
                  </a:rPr>
                  <a:t>2</a:t>
                </a:r>
                <a:endParaRPr lang="zh-CN" altLang="en-US" sz="19000" b="1" dirty="0">
                  <a:solidFill>
                    <a:srgbClr val="D6D6D6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EucrosiaUPC" panose="02020603050405020304" pitchFamily="18" charset="-34"/>
                  <a:ea typeface="GungsuhChe" panose="02030609000101010101" pitchFamily="49" charset="-127"/>
                  <a:cs typeface="EucrosiaUPC" panose="02020603050405020304" pitchFamily="18" charset="-34"/>
                </a:endParaRPr>
              </a:p>
            </p:txBody>
          </p:sp>
        </p:grpSp>
        <p:sp>
          <p:nvSpPr>
            <p:cNvPr id="1100" name="文本框 1099"/>
            <p:cNvSpPr txBox="1"/>
            <p:nvPr/>
          </p:nvSpPr>
          <p:spPr>
            <a:xfrm>
              <a:off x="3502261" y="2101293"/>
              <a:ext cx="1661993" cy="70788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+mj-ea"/>
                  <a:ea typeface="+mj-ea"/>
                </a:rPr>
                <a:t>章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495506" y="1823520"/>
            <a:ext cx="2768600" cy="3016210"/>
            <a:chOff x="4495506" y="1823520"/>
            <a:chExt cx="2768600" cy="3016210"/>
          </a:xfrm>
        </p:grpSpPr>
        <p:grpSp>
          <p:nvGrpSpPr>
            <p:cNvPr id="1088" name="组合 1087"/>
            <p:cNvGrpSpPr/>
            <p:nvPr/>
          </p:nvGrpSpPr>
          <p:grpSpPr>
            <a:xfrm>
              <a:off x="4495506" y="1823520"/>
              <a:ext cx="2768600" cy="3016210"/>
              <a:chOff x="3908919" y="2529913"/>
              <a:chExt cx="2768600" cy="3016210"/>
            </a:xfrm>
          </p:grpSpPr>
          <p:sp>
            <p:nvSpPr>
              <p:cNvPr id="1089" name="椭圆 2638"/>
              <p:cNvSpPr/>
              <p:nvPr/>
            </p:nvSpPr>
            <p:spPr>
              <a:xfrm>
                <a:off x="4336595" y="3189501"/>
                <a:ext cx="1552577" cy="1686913"/>
              </a:xfrm>
              <a:custGeom>
                <a:avLst/>
                <a:gdLst>
                  <a:gd name="connsiteX0" fmla="*/ 0 w 1676402"/>
                  <a:gd name="connsiteY0" fmla="*/ 838201 h 1676402"/>
                  <a:gd name="connsiteX1" fmla="*/ 838201 w 1676402"/>
                  <a:gd name="connsiteY1" fmla="*/ 0 h 1676402"/>
                  <a:gd name="connsiteX2" fmla="*/ 1676402 w 1676402"/>
                  <a:gd name="connsiteY2" fmla="*/ 838201 h 1676402"/>
                  <a:gd name="connsiteX3" fmla="*/ 838201 w 1676402"/>
                  <a:gd name="connsiteY3" fmla="*/ 1676402 h 1676402"/>
                  <a:gd name="connsiteX4" fmla="*/ 0 w 1676402"/>
                  <a:gd name="connsiteY4" fmla="*/ 838201 h 1676402"/>
                  <a:gd name="connsiteX0" fmla="*/ 64910 w 1741312"/>
                  <a:gd name="connsiteY0" fmla="*/ 844393 h 1682594"/>
                  <a:gd name="connsiteX1" fmla="*/ 150635 w 1741312"/>
                  <a:gd name="connsiteY1" fmla="*/ 482442 h 1682594"/>
                  <a:gd name="connsiteX2" fmla="*/ 903111 w 1741312"/>
                  <a:gd name="connsiteY2" fmla="*/ 6192 h 1682594"/>
                  <a:gd name="connsiteX3" fmla="*/ 1741312 w 1741312"/>
                  <a:gd name="connsiteY3" fmla="*/ 844393 h 1682594"/>
                  <a:gd name="connsiteX4" fmla="*/ 903111 w 1741312"/>
                  <a:gd name="connsiteY4" fmla="*/ 1682594 h 1682594"/>
                  <a:gd name="connsiteX5" fmla="*/ 64910 w 1741312"/>
                  <a:gd name="connsiteY5" fmla="*/ 844393 h 1682594"/>
                  <a:gd name="connsiteX0" fmla="*/ 23464 w 1699866"/>
                  <a:gd name="connsiteY0" fmla="*/ 844393 h 1682594"/>
                  <a:gd name="connsiteX1" fmla="*/ 109189 w 1699866"/>
                  <a:gd name="connsiteY1" fmla="*/ 482442 h 1682594"/>
                  <a:gd name="connsiteX2" fmla="*/ 861665 w 1699866"/>
                  <a:gd name="connsiteY2" fmla="*/ 6192 h 1682594"/>
                  <a:gd name="connsiteX3" fmla="*/ 1699866 w 1699866"/>
                  <a:gd name="connsiteY3" fmla="*/ 844393 h 1682594"/>
                  <a:gd name="connsiteX4" fmla="*/ 861665 w 1699866"/>
                  <a:gd name="connsiteY4" fmla="*/ 1682594 h 1682594"/>
                  <a:gd name="connsiteX5" fmla="*/ 23464 w 1699866"/>
                  <a:gd name="connsiteY5" fmla="*/ 844393 h 1682594"/>
                  <a:gd name="connsiteX0" fmla="*/ 23464 w 1699866"/>
                  <a:gd name="connsiteY0" fmla="*/ 844393 h 1696077"/>
                  <a:gd name="connsiteX1" fmla="*/ 109189 w 1699866"/>
                  <a:gd name="connsiteY1" fmla="*/ 482442 h 1696077"/>
                  <a:gd name="connsiteX2" fmla="*/ 861665 w 1699866"/>
                  <a:gd name="connsiteY2" fmla="*/ 6192 h 1696077"/>
                  <a:gd name="connsiteX3" fmla="*/ 1699866 w 1699866"/>
                  <a:gd name="connsiteY3" fmla="*/ 844393 h 1696077"/>
                  <a:gd name="connsiteX4" fmla="*/ 861665 w 1699866"/>
                  <a:gd name="connsiteY4" fmla="*/ 1682594 h 1696077"/>
                  <a:gd name="connsiteX5" fmla="*/ 166339 w 1699866"/>
                  <a:gd name="connsiteY5" fmla="*/ 1325405 h 1696077"/>
                  <a:gd name="connsiteX6" fmla="*/ 23464 w 1699866"/>
                  <a:gd name="connsiteY6" fmla="*/ 844393 h 1696077"/>
                  <a:gd name="connsiteX0" fmla="*/ 23464 w 1699866"/>
                  <a:gd name="connsiteY0" fmla="*/ 844393 h 1696077"/>
                  <a:gd name="connsiteX1" fmla="*/ 109189 w 1699866"/>
                  <a:gd name="connsiteY1" fmla="*/ 482442 h 1696077"/>
                  <a:gd name="connsiteX2" fmla="*/ 861665 w 1699866"/>
                  <a:gd name="connsiteY2" fmla="*/ 6192 h 1696077"/>
                  <a:gd name="connsiteX3" fmla="*/ 1699866 w 1699866"/>
                  <a:gd name="connsiteY3" fmla="*/ 844393 h 1696077"/>
                  <a:gd name="connsiteX4" fmla="*/ 861665 w 1699866"/>
                  <a:gd name="connsiteY4" fmla="*/ 1682594 h 1696077"/>
                  <a:gd name="connsiteX5" fmla="*/ 166339 w 1699866"/>
                  <a:gd name="connsiteY5" fmla="*/ 1325405 h 1696077"/>
                  <a:gd name="connsiteX6" fmla="*/ 23464 w 1699866"/>
                  <a:gd name="connsiteY6" fmla="*/ 844393 h 1696077"/>
                  <a:gd name="connsiteX0" fmla="*/ 204788 w 1590677"/>
                  <a:gd name="connsiteY0" fmla="*/ 844393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04788 w 1590677"/>
                  <a:gd name="connsiteY6" fmla="*/ 844393 h 1696077"/>
                  <a:gd name="connsiteX0" fmla="*/ 271463 w 1590677"/>
                  <a:gd name="connsiteY0" fmla="*/ 739618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71463 w 1590677"/>
                  <a:gd name="connsiteY6" fmla="*/ 739618 h 1696077"/>
                  <a:gd name="connsiteX0" fmla="*/ 271463 w 1590677"/>
                  <a:gd name="connsiteY0" fmla="*/ 739618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71463 w 1590677"/>
                  <a:gd name="connsiteY6" fmla="*/ 739618 h 1696077"/>
                  <a:gd name="connsiteX0" fmla="*/ 271463 w 1590677"/>
                  <a:gd name="connsiteY0" fmla="*/ 739618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71463 w 1590677"/>
                  <a:gd name="connsiteY6" fmla="*/ 739618 h 1696077"/>
                  <a:gd name="connsiteX0" fmla="*/ 280988 w 1590677"/>
                  <a:gd name="connsiteY0" fmla="*/ 734855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80988 w 1590677"/>
                  <a:gd name="connsiteY6" fmla="*/ 734855 h 1696077"/>
                  <a:gd name="connsiteX0" fmla="*/ 280988 w 1590677"/>
                  <a:gd name="connsiteY0" fmla="*/ 734855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80988 w 1590677"/>
                  <a:gd name="connsiteY6" fmla="*/ 734855 h 1696077"/>
                  <a:gd name="connsiteX0" fmla="*/ 280988 w 1590677"/>
                  <a:gd name="connsiteY0" fmla="*/ 734855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80988 w 1590677"/>
                  <a:gd name="connsiteY6" fmla="*/ 734855 h 1696077"/>
                  <a:gd name="connsiteX0" fmla="*/ 280988 w 1590677"/>
                  <a:gd name="connsiteY0" fmla="*/ 734855 h 1685484"/>
                  <a:gd name="connsiteX1" fmla="*/ 0 w 1590677"/>
                  <a:gd name="connsiteY1" fmla="*/ 482442 h 1685484"/>
                  <a:gd name="connsiteX2" fmla="*/ 752476 w 1590677"/>
                  <a:gd name="connsiteY2" fmla="*/ 6192 h 1685484"/>
                  <a:gd name="connsiteX3" fmla="*/ 1590677 w 1590677"/>
                  <a:gd name="connsiteY3" fmla="*/ 844393 h 1685484"/>
                  <a:gd name="connsiteX4" fmla="*/ 752476 w 1590677"/>
                  <a:gd name="connsiteY4" fmla="*/ 1682594 h 1685484"/>
                  <a:gd name="connsiteX5" fmla="*/ 57150 w 1590677"/>
                  <a:gd name="connsiteY5" fmla="*/ 1325405 h 1685484"/>
                  <a:gd name="connsiteX6" fmla="*/ 280988 w 1590677"/>
                  <a:gd name="connsiteY6" fmla="*/ 734855 h 1685484"/>
                  <a:gd name="connsiteX0" fmla="*/ 280988 w 1590677"/>
                  <a:gd name="connsiteY0" fmla="*/ 734855 h 1685180"/>
                  <a:gd name="connsiteX1" fmla="*/ 0 w 1590677"/>
                  <a:gd name="connsiteY1" fmla="*/ 482442 h 1685180"/>
                  <a:gd name="connsiteX2" fmla="*/ 752476 w 1590677"/>
                  <a:gd name="connsiteY2" fmla="*/ 6192 h 1685180"/>
                  <a:gd name="connsiteX3" fmla="*/ 1590677 w 1590677"/>
                  <a:gd name="connsiteY3" fmla="*/ 844393 h 1685180"/>
                  <a:gd name="connsiteX4" fmla="*/ 752476 w 1590677"/>
                  <a:gd name="connsiteY4" fmla="*/ 1682594 h 1685180"/>
                  <a:gd name="connsiteX5" fmla="*/ 57150 w 1590677"/>
                  <a:gd name="connsiteY5" fmla="*/ 1325405 h 1685180"/>
                  <a:gd name="connsiteX6" fmla="*/ 280988 w 1590677"/>
                  <a:gd name="connsiteY6" fmla="*/ 734855 h 1685180"/>
                  <a:gd name="connsiteX0" fmla="*/ 280988 w 1590677"/>
                  <a:gd name="connsiteY0" fmla="*/ 734855 h 1694985"/>
                  <a:gd name="connsiteX1" fmla="*/ 0 w 1590677"/>
                  <a:gd name="connsiteY1" fmla="*/ 482442 h 1694985"/>
                  <a:gd name="connsiteX2" fmla="*/ 752476 w 1590677"/>
                  <a:gd name="connsiteY2" fmla="*/ 6192 h 1694985"/>
                  <a:gd name="connsiteX3" fmla="*/ 1590677 w 1590677"/>
                  <a:gd name="connsiteY3" fmla="*/ 844393 h 1694985"/>
                  <a:gd name="connsiteX4" fmla="*/ 752476 w 1590677"/>
                  <a:gd name="connsiteY4" fmla="*/ 1682594 h 1694985"/>
                  <a:gd name="connsiteX5" fmla="*/ 57150 w 1590677"/>
                  <a:gd name="connsiteY5" fmla="*/ 1325405 h 1694985"/>
                  <a:gd name="connsiteX6" fmla="*/ 280988 w 1590677"/>
                  <a:gd name="connsiteY6" fmla="*/ 734855 h 1694985"/>
                  <a:gd name="connsiteX0" fmla="*/ 280988 w 1590677"/>
                  <a:gd name="connsiteY0" fmla="*/ 734855 h 1694985"/>
                  <a:gd name="connsiteX1" fmla="*/ 0 w 1590677"/>
                  <a:gd name="connsiteY1" fmla="*/ 482442 h 1694985"/>
                  <a:gd name="connsiteX2" fmla="*/ 752476 w 1590677"/>
                  <a:gd name="connsiteY2" fmla="*/ 6192 h 1694985"/>
                  <a:gd name="connsiteX3" fmla="*/ 1590677 w 1590677"/>
                  <a:gd name="connsiteY3" fmla="*/ 844393 h 1694985"/>
                  <a:gd name="connsiteX4" fmla="*/ 752476 w 1590677"/>
                  <a:gd name="connsiteY4" fmla="*/ 1682594 h 1694985"/>
                  <a:gd name="connsiteX5" fmla="*/ 57150 w 1590677"/>
                  <a:gd name="connsiteY5" fmla="*/ 1325405 h 1694985"/>
                  <a:gd name="connsiteX6" fmla="*/ 280988 w 1590677"/>
                  <a:gd name="connsiteY6" fmla="*/ 734855 h 1694985"/>
                  <a:gd name="connsiteX0" fmla="*/ 280988 w 1590677"/>
                  <a:gd name="connsiteY0" fmla="*/ 734855 h 1682639"/>
                  <a:gd name="connsiteX1" fmla="*/ 0 w 1590677"/>
                  <a:gd name="connsiteY1" fmla="*/ 482442 h 1682639"/>
                  <a:gd name="connsiteX2" fmla="*/ 752476 w 1590677"/>
                  <a:gd name="connsiteY2" fmla="*/ 6192 h 1682639"/>
                  <a:gd name="connsiteX3" fmla="*/ 1590677 w 1590677"/>
                  <a:gd name="connsiteY3" fmla="*/ 844393 h 1682639"/>
                  <a:gd name="connsiteX4" fmla="*/ 752476 w 1590677"/>
                  <a:gd name="connsiteY4" fmla="*/ 1682594 h 1682639"/>
                  <a:gd name="connsiteX5" fmla="*/ 57150 w 1590677"/>
                  <a:gd name="connsiteY5" fmla="*/ 1325405 h 1682639"/>
                  <a:gd name="connsiteX6" fmla="*/ 280988 w 1590677"/>
                  <a:gd name="connsiteY6" fmla="*/ 734855 h 1682639"/>
                  <a:gd name="connsiteX0" fmla="*/ 280988 w 1590677"/>
                  <a:gd name="connsiteY0" fmla="*/ 734855 h 1682715"/>
                  <a:gd name="connsiteX1" fmla="*/ 0 w 1590677"/>
                  <a:gd name="connsiteY1" fmla="*/ 482442 h 1682715"/>
                  <a:gd name="connsiteX2" fmla="*/ 752476 w 1590677"/>
                  <a:gd name="connsiteY2" fmla="*/ 6192 h 1682715"/>
                  <a:gd name="connsiteX3" fmla="*/ 1590677 w 1590677"/>
                  <a:gd name="connsiteY3" fmla="*/ 844393 h 1682715"/>
                  <a:gd name="connsiteX4" fmla="*/ 752476 w 1590677"/>
                  <a:gd name="connsiteY4" fmla="*/ 1682594 h 1682715"/>
                  <a:gd name="connsiteX5" fmla="*/ 57150 w 1590677"/>
                  <a:gd name="connsiteY5" fmla="*/ 1325405 h 1682715"/>
                  <a:gd name="connsiteX6" fmla="*/ 280988 w 1590677"/>
                  <a:gd name="connsiteY6" fmla="*/ 734855 h 1682715"/>
                  <a:gd name="connsiteX0" fmla="*/ 280988 w 1590677"/>
                  <a:gd name="connsiteY0" fmla="*/ 734855 h 1682715"/>
                  <a:gd name="connsiteX1" fmla="*/ 0 w 1590677"/>
                  <a:gd name="connsiteY1" fmla="*/ 482442 h 1682715"/>
                  <a:gd name="connsiteX2" fmla="*/ 752476 w 1590677"/>
                  <a:gd name="connsiteY2" fmla="*/ 6192 h 1682715"/>
                  <a:gd name="connsiteX3" fmla="*/ 1590677 w 1590677"/>
                  <a:gd name="connsiteY3" fmla="*/ 844393 h 1682715"/>
                  <a:gd name="connsiteX4" fmla="*/ 752476 w 1590677"/>
                  <a:gd name="connsiteY4" fmla="*/ 1682594 h 1682715"/>
                  <a:gd name="connsiteX5" fmla="*/ 57150 w 1590677"/>
                  <a:gd name="connsiteY5" fmla="*/ 1325405 h 1682715"/>
                  <a:gd name="connsiteX6" fmla="*/ 280988 w 1590677"/>
                  <a:gd name="connsiteY6" fmla="*/ 734855 h 1682715"/>
                  <a:gd name="connsiteX0" fmla="*/ 280988 w 1590677"/>
                  <a:gd name="connsiteY0" fmla="*/ 729651 h 1677511"/>
                  <a:gd name="connsiteX1" fmla="*/ 0 w 1590677"/>
                  <a:gd name="connsiteY1" fmla="*/ 477238 h 1677511"/>
                  <a:gd name="connsiteX2" fmla="*/ 752476 w 1590677"/>
                  <a:gd name="connsiteY2" fmla="*/ 988 h 1677511"/>
                  <a:gd name="connsiteX3" fmla="*/ 1590677 w 1590677"/>
                  <a:gd name="connsiteY3" fmla="*/ 839189 h 1677511"/>
                  <a:gd name="connsiteX4" fmla="*/ 752476 w 1590677"/>
                  <a:gd name="connsiteY4" fmla="*/ 1677390 h 1677511"/>
                  <a:gd name="connsiteX5" fmla="*/ 57150 w 1590677"/>
                  <a:gd name="connsiteY5" fmla="*/ 1320201 h 1677511"/>
                  <a:gd name="connsiteX6" fmla="*/ 280988 w 1590677"/>
                  <a:gd name="connsiteY6" fmla="*/ 729651 h 1677511"/>
                  <a:gd name="connsiteX0" fmla="*/ 280988 w 1590677"/>
                  <a:gd name="connsiteY0" fmla="*/ 728800 h 1676660"/>
                  <a:gd name="connsiteX1" fmla="*/ 0 w 1590677"/>
                  <a:gd name="connsiteY1" fmla="*/ 476387 h 1676660"/>
                  <a:gd name="connsiteX2" fmla="*/ 752476 w 1590677"/>
                  <a:gd name="connsiteY2" fmla="*/ 137 h 1676660"/>
                  <a:gd name="connsiteX3" fmla="*/ 1590677 w 1590677"/>
                  <a:gd name="connsiteY3" fmla="*/ 838338 h 1676660"/>
                  <a:gd name="connsiteX4" fmla="*/ 752476 w 1590677"/>
                  <a:gd name="connsiteY4" fmla="*/ 1676539 h 1676660"/>
                  <a:gd name="connsiteX5" fmla="*/ 57150 w 1590677"/>
                  <a:gd name="connsiteY5" fmla="*/ 1319350 h 1676660"/>
                  <a:gd name="connsiteX6" fmla="*/ 280988 w 1590677"/>
                  <a:gd name="connsiteY6" fmla="*/ 728800 h 1676660"/>
                  <a:gd name="connsiteX0" fmla="*/ 242888 w 1552577"/>
                  <a:gd name="connsiteY0" fmla="*/ 741382 h 1689242"/>
                  <a:gd name="connsiteX1" fmla="*/ 0 w 1552577"/>
                  <a:gd name="connsiteY1" fmla="*/ 379431 h 1689242"/>
                  <a:gd name="connsiteX2" fmla="*/ 714376 w 1552577"/>
                  <a:gd name="connsiteY2" fmla="*/ 12719 h 1689242"/>
                  <a:gd name="connsiteX3" fmla="*/ 1552577 w 1552577"/>
                  <a:gd name="connsiteY3" fmla="*/ 850920 h 1689242"/>
                  <a:gd name="connsiteX4" fmla="*/ 714376 w 1552577"/>
                  <a:gd name="connsiteY4" fmla="*/ 1689121 h 1689242"/>
                  <a:gd name="connsiteX5" fmla="*/ 19050 w 1552577"/>
                  <a:gd name="connsiteY5" fmla="*/ 1331932 h 1689242"/>
                  <a:gd name="connsiteX6" fmla="*/ 242888 w 1552577"/>
                  <a:gd name="connsiteY6" fmla="*/ 741382 h 1689242"/>
                  <a:gd name="connsiteX0" fmla="*/ 242888 w 1552577"/>
                  <a:gd name="connsiteY0" fmla="*/ 741703 h 1689563"/>
                  <a:gd name="connsiteX1" fmla="*/ 0 w 1552577"/>
                  <a:gd name="connsiteY1" fmla="*/ 379752 h 1689563"/>
                  <a:gd name="connsiteX2" fmla="*/ 714376 w 1552577"/>
                  <a:gd name="connsiteY2" fmla="*/ 13040 h 1689563"/>
                  <a:gd name="connsiteX3" fmla="*/ 1552577 w 1552577"/>
                  <a:gd name="connsiteY3" fmla="*/ 851241 h 1689563"/>
                  <a:gd name="connsiteX4" fmla="*/ 714376 w 1552577"/>
                  <a:gd name="connsiteY4" fmla="*/ 1689442 h 1689563"/>
                  <a:gd name="connsiteX5" fmla="*/ 19050 w 1552577"/>
                  <a:gd name="connsiteY5" fmla="*/ 1332253 h 1689563"/>
                  <a:gd name="connsiteX6" fmla="*/ 242888 w 1552577"/>
                  <a:gd name="connsiteY6" fmla="*/ 741703 h 1689563"/>
                  <a:gd name="connsiteX0" fmla="*/ 242888 w 1552577"/>
                  <a:gd name="connsiteY0" fmla="*/ 728830 h 1676690"/>
                  <a:gd name="connsiteX1" fmla="*/ 0 w 1552577"/>
                  <a:gd name="connsiteY1" fmla="*/ 366879 h 1676690"/>
                  <a:gd name="connsiteX2" fmla="*/ 714376 w 1552577"/>
                  <a:gd name="connsiteY2" fmla="*/ 167 h 1676690"/>
                  <a:gd name="connsiteX3" fmla="*/ 1552577 w 1552577"/>
                  <a:gd name="connsiteY3" fmla="*/ 838368 h 1676690"/>
                  <a:gd name="connsiteX4" fmla="*/ 714376 w 1552577"/>
                  <a:gd name="connsiteY4" fmla="*/ 1676569 h 1676690"/>
                  <a:gd name="connsiteX5" fmla="*/ 19050 w 1552577"/>
                  <a:gd name="connsiteY5" fmla="*/ 1319380 h 1676690"/>
                  <a:gd name="connsiteX6" fmla="*/ 242888 w 1552577"/>
                  <a:gd name="connsiteY6" fmla="*/ 728830 h 1676690"/>
                  <a:gd name="connsiteX0" fmla="*/ 242888 w 1552577"/>
                  <a:gd name="connsiteY0" fmla="*/ 729517 h 1677377"/>
                  <a:gd name="connsiteX1" fmla="*/ 0 w 1552577"/>
                  <a:gd name="connsiteY1" fmla="*/ 367566 h 1677377"/>
                  <a:gd name="connsiteX2" fmla="*/ 714376 w 1552577"/>
                  <a:gd name="connsiteY2" fmla="*/ 854 h 1677377"/>
                  <a:gd name="connsiteX3" fmla="*/ 1552577 w 1552577"/>
                  <a:gd name="connsiteY3" fmla="*/ 839055 h 1677377"/>
                  <a:gd name="connsiteX4" fmla="*/ 714376 w 1552577"/>
                  <a:gd name="connsiteY4" fmla="*/ 1677256 h 1677377"/>
                  <a:gd name="connsiteX5" fmla="*/ 19050 w 1552577"/>
                  <a:gd name="connsiteY5" fmla="*/ 1320067 h 1677377"/>
                  <a:gd name="connsiteX6" fmla="*/ 242888 w 1552577"/>
                  <a:gd name="connsiteY6" fmla="*/ 729517 h 1677377"/>
                  <a:gd name="connsiteX0" fmla="*/ 242888 w 1552577"/>
                  <a:gd name="connsiteY0" fmla="*/ 728683 h 1676543"/>
                  <a:gd name="connsiteX1" fmla="*/ 0 w 1552577"/>
                  <a:gd name="connsiteY1" fmla="*/ 366732 h 1676543"/>
                  <a:gd name="connsiteX2" fmla="*/ 714376 w 1552577"/>
                  <a:gd name="connsiteY2" fmla="*/ 20 h 1676543"/>
                  <a:gd name="connsiteX3" fmla="*/ 1552577 w 1552577"/>
                  <a:gd name="connsiteY3" fmla="*/ 838221 h 1676543"/>
                  <a:gd name="connsiteX4" fmla="*/ 714376 w 1552577"/>
                  <a:gd name="connsiteY4" fmla="*/ 1676422 h 1676543"/>
                  <a:gd name="connsiteX5" fmla="*/ 19050 w 1552577"/>
                  <a:gd name="connsiteY5" fmla="*/ 1319233 h 1676543"/>
                  <a:gd name="connsiteX6" fmla="*/ 242888 w 1552577"/>
                  <a:gd name="connsiteY6" fmla="*/ 728683 h 1676543"/>
                  <a:gd name="connsiteX0" fmla="*/ 242888 w 1552577"/>
                  <a:gd name="connsiteY0" fmla="*/ 728683 h 1676543"/>
                  <a:gd name="connsiteX1" fmla="*/ 0 w 1552577"/>
                  <a:gd name="connsiteY1" fmla="*/ 366732 h 1676543"/>
                  <a:gd name="connsiteX2" fmla="*/ 714376 w 1552577"/>
                  <a:gd name="connsiteY2" fmla="*/ 20 h 1676543"/>
                  <a:gd name="connsiteX3" fmla="*/ 1552577 w 1552577"/>
                  <a:gd name="connsiteY3" fmla="*/ 838221 h 1676543"/>
                  <a:gd name="connsiteX4" fmla="*/ 714376 w 1552577"/>
                  <a:gd name="connsiteY4" fmla="*/ 1676422 h 1676543"/>
                  <a:gd name="connsiteX5" fmla="*/ 19050 w 1552577"/>
                  <a:gd name="connsiteY5" fmla="*/ 1319233 h 1676543"/>
                  <a:gd name="connsiteX6" fmla="*/ 242888 w 1552577"/>
                  <a:gd name="connsiteY6" fmla="*/ 728683 h 1676543"/>
                  <a:gd name="connsiteX0" fmla="*/ 242888 w 1552823"/>
                  <a:gd name="connsiteY0" fmla="*/ 728683 h 1676543"/>
                  <a:gd name="connsiteX1" fmla="*/ 0 w 1552823"/>
                  <a:gd name="connsiteY1" fmla="*/ 366732 h 1676543"/>
                  <a:gd name="connsiteX2" fmla="*/ 714376 w 1552823"/>
                  <a:gd name="connsiteY2" fmla="*/ 20 h 1676543"/>
                  <a:gd name="connsiteX3" fmla="*/ 1552577 w 1552823"/>
                  <a:gd name="connsiteY3" fmla="*/ 838221 h 1676543"/>
                  <a:gd name="connsiteX4" fmla="*/ 714376 w 1552823"/>
                  <a:gd name="connsiteY4" fmla="*/ 1676422 h 1676543"/>
                  <a:gd name="connsiteX5" fmla="*/ 19050 w 1552823"/>
                  <a:gd name="connsiteY5" fmla="*/ 1319233 h 1676543"/>
                  <a:gd name="connsiteX6" fmla="*/ 242888 w 1552823"/>
                  <a:gd name="connsiteY6" fmla="*/ 728683 h 1676543"/>
                  <a:gd name="connsiteX0" fmla="*/ 242888 w 1553406"/>
                  <a:gd name="connsiteY0" fmla="*/ 728676 h 1676536"/>
                  <a:gd name="connsiteX1" fmla="*/ 0 w 1553406"/>
                  <a:gd name="connsiteY1" fmla="*/ 366725 h 1676536"/>
                  <a:gd name="connsiteX2" fmla="*/ 714376 w 1553406"/>
                  <a:gd name="connsiteY2" fmla="*/ 13 h 1676536"/>
                  <a:gd name="connsiteX3" fmla="*/ 1552577 w 1553406"/>
                  <a:gd name="connsiteY3" fmla="*/ 838214 h 1676536"/>
                  <a:gd name="connsiteX4" fmla="*/ 714376 w 1553406"/>
                  <a:gd name="connsiteY4" fmla="*/ 1676415 h 1676536"/>
                  <a:gd name="connsiteX5" fmla="*/ 19050 w 1553406"/>
                  <a:gd name="connsiteY5" fmla="*/ 1319226 h 1676536"/>
                  <a:gd name="connsiteX6" fmla="*/ 242888 w 1553406"/>
                  <a:gd name="connsiteY6" fmla="*/ 728676 h 1676536"/>
                  <a:gd name="connsiteX0" fmla="*/ 242888 w 1552823"/>
                  <a:gd name="connsiteY0" fmla="*/ 728679 h 1676539"/>
                  <a:gd name="connsiteX1" fmla="*/ 0 w 1552823"/>
                  <a:gd name="connsiteY1" fmla="*/ 366728 h 1676539"/>
                  <a:gd name="connsiteX2" fmla="*/ 714376 w 1552823"/>
                  <a:gd name="connsiteY2" fmla="*/ 16 h 1676539"/>
                  <a:gd name="connsiteX3" fmla="*/ 1552577 w 1552823"/>
                  <a:gd name="connsiteY3" fmla="*/ 838217 h 1676539"/>
                  <a:gd name="connsiteX4" fmla="*/ 714376 w 1552823"/>
                  <a:gd name="connsiteY4" fmla="*/ 1676418 h 1676539"/>
                  <a:gd name="connsiteX5" fmla="*/ 19050 w 1552823"/>
                  <a:gd name="connsiteY5" fmla="*/ 1319229 h 1676539"/>
                  <a:gd name="connsiteX6" fmla="*/ 242888 w 1552823"/>
                  <a:gd name="connsiteY6" fmla="*/ 728679 h 1676539"/>
                  <a:gd name="connsiteX0" fmla="*/ 242888 w 1552823"/>
                  <a:gd name="connsiteY0" fmla="*/ 728675 h 1676535"/>
                  <a:gd name="connsiteX1" fmla="*/ 0 w 1552823"/>
                  <a:gd name="connsiteY1" fmla="*/ 366724 h 1676535"/>
                  <a:gd name="connsiteX2" fmla="*/ 714376 w 1552823"/>
                  <a:gd name="connsiteY2" fmla="*/ 12 h 1676535"/>
                  <a:gd name="connsiteX3" fmla="*/ 1552577 w 1552823"/>
                  <a:gd name="connsiteY3" fmla="*/ 838213 h 1676535"/>
                  <a:gd name="connsiteX4" fmla="*/ 714376 w 1552823"/>
                  <a:gd name="connsiteY4" fmla="*/ 1676414 h 1676535"/>
                  <a:gd name="connsiteX5" fmla="*/ 19050 w 1552823"/>
                  <a:gd name="connsiteY5" fmla="*/ 1319225 h 1676535"/>
                  <a:gd name="connsiteX6" fmla="*/ 242888 w 1552823"/>
                  <a:gd name="connsiteY6" fmla="*/ 728675 h 1676535"/>
                  <a:gd name="connsiteX0" fmla="*/ 242888 w 1552823"/>
                  <a:gd name="connsiteY0" fmla="*/ 728677 h 1676537"/>
                  <a:gd name="connsiteX1" fmla="*/ 0 w 1552823"/>
                  <a:gd name="connsiteY1" fmla="*/ 366726 h 1676537"/>
                  <a:gd name="connsiteX2" fmla="*/ 714376 w 1552823"/>
                  <a:gd name="connsiteY2" fmla="*/ 14 h 1676537"/>
                  <a:gd name="connsiteX3" fmla="*/ 1552577 w 1552823"/>
                  <a:gd name="connsiteY3" fmla="*/ 838215 h 1676537"/>
                  <a:gd name="connsiteX4" fmla="*/ 714376 w 1552823"/>
                  <a:gd name="connsiteY4" fmla="*/ 1676416 h 1676537"/>
                  <a:gd name="connsiteX5" fmla="*/ 19050 w 1552823"/>
                  <a:gd name="connsiteY5" fmla="*/ 1319227 h 1676537"/>
                  <a:gd name="connsiteX6" fmla="*/ 242888 w 1552823"/>
                  <a:gd name="connsiteY6" fmla="*/ 728677 h 1676537"/>
                  <a:gd name="connsiteX0" fmla="*/ 242888 w 1552577"/>
                  <a:gd name="connsiteY0" fmla="*/ 72867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242888 w 1552577"/>
                  <a:gd name="connsiteY6" fmla="*/ 728677 h 1676537"/>
                  <a:gd name="connsiteX0" fmla="*/ 242888 w 1552577"/>
                  <a:gd name="connsiteY0" fmla="*/ 72867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242888 w 1552577"/>
                  <a:gd name="connsiteY6" fmla="*/ 728677 h 1676537"/>
                  <a:gd name="connsiteX0" fmla="*/ 242888 w 1552577"/>
                  <a:gd name="connsiteY0" fmla="*/ 72867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242888 w 1552577"/>
                  <a:gd name="connsiteY6" fmla="*/ 728677 h 1676537"/>
                  <a:gd name="connsiteX0" fmla="*/ 540068 w 1552577"/>
                  <a:gd name="connsiteY0" fmla="*/ 54579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540068 w 1552577"/>
                  <a:gd name="connsiteY6" fmla="*/ 545797 h 1676537"/>
                  <a:gd name="connsiteX0" fmla="*/ 540068 w 1552577"/>
                  <a:gd name="connsiteY0" fmla="*/ 54579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540068 w 1552577"/>
                  <a:gd name="connsiteY6" fmla="*/ 545797 h 1676537"/>
                  <a:gd name="connsiteX0" fmla="*/ 540068 w 1552577"/>
                  <a:gd name="connsiteY0" fmla="*/ 545797 h 1676517"/>
                  <a:gd name="connsiteX1" fmla="*/ 0 w 1552577"/>
                  <a:gd name="connsiteY1" fmla="*/ 366726 h 1676517"/>
                  <a:gd name="connsiteX2" fmla="*/ 714376 w 1552577"/>
                  <a:gd name="connsiteY2" fmla="*/ 14 h 1676517"/>
                  <a:gd name="connsiteX3" fmla="*/ 1552577 w 1552577"/>
                  <a:gd name="connsiteY3" fmla="*/ 838215 h 1676517"/>
                  <a:gd name="connsiteX4" fmla="*/ 714376 w 1552577"/>
                  <a:gd name="connsiteY4" fmla="*/ 1676416 h 1676517"/>
                  <a:gd name="connsiteX5" fmla="*/ 19050 w 1552577"/>
                  <a:gd name="connsiteY5" fmla="*/ 1319227 h 1676517"/>
                  <a:gd name="connsiteX6" fmla="*/ 540068 w 1552577"/>
                  <a:gd name="connsiteY6" fmla="*/ 545797 h 1676517"/>
                  <a:gd name="connsiteX0" fmla="*/ 540068 w 1552577"/>
                  <a:gd name="connsiteY0" fmla="*/ 545797 h 1686035"/>
                  <a:gd name="connsiteX1" fmla="*/ 0 w 1552577"/>
                  <a:gd name="connsiteY1" fmla="*/ 366726 h 1686035"/>
                  <a:gd name="connsiteX2" fmla="*/ 714376 w 1552577"/>
                  <a:gd name="connsiteY2" fmla="*/ 14 h 1686035"/>
                  <a:gd name="connsiteX3" fmla="*/ 1552577 w 1552577"/>
                  <a:gd name="connsiteY3" fmla="*/ 838215 h 1686035"/>
                  <a:gd name="connsiteX4" fmla="*/ 723901 w 1552577"/>
                  <a:gd name="connsiteY4" fmla="*/ 1685941 h 1686035"/>
                  <a:gd name="connsiteX5" fmla="*/ 19050 w 1552577"/>
                  <a:gd name="connsiteY5" fmla="*/ 1319227 h 1686035"/>
                  <a:gd name="connsiteX6" fmla="*/ 540068 w 1552577"/>
                  <a:gd name="connsiteY6" fmla="*/ 545797 h 1686035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540068 w 1552577"/>
                  <a:gd name="connsiteY7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540068 w 1552577"/>
                  <a:gd name="connsiteY7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540068 w 1552577"/>
                  <a:gd name="connsiteY7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389710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389710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365898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365898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365898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365898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523060 w 1552577"/>
                  <a:gd name="connsiteY6" fmla="*/ 1263436 h 1687260"/>
                  <a:gd name="connsiteX7" fmla="*/ 365898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523060 w 1552577"/>
                  <a:gd name="connsiteY6" fmla="*/ 1263436 h 1687260"/>
                  <a:gd name="connsiteX7" fmla="*/ 365898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523060 w 1552577"/>
                  <a:gd name="connsiteY6" fmla="*/ 1263436 h 1687260"/>
                  <a:gd name="connsiteX7" fmla="*/ 365898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8444"/>
                  <a:gd name="connsiteX1" fmla="*/ 0 w 1552577"/>
                  <a:gd name="connsiteY1" fmla="*/ 366726 h 1688444"/>
                  <a:gd name="connsiteX2" fmla="*/ 714376 w 1552577"/>
                  <a:gd name="connsiteY2" fmla="*/ 14 h 1688444"/>
                  <a:gd name="connsiteX3" fmla="*/ 1552577 w 1552577"/>
                  <a:gd name="connsiteY3" fmla="*/ 838215 h 1688444"/>
                  <a:gd name="connsiteX4" fmla="*/ 723901 w 1552577"/>
                  <a:gd name="connsiteY4" fmla="*/ 1685941 h 1688444"/>
                  <a:gd name="connsiteX5" fmla="*/ 19050 w 1552577"/>
                  <a:gd name="connsiteY5" fmla="*/ 1319227 h 1688444"/>
                  <a:gd name="connsiteX6" fmla="*/ 523060 w 1552577"/>
                  <a:gd name="connsiteY6" fmla="*/ 1263436 h 1688444"/>
                  <a:gd name="connsiteX7" fmla="*/ 365898 w 1552577"/>
                  <a:gd name="connsiteY7" fmla="*/ 782423 h 1688444"/>
                  <a:gd name="connsiteX8" fmla="*/ 540068 w 1552577"/>
                  <a:gd name="connsiteY8" fmla="*/ 545797 h 1688444"/>
                  <a:gd name="connsiteX0" fmla="*/ 540068 w 1552577"/>
                  <a:gd name="connsiteY0" fmla="*/ 545797 h 1688444"/>
                  <a:gd name="connsiteX1" fmla="*/ 0 w 1552577"/>
                  <a:gd name="connsiteY1" fmla="*/ 366726 h 1688444"/>
                  <a:gd name="connsiteX2" fmla="*/ 714376 w 1552577"/>
                  <a:gd name="connsiteY2" fmla="*/ 14 h 1688444"/>
                  <a:gd name="connsiteX3" fmla="*/ 1552577 w 1552577"/>
                  <a:gd name="connsiteY3" fmla="*/ 838215 h 1688444"/>
                  <a:gd name="connsiteX4" fmla="*/ 723901 w 1552577"/>
                  <a:gd name="connsiteY4" fmla="*/ 1685941 h 1688444"/>
                  <a:gd name="connsiteX5" fmla="*/ 19050 w 1552577"/>
                  <a:gd name="connsiteY5" fmla="*/ 1319227 h 1688444"/>
                  <a:gd name="connsiteX6" fmla="*/ 523060 w 1552577"/>
                  <a:gd name="connsiteY6" fmla="*/ 1263436 h 1688444"/>
                  <a:gd name="connsiteX7" fmla="*/ 365898 w 1552577"/>
                  <a:gd name="connsiteY7" fmla="*/ 782423 h 1688444"/>
                  <a:gd name="connsiteX8" fmla="*/ 540068 w 1552577"/>
                  <a:gd name="connsiteY8" fmla="*/ 545797 h 1688444"/>
                  <a:gd name="connsiteX0" fmla="*/ 540068 w 1552577"/>
                  <a:gd name="connsiteY0" fmla="*/ 545797 h 1688444"/>
                  <a:gd name="connsiteX1" fmla="*/ 0 w 1552577"/>
                  <a:gd name="connsiteY1" fmla="*/ 366726 h 1688444"/>
                  <a:gd name="connsiteX2" fmla="*/ 714376 w 1552577"/>
                  <a:gd name="connsiteY2" fmla="*/ 14 h 1688444"/>
                  <a:gd name="connsiteX3" fmla="*/ 1552577 w 1552577"/>
                  <a:gd name="connsiteY3" fmla="*/ 838215 h 1688444"/>
                  <a:gd name="connsiteX4" fmla="*/ 723901 w 1552577"/>
                  <a:gd name="connsiteY4" fmla="*/ 1685941 h 1688444"/>
                  <a:gd name="connsiteX5" fmla="*/ 19050 w 1552577"/>
                  <a:gd name="connsiteY5" fmla="*/ 1319227 h 1688444"/>
                  <a:gd name="connsiteX6" fmla="*/ 523060 w 1552577"/>
                  <a:gd name="connsiteY6" fmla="*/ 1263436 h 1688444"/>
                  <a:gd name="connsiteX7" fmla="*/ 365898 w 1552577"/>
                  <a:gd name="connsiteY7" fmla="*/ 782423 h 1688444"/>
                  <a:gd name="connsiteX8" fmla="*/ 540068 w 1552577"/>
                  <a:gd name="connsiteY8" fmla="*/ 545797 h 1688444"/>
                  <a:gd name="connsiteX0" fmla="*/ 540068 w 1552577"/>
                  <a:gd name="connsiteY0" fmla="*/ 545797 h 1688444"/>
                  <a:gd name="connsiteX1" fmla="*/ 0 w 1552577"/>
                  <a:gd name="connsiteY1" fmla="*/ 366726 h 1688444"/>
                  <a:gd name="connsiteX2" fmla="*/ 714376 w 1552577"/>
                  <a:gd name="connsiteY2" fmla="*/ 14 h 1688444"/>
                  <a:gd name="connsiteX3" fmla="*/ 1552577 w 1552577"/>
                  <a:gd name="connsiteY3" fmla="*/ 838215 h 1688444"/>
                  <a:gd name="connsiteX4" fmla="*/ 723901 w 1552577"/>
                  <a:gd name="connsiteY4" fmla="*/ 1685941 h 1688444"/>
                  <a:gd name="connsiteX5" fmla="*/ 19050 w 1552577"/>
                  <a:gd name="connsiteY5" fmla="*/ 1319227 h 1688444"/>
                  <a:gd name="connsiteX6" fmla="*/ 523060 w 1552577"/>
                  <a:gd name="connsiteY6" fmla="*/ 1263436 h 1688444"/>
                  <a:gd name="connsiteX7" fmla="*/ 365898 w 1552577"/>
                  <a:gd name="connsiteY7" fmla="*/ 782423 h 1688444"/>
                  <a:gd name="connsiteX8" fmla="*/ 540068 w 1552577"/>
                  <a:gd name="connsiteY8" fmla="*/ 545797 h 1688444"/>
                  <a:gd name="connsiteX0" fmla="*/ 540068 w 1552577"/>
                  <a:gd name="connsiteY0" fmla="*/ 545797 h 1686913"/>
                  <a:gd name="connsiteX1" fmla="*/ 0 w 1552577"/>
                  <a:gd name="connsiteY1" fmla="*/ 366726 h 1686913"/>
                  <a:gd name="connsiteX2" fmla="*/ 714376 w 1552577"/>
                  <a:gd name="connsiteY2" fmla="*/ 14 h 1686913"/>
                  <a:gd name="connsiteX3" fmla="*/ 1552577 w 1552577"/>
                  <a:gd name="connsiteY3" fmla="*/ 838215 h 1686913"/>
                  <a:gd name="connsiteX4" fmla="*/ 723901 w 1552577"/>
                  <a:gd name="connsiteY4" fmla="*/ 1685941 h 1686913"/>
                  <a:gd name="connsiteX5" fmla="*/ 19050 w 1552577"/>
                  <a:gd name="connsiteY5" fmla="*/ 1319227 h 1686913"/>
                  <a:gd name="connsiteX6" fmla="*/ 523060 w 1552577"/>
                  <a:gd name="connsiteY6" fmla="*/ 1263436 h 1686913"/>
                  <a:gd name="connsiteX7" fmla="*/ 365898 w 1552577"/>
                  <a:gd name="connsiteY7" fmla="*/ 782423 h 1686913"/>
                  <a:gd name="connsiteX8" fmla="*/ 540068 w 1552577"/>
                  <a:gd name="connsiteY8" fmla="*/ 545797 h 1686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52577" h="1686913">
                    <a:moveTo>
                      <a:pt x="540068" y="545797"/>
                    </a:moveTo>
                    <a:cubicBezTo>
                      <a:pt x="598147" y="405077"/>
                      <a:pt x="469900" y="168288"/>
                      <a:pt x="0" y="366726"/>
                    </a:cubicBezTo>
                    <a:cubicBezTo>
                      <a:pt x="115887" y="217501"/>
                      <a:pt x="346075" y="2396"/>
                      <a:pt x="714376" y="14"/>
                    </a:cubicBezTo>
                    <a:cubicBezTo>
                      <a:pt x="1082677" y="-2368"/>
                      <a:pt x="1533527" y="294326"/>
                      <a:pt x="1552577" y="838215"/>
                    </a:cubicBezTo>
                    <a:cubicBezTo>
                      <a:pt x="1552577" y="1524979"/>
                      <a:pt x="960439" y="1658160"/>
                      <a:pt x="723901" y="1685941"/>
                    </a:cubicBezTo>
                    <a:cubicBezTo>
                      <a:pt x="506413" y="1699435"/>
                      <a:pt x="141423" y="1572207"/>
                      <a:pt x="19050" y="1319227"/>
                    </a:cubicBezTo>
                    <a:cubicBezTo>
                      <a:pt x="-36648" y="1213885"/>
                      <a:pt x="366827" y="1470378"/>
                      <a:pt x="523060" y="1263436"/>
                    </a:cubicBezTo>
                    <a:cubicBezTo>
                      <a:pt x="679293" y="1027919"/>
                      <a:pt x="505938" y="917905"/>
                      <a:pt x="365898" y="782423"/>
                    </a:cubicBezTo>
                    <a:cubicBezTo>
                      <a:pt x="444933" y="685042"/>
                      <a:pt x="481989" y="686517"/>
                      <a:pt x="540068" y="545797"/>
                    </a:cubicBezTo>
                    <a:close/>
                  </a:path>
                </a:pathLst>
              </a:custGeom>
              <a:solidFill>
                <a:srgbClr val="F5460D"/>
              </a:solidFill>
              <a:ln>
                <a:noFill/>
              </a:ln>
              <a:effectLst>
                <a:innerShdw blurRad="165100" dist="63500" dir="20400000">
                  <a:prstClr val="black">
                    <a:alpha val="2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0" name="空心弧 1089"/>
              <p:cNvSpPr/>
              <p:nvPr/>
            </p:nvSpPr>
            <p:spPr>
              <a:xfrm rot="9387111">
                <a:off x="4114357" y="3097445"/>
                <a:ext cx="1879600" cy="1879600"/>
              </a:xfrm>
              <a:prstGeom prst="blockArc">
                <a:avLst>
                  <a:gd name="adj1" fmla="val 2981559"/>
                  <a:gd name="adj2" fmla="val 21455279"/>
                  <a:gd name="adj3" fmla="val 4634"/>
                </a:avLst>
              </a:prstGeom>
              <a:gradFill flip="none" rotWithShape="1">
                <a:gsLst>
                  <a:gs pos="58000">
                    <a:srgbClr val="D8D8D8">
                      <a:alpha val="19000"/>
                    </a:srgbClr>
                  </a:gs>
                  <a:gs pos="0">
                    <a:srgbClr val="D7D7D7"/>
                  </a:gs>
                  <a:gs pos="100000">
                    <a:schemeClr val="bg1">
                      <a:lumMod val="85000"/>
                      <a:alpha val="20000"/>
                    </a:schemeClr>
                  </a:gs>
                </a:gsLst>
                <a:lin ang="126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1" name="文本框 1090"/>
              <p:cNvSpPr txBox="1"/>
              <p:nvPr/>
            </p:nvSpPr>
            <p:spPr>
              <a:xfrm>
                <a:off x="3908919" y="2529913"/>
                <a:ext cx="2768600" cy="3016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9000" b="1" dirty="0">
                    <a:solidFill>
                      <a:srgbClr val="D6D6D6"/>
                    </a:solidFill>
                    <a:effectLst>
                      <a:outerShdw blurRad="50800" dist="38100" algn="l" rotWithShape="0">
                        <a:prstClr val="black">
                          <a:alpha val="40000"/>
                        </a:prstClr>
                      </a:outerShdw>
                    </a:effectLst>
                    <a:latin typeface="EucrosiaUPC" panose="02020603050405020304" pitchFamily="18" charset="-34"/>
                    <a:ea typeface="GungsuhChe" panose="02030609000101010101" pitchFamily="49" charset="-127"/>
                    <a:cs typeface="EucrosiaUPC" panose="02020603050405020304" pitchFamily="18" charset="-34"/>
                  </a:rPr>
                  <a:t>3</a:t>
                </a:r>
              </a:p>
            </p:txBody>
          </p:sp>
        </p:grpSp>
        <p:sp>
          <p:nvSpPr>
            <p:cNvPr id="1101" name="文本框 1100"/>
            <p:cNvSpPr txBox="1"/>
            <p:nvPr/>
          </p:nvSpPr>
          <p:spPr>
            <a:xfrm>
              <a:off x="5108575" y="2977682"/>
              <a:ext cx="1661993" cy="70788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+mj-ea"/>
                  <a:ea typeface="+mj-ea"/>
                </a:rPr>
                <a:t>章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517697" y="3144101"/>
            <a:ext cx="2768600" cy="3016210"/>
            <a:chOff x="5517697" y="3144101"/>
            <a:chExt cx="2768600" cy="3016210"/>
          </a:xfrm>
        </p:grpSpPr>
        <p:grpSp>
          <p:nvGrpSpPr>
            <p:cNvPr id="1092" name="组合 1091"/>
            <p:cNvGrpSpPr/>
            <p:nvPr/>
          </p:nvGrpSpPr>
          <p:grpSpPr>
            <a:xfrm>
              <a:off x="5517697" y="3144101"/>
              <a:ext cx="2768600" cy="3016210"/>
              <a:chOff x="3798066" y="2496348"/>
              <a:chExt cx="2768600" cy="3016210"/>
            </a:xfrm>
          </p:grpSpPr>
          <p:sp>
            <p:nvSpPr>
              <p:cNvPr id="1093" name="椭圆 2638"/>
              <p:cNvSpPr/>
              <p:nvPr/>
            </p:nvSpPr>
            <p:spPr>
              <a:xfrm>
                <a:off x="4246107" y="3189475"/>
                <a:ext cx="1643065" cy="1686940"/>
              </a:xfrm>
              <a:custGeom>
                <a:avLst/>
                <a:gdLst>
                  <a:gd name="connsiteX0" fmla="*/ 0 w 1676402"/>
                  <a:gd name="connsiteY0" fmla="*/ 838201 h 1676402"/>
                  <a:gd name="connsiteX1" fmla="*/ 838201 w 1676402"/>
                  <a:gd name="connsiteY1" fmla="*/ 0 h 1676402"/>
                  <a:gd name="connsiteX2" fmla="*/ 1676402 w 1676402"/>
                  <a:gd name="connsiteY2" fmla="*/ 838201 h 1676402"/>
                  <a:gd name="connsiteX3" fmla="*/ 838201 w 1676402"/>
                  <a:gd name="connsiteY3" fmla="*/ 1676402 h 1676402"/>
                  <a:gd name="connsiteX4" fmla="*/ 0 w 1676402"/>
                  <a:gd name="connsiteY4" fmla="*/ 838201 h 1676402"/>
                  <a:gd name="connsiteX0" fmla="*/ 64910 w 1741312"/>
                  <a:gd name="connsiteY0" fmla="*/ 844393 h 1682594"/>
                  <a:gd name="connsiteX1" fmla="*/ 150635 w 1741312"/>
                  <a:gd name="connsiteY1" fmla="*/ 482442 h 1682594"/>
                  <a:gd name="connsiteX2" fmla="*/ 903111 w 1741312"/>
                  <a:gd name="connsiteY2" fmla="*/ 6192 h 1682594"/>
                  <a:gd name="connsiteX3" fmla="*/ 1741312 w 1741312"/>
                  <a:gd name="connsiteY3" fmla="*/ 844393 h 1682594"/>
                  <a:gd name="connsiteX4" fmla="*/ 903111 w 1741312"/>
                  <a:gd name="connsiteY4" fmla="*/ 1682594 h 1682594"/>
                  <a:gd name="connsiteX5" fmla="*/ 64910 w 1741312"/>
                  <a:gd name="connsiteY5" fmla="*/ 844393 h 1682594"/>
                  <a:gd name="connsiteX0" fmla="*/ 23464 w 1699866"/>
                  <a:gd name="connsiteY0" fmla="*/ 844393 h 1682594"/>
                  <a:gd name="connsiteX1" fmla="*/ 109189 w 1699866"/>
                  <a:gd name="connsiteY1" fmla="*/ 482442 h 1682594"/>
                  <a:gd name="connsiteX2" fmla="*/ 861665 w 1699866"/>
                  <a:gd name="connsiteY2" fmla="*/ 6192 h 1682594"/>
                  <a:gd name="connsiteX3" fmla="*/ 1699866 w 1699866"/>
                  <a:gd name="connsiteY3" fmla="*/ 844393 h 1682594"/>
                  <a:gd name="connsiteX4" fmla="*/ 861665 w 1699866"/>
                  <a:gd name="connsiteY4" fmla="*/ 1682594 h 1682594"/>
                  <a:gd name="connsiteX5" fmla="*/ 23464 w 1699866"/>
                  <a:gd name="connsiteY5" fmla="*/ 844393 h 1682594"/>
                  <a:gd name="connsiteX0" fmla="*/ 23464 w 1699866"/>
                  <a:gd name="connsiteY0" fmla="*/ 844393 h 1696077"/>
                  <a:gd name="connsiteX1" fmla="*/ 109189 w 1699866"/>
                  <a:gd name="connsiteY1" fmla="*/ 482442 h 1696077"/>
                  <a:gd name="connsiteX2" fmla="*/ 861665 w 1699866"/>
                  <a:gd name="connsiteY2" fmla="*/ 6192 h 1696077"/>
                  <a:gd name="connsiteX3" fmla="*/ 1699866 w 1699866"/>
                  <a:gd name="connsiteY3" fmla="*/ 844393 h 1696077"/>
                  <a:gd name="connsiteX4" fmla="*/ 861665 w 1699866"/>
                  <a:gd name="connsiteY4" fmla="*/ 1682594 h 1696077"/>
                  <a:gd name="connsiteX5" fmla="*/ 166339 w 1699866"/>
                  <a:gd name="connsiteY5" fmla="*/ 1325405 h 1696077"/>
                  <a:gd name="connsiteX6" fmla="*/ 23464 w 1699866"/>
                  <a:gd name="connsiteY6" fmla="*/ 844393 h 1696077"/>
                  <a:gd name="connsiteX0" fmla="*/ 23464 w 1699866"/>
                  <a:gd name="connsiteY0" fmla="*/ 844393 h 1696077"/>
                  <a:gd name="connsiteX1" fmla="*/ 109189 w 1699866"/>
                  <a:gd name="connsiteY1" fmla="*/ 482442 h 1696077"/>
                  <a:gd name="connsiteX2" fmla="*/ 861665 w 1699866"/>
                  <a:gd name="connsiteY2" fmla="*/ 6192 h 1696077"/>
                  <a:gd name="connsiteX3" fmla="*/ 1699866 w 1699866"/>
                  <a:gd name="connsiteY3" fmla="*/ 844393 h 1696077"/>
                  <a:gd name="connsiteX4" fmla="*/ 861665 w 1699866"/>
                  <a:gd name="connsiteY4" fmla="*/ 1682594 h 1696077"/>
                  <a:gd name="connsiteX5" fmla="*/ 166339 w 1699866"/>
                  <a:gd name="connsiteY5" fmla="*/ 1325405 h 1696077"/>
                  <a:gd name="connsiteX6" fmla="*/ 23464 w 1699866"/>
                  <a:gd name="connsiteY6" fmla="*/ 844393 h 1696077"/>
                  <a:gd name="connsiteX0" fmla="*/ 204788 w 1590677"/>
                  <a:gd name="connsiteY0" fmla="*/ 844393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04788 w 1590677"/>
                  <a:gd name="connsiteY6" fmla="*/ 844393 h 1696077"/>
                  <a:gd name="connsiteX0" fmla="*/ 271463 w 1590677"/>
                  <a:gd name="connsiteY0" fmla="*/ 739618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71463 w 1590677"/>
                  <a:gd name="connsiteY6" fmla="*/ 739618 h 1696077"/>
                  <a:gd name="connsiteX0" fmla="*/ 271463 w 1590677"/>
                  <a:gd name="connsiteY0" fmla="*/ 739618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71463 w 1590677"/>
                  <a:gd name="connsiteY6" fmla="*/ 739618 h 1696077"/>
                  <a:gd name="connsiteX0" fmla="*/ 271463 w 1590677"/>
                  <a:gd name="connsiteY0" fmla="*/ 739618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71463 w 1590677"/>
                  <a:gd name="connsiteY6" fmla="*/ 739618 h 1696077"/>
                  <a:gd name="connsiteX0" fmla="*/ 280988 w 1590677"/>
                  <a:gd name="connsiteY0" fmla="*/ 734855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80988 w 1590677"/>
                  <a:gd name="connsiteY6" fmla="*/ 734855 h 1696077"/>
                  <a:gd name="connsiteX0" fmla="*/ 280988 w 1590677"/>
                  <a:gd name="connsiteY0" fmla="*/ 734855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80988 w 1590677"/>
                  <a:gd name="connsiteY6" fmla="*/ 734855 h 1696077"/>
                  <a:gd name="connsiteX0" fmla="*/ 280988 w 1590677"/>
                  <a:gd name="connsiteY0" fmla="*/ 734855 h 1696077"/>
                  <a:gd name="connsiteX1" fmla="*/ 0 w 1590677"/>
                  <a:gd name="connsiteY1" fmla="*/ 482442 h 1696077"/>
                  <a:gd name="connsiteX2" fmla="*/ 752476 w 1590677"/>
                  <a:gd name="connsiteY2" fmla="*/ 6192 h 1696077"/>
                  <a:gd name="connsiteX3" fmla="*/ 1590677 w 1590677"/>
                  <a:gd name="connsiteY3" fmla="*/ 844393 h 1696077"/>
                  <a:gd name="connsiteX4" fmla="*/ 752476 w 1590677"/>
                  <a:gd name="connsiteY4" fmla="*/ 1682594 h 1696077"/>
                  <a:gd name="connsiteX5" fmla="*/ 57150 w 1590677"/>
                  <a:gd name="connsiteY5" fmla="*/ 1325405 h 1696077"/>
                  <a:gd name="connsiteX6" fmla="*/ 280988 w 1590677"/>
                  <a:gd name="connsiteY6" fmla="*/ 734855 h 1696077"/>
                  <a:gd name="connsiteX0" fmla="*/ 280988 w 1590677"/>
                  <a:gd name="connsiteY0" fmla="*/ 734855 h 1685484"/>
                  <a:gd name="connsiteX1" fmla="*/ 0 w 1590677"/>
                  <a:gd name="connsiteY1" fmla="*/ 482442 h 1685484"/>
                  <a:gd name="connsiteX2" fmla="*/ 752476 w 1590677"/>
                  <a:gd name="connsiteY2" fmla="*/ 6192 h 1685484"/>
                  <a:gd name="connsiteX3" fmla="*/ 1590677 w 1590677"/>
                  <a:gd name="connsiteY3" fmla="*/ 844393 h 1685484"/>
                  <a:gd name="connsiteX4" fmla="*/ 752476 w 1590677"/>
                  <a:gd name="connsiteY4" fmla="*/ 1682594 h 1685484"/>
                  <a:gd name="connsiteX5" fmla="*/ 57150 w 1590677"/>
                  <a:gd name="connsiteY5" fmla="*/ 1325405 h 1685484"/>
                  <a:gd name="connsiteX6" fmla="*/ 280988 w 1590677"/>
                  <a:gd name="connsiteY6" fmla="*/ 734855 h 1685484"/>
                  <a:gd name="connsiteX0" fmla="*/ 280988 w 1590677"/>
                  <a:gd name="connsiteY0" fmla="*/ 734855 h 1685180"/>
                  <a:gd name="connsiteX1" fmla="*/ 0 w 1590677"/>
                  <a:gd name="connsiteY1" fmla="*/ 482442 h 1685180"/>
                  <a:gd name="connsiteX2" fmla="*/ 752476 w 1590677"/>
                  <a:gd name="connsiteY2" fmla="*/ 6192 h 1685180"/>
                  <a:gd name="connsiteX3" fmla="*/ 1590677 w 1590677"/>
                  <a:gd name="connsiteY3" fmla="*/ 844393 h 1685180"/>
                  <a:gd name="connsiteX4" fmla="*/ 752476 w 1590677"/>
                  <a:gd name="connsiteY4" fmla="*/ 1682594 h 1685180"/>
                  <a:gd name="connsiteX5" fmla="*/ 57150 w 1590677"/>
                  <a:gd name="connsiteY5" fmla="*/ 1325405 h 1685180"/>
                  <a:gd name="connsiteX6" fmla="*/ 280988 w 1590677"/>
                  <a:gd name="connsiteY6" fmla="*/ 734855 h 1685180"/>
                  <a:gd name="connsiteX0" fmla="*/ 280988 w 1590677"/>
                  <a:gd name="connsiteY0" fmla="*/ 734855 h 1694985"/>
                  <a:gd name="connsiteX1" fmla="*/ 0 w 1590677"/>
                  <a:gd name="connsiteY1" fmla="*/ 482442 h 1694985"/>
                  <a:gd name="connsiteX2" fmla="*/ 752476 w 1590677"/>
                  <a:gd name="connsiteY2" fmla="*/ 6192 h 1694985"/>
                  <a:gd name="connsiteX3" fmla="*/ 1590677 w 1590677"/>
                  <a:gd name="connsiteY3" fmla="*/ 844393 h 1694985"/>
                  <a:gd name="connsiteX4" fmla="*/ 752476 w 1590677"/>
                  <a:gd name="connsiteY4" fmla="*/ 1682594 h 1694985"/>
                  <a:gd name="connsiteX5" fmla="*/ 57150 w 1590677"/>
                  <a:gd name="connsiteY5" fmla="*/ 1325405 h 1694985"/>
                  <a:gd name="connsiteX6" fmla="*/ 280988 w 1590677"/>
                  <a:gd name="connsiteY6" fmla="*/ 734855 h 1694985"/>
                  <a:gd name="connsiteX0" fmla="*/ 280988 w 1590677"/>
                  <a:gd name="connsiteY0" fmla="*/ 734855 h 1694985"/>
                  <a:gd name="connsiteX1" fmla="*/ 0 w 1590677"/>
                  <a:gd name="connsiteY1" fmla="*/ 482442 h 1694985"/>
                  <a:gd name="connsiteX2" fmla="*/ 752476 w 1590677"/>
                  <a:gd name="connsiteY2" fmla="*/ 6192 h 1694985"/>
                  <a:gd name="connsiteX3" fmla="*/ 1590677 w 1590677"/>
                  <a:gd name="connsiteY3" fmla="*/ 844393 h 1694985"/>
                  <a:gd name="connsiteX4" fmla="*/ 752476 w 1590677"/>
                  <a:gd name="connsiteY4" fmla="*/ 1682594 h 1694985"/>
                  <a:gd name="connsiteX5" fmla="*/ 57150 w 1590677"/>
                  <a:gd name="connsiteY5" fmla="*/ 1325405 h 1694985"/>
                  <a:gd name="connsiteX6" fmla="*/ 280988 w 1590677"/>
                  <a:gd name="connsiteY6" fmla="*/ 734855 h 1694985"/>
                  <a:gd name="connsiteX0" fmla="*/ 280988 w 1590677"/>
                  <a:gd name="connsiteY0" fmla="*/ 734855 h 1682639"/>
                  <a:gd name="connsiteX1" fmla="*/ 0 w 1590677"/>
                  <a:gd name="connsiteY1" fmla="*/ 482442 h 1682639"/>
                  <a:gd name="connsiteX2" fmla="*/ 752476 w 1590677"/>
                  <a:gd name="connsiteY2" fmla="*/ 6192 h 1682639"/>
                  <a:gd name="connsiteX3" fmla="*/ 1590677 w 1590677"/>
                  <a:gd name="connsiteY3" fmla="*/ 844393 h 1682639"/>
                  <a:gd name="connsiteX4" fmla="*/ 752476 w 1590677"/>
                  <a:gd name="connsiteY4" fmla="*/ 1682594 h 1682639"/>
                  <a:gd name="connsiteX5" fmla="*/ 57150 w 1590677"/>
                  <a:gd name="connsiteY5" fmla="*/ 1325405 h 1682639"/>
                  <a:gd name="connsiteX6" fmla="*/ 280988 w 1590677"/>
                  <a:gd name="connsiteY6" fmla="*/ 734855 h 1682639"/>
                  <a:gd name="connsiteX0" fmla="*/ 280988 w 1590677"/>
                  <a:gd name="connsiteY0" fmla="*/ 734855 h 1682715"/>
                  <a:gd name="connsiteX1" fmla="*/ 0 w 1590677"/>
                  <a:gd name="connsiteY1" fmla="*/ 482442 h 1682715"/>
                  <a:gd name="connsiteX2" fmla="*/ 752476 w 1590677"/>
                  <a:gd name="connsiteY2" fmla="*/ 6192 h 1682715"/>
                  <a:gd name="connsiteX3" fmla="*/ 1590677 w 1590677"/>
                  <a:gd name="connsiteY3" fmla="*/ 844393 h 1682715"/>
                  <a:gd name="connsiteX4" fmla="*/ 752476 w 1590677"/>
                  <a:gd name="connsiteY4" fmla="*/ 1682594 h 1682715"/>
                  <a:gd name="connsiteX5" fmla="*/ 57150 w 1590677"/>
                  <a:gd name="connsiteY5" fmla="*/ 1325405 h 1682715"/>
                  <a:gd name="connsiteX6" fmla="*/ 280988 w 1590677"/>
                  <a:gd name="connsiteY6" fmla="*/ 734855 h 1682715"/>
                  <a:gd name="connsiteX0" fmla="*/ 280988 w 1590677"/>
                  <a:gd name="connsiteY0" fmla="*/ 734855 h 1682715"/>
                  <a:gd name="connsiteX1" fmla="*/ 0 w 1590677"/>
                  <a:gd name="connsiteY1" fmla="*/ 482442 h 1682715"/>
                  <a:gd name="connsiteX2" fmla="*/ 752476 w 1590677"/>
                  <a:gd name="connsiteY2" fmla="*/ 6192 h 1682715"/>
                  <a:gd name="connsiteX3" fmla="*/ 1590677 w 1590677"/>
                  <a:gd name="connsiteY3" fmla="*/ 844393 h 1682715"/>
                  <a:gd name="connsiteX4" fmla="*/ 752476 w 1590677"/>
                  <a:gd name="connsiteY4" fmla="*/ 1682594 h 1682715"/>
                  <a:gd name="connsiteX5" fmla="*/ 57150 w 1590677"/>
                  <a:gd name="connsiteY5" fmla="*/ 1325405 h 1682715"/>
                  <a:gd name="connsiteX6" fmla="*/ 280988 w 1590677"/>
                  <a:gd name="connsiteY6" fmla="*/ 734855 h 1682715"/>
                  <a:gd name="connsiteX0" fmla="*/ 280988 w 1590677"/>
                  <a:gd name="connsiteY0" fmla="*/ 729651 h 1677511"/>
                  <a:gd name="connsiteX1" fmla="*/ 0 w 1590677"/>
                  <a:gd name="connsiteY1" fmla="*/ 477238 h 1677511"/>
                  <a:gd name="connsiteX2" fmla="*/ 752476 w 1590677"/>
                  <a:gd name="connsiteY2" fmla="*/ 988 h 1677511"/>
                  <a:gd name="connsiteX3" fmla="*/ 1590677 w 1590677"/>
                  <a:gd name="connsiteY3" fmla="*/ 839189 h 1677511"/>
                  <a:gd name="connsiteX4" fmla="*/ 752476 w 1590677"/>
                  <a:gd name="connsiteY4" fmla="*/ 1677390 h 1677511"/>
                  <a:gd name="connsiteX5" fmla="*/ 57150 w 1590677"/>
                  <a:gd name="connsiteY5" fmla="*/ 1320201 h 1677511"/>
                  <a:gd name="connsiteX6" fmla="*/ 280988 w 1590677"/>
                  <a:gd name="connsiteY6" fmla="*/ 729651 h 1677511"/>
                  <a:gd name="connsiteX0" fmla="*/ 280988 w 1590677"/>
                  <a:gd name="connsiteY0" fmla="*/ 728800 h 1676660"/>
                  <a:gd name="connsiteX1" fmla="*/ 0 w 1590677"/>
                  <a:gd name="connsiteY1" fmla="*/ 476387 h 1676660"/>
                  <a:gd name="connsiteX2" fmla="*/ 752476 w 1590677"/>
                  <a:gd name="connsiteY2" fmla="*/ 137 h 1676660"/>
                  <a:gd name="connsiteX3" fmla="*/ 1590677 w 1590677"/>
                  <a:gd name="connsiteY3" fmla="*/ 838338 h 1676660"/>
                  <a:gd name="connsiteX4" fmla="*/ 752476 w 1590677"/>
                  <a:gd name="connsiteY4" fmla="*/ 1676539 h 1676660"/>
                  <a:gd name="connsiteX5" fmla="*/ 57150 w 1590677"/>
                  <a:gd name="connsiteY5" fmla="*/ 1319350 h 1676660"/>
                  <a:gd name="connsiteX6" fmla="*/ 280988 w 1590677"/>
                  <a:gd name="connsiteY6" fmla="*/ 728800 h 1676660"/>
                  <a:gd name="connsiteX0" fmla="*/ 242888 w 1552577"/>
                  <a:gd name="connsiteY0" fmla="*/ 741382 h 1689242"/>
                  <a:gd name="connsiteX1" fmla="*/ 0 w 1552577"/>
                  <a:gd name="connsiteY1" fmla="*/ 379431 h 1689242"/>
                  <a:gd name="connsiteX2" fmla="*/ 714376 w 1552577"/>
                  <a:gd name="connsiteY2" fmla="*/ 12719 h 1689242"/>
                  <a:gd name="connsiteX3" fmla="*/ 1552577 w 1552577"/>
                  <a:gd name="connsiteY3" fmla="*/ 850920 h 1689242"/>
                  <a:gd name="connsiteX4" fmla="*/ 714376 w 1552577"/>
                  <a:gd name="connsiteY4" fmla="*/ 1689121 h 1689242"/>
                  <a:gd name="connsiteX5" fmla="*/ 19050 w 1552577"/>
                  <a:gd name="connsiteY5" fmla="*/ 1331932 h 1689242"/>
                  <a:gd name="connsiteX6" fmla="*/ 242888 w 1552577"/>
                  <a:gd name="connsiteY6" fmla="*/ 741382 h 1689242"/>
                  <a:gd name="connsiteX0" fmla="*/ 242888 w 1552577"/>
                  <a:gd name="connsiteY0" fmla="*/ 741703 h 1689563"/>
                  <a:gd name="connsiteX1" fmla="*/ 0 w 1552577"/>
                  <a:gd name="connsiteY1" fmla="*/ 379752 h 1689563"/>
                  <a:gd name="connsiteX2" fmla="*/ 714376 w 1552577"/>
                  <a:gd name="connsiteY2" fmla="*/ 13040 h 1689563"/>
                  <a:gd name="connsiteX3" fmla="*/ 1552577 w 1552577"/>
                  <a:gd name="connsiteY3" fmla="*/ 851241 h 1689563"/>
                  <a:gd name="connsiteX4" fmla="*/ 714376 w 1552577"/>
                  <a:gd name="connsiteY4" fmla="*/ 1689442 h 1689563"/>
                  <a:gd name="connsiteX5" fmla="*/ 19050 w 1552577"/>
                  <a:gd name="connsiteY5" fmla="*/ 1332253 h 1689563"/>
                  <a:gd name="connsiteX6" fmla="*/ 242888 w 1552577"/>
                  <a:gd name="connsiteY6" fmla="*/ 741703 h 1689563"/>
                  <a:gd name="connsiteX0" fmla="*/ 242888 w 1552577"/>
                  <a:gd name="connsiteY0" fmla="*/ 728830 h 1676690"/>
                  <a:gd name="connsiteX1" fmla="*/ 0 w 1552577"/>
                  <a:gd name="connsiteY1" fmla="*/ 366879 h 1676690"/>
                  <a:gd name="connsiteX2" fmla="*/ 714376 w 1552577"/>
                  <a:gd name="connsiteY2" fmla="*/ 167 h 1676690"/>
                  <a:gd name="connsiteX3" fmla="*/ 1552577 w 1552577"/>
                  <a:gd name="connsiteY3" fmla="*/ 838368 h 1676690"/>
                  <a:gd name="connsiteX4" fmla="*/ 714376 w 1552577"/>
                  <a:gd name="connsiteY4" fmla="*/ 1676569 h 1676690"/>
                  <a:gd name="connsiteX5" fmla="*/ 19050 w 1552577"/>
                  <a:gd name="connsiteY5" fmla="*/ 1319380 h 1676690"/>
                  <a:gd name="connsiteX6" fmla="*/ 242888 w 1552577"/>
                  <a:gd name="connsiteY6" fmla="*/ 728830 h 1676690"/>
                  <a:gd name="connsiteX0" fmla="*/ 242888 w 1552577"/>
                  <a:gd name="connsiteY0" fmla="*/ 729517 h 1677377"/>
                  <a:gd name="connsiteX1" fmla="*/ 0 w 1552577"/>
                  <a:gd name="connsiteY1" fmla="*/ 367566 h 1677377"/>
                  <a:gd name="connsiteX2" fmla="*/ 714376 w 1552577"/>
                  <a:gd name="connsiteY2" fmla="*/ 854 h 1677377"/>
                  <a:gd name="connsiteX3" fmla="*/ 1552577 w 1552577"/>
                  <a:gd name="connsiteY3" fmla="*/ 839055 h 1677377"/>
                  <a:gd name="connsiteX4" fmla="*/ 714376 w 1552577"/>
                  <a:gd name="connsiteY4" fmla="*/ 1677256 h 1677377"/>
                  <a:gd name="connsiteX5" fmla="*/ 19050 w 1552577"/>
                  <a:gd name="connsiteY5" fmla="*/ 1320067 h 1677377"/>
                  <a:gd name="connsiteX6" fmla="*/ 242888 w 1552577"/>
                  <a:gd name="connsiteY6" fmla="*/ 729517 h 1677377"/>
                  <a:gd name="connsiteX0" fmla="*/ 242888 w 1552577"/>
                  <a:gd name="connsiteY0" fmla="*/ 728683 h 1676543"/>
                  <a:gd name="connsiteX1" fmla="*/ 0 w 1552577"/>
                  <a:gd name="connsiteY1" fmla="*/ 366732 h 1676543"/>
                  <a:gd name="connsiteX2" fmla="*/ 714376 w 1552577"/>
                  <a:gd name="connsiteY2" fmla="*/ 20 h 1676543"/>
                  <a:gd name="connsiteX3" fmla="*/ 1552577 w 1552577"/>
                  <a:gd name="connsiteY3" fmla="*/ 838221 h 1676543"/>
                  <a:gd name="connsiteX4" fmla="*/ 714376 w 1552577"/>
                  <a:gd name="connsiteY4" fmla="*/ 1676422 h 1676543"/>
                  <a:gd name="connsiteX5" fmla="*/ 19050 w 1552577"/>
                  <a:gd name="connsiteY5" fmla="*/ 1319233 h 1676543"/>
                  <a:gd name="connsiteX6" fmla="*/ 242888 w 1552577"/>
                  <a:gd name="connsiteY6" fmla="*/ 728683 h 1676543"/>
                  <a:gd name="connsiteX0" fmla="*/ 242888 w 1552577"/>
                  <a:gd name="connsiteY0" fmla="*/ 728683 h 1676543"/>
                  <a:gd name="connsiteX1" fmla="*/ 0 w 1552577"/>
                  <a:gd name="connsiteY1" fmla="*/ 366732 h 1676543"/>
                  <a:gd name="connsiteX2" fmla="*/ 714376 w 1552577"/>
                  <a:gd name="connsiteY2" fmla="*/ 20 h 1676543"/>
                  <a:gd name="connsiteX3" fmla="*/ 1552577 w 1552577"/>
                  <a:gd name="connsiteY3" fmla="*/ 838221 h 1676543"/>
                  <a:gd name="connsiteX4" fmla="*/ 714376 w 1552577"/>
                  <a:gd name="connsiteY4" fmla="*/ 1676422 h 1676543"/>
                  <a:gd name="connsiteX5" fmla="*/ 19050 w 1552577"/>
                  <a:gd name="connsiteY5" fmla="*/ 1319233 h 1676543"/>
                  <a:gd name="connsiteX6" fmla="*/ 242888 w 1552577"/>
                  <a:gd name="connsiteY6" fmla="*/ 728683 h 1676543"/>
                  <a:gd name="connsiteX0" fmla="*/ 242888 w 1552823"/>
                  <a:gd name="connsiteY0" fmla="*/ 728683 h 1676543"/>
                  <a:gd name="connsiteX1" fmla="*/ 0 w 1552823"/>
                  <a:gd name="connsiteY1" fmla="*/ 366732 h 1676543"/>
                  <a:gd name="connsiteX2" fmla="*/ 714376 w 1552823"/>
                  <a:gd name="connsiteY2" fmla="*/ 20 h 1676543"/>
                  <a:gd name="connsiteX3" fmla="*/ 1552577 w 1552823"/>
                  <a:gd name="connsiteY3" fmla="*/ 838221 h 1676543"/>
                  <a:gd name="connsiteX4" fmla="*/ 714376 w 1552823"/>
                  <a:gd name="connsiteY4" fmla="*/ 1676422 h 1676543"/>
                  <a:gd name="connsiteX5" fmla="*/ 19050 w 1552823"/>
                  <a:gd name="connsiteY5" fmla="*/ 1319233 h 1676543"/>
                  <a:gd name="connsiteX6" fmla="*/ 242888 w 1552823"/>
                  <a:gd name="connsiteY6" fmla="*/ 728683 h 1676543"/>
                  <a:gd name="connsiteX0" fmla="*/ 242888 w 1553406"/>
                  <a:gd name="connsiteY0" fmla="*/ 728676 h 1676536"/>
                  <a:gd name="connsiteX1" fmla="*/ 0 w 1553406"/>
                  <a:gd name="connsiteY1" fmla="*/ 366725 h 1676536"/>
                  <a:gd name="connsiteX2" fmla="*/ 714376 w 1553406"/>
                  <a:gd name="connsiteY2" fmla="*/ 13 h 1676536"/>
                  <a:gd name="connsiteX3" fmla="*/ 1552577 w 1553406"/>
                  <a:gd name="connsiteY3" fmla="*/ 838214 h 1676536"/>
                  <a:gd name="connsiteX4" fmla="*/ 714376 w 1553406"/>
                  <a:gd name="connsiteY4" fmla="*/ 1676415 h 1676536"/>
                  <a:gd name="connsiteX5" fmla="*/ 19050 w 1553406"/>
                  <a:gd name="connsiteY5" fmla="*/ 1319226 h 1676536"/>
                  <a:gd name="connsiteX6" fmla="*/ 242888 w 1553406"/>
                  <a:gd name="connsiteY6" fmla="*/ 728676 h 1676536"/>
                  <a:gd name="connsiteX0" fmla="*/ 242888 w 1552823"/>
                  <a:gd name="connsiteY0" fmla="*/ 728679 h 1676539"/>
                  <a:gd name="connsiteX1" fmla="*/ 0 w 1552823"/>
                  <a:gd name="connsiteY1" fmla="*/ 366728 h 1676539"/>
                  <a:gd name="connsiteX2" fmla="*/ 714376 w 1552823"/>
                  <a:gd name="connsiteY2" fmla="*/ 16 h 1676539"/>
                  <a:gd name="connsiteX3" fmla="*/ 1552577 w 1552823"/>
                  <a:gd name="connsiteY3" fmla="*/ 838217 h 1676539"/>
                  <a:gd name="connsiteX4" fmla="*/ 714376 w 1552823"/>
                  <a:gd name="connsiteY4" fmla="*/ 1676418 h 1676539"/>
                  <a:gd name="connsiteX5" fmla="*/ 19050 w 1552823"/>
                  <a:gd name="connsiteY5" fmla="*/ 1319229 h 1676539"/>
                  <a:gd name="connsiteX6" fmla="*/ 242888 w 1552823"/>
                  <a:gd name="connsiteY6" fmla="*/ 728679 h 1676539"/>
                  <a:gd name="connsiteX0" fmla="*/ 242888 w 1552823"/>
                  <a:gd name="connsiteY0" fmla="*/ 728675 h 1676535"/>
                  <a:gd name="connsiteX1" fmla="*/ 0 w 1552823"/>
                  <a:gd name="connsiteY1" fmla="*/ 366724 h 1676535"/>
                  <a:gd name="connsiteX2" fmla="*/ 714376 w 1552823"/>
                  <a:gd name="connsiteY2" fmla="*/ 12 h 1676535"/>
                  <a:gd name="connsiteX3" fmla="*/ 1552577 w 1552823"/>
                  <a:gd name="connsiteY3" fmla="*/ 838213 h 1676535"/>
                  <a:gd name="connsiteX4" fmla="*/ 714376 w 1552823"/>
                  <a:gd name="connsiteY4" fmla="*/ 1676414 h 1676535"/>
                  <a:gd name="connsiteX5" fmla="*/ 19050 w 1552823"/>
                  <a:gd name="connsiteY5" fmla="*/ 1319225 h 1676535"/>
                  <a:gd name="connsiteX6" fmla="*/ 242888 w 1552823"/>
                  <a:gd name="connsiteY6" fmla="*/ 728675 h 1676535"/>
                  <a:gd name="connsiteX0" fmla="*/ 242888 w 1552823"/>
                  <a:gd name="connsiteY0" fmla="*/ 728677 h 1676537"/>
                  <a:gd name="connsiteX1" fmla="*/ 0 w 1552823"/>
                  <a:gd name="connsiteY1" fmla="*/ 366726 h 1676537"/>
                  <a:gd name="connsiteX2" fmla="*/ 714376 w 1552823"/>
                  <a:gd name="connsiteY2" fmla="*/ 14 h 1676537"/>
                  <a:gd name="connsiteX3" fmla="*/ 1552577 w 1552823"/>
                  <a:gd name="connsiteY3" fmla="*/ 838215 h 1676537"/>
                  <a:gd name="connsiteX4" fmla="*/ 714376 w 1552823"/>
                  <a:gd name="connsiteY4" fmla="*/ 1676416 h 1676537"/>
                  <a:gd name="connsiteX5" fmla="*/ 19050 w 1552823"/>
                  <a:gd name="connsiteY5" fmla="*/ 1319227 h 1676537"/>
                  <a:gd name="connsiteX6" fmla="*/ 242888 w 1552823"/>
                  <a:gd name="connsiteY6" fmla="*/ 728677 h 1676537"/>
                  <a:gd name="connsiteX0" fmla="*/ 242888 w 1552577"/>
                  <a:gd name="connsiteY0" fmla="*/ 72867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242888 w 1552577"/>
                  <a:gd name="connsiteY6" fmla="*/ 728677 h 1676537"/>
                  <a:gd name="connsiteX0" fmla="*/ 242888 w 1552577"/>
                  <a:gd name="connsiteY0" fmla="*/ 72867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242888 w 1552577"/>
                  <a:gd name="connsiteY6" fmla="*/ 728677 h 1676537"/>
                  <a:gd name="connsiteX0" fmla="*/ 242888 w 1552577"/>
                  <a:gd name="connsiteY0" fmla="*/ 72867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242888 w 1552577"/>
                  <a:gd name="connsiteY6" fmla="*/ 728677 h 1676537"/>
                  <a:gd name="connsiteX0" fmla="*/ 540068 w 1552577"/>
                  <a:gd name="connsiteY0" fmla="*/ 54579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540068 w 1552577"/>
                  <a:gd name="connsiteY6" fmla="*/ 545797 h 1676537"/>
                  <a:gd name="connsiteX0" fmla="*/ 540068 w 1552577"/>
                  <a:gd name="connsiteY0" fmla="*/ 545797 h 1676537"/>
                  <a:gd name="connsiteX1" fmla="*/ 0 w 1552577"/>
                  <a:gd name="connsiteY1" fmla="*/ 366726 h 1676537"/>
                  <a:gd name="connsiteX2" fmla="*/ 714376 w 1552577"/>
                  <a:gd name="connsiteY2" fmla="*/ 14 h 1676537"/>
                  <a:gd name="connsiteX3" fmla="*/ 1552577 w 1552577"/>
                  <a:gd name="connsiteY3" fmla="*/ 838215 h 1676537"/>
                  <a:gd name="connsiteX4" fmla="*/ 714376 w 1552577"/>
                  <a:gd name="connsiteY4" fmla="*/ 1676416 h 1676537"/>
                  <a:gd name="connsiteX5" fmla="*/ 19050 w 1552577"/>
                  <a:gd name="connsiteY5" fmla="*/ 1319227 h 1676537"/>
                  <a:gd name="connsiteX6" fmla="*/ 540068 w 1552577"/>
                  <a:gd name="connsiteY6" fmla="*/ 545797 h 1676537"/>
                  <a:gd name="connsiteX0" fmla="*/ 540068 w 1552577"/>
                  <a:gd name="connsiteY0" fmla="*/ 545797 h 1676517"/>
                  <a:gd name="connsiteX1" fmla="*/ 0 w 1552577"/>
                  <a:gd name="connsiteY1" fmla="*/ 366726 h 1676517"/>
                  <a:gd name="connsiteX2" fmla="*/ 714376 w 1552577"/>
                  <a:gd name="connsiteY2" fmla="*/ 14 h 1676517"/>
                  <a:gd name="connsiteX3" fmla="*/ 1552577 w 1552577"/>
                  <a:gd name="connsiteY3" fmla="*/ 838215 h 1676517"/>
                  <a:gd name="connsiteX4" fmla="*/ 714376 w 1552577"/>
                  <a:gd name="connsiteY4" fmla="*/ 1676416 h 1676517"/>
                  <a:gd name="connsiteX5" fmla="*/ 19050 w 1552577"/>
                  <a:gd name="connsiteY5" fmla="*/ 1319227 h 1676517"/>
                  <a:gd name="connsiteX6" fmla="*/ 540068 w 1552577"/>
                  <a:gd name="connsiteY6" fmla="*/ 545797 h 1676517"/>
                  <a:gd name="connsiteX0" fmla="*/ 540068 w 1552577"/>
                  <a:gd name="connsiteY0" fmla="*/ 545797 h 1686035"/>
                  <a:gd name="connsiteX1" fmla="*/ 0 w 1552577"/>
                  <a:gd name="connsiteY1" fmla="*/ 366726 h 1686035"/>
                  <a:gd name="connsiteX2" fmla="*/ 714376 w 1552577"/>
                  <a:gd name="connsiteY2" fmla="*/ 14 h 1686035"/>
                  <a:gd name="connsiteX3" fmla="*/ 1552577 w 1552577"/>
                  <a:gd name="connsiteY3" fmla="*/ 838215 h 1686035"/>
                  <a:gd name="connsiteX4" fmla="*/ 723901 w 1552577"/>
                  <a:gd name="connsiteY4" fmla="*/ 1685941 h 1686035"/>
                  <a:gd name="connsiteX5" fmla="*/ 19050 w 1552577"/>
                  <a:gd name="connsiteY5" fmla="*/ 1319227 h 1686035"/>
                  <a:gd name="connsiteX6" fmla="*/ 540068 w 1552577"/>
                  <a:gd name="connsiteY6" fmla="*/ 545797 h 1686035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8390"/>
                  <a:gd name="connsiteX1" fmla="*/ 0 w 1552577"/>
                  <a:gd name="connsiteY1" fmla="*/ 366726 h 1688390"/>
                  <a:gd name="connsiteX2" fmla="*/ 714376 w 1552577"/>
                  <a:gd name="connsiteY2" fmla="*/ 14 h 1688390"/>
                  <a:gd name="connsiteX3" fmla="*/ 1552577 w 1552577"/>
                  <a:gd name="connsiteY3" fmla="*/ 838215 h 1688390"/>
                  <a:gd name="connsiteX4" fmla="*/ 723901 w 1552577"/>
                  <a:gd name="connsiteY4" fmla="*/ 1685941 h 1688390"/>
                  <a:gd name="connsiteX5" fmla="*/ 19050 w 1552577"/>
                  <a:gd name="connsiteY5" fmla="*/ 1319227 h 1688390"/>
                  <a:gd name="connsiteX6" fmla="*/ 540068 w 1552577"/>
                  <a:gd name="connsiteY6" fmla="*/ 545797 h 168839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540068 w 1552577"/>
                  <a:gd name="connsiteY7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540068 w 1552577"/>
                  <a:gd name="connsiteY7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540068 w 1552577"/>
                  <a:gd name="connsiteY7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389710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389710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365898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365898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365898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494485 w 1552577"/>
                  <a:gd name="connsiteY6" fmla="*/ 1301536 h 1687260"/>
                  <a:gd name="connsiteX7" fmla="*/ 365898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523060 w 1552577"/>
                  <a:gd name="connsiteY6" fmla="*/ 1263436 h 1687260"/>
                  <a:gd name="connsiteX7" fmla="*/ 365898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523060 w 1552577"/>
                  <a:gd name="connsiteY6" fmla="*/ 1263436 h 1687260"/>
                  <a:gd name="connsiteX7" fmla="*/ 365898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7260"/>
                  <a:gd name="connsiteX1" fmla="*/ 0 w 1552577"/>
                  <a:gd name="connsiteY1" fmla="*/ 366726 h 1687260"/>
                  <a:gd name="connsiteX2" fmla="*/ 714376 w 1552577"/>
                  <a:gd name="connsiteY2" fmla="*/ 14 h 1687260"/>
                  <a:gd name="connsiteX3" fmla="*/ 1552577 w 1552577"/>
                  <a:gd name="connsiteY3" fmla="*/ 838215 h 1687260"/>
                  <a:gd name="connsiteX4" fmla="*/ 723901 w 1552577"/>
                  <a:gd name="connsiteY4" fmla="*/ 1685941 h 1687260"/>
                  <a:gd name="connsiteX5" fmla="*/ 19050 w 1552577"/>
                  <a:gd name="connsiteY5" fmla="*/ 1319227 h 1687260"/>
                  <a:gd name="connsiteX6" fmla="*/ 523060 w 1552577"/>
                  <a:gd name="connsiteY6" fmla="*/ 1263436 h 1687260"/>
                  <a:gd name="connsiteX7" fmla="*/ 365898 w 1552577"/>
                  <a:gd name="connsiteY7" fmla="*/ 782423 h 1687260"/>
                  <a:gd name="connsiteX8" fmla="*/ 540068 w 1552577"/>
                  <a:gd name="connsiteY8" fmla="*/ 545797 h 1687260"/>
                  <a:gd name="connsiteX0" fmla="*/ 540068 w 1552577"/>
                  <a:gd name="connsiteY0" fmla="*/ 545797 h 1688444"/>
                  <a:gd name="connsiteX1" fmla="*/ 0 w 1552577"/>
                  <a:gd name="connsiteY1" fmla="*/ 366726 h 1688444"/>
                  <a:gd name="connsiteX2" fmla="*/ 714376 w 1552577"/>
                  <a:gd name="connsiteY2" fmla="*/ 14 h 1688444"/>
                  <a:gd name="connsiteX3" fmla="*/ 1552577 w 1552577"/>
                  <a:gd name="connsiteY3" fmla="*/ 838215 h 1688444"/>
                  <a:gd name="connsiteX4" fmla="*/ 723901 w 1552577"/>
                  <a:gd name="connsiteY4" fmla="*/ 1685941 h 1688444"/>
                  <a:gd name="connsiteX5" fmla="*/ 19050 w 1552577"/>
                  <a:gd name="connsiteY5" fmla="*/ 1319227 h 1688444"/>
                  <a:gd name="connsiteX6" fmla="*/ 523060 w 1552577"/>
                  <a:gd name="connsiteY6" fmla="*/ 1263436 h 1688444"/>
                  <a:gd name="connsiteX7" fmla="*/ 365898 w 1552577"/>
                  <a:gd name="connsiteY7" fmla="*/ 782423 h 1688444"/>
                  <a:gd name="connsiteX8" fmla="*/ 540068 w 1552577"/>
                  <a:gd name="connsiteY8" fmla="*/ 545797 h 1688444"/>
                  <a:gd name="connsiteX0" fmla="*/ 540068 w 1552577"/>
                  <a:gd name="connsiteY0" fmla="*/ 545797 h 1688444"/>
                  <a:gd name="connsiteX1" fmla="*/ 0 w 1552577"/>
                  <a:gd name="connsiteY1" fmla="*/ 366726 h 1688444"/>
                  <a:gd name="connsiteX2" fmla="*/ 714376 w 1552577"/>
                  <a:gd name="connsiteY2" fmla="*/ 14 h 1688444"/>
                  <a:gd name="connsiteX3" fmla="*/ 1552577 w 1552577"/>
                  <a:gd name="connsiteY3" fmla="*/ 838215 h 1688444"/>
                  <a:gd name="connsiteX4" fmla="*/ 723901 w 1552577"/>
                  <a:gd name="connsiteY4" fmla="*/ 1685941 h 1688444"/>
                  <a:gd name="connsiteX5" fmla="*/ 19050 w 1552577"/>
                  <a:gd name="connsiteY5" fmla="*/ 1319227 h 1688444"/>
                  <a:gd name="connsiteX6" fmla="*/ 523060 w 1552577"/>
                  <a:gd name="connsiteY6" fmla="*/ 1263436 h 1688444"/>
                  <a:gd name="connsiteX7" fmla="*/ 365898 w 1552577"/>
                  <a:gd name="connsiteY7" fmla="*/ 782423 h 1688444"/>
                  <a:gd name="connsiteX8" fmla="*/ 540068 w 1552577"/>
                  <a:gd name="connsiteY8" fmla="*/ 545797 h 1688444"/>
                  <a:gd name="connsiteX0" fmla="*/ 540068 w 1552577"/>
                  <a:gd name="connsiteY0" fmla="*/ 545797 h 1688444"/>
                  <a:gd name="connsiteX1" fmla="*/ 0 w 1552577"/>
                  <a:gd name="connsiteY1" fmla="*/ 366726 h 1688444"/>
                  <a:gd name="connsiteX2" fmla="*/ 714376 w 1552577"/>
                  <a:gd name="connsiteY2" fmla="*/ 14 h 1688444"/>
                  <a:gd name="connsiteX3" fmla="*/ 1552577 w 1552577"/>
                  <a:gd name="connsiteY3" fmla="*/ 838215 h 1688444"/>
                  <a:gd name="connsiteX4" fmla="*/ 723901 w 1552577"/>
                  <a:gd name="connsiteY4" fmla="*/ 1685941 h 1688444"/>
                  <a:gd name="connsiteX5" fmla="*/ 19050 w 1552577"/>
                  <a:gd name="connsiteY5" fmla="*/ 1319227 h 1688444"/>
                  <a:gd name="connsiteX6" fmla="*/ 523060 w 1552577"/>
                  <a:gd name="connsiteY6" fmla="*/ 1263436 h 1688444"/>
                  <a:gd name="connsiteX7" fmla="*/ 365898 w 1552577"/>
                  <a:gd name="connsiteY7" fmla="*/ 782423 h 1688444"/>
                  <a:gd name="connsiteX8" fmla="*/ 540068 w 1552577"/>
                  <a:gd name="connsiteY8" fmla="*/ 545797 h 1688444"/>
                  <a:gd name="connsiteX0" fmla="*/ 540068 w 1552577"/>
                  <a:gd name="connsiteY0" fmla="*/ 545797 h 1688444"/>
                  <a:gd name="connsiteX1" fmla="*/ 0 w 1552577"/>
                  <a:gd name="connsiteY1" fmla="*/ 366726 h 1688444"/>
                  <a:gd name="connsiteX2" fmla="*/ 714376 w 1552577"/>
                  <a:gd name="connsiteY2" fmla="*/ 14 h 1688444"/>
                  <a:gd name="connsiteX3" fmla="*/ 1552577 w 1552577"/>
                  <a:gd name="connsiteY3" fmla="*/ 838215 h 1688444"/>
                  <a:gd name="connsiteX4" fmla="*/ 723901 w 1552577"/>
                  <a:gd name="connsiteY4" fmla="*/ 1685941 h 1688444"/>
                  <a:gd name="connsiteX5" fmla="*/ 19050 w 1552577"/>
                  <a:gd name="connsiteY5" fmla="*/ 1319227 h 1688444"/>
                  <a:gd name="connsiteX6" fmla="*/ 523060 w 1552577"/>
                  <a:gd name="connsiteY6" fmla="*/ 1263436 h 1688444"/>
                  <a:gd name="connsiteX7" fmla="*/ 365898 w 1552577"/>
                  <a:gd name="connsiteY7" fmla="*/ 782423 h 1688444"/>
                  <a:gd name="connsiteX8" fmla="*/ 540068 w 1552577"/>
                  <a:gd name="connsiteY8" fmla="*/ 545797 h 1688444"/>
                  <a:gd name="connsiteX0" fmla="*/ 540068 w 1552577"/>
                  <a:gd name="connsiteY0" fmla="*/ 545797 h 1686913"/>
                  <a:gd name="connsiteX1" fmla="*/ 0 w 1552577"/>
                  <a:gd name="connsiteY1" fmla="*/ 366726 h 1686913"/>
                  <a:gd name="connsiteX2" fmla="*/ 714376 w 1552577"/>
                  <a:gd name="connsiteY2" fmla="*/ 14 h 1686913"/>
                  <a:gd name="connsiteX3" fmla="*/ 1552577 w 1552577"/>
                  <a:gd name="connsiteY3" fmla="*/ 838215 h 1686913"/>
                  <a:gd name="connsiteX4" fmla="*/ 723901 w 1552577"/>
                  <a:gd name="connsiteY4" fmla="*/ 1685941 h 1686913"/>
                  <a:gd name="connsiteX5" fmla="*/ 19050 w 1552577"/>
                  <a:gd name="connsiteY5" fmla="*/ 1319227 h 1686913"/>
                  <a:gd name="connsiteX6" fmla="*/ 523060 w 1552577"/>
                  <a:gd name="connsiteY6" fmla="*/ 1263436 h 1686913"/>
                  <a:gd name="connsiteX7" fmla="*/ 365898 w 1552577"/>
                  <a:gd name="connsiteY7" fmla="*/ 782423 h 1686913"/>
                  <a:gd name="connsiteX8" fmla="*/ 540068 w 1552577"/>
                  <a:gd name="connsiteY8" fmla="*/ 545797 h 1686913"/>
                  <a:gd name="connsiteX0" fmla="*/ 540068 w 1552577"/>
                  <a:gd name="connsiteY0" fmla="*/ 545797 h 1686913"/>
                  <a:gd name="connsiteX1" fmla="*/ 0 w 1552577"/>
                  <a:gd name="connsiteY1" fmla="*/ 366726 h 1686913"/>
                  <a:gd name="connsiteX2" fmla="*/ 714376 w 1552577"/>
                  <a:gd name="connsiteY2" fmla="*/ 14 h 1686913"/>
                  <a:gd name="connsiteX3" fmla="*/ 1552577 w 1552577"/>
                  <a:gd name="connsiteY3" fmla="*/ 838215 h 1686913"/>
                  <a:gd name="connsiteX4" fmla="*/ 723901 w 1552577"/>
                  <a:gd name="connsiteY4" fmla="*/ 1685941 h 1686913"/>
                  <a:gd name="connsiteX5" fmla="*/ 19050 w 1552577"/>
                  <a:gd name="connsiteY5" fmla="*/ 1319227 h 1686913"/>
                  <a:gd name="connsiteX6" fmla="*/ 523060 w 1552577"/>
                  <a:gd name="connsiteY6" fmla="*/ 1263436 h 1686913"/>
                  <a:gd name="connsiteX7" fmla="*/ 170635 w 1552577"/>
                  <a:gd name="connsiteY7" fmla="*/ 849098 h 1686913"/>
                  <a:gd name="connsiteX8" fmla="*/ 540068 w 1552577"/>
                  <a:gd name="connsiteY8" fmla="*/ 545797 h 1686913"/>
                  <a:gd name="connsiteX0" fmla="*/ 244793 w 1552577"/>
                  <a:gd name="connsiteY0" fmla="*/ 574372 h 1686913"/>
                  <a:gd name="connsiteX1" fmla="*/ 0 w 1552577"/>
                  <a:gd name="connsiteY1" fmla="*/ 366726 h 1686913"/>
                  <a:gd name="connsiteX2" fmla="*/ 714376 w 1552577"/>
                  <a:gd name="connsiteY2" fmla="*/ 14 h 1686913"/>
                  <a:gd name="connsiteX3" fmla="*/ 1552577 w 1552577"/>
                  <a:gd name="connsiteY3" fmla="*/ 838215 h 1686913"/>
                  <a:gd name="connsiteX4" fmla="*/ 723901 w 1552577"/>
                  <a:gd name="connsiteY4" fmla="*/ 1685941 h 1686913"/>
                  <a:gd name="connsiteX5" fmla="*/ 19050 w 1552577"/>
                  <a:gd name="connsiteY5" fmla="*/ 1319227 h 1686913"/>
                  <a:gd name="connsiteX6" fmla="*/ 523060 w 1552577"/>
                  <a:gd name="connsiteY6" fmla="*/ 1263436 h 1686913"/>
                  <a:gd name="connsiteX7" fmla="*/ 170635 w 1552577"/>
                  <a:gd name="connsiteY7" fmla="*/ 849098 h 1686913"/>
                  <a:gd name="connsiteX8" fmla="*/ 244793 w 1552577"/>
                  <a:gd name="connsiteY8" fmla="*/ 574372 h 1686913"/>
                  <a:gd name="connsiteX0" fmla="*/ 244793 w 1552577"/>
                  <a:gd name="connsiteY0" fmla="*/ 574372 h 1686913"/>
                  <a:gd name="connsiteX1" fmla="*/ 0 w 1552577"/>
                  <a:gd name="connsiteY1" fmla="*/ 366726 h 1686913"/>
                  <a:gd name="connsiteX2" fmla="*/ 714376 w 1552577"/>
                  <a:gd name="connsiteY2" fmla="*/ 14 h 1686913"/>
                  <a:gd name="connsiteX3" fmla="*/ 1552577 w 1552577"/>
                  <a:gd name="connsiteY3" fmla="*/ 838215 h 1686913"/>
                  <a:gd name="connsiteX4" fmla="*/ 723901 w 1552577"/>
                  <a:gd name="connsiteY4" fmla="*/ 1685941 h 1686913"/>
                  <a:gd name="connsiteX5" fmla="*/ 19050 w 1552577"/>
                  <a:gd name="connsiteY5" fmla="*/ 1319227 h 1686913"/>
                  <a:gd name="connsiteX6" fmla="*/ 218260 w 1552577"/>
                  <a:gd name="connsiteY6" fmla="*/ 1115798 h 1686913"/>
                  <a:gd name="connsiteX7" fmla="*/ 170635 w 1552577"/>
                  <a:gd name="connsiteY7" fmla="*/ 849098 h 1686913"/>
                  <a:gd name="connsiteX8" fmla="*/ 244793 w 1552577"/>
                  <a:gd name="connsiteY8" fmla="*/ 574372 h 1686913"/>
                  <a:gd name="connsiteX0" fmla="*/ 244793 w 1552577"/>
                  <a:gd name="connsiteY0" fmla="*/ 574372 h 1686913"/>
                  <a:gd name="connsiteX1" fmla="*/ 0 w 1552577"/>
                  <a:gd name="connsiteY1" fmla="*/ 366726 h 1686913"/>
                  <a:gd name="connsiteX2" fmla="*/ 714376 w 1552577"/>
                  <a:gd name="connsiteY2" fmla="*/ 14 h 1686913"/>
                  <a:gd name="connsiteX3" fmla="*/ 1552577 w 1552577"/>
                  <a:gd name="connsiteY3" fmla="*/ 838215 h 1686913"/>
                  <a:gd name="connsiteX4" fmla="*/ 723901 w 1552577"/>
                  <a:gd name="connsiteY4" fmla="*/ 1685941 h 1686913"/>
                  <a:gd name="connsiteX5" fmla="*/ 19050 w 1552577"/>
                  <a:gd name="connsiteY5" fmla="*/ 1319227 h 1686913"/>
                  <a:gd name="connsiteX6" fmla="*/ 218260 w 1552577"/>
                  <a:gd name="connsiteY6" fmla="*/ 1115798 h 1686913"/>
                  <a:gd name="connsiteX7" fmla="*/ 244793 w 1552577"/>
                  <a:gd name="connsiteY7" fmla="*/ 574372 h 1686913"/>
                  <a:gd name="connsiteX0" fmla="*/ 354331 w 1662115"/>
                  <a:gd name="connsiteY0" fmla="*/ 576852 h 1689393"/>
                  <a:gd name="connsiteX1" fmla="*/ 0 w 1662115"/>
                  <a:gd name="connsiteY1" fmla="*/ 593043 h 1689393"/>
                  <a:gd name="connsiteX2" fmla="*/ 823914 w 1662115"/>
                  <a:gd name="connsiteY2" fmla="*/ 2494 h 1689393"/>
                  <a:gd name="connsiteX3" fmla="*/ 1662115 w 1662115"/>
                  <a:gd name="connsiteY3" fmla="*/ 840695 h 1689393"/>
                  <a:gd name="connsiteX4" fmla="*/ 833439 w 1662115"/>
                  <a:gd name="connsiteY4" fmla="*/ 1688421 h 1689393"/>
                  <a:gd name="connsiteX5" fmla="*/ 128588 w 1662115"/>
                  <a:gd name="connsiteY5" fmla="*/ 1321707 h 1689393"/>
                  <a:gd name="connsiteX6" fmla="*/ 327798 w 1662115"/>
                  <a:gd name="connsiteY6" fmla="*/ 1118278 h 1689393"/>
                  <a:gd name="connsiteX7" fmla="*/ 354331 w 1662115"/>
                  <a:gd name="connsiteY7" fmla="*/ 576852 h 1689393"/>
                  <a:gd name="connsiteX0" fmla="*/ 354331 w 1662115"/>
                  <a:gd name="connsiteY0" fmla="*/ 578814 h 1691355"/>
                  <a:gd name="connsiteX1" fmla="*/ 0 w 1662115"/>
                  <a:gd name="connsiteY1" fmla="*/ 595005 h 1691355"/>
                  <a:gd name="connsiteX2" fmla="*/ 823914 w 1662115"/>
                  <a:gd name="connsiteY2" fmla="*/ 4456 h 1691355"/>
                  <a:gd name="connsiteX3" fmla="*/ 1662115 w 1662115"/>
                  <a:gd name="connsiteY3" fmla="*/ 842657 h 1691355"/>
                  <a:gd name="connsiteX4" fmla="*/ 833439 w 1662115"/>
                  <a:gd name="connsiteY4" fmla="*/ 1690383 h 1691355"/>
                  <a:gd name="connsiteX5" fmla="*/ 128588 w 1662115"/>
                  <a:gd name="connsiteY5" fmla="*/ 1323669 h 1691355"/>
                  <a:gd name="connsiteX6" fmla="*/ 327798 w 1662115"/>
                  <a:gd name="connsiteY6" fmla="*/ 1120240 h 1691355"/>
                  <a:gd name="connsiteX7" fmla="*/ 354331 w 1662115"/>
                  <a:gd name="connsiteY7" fmla="*/ 578814 h 1691355"/>
                  <a:gd name="connsiteX0" fmla="*/ 354331 w 1662115"/>
                  <a:gd name="connsiteY0" fmla="*/ 574365 h 1686906"/>
                  <a:gd name="connsiteX1" fmla="*/ 0 w 1662115"/>
                  <a:gd name="connsiteY1" fmla="*/ 590556 h 1686906"/>
                  <a:gd name="connsiteX2" fmla="*/ 823914 w 1662115"/>
                  <a:gd name="connsiteY2" fmla="*/ 7 h 1686906"/>
                  <a:gd name="connsiteX3" fmla="*/ 1662115 w 1662115"/>
                  <a:gd name="connsiteY3" fmla="*/ 838208 h 1686906"/>
                  <a:gd name="connsiteX4" fmla="*/ 833439 w 1662115"/>
                  <a:gd name="connsiteY4" fmla="*/ 1685934 h 1686906"/>
                  <a:gd name="connsiteX5" fmla="*/ 128588 w 1662115"/>
                  <a:gd name="connsiteY5" fmla="*/ 1319220 h 1686906"/>
                  <a:gd name="connsiteX6" fmla="*/ 327798 w 1662115"/>
                  <a:gd name="connsiteY6" fmla="*/ 1115791 h 1686906"/>
                  <a:gd name="connsiteX7" fmla="*/ 354331 w 1662115"/>
                  <a:gd name="connsiteY7" fmla="*/ 574365 h 1686906"/>
                  <a:gd name="connsiteX0" fmla="*/ 354331 w 1662115"/>
                  <a:gd name="connsiteY0" fmla="*/ 574365 h 1686906"/>
                  <a:gd name="connsiteX1" fmla="*/ 0 w 1662115"/>
                  <a:gd name="connsiteY1" fmla="*/ 590556 h 1686906"/>
                  <a:gd name="connsiteX2" fmla="*/ 823914 w 1662115"/>
                  <a:gd name="connsiteY2" fmla="*/ 7 h 1686906"/>
                  <a:gd name="connsiteX3" fmla="*/ 1662115 w 1662115"/>
                  <a:gd name="connsiteY3" fmla="*/ 838208 h 1686906"/>
                  <a:gd name="connsiteX4" fmla="*/ 833439 w 1662115"/>
                  <a:gd name="connsiteY4" fmla="*/ 1685934 h 1686906"/>
                  <a:gd name="connsiteX5" fmla="*/ 128588 w 1662115"/>
                  <a:gd name="connsiteY5" fmla="*/ 1319220 h 1686906"/>
                  <a:gd name="connsiteX6" fmla="*/ 327798 w 1662115"/>
                  <a:gd name="connsiteY6" fmla="*/ 1115791 h 1686906"/>
                  <a:gd name="connsiteX7" fmla="*/ 354331 w 1662115"/>
                  <a:gd name="connsiteY7" fmla="*/ 574365 h 1686906"/>
                  <a:gd name="connsiteX0" fmla="*/ 335281 w 1643065"/>
                  <a:gd name="connsiteY0" fmla="*/ 579038 h 1691579"/>
                  <a:gd name="connsiteX1" fmla="*/ 0 w 1643065"/>
                  <a:gd name="connsiteY1" fmla="*/ 590466 h 1691579"/>
                  <a:gd name="connsiteX2" fmla="*/ 804864 w 1643065"/>
                  <a:gd name="connsiteY2" fmla="*/ 4680 h 1691579"/>
                  <a:gd name="connsiteX3" fmla="*/ 1643065 w 1643065"/>
                  <a:gd name="connsiteY3" fmla="*/ 842881 h 1691579"/>
                  <a:gd name="connsiteX4" fmla="*/ 814389 w 1643065"/>
                  <a:gd name="connsiteY4" fmla="*/ 1690607 h 1691579"/>
                  <a:gd name="connsiteX5" fmla="*/ 109538 w 1643065"/>
                  <a:gd name="connsiteY5" fmla="*/ 1323893 h 1691579"/>
                  <a:gd name="connsiteX6" fmla="*/ 308748 w 1643065"/>
                  <a:gd name="connsiteY6" fmla="*/ 1120464 h 1691579"/>
                  <a:gd name="connsiteX7" fmla="*/ 335281 w 1643065"/>
                  <a:gd name="connsiteY7" fmla="*/ 579038 h 1691579"/>
                  <a:gd name="connsiteX0" fmla="*/ 335281 w 1643065"/>
                  <a:gd name="connsiteY0" fmla="*/ 578039 h 1690580"/>
                  <a:gd name="connsiteX1" fmla="*/ 0 w 1643065"/>
                  <a:gd name="connsiteY1" fmla="*/ 589467 h 1690580"/>
                  <a:gd name="connsiteX2" fmla="*/ 804864 w 1643065"/>
                  <a:gd name="connsiteY2" fmla="*/ 3681 h 1690580"/>
                  <a:gd name="connsiteX3" fmla="*/ 1643065 w 1643065"/>
                  <a:gd name="connsiteY3" fmla="*/ 841882 h 1690580"/>
                  <a:gd name="connsiteX4" fmla="*/ 814389 w 1643065"/>
                  <a:gd name="connsiteY4" fmla="*/ 1689608 h 1690580"/>
                  <a:gd name="connsiteX5" fmla="*/ 109538 w 1643065"/>
                  <a:gd name="connsiteY5" fmla="*/ 1322894 h 1690580"/>
                  <a:gd name="connsiteX6" fmla="*/ 308748 w 1643065"/>
                  <a:gd name="connsiteY6" fmla="*/ 1119465 h 1690580"/>
                  <a:gd name="connsiteX7" fmla="*/ 335281 w 1643065"/>
                  <a:gd name="connsiteY7" fmla="*/ 578039 h 1690580"/>
                  <a:gd name="connsiteX0" fmla="*/ 335281 w 1643065"/>
                  <a:gd name="connsiteY0" fmla="*/ 574360 h 1686901"/>
                  <a:gd name="connsiteX1" fmla="*/ 0 w 1643065"/>
                  <a:gd name="connsiteY1" fmla="*/ 585788 h 1686901"/>
                  <a:gd name="connsiteX2" fmla="*/ 804864 w 1643065"/>
                  <a:gd name="connsiteY2" fmla="*/ 2 h 1686901"/>
                  <a:gd name="connsiteX3" fmla="*/ 1643065 w 1643065"/>
                  <a:gd name="connsiteY3" fmla="*/ 838203 h 1686901"/>
                  <a:gd name="connsiteX4" fmla="*/ 814389 w 1643065"/>
                  <a:gd name="connsiteY4" fmla="*/ 1685929 h 1686901"/>
                  <a:gd name="connsiteX5" fmla="*/ 109538 w 1643065"/>
                  <a:gd name="connsiteY5" fmla="*/ 1319215 h 1686901"/>
                  <a:gd name="connsiteX6" fmla="*/ 308748 w 1643065"/>
                  <a:gd name="connsiteY6" fmla="*/ 1115786 h 1686901"/>
                  <a:gd name="connsiteX7" fmla="*/ 335281 w 1643065"/>
                  <a:gd name="connsiteY7" fmla="*/ 574360 h 1686901"/>
                  <a:gd name="connsiteX0" fmla="*/ 335281 w 1643065"/>
                  <a:gd name="connsiteY0" fmla="*/ 574398 h 1686939"/>
                  <a:gd name="connsiteX1" fmla="*/ 0 w 1643065"/>
                  <a:gd name="connsiteY1" fmla="*/ 585826 h 1686939"/>
                  <a:gd name="connsiteX2" fmla="*/ 804864 w 1643065"/>
                  <a:gd name="connsiteY2" fmla="*/ 40 h 1686939"/>
                  <a:gd name="connsiteX3" fmla="*/ 1643065 w 1643065"/>
                  <a:gd name="connsiteY3" fmla="*/ 838241 h 1686939"/>
                  <a:gd name="connsiteX4" fmla="*/ 814389 w 1643065"/>
                  <a:gd name="connsiteY4" fmla="*/ 1685967 h 1686939"/>
                  <a:gd name="connsiteX5" fmla="*/ 109538 w 1643065"/>
                  <a:gd name="connsiteY5" fmla="*/ 1319253 h 1686939"/>
                  <a:gd name="connsiteX6" fmla="*/ 308748 w 1643065"/>
                  <a:gd name="connsiteY6" fmla="*/ 1115824 h 1686939"/>
                  <a:gd name="connsiteX7" fmla="*/ 335281 w 1643065"/>
                  <a:gd name="connsiteY7" fmla="*/ 574398 h 1686939"/>
                  <a:gd name="connsiteX0" fmla="*/ 335281 w 1643065"/>
                  <a:gd name="connsiteY0" fmla="*/ 574398 h 1686939"/>
                  <a:gd name="connsiteX1" fmla="*/ 0 w 1643065"/>
                  <a:gd name="connsiteY1" fmla="*/ 585826 h 1686939"/>
                  <a:gd name="connsiteX2" fmla="*/ 804864 w 1643065"/>
                  <a:gd name="connsiteY2" fmla="*/ 40 h 1686939"/>
                  <a:gd name="connsiteX3" fmla="*/ 1643065 w 1643065"/>
                  <a:gd name="connsiteY3" fmla="*/ 838241 h 1686939"/>
                  <a:gd name="connsiteX4" fmla="*/ 814389 w 1643065"/>
                  <a:gd name="connsiteY4" fmla="*/ 1685967 h 1686939"/>
                  <a:gd name="connsiteX5" fmla="*/ 109538 w 1643065"/>
                  <a:gd name="connsiteY5" fmla="*/ 1319253 h 1686939"/>
                  <a:gd name="connsiteX6" fmla="*/ 308748 w 1643065"/>
                  <a:gd name="connsiteY6" fmla="*/ 1115824 h 1686939"/>
                  <a:gd name="connsiteX7" fmla="*/ 335281 w 1643065"/>
                  <a:gd name="connsiteY7" fmla="*/ 574398 h 1686939"/>
                  <a:gd name="connsiteX0" fmla="*/ 335281 w 1643065"/>
                  <a:gd name="connsiteY0" fmla="*/ 574399 h 1686940"/>
                  <a:gd name="connsiteX1" fmla="*/ 0 w 1643065"/>
                  <a:gd name="connsiteY1" fmla="*/ 585827 h 1686940"/>
                  <a:gd name="connsiteX2" fmla="*/ 804864 w 1643065"/>
                  <a:gd name="connsiteY2" fmla="*/ 41 h 1686940"/>
                  <a:gd name="connsiteX3" fmla="*/ 1643065 w 1643065"/>
                  <a:gd name="connsiteY3" fmla="*/ 838242 h 1686940"/>
                  <a:gd name="connsiteX4" fmla="*/ 814389 w 1643065"/>
                  <a:gd name="connsiteY4" fmla="*/ 1685968 h 1686940"/>
                  <a:gd name="connsiteX5" fmla="*/ 109538 w 1643065"/>
                  <a:gd name="connsiteY5" fmla="*/ 1319254 h 1686940"/>
                  <a:gd name="connsiteX6" fmla="*/ 308748 w 1643065"/>
                  <a:gd name="connsiteY6" fmla="*/ 1115825 h 1686940"/>
                  <a:gd name="connsiteX7" fmla="*/ 335281 w 1643065"/>
                  <a:gd name="connsiteY7" fmla="*/ 574399 h 1686940"/>
                  <a:gd name="connsiteX0" fmla="*/ 335281 w 1643065"/>
                  <a:gd name="connsiteY0" fmla="*/ 574399 h 1686940"/>
                  <a:gd name="connsiteX1" fmla="*/ 0 w 1643065"/>
                  <a:gd name="connsiteY1" fmla="*/ 585827 h 1686940"/>
                  <a:gd name="connsiteX2" fmla="*/ 804864 w 1643065"/>
                  <a:gd name="connsiteY2" fmla="*/ 41 h 1686940"/>
                  <a:gd name="connsiteX3" fmla="*/ 1643065 w 1643065"/>
                  <a:gd name="connsiteY3" fmla="*/ 838242 h 1686940"/>
                  <a:gd name="connsiteX4" fmla="*/ 814389 w 1643065"/>
                  <a:gd name="connsiteY4" fmla="*/ 1685968 h 1686940"/>
                  <a:gd name="connsiteX5" fmla="*/ 109538 w 1643065"/>
                  <a:gd name="connsiteY5" fmla="*/ 1319254 h 1686940"/>
                  <a:gd name="connsiteX6" fmla="*/ 308748 w 1643065"/>
                  <a:gd name="connsiteY6" fmla="*/ 1115825 h 1686940"/>
                  <a:gd name="connsiteX7" fmla="*/ 335281 w 1643065"/>
                  <a:gd name="connsiteY7" fmla="*/ 574399 h 1686940"/>
                  <a:gd name="connsiteX0" fmla="*/ 335281 w 1643065"/>
                  <a:gd name="connsiteY0" fmla="*/ 574399 h 1686940"/>
                  <a:gd name="connsiteX1" fmla="*/ 0 w 1643065"/>
                  <a:gd name="connsiteY1" fmla="*/ 585827 h 1686940"/>
                  <a:gd name="connsiteX2" fmla="*/ 804864 w 1643065"/>
                  <a:gd name="connsiteY2" fmla="*/ 41 h 1686940"/>
                  <a:gd name="connsiteX3" fmla="*/ 1643065 w 1643065"/>
                  <a:gd name="connsiteY3" fmla="*/ 838242 h 1686940"/>
                  <a:gd name="connsiteX4" fmla="*/ 814389 w 1643065"/>
                  <a:gd name="connsiteY4" fmla="*/ 1685968 h 1686940"/>
                  <a:gd name="connsiteX5" fmla="*/ 109538 w 1643065"/>
                  <a:gd name="connsiteY5" fmla="*/ 1319254 h 1686940"/>
                  <a:gd name="connsiteX6" fmla="*/ 308748 w 1643065"/>
                  <a:gd name="connsiteY6" fmla="*/ 1115825 h 1686940"/>
                  <a:gd name="connsiteX7" fmla="*/ 335281 w 1643065"/>
                  <a:gd name="connsiteY7" fmla="*/ 574399 h 1686940"/>
                  <a:gd name="connsiteX0" fmla="*/ 335281 w 1643065"/>
                  <a:gd name="connsiteY0" fmla="*/ 574399 h 1686940"/>
                  <a:gd name="connsiteX1" fmla="*/ 0 w 1643065"/>
                  <a:gd name="connsiteY1" fmla="*/ 585827 h 1686940"/>
                  <a:gd name="connsiteX2" fmla="*/ 804864 w 1643065"/>
                  <a:gd name="connsiteY2" fmla="*/ 41 h 1686940"/>
                  <a:gd name="connsiteX3" fmla="*/ 1643065 w 1643065"/>
                  <a:gd name="connsiteY3" fmla="*/ 838242 h 1686940"/>
                  <a:gd name="connsiteX4" fmla="*/ 814389 w 1643065"/>
                  <a:gd name="connsiteY4" fmla="*/ 1685968 h 1686940"/>
                  <a:gd name="connsiteX5" fmla="*/ 109538 w 1643065"/>
                  <a:gd name="connsiteY5" fmla="*/ 1319254 h 1686940"/>
                  <a:gd name="connsiteX6" fmla="*/ 308748 w 1643065"/>
                  <a:gd name="connsiteY6" fmla="*/ 1115825 h 1686940"/>
                  <a:gd name="connsiteX7" fmla="*/ 335281 w 1643065"/>
                  <a:gd name="connsiteY7" fmla="*/ 574399 h 1686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43065" h="1686940">
                    <a:moveTo>
                      <a:pt x="335281" y="574399"/>
                    </a:moveTo>
                    <a:cubicBezTo>
                      <a:pt x="283823" y="486066"/>
                      <a:pt x="469900" y="387389"/>
                      <a:pt x="0" y="585827"/>
                    </a:cubicBezTo>
                    <a:cubicBezTo>
                      <a:pt x="92073" y="279440"/>
                      <a:pt x="435770" y="-3928"/>
                      <a:pt x="804864" y="41"/>
                    </a:cubicBezTo>
                    <a:cubicBezTo>
                      <a:pt x="1173958" y="4010"/>
                      <a:pt x="1624015" y="294353"/>
                      <a:pt x="1643065" y="838242"/>
                    </a:cubicBezTo>
                    <a:cubicBezTo>
                      <a:pt x="1643065" y="1525006"/>
                      <a:pt x="1050927" y="1658187"/>
                      <a:pt x="814389" y="1685968"/>
                    </a:cubicBezTo>
                    <a:cubicBezTo>
                      <a:pt x="596901" y="1699462"/>
                      <a:pt x="231911" y="1572234"/>
                      <a:pt x="109538" y="1319254"/>
                    </a:cubicBezTo>
                    <a:cubicBezTo>
                      <a:pt x="53840" y="1213912"/>
                      <a:pt x="152515" y="1322767"/>
                      <a:pt x="308748" y="1115825"/>
                    </a:cubicBezTo>
                    <a:cubicBezTo>
                      <a:pt x="346372" y="991683"/>
                      <a:pt x="386739" y="662732"/>
                      <a:pt x="335281" y="574399"/>
                    </a:cubicBezTo>
                    <a:close/>
                  </a:path>
                </a:pathLst>
              </a:custGeom>
              <a:solidFill>
                <a:srgbClr val="514E4B"/>
              </a:solidFill>
              <a:ln>
                <a:noFill/>
              </a:ln>
              <a:effectLst>
                <a:innerShdw blurRad="165100" dist="63500" dir="20400000">
                  <a:prstClr val="black">
                    <a:alpha val="2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7" name="空心弧 1096"/>
              <p:cNvSpPr/>
              <p:nvPr/>
            </p:nvSpPr>
            <p:spPr>
              <a:xfrm rot="9114651">
                <a:off x="4114357" y="3105065"/>
                <a:ext cx="1879600" cy="1879600"/>
              </a:xfrm>
              <a:prstGeom prst="blockArc">
                <a:avLst>
                  <a:gd name="adj1" fmla="val 1692806"/>
                  <a:gd name="adj2" fmla="val 21455279"/>
                  <a:gd name="adj3" fmla="val 4634"/>
                </a:avLst>
              </a:prstGeom>
              <a:gradFill flip="none" rotWithShape="1">
                <a:gsLst>
                  <a:gs pos="58000">
                    <a:srgbClr val="D8D8D8">
                      <a:alpha val="19000"/>
                    </a:srgbClr>
                  </a:gs>
                  <a:gs pos="0">
                    <a:srgbClr val="D7D7D7"/>
                  </a:gs>
                  <a:gs pos="100000">
                    <a:schemeClr val="bg1">
                      <a:lumMod val="85000"/>
                      <a:alpha val="20000"/>
                    </a:schemeClr>
                  </a:gs>
                </a:gsLst>
                <a:lin ang="126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8" name="文本框 1097"/>
              <p:cNvSpPr txBox="1"/>
              <p:nvPr/>
            </p:nvSpPr>
            <p:spPr>
              <a:xfrm>
                <a:off x="3798066" y="2496348"/>
                <a:ext cx="2768600" cy="3016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9000" b="1" dirty="0" smtClean="0">
                    <a:solidFill>
                      <a:srgbClr val="D6D6D6"/>
                    </a:solidFill>
                    <a:effectLst>
                      <a:outerShdw blurRad="50800" dist="38100" algn="l" rotWithShape="0">
                        <a:prstClr val="black">
                          <a:alpha val="40000"/>
                        </a:prstClr>
                      </a:outerShdw>
                    </a:effectLst>
                    <a:latin typeface="EucrosiaUPC" panose="02020603050405020304" pitchFamily="18" charset="-34"/>
                    <a:ea typeface="GungsuhChe" panose="02030609000101010101" pitchFamily="49" charset="-127"/>
                    <a:cs typeface="EucrosiaUPC" panose="02020603050405020304" pitchFamily="18" charset="-34"/>
                  </a:rPr>
                  <a:t>4</a:t>
                </a:r>
                <a:endParaRPr lang="en-US" altLang="zh-CN" sz="19000" b="1" dirty="0">
                  <a:solidFill>
                    <a:srgbClr val="D6D6D6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  <a:latin typeface="EucrosiaUPC" panose="02020603050405020304" pitchFamily="18" charset="-34"/>
                  <a:ea typeface="GungsuhChe" panose="02030609000101010101" pitchFamily="49" charset="-127"/>
                  <a:cs typeface="EucrosiaUPC" panose="02020603050405020304" pitchFamily="18" charset="-34"/>
                </a:endParaRPr>
              </a:p>
            </p:txBody>
          </p:sp>
        </p:grpSp>
        <p:sp>
          <p:nvSpPr>
            <p:cNvPr id="1102" name="文本框 1101"/>
            <p:cNvSpPr txBox="1"/>
            <p:nvPr/>
          </p:nvSpPr>
          <p:spPr>
            <a:xfrm>
              <a:off x="6167206" y="4298263"/>
              <a:ext cx="1661993" cy="70788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+mj-ea"/>
                  <a:ea typeface="+mj-ea"/>
                </a:rPr>
                <a:t>章</a:t>
              </a:r>
            </a:p>
          </p:txBody>
        </p:sp>
      </p:grpSp>
      <p:sp>
        <p:nvSpPr>
          <p:cNvPr id="8" name="线形标注 1 7"/>
          <p:cNvSpPr/>
          <p:nvPr/>
        </p:nvSpPr>
        <p:spPr>
          <a:xfrm>
            <a:off x="8056844" y="4372372"/>
            <a:ext cx="2969729" cy="559668"/>
          </a:xfrm>
          <a:prstGeom prst="borderCallout1">
            <a:avLst>
              <a:gd name="adj1" fmla="val 52788"/>
              <a:gd name="adj2" fmla="val 525"/>
              <a:gd name="adj3" fmla="val 52934"/>
              <a:gd name="adj4" fmla="val -15775"/>
            </a:avLst>
          </a:prstGeom>
          <a:solidFill>
            <a:srgbClr val="514E4B"/>
          </a:solidFill>
          <a:ln>
            <a:solidFill>
              <a:srgbClr val="514E4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+mj-ea"/>
                <a:ea typeface="+mj-ea"/>
              </a:rPr>
              <a:t>中国上海锐普广告有限公司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103" name="线形标注 1 1102"/>
          <p:cNvSpPr/>
          <p:nvPr/>
        </p:nvSpPr>
        <p:spPr>
          <a:xfrm>
            <a:off x="8056844" y="3375177"/>
            <a:ext cx="2969729" cy="559668"/>
          </a:xfrm>
          <a:prstGeom prst="borderCallout1">
            <a:avLst>
              <a:gd name="adj1" fmla="val 65755"/>
              <a:gd name="adj2" fmla="val 36"/>
              <a:gd name="adj3" fmla="val 65009"/>
              <a:gd name="adj4" fmla="val -56806"/>
            </a:avLst>
          </a:prstGeom>
          <a:solidFill>
            <a:srgbClr val="F5460D"/>
          </a:solidFill>
          <a:ln>
            <a:solidFill>
              <a:srgbClr val="F5460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+mj-ea"/>
                <a:ea typeface="+mj-ea"/>
              </a:rPr>
              <a:t>中国上海锐普广告有限公司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104" name="线形标注 1 1103"/>
          <p:cNvSpPr/>
          <p:nvPr/>
        </p:nvSpPr>
        <p:spPr>
          <a:xfrm>
            <a:off x="8056844" y="2377982"/>
            <a:ext cx="2969729" cy="559668"/>
          </a:xfrm>
          <a:prstGeom prst="borderCallout1">
            <a:avLst>
              <a:gd name="adj1" fmla="val 921"/>
              <a:gd name="adj2" fmla="val 3457"/>
              <a:gd name="adj3" fmla="val 1958"/>
              <a:gd name="adj4" fmla="val -105810"/>
            </a:avLst>
          </a:prstGeom>
          <a:solidFill>
            <a:srgbClr val="FF7300"/>
          </a:solidFill>
          <a:ln>
            <a:solidFill>
              <a:srgbClr val="FF73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+mj-ea"/>
                <a:ea typeface="+mj-ea"/>
              </a:rPr>
              <a:t>中国上海锐普广告有限公司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105" name="线形标注 1 1104"/>
          <p:cNvSpPr/>
          <p:nvPr/>
        </p:nvSpPr>
        <p:spPr>
          <a:xfrm>
            <a:off x="8056844" y="1380787"/>
            <a:ext cx="2969729" cy="559668"/>
          </a:xfrm>
          <a:prstGeom prst="borderCallout1">
            <a:avLst>
              <a:gd name="adj1" fmla="val 15346"/>
              <a:gd name="adj2" fmla="val 647"/>
              <a:gd name="adj3" fmla="val 13790"/>
              <a:gd name="adj4" fmla="val -181542"/>
            </a:avLst>
          </a:prstGeom>
          <a:solidFill>
            <a:srgbClr val="EFB600"/>
          </a:solidFill>
          <a:ln>
            <a:solidFill>
              <a:srgbClr val="EFB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+mj-ea"/>
                <a:ea typeface="+mj-ea"/>
              </a:rPr>
              <a:t>中国上海锐普广告有限公司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565559" y="5612398"/>
            <a:ext cx="3342005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950" b="1" dirty="0" smtClean="0">
                <a:latin typeface="+mj-ea"/>
                <a:ea typeface="+mj-ea"/>
              </a:rPr>
              <a:t>中国上海锐普广告有限公司</a:t>
            </a:r>
            <a:endParaRPr lang="zh-CN" altLang="en-US" sz="1950" b="1" dirty="0">
              <a:latin typeface="+mj-ea"/>
              <a:ea typeface="+mj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7924" y="-79292"/>
            <a:ext cx="3420152" cy="101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242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10000"/>
    </mc:Choice>
    <mc:Fallback>
      <p:transition advClick="0" advTm="10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1103" grpId="0" animBg="1"/>
          <p:bldP spid="1104" grpId="0" animBg="1"/>
          <p:bldP spid="1105" grpId="0" animBg="1"/>
          <p:bldP spid="3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3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1103" grpId="0" animBg="1"/>
          <p:bldP spid="1104" grpId="0" animBg="1"/>
          <p:bldP spid="1105" grpId="0" animBg="1"/>
          <p:bldP spid="3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3407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/>
    </mc:Choice>
    <mc:Fallback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中级">
  <a:themeElements>
    <a:clrScheme name="Office 主题">
      <a:dk1>
        <a:sysClr val="windowText" lastClr="6C6C6C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中级" id="{E0DFB491-61AC-4A20-BBA1-481A699F88DB}" vid="{7A00C4A1-515C-4B1D-AB8F-264D3DD256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中级</Template>
  <TotalTime>1834</TotalTime>
  <Words>19</Words>
  <Application>Microsoft Office PowerPoint</Application>
  <PresentationFormat>宽屏</PresentationFormat>
  <Paragraphs>14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EucrosiaUPC</vt:lpstr>
      <vt:lpstr>Arial Black</vt:lpstr>
      <vt:lpstr>汉仪长美黑简</vt:lpstr>
      <vt:lpstr>GungsuhChe</vt:lpstr>
      <vt:lpstr>微软雅黑</vt:lpstr>
      <vt:lpstr>Arial</vt:lpstr>
      <vt:lpstr>黑体</vt:lpstr>
      <vt:lpstr>中级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图表第五期</dc:title>
  <dc:creator>米儒聪</dc:creator>
  <dc:description/>
  <cp:lastModifiedBy>米儒聪</cp:lastModifiedBy>
  <cp:revision>129</cp:revision>
  <dcterms:created xsi:type="dcterms:W3CDTF">2013-11-02T10:38:40Z</dcterms:created>
  <dcterms:modified xsi:type="dcterms:W3CDTF">2013-11-05T03:12:57Z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图表第五期</vt:lpwstr>
  </property>
  <property fmtid="{D5CDD505-2E9C-101B-9397-08002B2CF9AE}" pid="3" name="SlideDescription">
    <vt:lpwstr/>
  </property>
</Properties>
</file>