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622" r:id="rId2"/>
    <p:sldId id="4629" r:id="rId3"/>
    <p:sldId id="4630" r:id="rId4"/>
    <p:sldId id="4613" r:id="rId5"/>
    <p:sldId id="4476" r:id="rId6"/>
    <p:sldId id="4618" r:id="rId7"/>
    <p:sldId id="4604" r:id="rId8"/>
    <p:sldId id="4631" r:id="rId9"/>
    <p:sldId id="4612" r:id="rId10"/>
    <p:sldId id="4615" r:id="rId11"/>
    <p:sldId id="4619" r:id="rId12"/>
    <p:sldId id="4606" r:id="rId13"/>
    <p:sldId id="4632" r:id="rId14"/>
    <p:sldId id="4611" r:id="rId15"/>
    <p:sldId id="4608" r:id="rId16"/>
    <p:sldId id="4620" r:id="rId17"/>
    <p:sldId id="4609" r:id="rId18"/>
    <p:sldId id="4633" r:id="rId19"/>
    <p:sldId id="4614" r:id="rId20"/>
    <p:sldId id="4607" r:id="rId21"/>
    <p:sldId id="4610" r:id="rId22"/>
    <p:sldId id="4634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9B7F4"/>
    <a:srgbClr val="4BC1DD"/>
    <a:srgbClr val="166CA3"/>
    <a:srgbClr val="EE9167"/>
    <a:srgbClr val="C00000"/>
    <a:srgbClr val="D14E5B"/>
    <a:srgbClr val="CA8F45"/>
    <a:srgbClr val="58A9CC"/>
    <a:srgbClr val="0C27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2" autoAdjust="0"/>
    <p:restoredTop sz="95274" autoAdjust="0"/>
  </p:normalViewPr>
  <p:slideViewPr>
    <p:cSldViewPr>
      <p:cViewPr varScale="1">
        <p:scale>
          <a:sx n="73" d="100"/>
          <a:sy n="73" d="100"/>
        </p:scale>
        <p:origin x="82" y="581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12839466503"/>
          <c:y val="1.9316848786758802E-2"/>
        </c:manualLayout>
      </c:layout>
      <c:overlay val="0"/>
      <c:spPr>
        <a:noFill/>
        <a:ln w="25382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noFill/>
            <a:ln w="25382">
              <a:noFill/>
            </a:ln>
          </c:spPr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6E4-46AD-8629-A257CE914DE9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2538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6E4-46AD-8629-A257CE914DE9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6E4-46AD-8629-A257CE914DE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2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3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72E-2"/>
        </c:manualLayout>
      </c:layout>
      <c:overlay val="0"/>
      <c:spPr>
        <a:noFill/>
        <a:ln w="25414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chemeClr val="accent2"/>
            </a:solidFill>
            <a:ln w="25414">
              <a:noFill/>
            </a:ln>
          </c:spPr>
          <c:dPt>
            <c:idx val="0"/>
            <c:bubble3D val="0"/>
            <c:spPr>
              <a:solidFill>
                <a:schemeClr val="accent2">
                  <a:lumMod val="50000"/>
                </a:schemeClr>
              </a:solidFill>
              <a:ln w="254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56C-4E57-9223-5712E43F7E7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56C-4E57-9223-5712E43F7E7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2822030966"/>
          <c:y val="1.9316771450080372E-2"/>
        </c:manualLayout>
      </c:layout>
      <c:overlay val="0"/>
      <c:spPr>
        <a:noFill/>
        <a:ln w="2541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416">
              <a:noFill/>
            </a:ln>
          </c:spPr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E13-41DA-9772-84D66261E82C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1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E13-41DA-9772-84D66261E82C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E13-41DA-9772-84D66261E82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1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700985251"/>
          <c:y val="1.931685989000119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18"/>
          <c:h val="1"/>
        </c:manualLayout>
      </c:layout>
      <c:pieChart>
        <c:varyColors val="0"/>
        <c:ser>
          <c:idx val="0"/>
          <c:order val="0"/>
          <c:spPr>
            <a:solidFill>
              <a:srgbClr val="2C2C2C"/>
            </a:solidFill>
            <a:ln w="25383">
              <a:noFill/>
            </a:ln>
          </c:spPr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FDC-48A6-8A4E-D7545BD8E41F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538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FDC-48A6-8A4E-D7545BD8E41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FDC-48A6-8A4E-D7545BD8E41F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1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1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406641840"/>
        <c:axId val="-406617360"/>
      </c:barChart>
      <c:catAx>
        <c:axId val="-406641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406617360"/>
        <c:crossesAt val="0"/>
        <c:auto val="1"/>
        <c:lblAlgn val="ctr"/>
        <c:lblOffset val="100"/>
        <c:noMultiLvlLbl val="0"/>
      </c:catAx>
      <c:valAx>
        <c:axId val="-406617360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-4066418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18-4299-A470-5E9E00C6D6D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0.30000000000000004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2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2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406623888"/>
        <c:axId val="-406618448"/>
      </c:barChart>
      <c:catAx>
        <c:axId val="-4066238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406618448"/>
        <c:crossesAt val="0"/>
        <c:auto val="1"/>
        <c:lblAlgn val="ctr"/>
        <c:lblOffset val="100"/>
        <c:noMultiLvlLbl val="0"/>
      </c:catAx>
      <c:valAx>
        <c:axId val="-406618448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-40662388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913657031127E-2"/>
          <c:y val="0"/>
          <c:w val="0.94385468331620281"/>
          <c:h val="0.86309309509155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06-4C18-B33F-5196936C14AB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3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406644560"/>
        <c:axId val="-406620624"/>
      </c:barChart>
      <c:catAx>
        <c:axId val="-40664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406620624"/>
        <c:crossesAt val="0"/>
        <c:auto val="1"/>
        <c:lblAlgn val="ctr"/>
        <c:lblOffset val="100"/>
        <c:noMultiLvlLbl val="0"/>
      </c:catAx>
      <c:valAx>
        <c:axId val="-406620624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-40664456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10-4052-A717-D380B1238FE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4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0.70000000000000007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406639664"/>
        <c:axId val="-406635856"/>
      </c:barChart>
      <c:catAx>
        <c:axId val="-406639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406635856"/>
        <c:crossesAt val="0"/>
        <c:auto val="1"/>
        <c:lblAlgn val="ctr"/>
        <c:lblOffset val="100"/>
        <c:noMultiLvlLbl val="0"/>
      </c:catAx>
      <c:valAx>
        <c:axId val="-40663585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-40663966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3B4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BC-48DD-99CF-DF83141901DE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0.60000000000000009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5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5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 xmlns:c16="http://schemas.microsoft.com/office/drawing/2014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-406632592"/>
        <c:axId val="-406620080"/>
      </c:barChart>
      <c:catAx>
        <c:axId val="-406632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406620080"/>
        <c:crossesAt val="0"/>
        <c:auto val="1"/>
        <c:lblAlgn val="ctr"/>
        <c:lblOffset val="100"/>
        <c:noMultiLvlLbl val="0"/>
      </c:catAx>
      <c:valAx>
        <c:axId val="-406620080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-4066325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948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9428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30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214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24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802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197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78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550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29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42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6682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669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17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980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2776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583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325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344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174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71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503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988221" y="-1"/>
            <a:ext cx="2903265" cy="352089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9995670" y="1592188"/>
            <a:ext cx="2863081" cy="39528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982823" y="1592188"/>
            <a:ext cx="2904938" cy="395284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6991947" y="1592188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19" name="Picture Placeholder 14"/>
          <p:cNvSpPr>
            <a:spLocks noGrp="1"/>
          </p:cNvSpPr>
          <p:nvPr>
            <p:ph type="pic" sz="quarter" idx="14" hasCustomPrompt="1"/>
          </p:nvPr>
        </p:nvSpPr>
        <p:spPr>
          <a:xfrm>
            <a:off x="6991947" y="3616324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5" hasCustomPrompt="1"/>
          </p:nvPr>
        </p:nvSpPr>
        <p:spPr>
          <a:xfrm>
            <a:off x="3986546" y="3616324"/>
            <a:ext cx="2904938" cy="192870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 sz="949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请替换文字内容</a:t>
            </a:r>
            <a:r>
              <a:rPr lang="en-US" dirty="0" smtClean="0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659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3188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7" r:id="rId2"/>
    <p:sldLayoutId id="2147483708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400301"/>
            <a:ext cx="12858750" cy="265064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960007" y="4725623"/>
            <a:ext cx="69387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DOCTOR TEAM PPT MEDICAL OPERATING ROOM</a:t>
            </a:r>
            <a:endParaRPr lang="en-US" altLang="zh-CN" sz="1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2190750" y="3986959"/>
            <a:ext cx="847725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医学手术室医疗医生团队</a:t>
            </a:r>
            <a:r>
              <a:rPr lang="en-US" altLang="zh-CN" sz="4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438537" y="5316081"/>
            <a:ext cx="398167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小野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 </a:t>
            </a:r>
            <a:r>
              <a:rPr lang="en-US" altLang="zh-CN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野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望教育 淘宝</a:t>
            </a:r>
            <a:r>
              <a:rPr lang="zh-CN" altLang="en-US" sz="1400" dirty="0" smtClean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店</a:t>
            </a:r>
            <a:endParaRPr lang="zh-CN" altLang="en-US" sz="14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1290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86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5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4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5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6" grpId="0" animBg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8284655" y="5038361"/>
            <a:ext cx="594634" cy="594633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700199" y="4343409"/>
            <a:ext cx="914486" cy="913031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6718837" y="2249831"/>
            <a:ext cx="1482949" cy="1481495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951720" y="1761332"/>
            <a:ext cx="1075865" cy="1075865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883651" y="2386497"/>
            <a:ext cx="594634" cy="594633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919736" y="2879357"/>
            <a:ext cx="1705392" cy="1703938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484762" y="3846183"/>
            <a:ext cx="1199445" cy="2384349"/>
            <a:chOff x="3987801" y="4254500"/>
            <a:chExt cx="1309688" cy="2603499"/>
          </a:xfrm>
          <a:solidFill>
            <a:schemeClr val="accent1"/>
          </a:solidFill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176714" y="4281487"/>
              <a:ext cx="625475" cy="330200"/>
            </a:xfrm>
            <a:custGeom>
              <a:avLst/>
              <a:gdLst>
                <a:gd name="T0" fmla="*/ 51 w 711"/>
                <a:gd name="T1" fmla="*/ 375 h 375"/>
                <a:gd name="T2" fmla="*/ 0 w 711"/>
                <a:gd name="T3" fmla="*/ 323 h 375"/>
                <a:gd name="T4" fmla="*/ 21 w 711"/>
                <a:gd name="T5" fmla="*/ 281 h 375"/>
                <a:gd name="T6" fmla="*/ 334 w 711"/>
                <a:gd name="T7" fmla="*/ 0 h 375"/>
                <a:gd name="T8" fmla="*/ 646 w 711"/>
                <a:gd name="T9" fmla="*/ 271 h 375"/>
                <a:gd name="T10" fmla="*/ 660 w 711"/>
                <a:gd name="T11" fmla="*/ 271 h 375"/>
                <a:gd name="T12" fmla="*/ 711 w 711"/>
                <a:gd name="T13" fmla="*/ 323 h 375"/>
                <a:gd name="T14" fmla="*/ 660 w 711"/>
                <a:gd name="T15" fmla="*/ 375 h 375"/>
                <a:gd name="T16" fmla="*/ 51 w 711"/>
                <a:gd name="T17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1" h="375">
                  <a:moveTo>
                    <a:pt x="51" y="375"/>
                  </a:moveTo>
                  <a:cubicBezTo>
                    <a:pt x="23" y="375"/>
                    <a:pt x="0" y="351"/>
                    <a:pt x="0" y="323"/>
                  </a:cubicBezTo>
                  <a:cubicBezTo>
                    <a:pt x="0" y="306"/>
                    <a:pt x="8" y="291"/>
                    <a:pt x="21" y="281"/>
                  </a:cubicBezTo>
                  <a:cubicBezTo>
                    <a:pt x="41" y="120"/>
                    <a:pt x="172" y="0"/>
                    <a:pt x="334" y="0"/>
                  </a:cubicBezTo>
                  <a:cubicBezTo>
                    <a:pt x="492" y="0"/>
                    <a:pt x="622" y="115"/>
                    <a:pt x="646" y="271"/>
                  </a:cubicBezTo>
                  <a:cubicBezTo>
                    <a:pt x="660" y="271"/>
                    <a:pt x="660" y="271"/>
                    <a:pt x="660" y="271"/>
                  </a:cubicBezTo>
                  <a:cubicBezTo>
                    <a:pt x="688" y="271"/>
                    <a:pt x="711" y="295"/>
                    <a:pt x="711" y="323"/>
                  </a:cubicBezTo>
                  <a:cubicBezTo>
                    <a:pt x="711" y="351"/>
                    <a:pt x="688" y="375"/>
                    <a:pt x="660" y="375"/>
                  </a:cubicBezTo>
                  <a:lnTo>
                    <a:pt x="51" y="3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4149726" y="4254500"/>
              <a:ext cx="679450" cy="381000"/>
            </a:xfrm>
            <a:custGeom>
              <a:avLst/>
              <a:gdLst>
                <a:gd name="T0" fmla="*/ 364 w 771"/>
                <a:gd name="T1" fmla="*/ 60 h 433"/>
                <a:gd name="T2" fmla="*/ 649 w 771"/>
                <a:gd name="T3" fmla="*/ 333 h 433"/>
                <a:gd name="T4" fmla="*/ 690 w 771"/>
                <a:gd name="T5" fmla="*/ 333 h 433"/>
                <a:gd name="T6" fmla="*/ 711 w 771"/>
                <a:gd name="T7" fmla="*/ 353 h 433"/>
                <a:gd name="T8" fmla="*/ 690 w 771"/>
                <a:gd name="T9" fmla="*/ 373 h 433"/>
                <a:gd name="T10" fmla="*/ 81 w 771"/>
                <a:gd name="T11" fmla="*/ 373 h 433"/>
                <a:gd name="T12" fmla="*/ 60 w 771"/>
                <a:gd name="T13" fmla="*/ 352 h 433"/>
                <a:gd name="T14" fmla="*/ 79 w 771"/>
                <a:gd name="T15" fmla="*/ 331 h 433"/>
                <a:gd name="T16" fmla="*/ 364 w 771"/>
                <a:gd name="T17" fmla="*/ 60 h 433"/>
                <a:gd name="T18" fmla="*/ 364 w 771"/>
                <a:gd name="T19" fmla="*/ 0 h 433"/>
                <a:gd name="T20" fmla="*/ 128 w 771"/>
                <a:gd name="T21" fmla="*/ 94 h 433"/>
                <a:gd name="T22" fmla="*/ 23 w 771"/>
                <a:gd name="T23" fmla="*/ 296 h 433"/>
                <a:gd name="T24" fmla="*/ 0 w 771"/>
                <a:gd name="T25" fmla="*/ 352 h 433"/>
                <a:gd name="T26" fmla="*/ 81 w 771"/>
                <a:gd name="T27" fmla="*/ 433 h 433"/>
                <a:gd name="T28" fmla="*/ 690 w 771"/>
                <a:gd name="T29" fmla="*/ 433 h 433"/>
                <a:gd name="T30" fmla="*/ 771 w 771"/>
                <a:gd name="T31" fmla="*/ 353 h 433"/>
                <a:gd name="T32" fmla="*/ 701 w 771"/>
                <a:gd name="T33" fmla="*/ 273 h 433"/>
                <a:gd name="T34" fmla="*/ 600 w 771"/>
                <a:gd name="T35" fmla="*/ 93 h 433"/>
                <a:gd name="T36" fmla="*/ 364 w 771"/>
                <a:gd name="T37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1" h="433">
                  <a:moveTo>
                    <a:pt x="364" y="60"/>
                  </a:moveTo>
                  <a:cubicBezTo>
                    <a:pt x="514" y="60"/>
                    <a:pt x="638" y="173"/>
                    <a:pt x="649" y="333"/>
                  </a:cubicBezTo>
                  <a:cubicBezTo>
                    <a:pt x="690" y="333"/>
                    <a:pt x="690" y="333"/>
                    <a:pt x="690" y="333"/>
                  </a:cubicBezTo>
                  <a:cubicBezTo>
                    <a:pt x="702" y="333"/>
                    <a:pt x="711" y="342"/>
                    <a:pt x="711" y="353"/>
                  </a:cubicBezTo>
                  <a:cubicBezTo>
                    <a:pt x="711" y="364"/>
                    <a:pt x="702" y="373"/>
                    <a:pt x="690" y="373"/>
                  </a:cubicBezTo>
                  <a:cubicBezTo>
                    <a:pt x="81" y="373"/>
                    <a:pt x="81" y="373"/>
                    <a:pt x="81" y="373"/>
                  </a:cubicBezTo>
                  <a:cubicBezTo>
                    <a:pt x="70" y="373"/>
                    <a:pt x="60" y="363"/>
                    <a:pt x="60" y="352"/>
                  </a:cubicBezTo>
                  <a:cubicBezTo>
                    <a:pt x="60" y="341"/>
                    <a:pt x="69" y="332"/>
                    <a:pt x="79" y="331"/>
                  </a:cubicBezTo>
                  <a:cubicBezTo>
                    <a:pt x="90" y="176"/>
                    <a:pt x="213" y="60"/>
                    <a:pt x="364" y="60"/>
                  </a:cubicBezTo>
                  <a:moveTo>
                    <a:pt x="364" y="0"/>
                  </a:moveTo>
                  <a:cubicBezTo>
                    <a:pt x="275" y="0"/>
                    <a:pt x="192" y="33"/>
                    <a:pt x="128" y="94"/>
                  </a:cubicBezTo>
                  <a:cubicBezTo>
                    <a:pt x="71" y="147"/>
                    <a:pt x="35" y="218"/>
                    <a:pt x="23" y="296"/>
                  </a:cubicBezTo>
                  <a:cubicBezTo>
                    <a:pt x="9" y="311"/>
                    <a:pt x="0" y="331"/>
                    <a:pt x="0" y="352"/>
                  </a:cubicBezTo>
                  <a:cubicBezTo>
                    <a:pt x="0" y="397"/>
                    <a:pt x="37" y="433"/>
                    <a:pt x="81" y="433"/>
                  </a:cubicBezTo>
                  <a:cubicBezTo>
                    <a:pt x="690" y="433"/>
                    <a:pt x="690" y="433"/>
                    <a:pt x="690" y="433"/>
                  </a:cubicBezTo>
                  <a:cubicBezTo>
                    <a:pt x="735" y="433"/>
                    <a:pt x="771" y="397"/>
                    <a:pt x="771" y="353"/>
                  </a:cubicBezTo>
                  <a:cubicBezTo>
                    <a:pt x="771" y="312"/>
                    <a:pt x="740" y="278"/>
                    <a:pt x="701" y="273"/>
                  </a:cubicBezTo>
                  <a:cubicBezTo>
                    <a:pt x="685" y="203"/>
                    <a:pt x="651" y="141"/>
                    <a:pt x="600" y="93"/>
                  </a:cubicBezTo>
                  <a:cubicBezTo>
                    <a:pt x="536" y="33"/>
                    <a:pt x="453" y="0"/>
                    <a:pt x="3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8146540" y="3106163"/>
            <a:ext cx="1251784" cy="125033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6929649" y="2460645"/>
            <a:ext cx="1061326" cy="1059872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8134909" y="1944519"/>
            <a:ext cx="710944" cy="710943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7895019" y="4538226"/>
            <a:ext cx="524849" cy="524848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8459122" y="5222999"/>
            <a:ext cx="238435" cy="222442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9058115" y="2572592"/>
            <a:ext cx="238435" cy="222442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7314926" y="2845920"/>
            <a:ext cx="289320" cy="289320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8614686" y="3564133"/>
            <a:ext cx="332937" cy="334391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8393699" y="2203307"/>
            <a:ext cx="196273" cy="196272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8057854" y="4703968"/>
            <a:ext cx="196273" cy="194819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3743" tIns="41872" rIns="83743" bIns="4187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8954547" y="4001747"/>
            <a:ext cx="1391702" cy="2222970"/>
            <a:chOff x="6684587" y="4424362"/>
            <a:chExt cx="1519615" cy="2427287"/>
          </a:xfrm>
          <a:solidFill>
            <a:schemeClr val="accent1"/>
          </a:solidFill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70678" y="5499720"/>
            <a:ext cx="425258" cy="425985"/>
            <a:chOff x="9145588" y="4435475"/>
            <a:chExt cx="464344" cy="465138"/>
          </a:xfrm>
          <a:solidFill>
            <a:schemeClr val="tx2"/>
          </a:solidFill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77674" y="3879950"/>
            <a:ext cx="398362" cy="425258"/>
            <a:chOff x="9159875" y="1647825"/>
            <a:chExt cx="434975" cy="464344"/>
          </a:xfrm>
          <a:solidFill>
            <a:schemeClr val="accent3"/>
          </a:solidFill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76978" y="2260182"/>
            <a:ext cx="425985" cy="399088"/>
            <a:chOff x="5368132" y="3540125"/>
            <a:chExt cx="465138" cy="435769"/>
          </a:xfrm>
          <a:solidFill>
            <a:schemeClr val="accent1"/>
          </a:solidFill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77323" y="3090419"/>
            <a:ext cx="425985" cy="358380"/>
            <a:chOff x="5368132" y="2625725"/>
            <a:chExt cx="465138" cy="391319"/>
          </a:xfrm>
          <a:solidFill>
            <a:schemeClr val="accent2"/>
          </a:solidFill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73417" y="4736359"/>
            <a:ext cx="425258" cy="332211"/>
            <a:chOff x="2581275" y="1710532"/>
            <a:chExt cx="464344" cy="362744"/>
          </a:xfrm>
          <a:solidFill>
            <a:schemeClr val="accent4"/>
          </a:solidFill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88135" y="2126544"/>
            <a:ext cx="2578433" cy="658282"/>
            <a:chOff x="8676119" y="2245064"/>
            <a:chExt cx="3378732" cy="718784"/>
          </a:xfrm>
        </p:grpSpPr>
        <p:sp>
          <p:nvSpPr>
            <p:cNvPr id="100" name="TextBox 99"/>
            <p:cNvSpPr txBox="1"/>
            <p:nvPr/>
          </p:nvSpPr>
          <p:spPr>
            <a:xfrm>
              <a:off x="8683445" y="2245064"/>
              <a:ext cx="1646828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288135" y="2974236"/>
            <a:ext cx="2578433" cy="663725"/>
            <a:chOff x="8676119" y="2239121"/>
            <a:chExt cx="3378732" cy="724729"/>
          </a:xfrm>
        </p:grpSpPr>
        <p:sp>
          <p:nvSpPr>
            <p:cNvPr id="115" name="TextBox 114"/>
            <p:cNvSpPr txBox="1"/>
            <p:nvPr/>
          </p:nvSpPr>
          <p:spPr>
            <a:xfrm>
              <a:off x="8683445" y="2239121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88135" y="3808330"/>
            <a:ext cx="2578433" cy="635347"/>
            <a:chOff x="8676119" y="2270107"/>
            <a:chExt cx="3378732" cy="693743"/>
          </a:xfrm>
        </p:grpSpPr>
        <p:sp>
          <p:nvSpPr>
            <p:cNvPr id="118" name="TextBox 117"/>
            <p:cNvSpPr txBox="1"/>
            <p:nvPr/>
          </p:nvSpPr>
          <p:spPr>
            <a:xfrm>
              <a:off x="8683445" y="2270107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7"/>
              <a:ext cx="3378732" cy="4839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88135" y="4614044"/>
            <a:ext cx="2578433" cy="648547"/>
            <a:chOff x="8676119" y="2255696"/>
            <a:chExt cx="3378732" cy="708155"/>
          </a:xfrm>
        </p:grpSpPr>
        <p:sp>
          <p:nvSpPr>
            <p:cNvPr id="121" name="TextBox 120"/>
            <p:cNvSpPr txBox="1"/>
            <p:nvPr/>
          </p:nvSpPr>
          <p:spPr>
            <a:xfrm>
              <a:off x="8683445" y="2255696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9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88135" y="5432955"/>
            <a:ext cx="2578433" cy="643602"/>
            <a:chOff x="8676119" y="2261094"/>
            <a:chExt cx="3378732" cy="702756"/>
          </a:xfrm>
        </p:grpSpPr>
        <p:sp>
          <p:nvSpPr>
            <p:cNvPr id="124" name="TextBox 123"/>
            <p:cNvSpPr txBox="1"/>
            <p:nvPr/>
          </p:nvSpPr>
          <p:spPr>
            <a:xfrm>
              <a:off x="8683445" y="2261094"/>
              <a:ext cx="1646828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8"/>
              <a:ext cx="3378732" cy="48393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38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54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225" y="3547552"/>
            <a:ext cx="379284" cy="36850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2286227" y="303394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2760325" y="4211288"/>
            <a:ext cx="379281" cy="30213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760326" y="369768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3246423" y="4863004"/>
            <a:ext cx="367280" cy="236964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234422" y="434940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3720521" y="5517644"/>
            <a:ext cx="379279" cy="171500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720522" y="5004038"/>
            <a:ext cx="2173084" cy="663737"/>
            <a:chOff x="304800" y="1123950"/>
            <a:chExt cx="3492723" cy="1066800"/>
          </a:xfrm>
          <a:solidFill>
            <a:schemeClr val="accent4"/>
          </a:solidFill>
        </p:grpSpPr>
        <p:sp>
          <p:nvSpPr>
            <p:cNvPr id="54" name="Right Arrow 53"/>
            <p:cNvSpPr/>
            <p:nvPr/>
          </p:nvSpPr>
          <p:spPr>
            <a:xfrm>
              <a:off x="1143000" y="1123950"/>
              <a:ext cx="2654523" cy="1066800"/>
            </a:xfrm>
            <a:prstGeom prst="rightArrow">
              <a:avLst>
                <a:gd name="adj1" fmla="val 54891"/>
                <a:gd name="adj2" fmla="val 5815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lowchart: Manual Operation 54"/>
            <p:cNvSpPr/>
            <p:nvPr/>
          </p:nvSpPr>
          <p:spPr>
            <a:xfrm rot="10800000">
              <a:off x="304800" y="1364453"/>
              <a:ext cx="1905000" cy="584993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0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8" name="Footer Text"/>
          <p:cNvSpPr txBox="1"/>
          <p:nvPr/>
        </p:nvSpPr>
        <p:spPr>
          <a:xfrm>
            <a:off x="986711" y="2006115"/>
            <a:ext cx="1098780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3"/>
          <p:cNvSpPr txBox="1">
            <a:spLocks/>
          </p:cNvSpPr>
          <p:nvPr/>
        </p:nvSpPr>
        <p:spPr>
          <a:xfrm>
            <a:off x="6053283" y="321975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5761969" y="387930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>
            <a:spLocks/>
          </p:cNvSpPr>
          <p:nvPr/>
        </p:nvSpPr>
        <p:spPr>
          <a:xfrm>
            <a:off x="5403392" y="45347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5281101" y="518438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372">
              <a:spcBef>
                <a:spcPct val="20000"/>
              </a:spcBef>
              <a:defRPr/>
            </a:pPr>
            <a:r>
              <a:rPr lang="en-US"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70" name="Group 39"/>
          <p:cNvGrpSpPr/>
          <p:nvPr/>
        </p:nvGrpSpPr>
        <p:grpSpPr>
          <a:xfrm>
            <a:off x="7250121" y="3899456"/>
            <a:ext cx="2138152" cy="648987"/>
            <a:chOff x="885153" y="2451246"/>
            <a:chExt cx="2621653" cy="615372"/>
          </a:xfrm>
        </p:grpSpPr>
        <p:sp>
          <p:nvSpPr>
            <p:cNvPr id="71" name="TextBox 70"/>
            <p:cNvSpPr txBox="1"/>
            <p:nvPr/>
          </p:nvSpPr>
          <p:spPr>
            <a:xfrm>
              <a:off x="1876552" y="2451246"/>
              <a:ext cx="1630254" cy="24514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85153" y="2659265"/>
              <a:ext cx="262165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Group 40"/>
          <p:cNvGrpSpPr/>
          <p:nvPr/>
        </p:nvGrpSpPr>
        <p:grpSpPr>
          <a:xfrm>
            <a:off x="7250121" y="5400600"/>
            <a:ext cx="2138152" cy="648644"/>
            <a:chOff x="885152" y="3469218"/>
            <a:chExt cx="2621653" cy="615042"/>
          </a:xfrm>
        </p:grpSpPr>
        <p:sp>
          <p:nvSpPr>
            <p:cNvPr id="77" name="TextBox 76"/>
            <p:cNvSpPr txBox="1"/>
            <p:nvPr/>
          </p:nvSpPr>
          <p:spPr>
            <a:xfrm>
              <a:off x="1965861" y="3469218"/>
              <a:ext cx="1540944" cy="204282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85152" y="3676910"/>
              <a:ext cx="2621653" cy="407350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32"/>
          <p:cNvGrpSpPr/>
          <p:nvPr/>
        </p:nvGrpSpPr>
        <p:grpSpPr>
          <a:xfrm>
            <a:off x="7227065" y="3160684"/>
            <a:ext cx="2161210" cy="648992"/>
            <a:chOff x="5638262" y="1443119"/>
            <a:chExt cx="2649925" cy="615376"/>
          </a:xfrm>
        </p:grpSpPr>
        <p:sp>
          <p:nvSpPr>
            <p:cNvPr id="82" name="TextBox 81"/>
            <p:cNvSpPr txBox="1"/>
            <p:nvPr/>
          </p:nvSpPr>
          <p:spPr>
            <a:xfrm>
              <a:off x="6747243" y="1443119"/>
              <a:ext cx="1540944" cy="24514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5638262" y="1651142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68"/>
          <p:cNvGrpSpPr>
            <a:grpSpLocks noChangeAspect="1"/>
          </p:cNvGrpSpPr>
          <p:nvPr/>
        </p:nvGrpSpPr>
        <p:grpSpPr>
          <a:xfrm>
            <a:off x="9660059" y="3916325"/>
            <a:ext cx="528751" cy="513609"/>
            <a:chOff x="6595471" y="2476529"/>
            <a:chExt cx="723797" cy="703077"/>
          </a:xfrm>
        </p:grpSpPr>
        <p:sp>
          <p:nvSpPr>
            <p:cNvPr id="86" name="Oval 85"/>
            <p:cNvSpPr/>
            <p:nvPr/>
          </p:nvSpPr>
          <p:spPr>
            <a:xfrm>
              <a:off x="6595471" y="2476529"/>
              <a:ext cx="723797" cy="70307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245"/>
            <p:cNvSpPr>
              <a:spLocks/>
            </p:cNvSpPr>
            <p:nvPr/>
          </p:nvSpPr>
          <p:spPr bwMode="auto">
            <a:xfrm>
              <a:off x="6791563" y="2662261"/>
              <a:ext cx="331612" cy="331612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69"/>
          <p:cNvGrpSpPr>
            <a:grpSpLocks noChangeAspect="1"/>
          </p:cNvGrpSpPr>
          <p:nvPr/>
        </p:nvGrpSpPr>
        <p:grpSpPr>
          <a:xfrm>
            <a:off x="9660059" y="5402236"/>
            <a:ext cx="528751" cy="513609"/>
            <a:chOff x="6595471" y="3484651"/>
            <a:chExt cx="723797" cy="703077"/>
          </a:xfrm>
        </p:grpSpPr>
        <p:sp>
          <p:nvSpPr>
            <p:cNvPr id="91" name="Oval 90"/>
            <p:cNvSpPr/>
            <p:nvPr/>
          </p:nvSpPr>
          <p:spPr>
            <a:xfrm>
              <a:off x="6595471" y="3484651"/>
              <a:ext cx="723797" cy="70307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3375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6809049" y="3619502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1" name="Group 67"/>
          <p:cNvGrpSpPr>
            <a:grpSpLocks noChangeAspect="1"/>
          </p:cNvGrpSpPr>
          <p:nvPr/>
        </p:nvGrpSpPr>
        <p:grpSpPr>
          <a:xfrm>
            <a:off x="9660059" y="3173370"/>
            <a:ext cx="528751" cy="513609"/>
            <a:chOff x="8049780" y="1468406"/>
            <a:chExt cx="723797" cy="703077"/>
          </a:xfrm>
        </p:grpSpPr>
        <p:sp>
          <p:nvSpPr>
            <p:cNvPr id="112" name="Oval 111"/>
            <p:cNvSpPr/>
            <p:nvPr/>
          </p:nvSpPr>
          <p:spPr>
            <a:xfrm>
              <a:off x="8049780" y="1468406"/>
              <a:ext cx="723797" cy="7030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531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217"/>
            <p:cNvSpPr>
              <a:spLocks noEditPoints="1"/>
            </p:cNvSpPr>
            <p:nvPr/>
          </p:nvSpPr>
          <p:spPr bwMode="auto">
            <a:xfrm>
              <a:off x="8222238" y="1677864"/>
              <a:ext cx="378880" cy="284161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36"/>
          <p:cNvGrpSpPr/>
          <p:nvPr/>
        </p:nvGrpSpPr>
        <p:grpSpPr>
          <a:xfrm>
            <a:off x="7227065" y="4638027"/>
            <a:ext cx="2161208" cy="672987"/>
            <a:chOff x="5638262" y="2428485"/>
            <a:chExt cx="2649923" cy="638129"/>
          </a:xfrm>
        </p:grpSpPr>
        <p:sp>
          <p:nvSpPr>
            <p:cNvPr id="115" name="TextBox 114"/>
            <p:cNvSpPr txBox="1"/>
            <p:nvPr/>
          </p:nvSpPr>
          <p:spPr>
            <a:xfrm>
              <a:off x="6747241" y="2428485"/>
              <a:ext cx="1540944" cy="2042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/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5638262" y="2659261"/>
              <a:ext cx="2649923" cy="40735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964372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75"/>
          <p:cNvGrpSpPr>
            <a:grpSpLocks noChangeAspect="1"/>
          </p:cNvGrpSpPr>
          <p:nvPr/>
        </p:nvGrpSpPr>
        <p:grpSpPr>
          <a:xfrm>
            <a:off x="9660059" y="4659280"/>
            <a:ext cx="528751" cy="513609"/>
            <a:chOff x="8049780" y="2476530"/>
            <a:chExt cx="723797" cy="703077"/>
          </a:xfrm>
        </p:grpSpPr>
        <p:sp>
          <p:nvSpPr>
            <p:cNvPr id="118" name="Oval 117"/>
            <p:cNvSpPr/>
            <p:nvPr/>
          </p:nvSpPr>
          <p:spPr>
            <a:xfrm>
              <a:off x="8049780" y="2476530"/>
              <a:ext cx="723797" cy="70307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953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56"/>
            <p:cNvSpPr>
              <a:spLocks noEditPoints="1"/>
            </p:cNvSpPr>
            <p:nvPr/>
          </p:nvSpPr>
          <p:spPr bwMode="auto">
            <a:xfrm>
              <a:off x="8238857" y="2655247"/>
              <a:ext cx="345642" cy="34564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0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75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1" grpId="0" animBg="1"/>
      <p:bldP spid="47" grpId="0" animBg="1"/>
      <p:bldP spid="52" grpId="0" animBg="1"/>
      <p:bldP spid="58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690089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6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14" grpId="0" animBg="1"/>
      <p:bldP spid="15" grpId="0" animBg="1"/>
      <p:bldP spid="16" grpId="0" animBg="1"/>
      <p:bldP spid="17" grpId="0" animBg="1"/>
      <p:bldP spid="24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2" grpId="0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>
            <a:spLocks noChangeAspect="1"/>
          </p:cNvSpPr>
          <p:nvPr/>
        </p:nvSpPr>
        <p:spPr>
          <a:xfrm>
            <a:off x="5794845" y="3422115"/>
            <a:ext cx="591001" cy="591002"/>
          </a:xfrm>
          <a:prstGeom prst="roundRect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793170" y="4175517"/>
            <a:ext cx="592675" cy="592675"/>
          </a:xfrm>
          <a:prstGeom prst="roundRect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>
            <a:spLocks noChangeAspect="1"/>
          </p:cNvSpPr>
          <p:nvPr/>
        </p:nvSpPr>
        <p:spPr>
          <a:xfrm>
            <a:off x="5806564" y="2662018"/>
            <a:ext cx="592675" cy="592675"/>
          </a:xfrm>
          <a:prstGeom prst="roundRect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9242073" y="3425463"/>
            <a:ext cx="592675" cy="591002"/>
          </a:xfrm>
          <a:prstGeom prst="roundRect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9240399" y="4178865"/>
            <a:ext cx="592675" cy="592675"/>
          </a:xfrm>
          <a:prstGeom prst="roundRect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9253793" y="2665366"/>
            <a:ext cx="592675" cy="592675"/>
          </a:xfrm>
          <a:prstGeom prst="roundRect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466208" y="2646645"/>
            <a:ext cx="2123407" cy="2236563"/>
            <a:chOff x="7045224" y="2078155"/>
            <a:chExt cx="4137667" cy="2121840"/>
          </a:xfrm>
        </p:grpSpPr>
        <p:sp>
          <p:nvSpPr>
            <p:cNvPr id="33816" name="TextBox 26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7" name="TextBox 27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8" name="TextBox 29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9903391" y="2653341"/>
            <a:ext cx="2142559" cy="2236662"/>
            <a:chOff x="7045224" y="2078155"/>
            <a:chExt cx="4137667" cy="2121798"/>
          </a:xfrm>
        </p:grpSpPr>
        <p:sp>
          <p:nvSpPr>
            <p:cNvPr id="33813" name="TextBox 31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4" name="TextBox 32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5" name="TextBox 34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728641" y="2134637"/>
            <a:ext cx="4880364" cy="3986328"/>
            <a:chOff x="3785121" y="1812417"/>
            <a:chExt cx="4627889" cy="3779783"/>
          </a:xfrm>
        </p:grpSpPr>
        <p:pic>
          <p:nvPicPr>
            <p:cNvPr id="33811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8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92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5"/>
          <p:cNvGraphicFramePr>
            <a:graphicFrameLocks noChangeAspect="1"/>
          </p:cNvGraphicFramePr>
          <p:nvPr>
            <p:extLst/>
          </p:nvPr>
        </p:nvGraphicFramePr>
        <p:xfrm>
          <a:off x="1825773" y="2225084"/>
          <a:ext cx="2387606" cy="238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18" name="AutoShape 6"/>
          <p:cNvSpPr>
            <a:spLocks/>
          </p:cNvSpPr>
          <p:nvPr/>
        </p:nvSpPr>
        <p:spPr bwMode="auto">
          <a:xfrm>
            <a:off x="2236143" y="2673506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3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19" name="AutoShape 7"/>
          <p:cNvSpPr>
            <a:spLocks/>
          </p:cNvSpPr>
          <p:nvPr/>
        </p:nvSpPr>
        <p:spPr bwMode="auto">
          <a:xfrm>
            <a:off x="2109300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0" name="AutoShape 8"/>
          <p:cNvSpPr>
            <a:spLocks/>
          </p:cNvSpPr>
          <p:nvPr/>
        </p:nvSpPr>
        <p:spPr bwMode="auto">
          <a:xfrm>
            <a:off x="2109300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3" name="Object 9"/>
          <p:cNvGraphicFramePr>
            <a:graphicFrameLocks noChangeAspect="1"/>
          </p:cNvGraphicFramePr>
          <p:nvPr>
            <p:extLst/>
          </p:nvPr>
        </p:nvGraphicFramePr>
        <p:xfrm>
          <a:off x="4158913" y="2256421"/>
          <a:ext cx="2356269" cy="2356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4522" name="AutoShape 10"/>
          <p:cNvSpPr>
            <a:spLocks/>
          </p:cNvSpPr>
          <p:nvPr/>
        </p:nvSpPr>
        <p:spPr bwMode="auto">
          <a:xfrm>
            <a:off x="4573758" y="2680221"/>
            <a:ext cx="1526576" cy="1527321"/>
          </a:xfrm>
          <a:custGeom>
            <a:avLst/>
            <a:gdLst>
              <a:gd name="T0" fmla="*/ 1623930 w 19679"/>
              <a:gd name="T1" fmla="*/ 1783414 h 19679"/>
              <a:gd name="T2" fmla="*/ 1623930 w 19679"/>
              <a:gd name="T3" fmla="*/ 1783414 h 19679"/>
              <a:gd name="T4" fmla="*/ 1623930 w 19679"/>
              <a:gd name="T5" fmla="*/ 1783414 h 19679"/>
              <a:gd name="T6" fmla="*/ 1623930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3" name="AutoShape 11"/>
          <p:cNvSpPr>
            <a:spLocks/>
          </p:cNvSpPr>
          <p:nvPr/>
        </p:nvSpPr>
        <p:spPr bwMode="auto">
          <a:xfrm>
            <a:off x="4446916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4" name="AutoShape 12"/>
          <p:cNvSpPr>
            <a:spLocks/>
          </p:cNvSpPr>
          <p:nvPr/>
        </p:nvSpPr>
        <p:spPr bwMode="auto">
          <a:xfrm>
            <a:off x="4446916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4" name="Object 13"/>
          <p:cNvGraphicFramePr>
            <a:graphicFrameLocks noChangeAspect="1"/>
          </p:cNvGraphicFramePr>
          <p:nvPr>
            <p:extLst/>
          </p:nvPr>
        </p:nvGraphicFramePr>
        <p:xfrm>
          <a:off x="6423406" y="2254927"/>
          <a:ext cx="2359254" cy="235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4526" name="AutoShape 14"/>
          <p:cNvSpPr>
            <a:spLocks/>
          </p:cNvSpPr>
          <p:nvPr/>
        </p:nvSpPr>
        <p:spPr bwMode="auto">
          <a:xfrm>
            <a:off x="6839000" y="2680221"/>
            <a:ext cx="1527321" cy="1527321"/>
          </a:xfrm>
          <a:custGeom>
            <a:avLst/>
            <a:gdLst>
              <a:gd name="T0" fmla="*/ 1624723 w 19679"/>
              <a:gd name="T1" fmla="*/ 1783414 h 19679"/>
              <a:gd name="T2" fmla="*/ 1624723 w 19679"/>
              <a:gd name="T3" fmla="*/ 1783414 h 19679"/>
              <a:gd name="T4" fmla="*/ 1624723 w 19679"/>
              <a:gd name="T5" fmla="*/ 1783414 h 19679"/>
              <a:gd name="T6" fmla="*/ 1624723 w 19679"/>
              <a:gd name="T7" fmla="*/ 1783414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7" name="AutoShape 15"/>
          <p:cNvSpPr>
            <a:spLocks/>
          </p:cNvSpPr>
          <p:nvPr/>
        </p:nvSpPr>
        <p:spPr bwMode="auto">
          <a:xfrm>
            <a:off x="6712903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28" name="AutoShape 16"/>
          <p:cNvSpPr>
            <a:spLocks/>
          </p:cNvSpPr>
          <p:nvPr/>
        </p:nvSpPr>
        <p:spPr bwMode="auto">
          <a:xfrm>
            <a:off x="6712903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8645372" y="2222098"/>
          <a:ext cx="2424913" cy="2424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4530" name="AutoShape 18"/>
          <p:cNvSpPr>
            <a:spLocks/>
          </p:cNvSpPr>
          <p:nvPr/>
        </p:nvSpPr>
        <p:spPr bwMode="auto">
          <a:xfrm>
            <a:off x="9094541" y="2663060"/>
            <a:ext cx="1527321" cy="1527321"/>
          </a:xfrm>
          <a:custGeom>
            <a:avLst/>
            <a:gdLst>
              <a:gd name="T0" fmla="*/ 1624724 w 19679"/>
              <a:gd name="T1" fmla="*/ 1783415 h 19679"/>
              <a:gd name="T2" fmla="*/ 1624724 w 19679"/>
              <a:gd name="T3" fmla="*/ 1783415 h 19679"/>
              <a:gd name="T4" fmla="*/ 1624724 w 19679"/>
              <a:gd name="T5" fmla="*/ 1783415 h 19679"/>
              <a:gd name="T6" fmla="*/ 1624724 w 19679"/>
              <a:gd name="T7" fmla="*/ 178341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F1F2F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endParaRPr lang="zh-CN" alt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1" name="AutoShape 19"/>
          <p:cNvSpPr>
            <a:spLocks/>
          </p:cNvSpPr>
          <p:nvPr/>
        </p:nvSpPr>
        <p:spPr bwMode="auto">
          <a:xfrm>
            <a:off x="8967698" y="4706683"/>
            <a:ext cx="1780259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532" name="AutoShape 20"/>
          <p:cNvSpPr>
            <a:spLocks/>
          </p:cNvSpPr>
          <p:nvPr/>
        </p:nvSpPr>
        <p:spPr bwMode="auto">
          <a:xfrm>
            <a:off x="8967698" y="4958891"/>
            <a:ext cx="1780259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9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533" name="Group 21"/>
          <p:cNvGrpSpPr>
            <a:grpSpLocks/>
          </p:cNvGrpSpPr>
          <p:nvPr/>
        </p:nvGrpSpPr>
        <p:grpSpPr bwMode="auto">
          <a:xfrm>
            <a:off x="2753209" y="3197286"/>
            <a:ext cx="7353826" cy="459614"/>
            <a:chOff x="0" y="-1"/>
            <a:chExt cx="15646569" cy="977781"/>
          </a:xfrm>
        </p:grpSpPr>
        <p:sp>
          <p:nvSpPr>
            <p:cNvPr id="64534" name="AutoShape 22"/>
            <p:cNvSpPr>
              <a:spLocks/>
            </p:cNvSpPr>
            <p:nvPr/>
          </p:nvSpPr>
          <p:spPr bwMode="auto">
            <a:xfrm>
              <a:off x="5087992" y="63491"/>
              <a:ext cx="889010" cy="888892"/>
            </a:xfrm>
            <a:custGeom>
              <a:avLst/>
              <a:gdLst>
                <a:gd name="T0" fmla="*/ 444505 w 21376"/>
                <a:gd name="T1" fmla="*/ 444446 h 21600"/>
                <a:gd name="T2" fmla="*/ 444505 w 21376"/>
                <a:gd name="T3" fmla="*/ 444446 h 21600"/>
                <a:gd name="T4" fmla="*/ 444505 w 21376"/>
                <a:gd name="T5" fmla="*/ 444446 h 21600"/>
                <a:gd name="T6" fmla="*/ 444505 w 21376"/>
                <a:gd name="T7" fmla="*/ 4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5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5" name="AutoShape 23"/>
            <p:cNvSpPr>
              <a:spLocks/>
            </p:cNvSpPr>
            <p:nvPr/>
          </p:nvSpPr>
          <p:spPr bwMode="auto">
            <a:xfrm>
              <a:off x="9966433" y="-1"/>
              <a:ext cx="889010" cy="888892"/>
            </a:xfrm>
            <a:custGeom>
              <a:avLst/>
              <a:gdLst>
                <a:gd name="T0" fmla="*/ 444505 w 21600"/>
                <a:gd name="T1" fmla="*/ 444425 h 21579"/>
                <a:gd name="T2" fmla="*/ 444505 w 21600"/>
                <a:gd name="T3" fmla="*/ 444425 h 21579"/>
                <a:gd name="T4" fmla="*/ 444505 w 21600"/>
                <a:gd name="T5" fmla="*/ 444425 h 21579"/>
                <a:gd name="T6" fmla="*/ 444505 w 21600"/>
                <a:gd name="T7" fmla="*/ 444425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7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8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6" name="AutoShape 24"/>
            <p:cNvSpPr>
              <a:spLocks/>
            </p:cNvSpPr>
            <p:nvPr/>
          </p:nvSpPr>
          <p:spPr bwMode="auto">
            <a:xfrm>
              <a:off x="14757559" y="41269"/>
              <a:ext cx="889010" cy="777780"/>
            </a:xfrm>
            <a:custGeom>
              <a:avLst/>
              <a:gdLst>
                <a:gd name="T0" fmla="*/ 444505 w 21600"/>
                <a:gd name="T1" fmla="*/ 388890 h 21600"/>
                <a:gd name="T2" fmla="*/ 444505 w 21600"/>
                <a:gd name="T3" fmla="*/ 388890 h 21600"/>
                <a:gd name="T4" fmla="*/ 444505 w 21600"/>
                <a:gd name="T5" fmla="*/ 388890 h 21600"/>
                <a:gd name="T6" fmla="*/ 444505 w 21600"/>
                <a:gd name="T7" fmla="*/ 38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61"/>
                    <a:pt x="21208" y="481"/>
                  </a:cubicBezTo>
                  <a:cubicBezTo>
                    <a:pt x="21470" y="798"/>
                    <a:pt x="21600" y="1177"/>
                    <a:pt x="21600" y="1618"/>
                  </a:cubicBezTo>
                  <a:lnTo>
                    <a:pt x="21600" y="19981"/>
                  </a:lnTo>
                  <a:cubicBezTo>
                    <a:pt x="21600" y="20422"/>
                    <a:pt x="21470" y="20801"/>
                    <a:pt x="21208" y="21121"/>
                  </a:cubicBezTo>
                  <a:cubicBezTo>
                    <a:pt x="20946" y="21441"/>
                    <a:pt x="20630" y="21600"/>
                    <a:pt x="20263" y="21600"/>
                  </a:cubicBezTo>
                  <a:lnTo>
                    <a:pt x="1346" y="21600"/>
                  </a:lnTo>
                  <a:cubicBezTo>
                    <a:pt x="979" y="21600"/>
                    <a:pt x="663" y="21441"/>
                    <a:pt x="399" y="21121"/>
                  </a:cubicBezTo>
                  <a:cubicBezTo>
                    <a:pt x="132" y="20801"/>
                    <a:pt x="0" y="20422"/>
                    <a:pt x="0" y="19981"/>
                  </a:cubicBezTo>
                  <a:lnTo>
                    <a:pt x="0" y="1618"/>
                  </a:lnTo>
                  <a:cubicBezTo>
                    <a:pt x="0" y="1177"/>
                    <a:pt x="132" y="798"/>
                    <a:pt x="399" y="481"/>
                  </a:cubicBezTo>
                  <a:cubicBezTo>
                    <a:pt x="663" y="161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252"/>
                  </a:moveTo>
                  <a:lnTo>
                    <a:pt x="8590" y="2252"/>
                  </a:lnTo>
                  <a:lnTo>
                    <a:pt x="8426" y="3545"/>
                  </a:lnTo>
                  <a:lnTo>
                    <a:pt x="1804" y="3545"/>
                  </a:lnTo>
                  <a:lnTo>
                    <a:pt x="1804" y="5501"/>
                  </a:lnTo>
                  <a:lnTo>
                    <a:pt x="19805" y="5501"/>
                  </a:lnTo>
                  <a:lnTo>
                    <a:pt x="19805" y="2252"/>
                  </a:lnTo>
                  <a:close/>
                  <a:moveTo>
                    <a:pt x="19805" y="17746"/>
                  </a:moveTo>
                  <a:lnTo>
                    <a:pt x="1804" y="17746"/>
                  </a:lnTo>
                  <a:lnTo>
                    <a:pt x="1804" y="19350"/>
                  </a:lnTo>
                  <a:lnTo>
                    <a:pt x="19805" y="19350"/>
                  </a:lnTo>
                  <a:lnTo>
                    <a:pt x="19805" y="17746"/>
                  </a:lnTo>
                  <a:close/>
                  <a:moveTo>
                    <a:pt x="3116" y="2743"/>
                  </a:moveTo>
                  <a:lnTo>
                    <a:pt x="6820" y="2743"/>
                  </a:lnTo>
                  <a:lnTo>
                    <a:pt x="6820" y="1436"/>
                  </a:lnTo>
                  <a:lnTo>
                    <a:pt x="3116" y="1436"/>
                  </a:lnTo>
                  <a:lnTo>
                    <a:pt x="3116" y="2743"/>
                  </a:lnTo>
                  <a:close/>
                  <a:moveTo>
                    <a:pt x="6529" y="11631"/>
                  </a:moveTo>
                  <a:cubicBezTo>
                    <a:pt x="6529" y="12342"/>
                    <a:pt x="6639" y="13011"/>
                    <a:pt x="6862" y="13634"/>
                  </a:cubicBezTo>
                  <a:cubicBezTo>
                    <a:pt x="7084" y="14257"/>
                    <a:pt x="7388" y="14800"/>
                    <a:pt x="7775" y="15264"/>
                  </a:cubicBezTo>
                  <a:cubicBezTo>
                    <a:pt x="8162" y="15731"/>
                    <a:pt x="8617" y="16095"/>
                    <a:pt x="9134" y="16359"/>
                  </a:cubicBezTo>
                  <a:cubicBezTo>
                    <a:pt x="9655" y="16630"/>
                    <a:pt x="10211" y="16762"/>
                    <a:pt x="10806" y="16762"/>
                  </a:cubicBezTo>
                  <a:cubicBezTo>
                    <a:pt x="11398" y="16762"/>
                    <a:pt x="11954" y="16630"/>
                    <a:pt x="12470" y="16359"/>
                  </a:cubicBezTo>
                  <a:cubicBezTo>
                    <a:pt x="12984" y="16095"/>
                    <a:pt x="13435" y="15731"/>
                    <a:pt x="13824" y="15264"/>
                  </a:cubicBezTo>
                  <a:cubicBezTo>
                    <a:pt x="14211" y="14800"/>
                    <a:pt x="14515" y="14257"/>
                    <a:pt x="14737" y="13634"/>
                  </a:cubicBezTo>
                  <a:cubicBezTo>
                    <a:pt x="14960" y="13011"/>
                    <a:pt x="15070" y="12342"/>
                    <a:pt x="15070" y="11631"/>
                  </a:cubicBezTo>
                  <a:cubicBezTo>
                    <a:pt x="15070" y="10917"/>
                    <a:pt x="14960" y="10250"/>
                    <a:pt x="14737" y="9625"/>
                  </a:cubicBezTo>
                  <a:cubicBezTo>
                    <a:pt x="14515" y="9002"/>
                    <a:pt x="14211" y="8461"/>
                    <a:pt x="13824" y="8003"/>
                  </a:cubicBezTo>
                  <a:cubicBezTo>
                    <a:pt x="13435" y="7542"/>
                    <a:pt x="12982" y="7178"/>
                    <a:pt x="12463" y="6914"/>
                  </a:cubicBezTo>
                  <a:cubicBezTo>
                    <a:pt x="11944" y="6646"/>
                    <a:pt x="11391" y="6511"/>
                    <a:pt x="10806" y="6511"/>
                  </a:cubicBezTo>
                  <a:cubicBezTo>
                    <a:pt x="10211" y="6511"/>
                    <a:pt x="9655" y="6646"/>
                    <a:pt x="9134" y="6914"/>
                  </a:cubicBezTo>
                  <a:cubicBezTo>
                    <a:pt x="8617" y="7178"/>
                    <a:pt x="8162" y="7542"/>
                    <a:pt x="7775" y="8003"/>
                  </a:cubicBezTo>
                  <a:cubicBezTo>
                    <a:pt x="7388" y="8461"/>
                    <a:pt x="7084" y="9002"/>
                    <a:pt x="6862" y="9625"/>
                  </a:cubicBezTo>
                  <a:cubicBezTo>
                    <a:pt x="6639" y="10250"/>
                    <a:pt x="6529" y="10917"/>
                    <a:pt x="6529" y="11631"/>
                  </a:cubicBezTo>
                  <a:moveTo>
                    <a:pt x="13724" y="11631"/>
                  </a:moveTo>
                  <a:cubicBezTo>
                    <a:pt x="13724" y="12109"/>
                    <a:pt x="13648" y="12565"/>
                    <a:pt x="13501" y="12999"/>
                  </a:cubicBezTo>
                  <a:cubicBezTo>
                    <a:pt x="13352" y="13434"/>
                    <a:pt x="13146" y="13813"/>
                    <a:pt x="12879" y="14127"/>
                  </a:cubicBezTo>
                  <a:cubicBezTo>
                    <a:pt x="12612" y="14439"/>
                    <a:pt x="12301" y="14688"/>
                    <a:pt x="11942" y="14870"/>
                  </a:cubicBezTo>
                  <a:cubicBezTo>
                    <a:pt x="11582" y="15052"/>
                    <a:pt x="11205" y="15144"/>
                    <a:pt x="10806" y="15144"/>
                  </a:cubicBezTo>
                  <a:cubicBezTo>
                    <a:pt x="10407" y="15144"/>
                    <a:pt x="10025" y="15052"/>
                    <a:pt x="9662" y="14870"/>
                  </a:cubicBezTo>
                  <a:cubicBezTo>
                    <a:pt x="9300" y="14688"/>
                    <a:pt x="8987" y="14439"/>
                    <a:pt x="8725" y="14127"/>
                  </a:cubicBezTo>
                  <a:cubicBezTo>
                    <a:pt x="8463" y="13813"/>
                    <a:pt x="8257" y="13440"/>
                    <a:pt x="8103" y="13008"/>
                  </a:cubicBezTo>
                  <a:cubicBezTo>
                    <a:pt x="7951" y="12579"/>
                    <a:pt x="7875" y="12118"/>
                    <a:pt x="7875" y="11631"/>
                  </a:cubicBezTo>
                  <a:cubicBezTo>
                    <a:pt x="7875" y="11152"/>
                    <a:pt x="7951" y="10700"/>
                    <a:pt x="8103" y="10265"/>
                  </a:cubicBezTo>
                  <a:cubicBezTo>
                    <a:pt x="8257" y="9836"/>
                    <a:pt x="8463" y="9460"/>
                    <a:pt x="8725" y="9140"/>
                  </a:cubicBezTo>
                  <a:cubicBezTo>
                    <a:pt x="8987" y="8823"/>
                    <a:pt x="9298" y="8576"/>
                    <a:pt x="9657" y="8394"/>
                  </a:cubicBezTo>
                  <a:cubicBezTo>
                    <a:pt x="10015" y="8218"/>
                    <a:pt x="10399" y="8130"/>
                    <a:pt x="10806" y="8130"/>
                  </a:cubicBezTo>
                  <a:cubicBezTo>
                    <a:pt x="11205" y="8130"/>
                    <a:pt x="11582" y="8218"/>
                    <a:pt x="11942" y="8394"/>
                  </a:cubicBezTo>
                  <a:cubicBezTo>
                    <a:pt x="12301" y="8576"/>
                    <a:pt x="12612" y="8823"/>
                    <a:pt x="12879" y="9140"/>
                  </a:cubicBezTo>
                  <a:cubicBezTo>
                    <a:pt x="13146" y="9460"/>
                    <a:pt x="13352" y="9836"/>
                    <a:pt x="13501" y="10265"/>
                  </a:cubicBezTo>
                  <a:cubicBezTo>
                    <a:pt x="13648" y="10700"/>
                    <a:pt x="13724" y="11152"/>
                    <a:pt x="13724" y="11631"/>
                  </a:cubicBezTo>
                  <a:moveTo>
                    <a:pt x="9692" y="11631"/>
                  </a:moveTo>
                  <a:cubicBezTo>
                    <a:pt x="9692" y="11246"/>
                    <a:pt x="9799" y="10929"/>
                    <a:pt x="10020" y="10682"/>
                  </a:cubicBezTo>
                  <a:cubicBezTo>
                    <a:pt x="10238" y="10432"/>
                    <a:pt x="10500" y="10309"/>
                    <a:pt x="10806" y="10309"/>
                  </a:cubicBezTo>
                  <a:lnTo>
                    <a:pt x="10806" y="10280"/>
                  </a:lnTo>
                  <a:cubicBezTo>
                    <a:pt x="10945" y="10280"/>
                    <a:pt x="11065" y="10224"/>
                    <a:pt x="11163" y="10109"/>
                  </a:cubicBezTo>
                  <a:cubicBezTo>
                    <a:pt x="11261" y="9998"/>
                    <a:pt x="11310" y="9862"/>
                    <a:pt x="11310" y="9704"/>
                  </a:cubicBezTo>
                  <a:cubicBezTo>
                    <a:pt x="11310" y="9533"/>
                    <a:pt x="11261" y="9392"/>
                    <a:pt x="11163" y="9275"/>
                  </a:cubicBezTo>
                  <a:cubicBezTo>
                    <a:pt x="11065" y="9157"/>
                    <a:pt x="10945" y="9096"/>
                    <a:pt x="10806" y="9096"/>
                  </a:cubicBezTo>
                  <a:cubicBezTo>
                    <a:pt x="10228" y="9096"/>
                    <a:pt x="9733" y="9348"/>
                    <a:pt x="9322" y="9848"/>
                  </a:cubicBezTo>
                  <a:cubicBezTo>
                    <a:pt x="8913" y="10350"/>
                    <a:pt x="8708" y="10943"/>
                    <a:pt x="8708" y="11628"/>
                  </a:cubicBezTo>
                  <a:cubicBezTo>
                    <a:pt x="8708" y="11777"/>
                    <a:pt x="8757" y="11913"/>
                    <a:pt x="8854" y="12027"/>
                  </a:cubicBezTo>
                  <a:cubicBezTo>
                    <a:pt x="8952" y="12147"/>
                    <a:pt x="9063" y="12206"/>
                    <a:pt x="9187" y="12206"/>
                  </a:cubicBezTo>
                  <a:cubicBezTo>
                    <a:pt x="9329" y="12206"/>
                    <a:pt x="9447" y="12148"/>
                    <a:pt x="9545" y="12027"/>
                  </a:cubicBezTo>
                  <a:cubicBezTo>
                    <a:pt x="9643" y="11916"/>
                    <a:pt x="9692" y="11780"/>
                    <a:pt x="9692" y="1163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537" name="AutoShape 25"/>
            <p:cNvSpPr>
              <a:spLocks/>
            </p:cNvSpPr>
            <p:nvPr/>
          </p:nvSpPr>
          <p:spPr bwMode="auto">
            <a:xfrm>
              <a:off x="0" y="88888"/>
              <a:ext cx="889010" cy="888892"/>
            </a:xfrm>
            <a:custGeom>
              <a:avLst/>
              <a:gdLst>
                <a:gd name="T0" fmla="*/ 444505 w 21600"/>
                <a:gd name="T1" fmla="*/ 444446 h 21588"/>
                <a:gd name="T2" fmla="*/ 444505 w 21600"/>
                <a:gd name="T3" fmla="*/ 444446 h 21588"/>
                <a:gd name="T4" fmla="*/ 444505 w 21600"/>
                <a:gd name="T5" fmla="*/ 444446 h 21588"/>
                <a:gd name="T6" fmla="*/ 444505 w 21600"/>
                <a:gd name="T7" fmla="*/ 444446 h 215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88">
                  <a:moveTo>
                    <a:pt x="17530" y="7696"/>
                  </a:moveTo>
                  <a:cubicBezTo>
                    <a:pt x="17530" y="8751"/>
                    <a:pt x="17302" y="9747"/>
                    <a:pt x="16843" y="10684"/>
                  </a:cubicBezTo>
                  <a:cubicBezTo>
                    <a:pt x="16386" y="11620"/>
                    <a:pt x="15760" y="12436"/>
                    <a:pt x="14969" y="13127"/>
                  </a:cubicBezTo>
                  <a:cubicBezTo>
                    <a:pt x="14176" y="13821"/>
                    <a:pt x="13249" y="14371"/>
                    <a:pt x="12185" y="14775"/>
                  </a:cubicBezTo>
                  <a:cubicBezTo>
                    <a:pt x="11121" y="15181"/>
                    <a:pt x="9982" y="15384"/>
                    <a:pt x="8765" y="15384"/>
                  </a:cubicBezTo>
                  <a:cubicBezTo>
                    <a:pt x="8487" y="15384"/>
                    <a:pt x="8212" y="15370"/>
                    <a:pt x="7936" y="15342"/>
                  </a:cubicBezTo>
                  <a:cubicBezTo>
                    <a:pt x="7663" y="15316"/>
                    <a:pt x="7395" y="15283"/>
                    <a:pt x="7131" y="15249"/>
                  </a:cubicBezTo>
                  <a:cubicBezTo>
                    <a:pt x="6027" y="16264"/>
                    <a:pt x="4766" y="16967"/>
                    <a:pt x="3346" y="17339"/>
                  </a:cubicBezTo>
                  <a:cubicBezTo>
                    <a:pt x="3196" y="17379"/>
                    <a:pt x="3043" y="17413"/>
                    <a:pt x="2890" y="17444"/>
                  </a:cubicBezTo>
                  <a:cubicBezTo>
                    <a:pt x="2735" y="17475"/>
                    <a:pt x="2572" y="17509"/>
                    <a:pt x="2398" y="17545"/>
                  </a:cubicBezTo>
                  <a:cubicBezTo>
                    <a:pt x="2308" y="17562"/>
                    <a:pt x="2228" y="17534"/>
                    <a:pt x="2155" y="17455"/>
                  </a:cubicBezTo>
                  <a:cubicBezTo>
                    <a:pt x="2085" y="17379"/>
                    <a:pt x="2033" y="17297"/>
                    <a:pt x="2005" y="17207"/>
                  </a:cubicBezTo>
                  <a:lnTo>
                    <a:pt x="2005" y="17181"/>
                  </a:lnTo>
                  <a:cubicBezTo>
                    <a:pt x="1974" y="17071"/>
                    <a:pt x="1986" y="16984"/>
                    <a:pt x="2038" y="16916"/>
                  </a:cubicBezTo>
                  <a:cubicBezTo>
                    <a:pt x="2090" y="16851"/>
                    <a:pt x="2158" y="16769"/>
                    <a:pt x="2240" y="16679"/>
                  </a:cubicBezTo>
                  <a:cubicBezTo>
                    <a:pt x="2377" y="16518"/>
                    <a:pt x="2506" y="16355"/>
                    <a:pt x="2629" y="16188"/>
                  </a:cubicBezTo>
                  <a:cubicBezTo>
                    <a:pt x="2753" y="16022"/>
                    <a:pt x="2864" y="15830"/>
                    <a:pt x="2963" y="15621"/>
                  </a:cubicBezTo>
                  <a:cubicBezTo>
                    <a:pt x="3059" y="15410"/>
                    <a:pt x="3151" y="15159"/>
                    <a:pt x="3238" y="14871"/>
                  </a:cubicBezTo>
                  <a:cubicBezTo>
                    <a:pt x="3325" y="14580"/>
                    <a:pt x="3398" y="14225"/>
                    <a:pt x="3457" y="13801"/>
                  </a:cubicBezTo>
                  <a:cubicBezTo>
                    <a:pt x="2398" y="13102"/>
                    <a:pt x="1558" y="12222"/>
                    <a:pt x="934" y="11164"/>
                  </a:cubicBezTo>
                  <a:cubicBezTo>
                    <a:pt x="310" y="10106"/>
                    <a:pt x="0" y="8952"/>
                    <a:pt x="0" y="7696"/>
                  </a:cubicBezTo>
                  <a:cubicBezTo>
                    <a:pt x="0" y="6627"/>
                    <a:pt x="230" y="5625"/>
                    <a:pt x="691" y="4694"/>
                  </a:cubicBezTo>
                  <a:cubicBezTo>
                    <a:pt x="1153" y="3763"/>
                    <a:pt x="1781" y="2948"/>
                    <a:pt x="2574" y="2257"/>
                  </a:cubicBezTo>
                  <a:cubicBezTo>
                    <a:pt x="3365" y="1565"/>
                    <a:pt x="4290" y="1012"/>
                    <a:pt x="5352" y="609"/>
                  </a:cubicBezTo>
                  <a:cubicBezTo>
                    <a:pt x="6409" y="203"/>
                    <a:pt x="7548" y="0"/>
                    <a:pt x="8765" y="0"/>
                  </a:cubicBezTo>
                  <a:cubicBezTo>
                    <a:pt x="9982" y="0"/>
                    <a:pt x="11121" y="203"/>
                    <a:pt x="12185" y="609"/>
                  </a:cubicBezTo>
                  <a:cubicBezTo>
                    <a:pt x="13249" y="1012"/>
                    <a:pt x="14176" y="1565"/>
                    <a:pt x="14969" y="2257"/>
                  </a:cubicBezTo>
                  <a:cubicBezTo>
                    <a:pt x="15760" y="2948"/>
                    <a:pt x="16386" y="3763"/>
                    <a:pt x="16843" y="4694"/>
                  </a:cubicBezTo>
                  <a:cubicBezTo>
                    <a:pt x="17302" y="5625"/>
                    <a:pt x="17530" y="6627"/>
                    <a:pt x="17530" y="7696"/>
                  </a:cubicBezTo>
                  <a:moveTo>
                    <a:pt x="21600" y="11736"/>
                  </a:moveTo>
                  <a:cubicBezTo>
                    <a:pt x="21600" y="12986"/>
                    <a:pt x="21286" y="14146"/>
                    <a:pt x="20665" y="15204"/>
                  </a:cubicBezTo>
                  <a:cubicBezTo>
                    <a:pt x="20039" y="16261"/>
                    <a:pt x="19199" y="17139"/>
                    <a:pt x="18140" y="17841"/>
                  </a:cubicBezTo>
                  <a:cubicBezTo>
                    <a:pt x="18201" y="18265"/>
                    <a:pt x="18271" y="18620"/>
                    <a:pt x="18354" y="18908"/>
                  </a:cubicBezTo>
                  <a:cubicBezTo>
                    <a:pt x="18436" y="19199"/>
                    <a:pt x="18533" y="19444"/>
                    <a:pt x="18641" y="19661"/>
                  </a:cubicBezTo>
                  <a:cubicBezTo>
                    <a:pt x="18752" y="19870"/>
                    <a:pt x="18862" y="20059"/>
                    <a:pt x="18980" y="20226"/>
                  </a:cubicBezTo>
                  <a:cubicBezTo>
                    <a:pt x="19095" y="20392"/>
                    <a:pt x="19222" y="20556"/>
                    <a:pt x="19356" y="20719"/>
                  </a:cubicBezTo>
                  <a:cubicBezTo>
                    <a:pt x="19432" y="20809"/>
                    <a:pt x="19498" y="20891"/>
                    <a:pt x="19554" y="20968"/>
                  </a:cubicBezTo>
                  <a:cubicBezTo>
                    <a:pt x="19611" y="21047"/>
                    <a:pt x="19622" y="21128"/>
                    <a:pt x="19592" y="21219"/>
                  </a:cubicBezTo>
                  <a:lnTo>
                    <a:pt x="19592" y="21247"/>
                  </a:lnTo>
                  <a:cubicBezTo>
                    <a:pt x="19578" y="21351"/>
                    <a:pt x="19533" y="21439"/>
                    <a:pt x="19453" y="21509"/>
                  </a:cubicBezTo>
                  <a:cubicBezTo>
                    <a:pt x="19373" y="21577"/>
                    <a:pt x="19291" y="21600"/>
                    <a:pt x="19199" y="21583"/>
                  </a:cubicBezTo>
                  <a:cubicBezTo>
                    <a:pt x="19027" y="21549"/>
                    <a:pt x="18862" y="21512"/>
                    <a:pt x="18709" y="21481"/>
                  </a:cubicBezTo>
                  <a:cubicBezTo>
                    <a:pt x="18556" y="21450"/>
                    <a:pt x="18403" y="21419"/>
                    <a:pt x="18253" y="21379"/>
                  </a:cubicBezTo>
                  <a:cubicBezTo>
                    <a:pt x="17530" y="21199"/>
                    <a:pt x="16854" y="20931"/>
                    <a:pt x="16224" y="20570"/>
                  </a:cubicBezTo>
                  <a:cubicBezTo>
                    <a:pt x="15593" y="20211"/>
                    <a:pt x="15007" y="19783"/>
                    <a:pt x="14468" y="19286"/>
                  </a:cubicBezTo>
                  <a:cubicBezTo>
                    <a:pt x="14204" y="19323"/>
                    <a:pt x="13936" y="19354"/>
                    <a:pt x="13660" y="19382"/>
                  </a:cubicBezTo>
                  <a:cubicBezTo>
                    <a:pt x="13387" y="19407"/>
                    <a:pt x="13112" y="19424"/>
                    <a:pt x="12832" y="19424"/>
                  </a:cubicBezTo>
                  <a:cubicBezTo>
                    <a:pt x="11773" y="19424"/>
                    <a:pt x="10777" y="19263"/>
                    <a:pt x="9847" y="18950"/>
                  </a:cubicBezTo>
                  <a:cubicBezTo>
                    <a:pt x="8915" y="18634"/>
                    <a:pt x="8070" y="18211"/>
                    <a:pt x="7312" y="17678"/>
                  </a:cubicBezTo>
                  <a:cubicBezTo>
                    <a:pt x="7357" y="17644"/>
                    <a:pt x="7407" y="17607"/>
                    <a:pt x="7463" y="17571"/>
                  </a:cubicBezTo>
                  <a:cubicBezTo>
                    <a:pt x="7520" y="17537"/>
                    <a:pt x="7571" y="17500"/>
                    <a:pt x="7616" y="17463"/>
                  </a:cubicBezTo>
                  <a:cubicBezTo>
                    <a:pt x="8000" y="17517"/>
                    <a:pt x="8381" y="17545"/>
                    <a:pt x="8765" y="17545"/>
                  </a:cubicBezTo>
                  <a:cubicBezTo>
                    <a:pt x="10245" y="17545"/>
                    <a:pt x="11632" y="17291"/>
                    <a:pt x="12921" y="16781"/>
                  </a:cubicBezTo>
                  <a:cubicBezTo>
                    <a:pt x="14214" y="16270"/>
                    <a:pt x="15334" y="15576"/>
                    <a:pt x="16280" y="14690"/>
                  </a:cubicBezTo>
                  <a:cubicBezTo>
                    <a:pt x="17229" y="13801"/>
                    <a:pt x="17972" y="12757"/>
                    <a:pt x="18516" y="11558"/>
                  </a:cubicBezTo>
                  <a:cubicBezTo>
                    <a:pt x="19062" y="10365"/>
                    <a:pt x="19335" y="9075"/>
                    <a:pt x="19335" y="7696"/>
                  </a:cubicBezTo>
                  <a:cubicBezTo>
                    <a:pt x="19335" y="7326"/>
                    <a:pt x="19312" y="6954"/>
                    <a:pt x="19267" y="6564"/>
                  </a:cubicBezTo>
                  <a:cubicBezTo>
                    <a:pt x="19987" y="7267"/>
                    <a:pt x="20557" y="8054"/>
                    <a:pt x="20973" y="8926"/>
                  </a:cubicBezTo>
                  <a:cubicBezTo>
                    <a:pt x="21392" y="9801"/>
                    <a:pt x="21600" y="10737"/>
                    <a:pt x="21600" y="1173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7907" tIns="17907" rIns="17907" bIns="17907" anchor="ctr"/>
            <a:lstStyle/>
            <a:p>
              <a:endParaRPr lang="zh-CN" alt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2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64519" grpId="0" autoUpdateAnimBg="0"/>
      <p:bldP spid="64520" grpId="0" autoUpdateAnimBg="0"/>
      <p:bldGraphic spid="3" grpId="0">
        <p:bldAsOne/>
      </p:bldGraphic>
      <p:bldP spid="64523" grpId="0" autoUpdateAnimBg="0"/>
      <p:bldP spid="64524" grpId="0" autoUpdateAnimBg="0"/>
      <p:bldGraphic spid="4" grpId="0">
        <p:bldAsOne/>
      </p:bldGraphic>
      <p:bldP spid="64527" grpId="0" autoUpdateAnimBg="0"/>
      <p:bldP spid="64528" grpId="0" autoUpdateAnimBg="0"/>
      <p:bldGraphic spid="5" grpId="0">
        <p:bldAsOne/>
      </p:bldGraphic>
      <p:bldP spid="64531" grpId="0" autoUpdateAnimBg="0"/>
      <p:bldP spid="6453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3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931090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086" y="1541463"/>
            <a:ext cx="2653646" cy="360460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31493" y="2510025"/>
            <a:ext cx="2653645" cy="360460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61899" y="1541463"/>
            <a:ext cx="2653645" cy="360460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392304" y="2515049"/>
            <a:ext cx="2653646" cy="360460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en-US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068498" y="5415780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899355" y="1536439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730212" y="5414106"/>
            <a:ext cx="2317468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559716" y="1536439"/>
            <a:ext cx="2318822" cy="716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41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199"/>
            <a:ext cx="4916938" cy="7238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772" y="1113801"/>
            <a:ext cx="2430099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6045" y="2129368"/>
            <a:ext cx="240555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891" y="226844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891" y="3275288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891" y="4282134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891" y="5288980"/>
            <a:ext cx="718464" cy="71996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330" y="2274349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330" y="3281197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330" y="4288043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330" y="5294890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3973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54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2373818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4051207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/>
          </p:nvPr>
        </p:nvGraphicFramePr>
        <p:xfrm>
          <a:off x="5713471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/>
          </p:nvPr>
        </p:nvGraphicFramePr>
        <p:xfrm>
          <a:off x="7359199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/>
          <p:cNvGraphicFramePr/>
          <p:nvPr>
            <p:extLst/>
          </p:nvPr>
        </p:nvGraphicFramePr>
        <p:xfrm>
          <a:off x="8987625" y="2512896"/>
          <a:ext cx="1244037" cy="221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123438" y="5193479"/>
            <a:ext cx="8844018" cy="900765"/>
            <a:chOff x="1591107" y="4749236"/>
            <a:chExt cx="9656357" cy="983501"/>
          </a:xfrm>
        </p:grpSpPr>
        <p:sp>
          <p:nvSpPr>
            <p:cNvPr id="11" name="Text Placeholder 32"/>
            <p:cNvSpPr txBox="1">
              <a:spLocks/>
            </p:cNvSpPr>
            <p:nvPr/>
          </p:nvSpPr>
          <p:spPr>
            <a:xfrm>
              <a:off x="2320119" y="5102367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33"/>
            <p:cNvSpPr txBox="1">
              <a:spLocks/>
            </p:cNvSpPr>
            <p:nvPr/>
          </p:nvSpPr>
          <p:spPr>
            <a:xfrm>
              <a:off x="2320121" y="4799961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591107" y="4890375"/>
              <a:ext cx="556087" cy="5560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4795464" y="5102370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4795466" y="4770657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4066452" y="4890375"/>
              <a:ext cx="556087" cy="556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32"/>
            <p:cNvSpPr txBox="1">
              <a:spLocks/>
            </p:cNvSpPr>
            <p:nvPr/>
          </p:nvSpPr>
          <p:spPr>
            <a:xfrm>
              <a:off x="7270809" y="5102367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33"/>
            <p:cNvSpPr txBox="1">
              <a:spLocks/>
            </p:cNvSpPr>
            <p:nvPr/>
          </p:nvSpPr>
          <p:spPr>
            <a:xfrm>
              <a:off x="7270811" y="4770658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541797" y="4890375"/>
              <a:ext cx="556087" cy="5560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2"/>
            <p:cNvSpPr txBox="1">
              <a:spLocks/>
            </p:cNvSpPr>
            <p:nvPr/>
          </p:nvSpPr>
          <p:spPr>
            <a:xfrm>
              <a:off x="9746154" y="5102368"/>
              <a:ext cx="1501310" cy="63036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33"/>
            <p:cNvSpPr txBox="1">
              <a:spLocks/>
            </p:cNvSpPr>
            <p:nvPr/>
          </p:nvSpPr>
          <p:spPr>
            <a:xfrm>
              <a:off x="9746156" y="4749236"/>
              <a:ext cx="1501308" cy="2822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017142" y="4890375"/>
              <a:ext cx="556087" cy="5560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12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3400301"/>
            <a:ext cx="12858750" cy="2650644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2990850" y="3739309"/>
            <a:ext cx="6877050" cy="135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en-US" altLang="zh-CN" sz="8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4814336" y="5316081"/>
            <a:ext cx="323008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2746903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6131204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4871" y="958971"/>
            <a:ext cx="2903265" cy="1933273"/>
          </a:xfr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2320" y="958971"/>
            <a:ext cx="2996430" cy="3957409"/>
          </a:xfr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473" y="958971"/>
            <a:ext cx="2904938" cy="3957409"/>
          </a:xfr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3879" y="963538"/>
            <a:ext cx="2894374" cy="1928706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4536" y="2987674"/>
            <a:ext cx="2893059" cy="1928706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54872" y="2987674"/>
            <a:ext cx="2903264" cy="1928706"/>
          </a:xfrm>
        </p:spPr>
      </p:pic>
      <p:sp>
        <p:nvSpPr>
          <p:cNvPr id="15" name="TextBox 5"/>
          <p:cNvSpPr txBox="1"/>
          <p:nvPr/>
        </p:nvSpPr>
        <p:spPr>
          <a:xfrm>
            <a:off x="849473" y="5230217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直接复制你的内容到此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8"/>
          <p:cNvSpPr/>
          <p:nvPr/>
        </p:nvSpPr>
        <p:spPr>
          <a:xfrm>
            <a:off x="849473" y="5651500"/>
            <a:ext cx="1126853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23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8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8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5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14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76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456696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31" y="3003593"/>
            <a:ext cx="6633266" cy="120537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682" rIns="949115" anchor="ctr"/>
          <a:lstStyle/>
          <a:p>
            <a:pPr>
              <a:lnSpc>
                <a:spcPct val="130000"/>
              </a:lnSpc>
              <a:defRPr/>
            </a:pPr>
            <a:endParaRPr lang="zh-CN" altLang="en-US" sz="1477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530" y="3285934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4077" y="2808805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9" y="3236745"/>
            <a:ext cx="4257960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399" y="3813920"/>
            <a:ext cx="4257960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7273610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54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8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1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BE2"/>
      </a:accent1>
      <a:accent2>
        <a:srgbClr val="C8C8C8"/>
      </a:accent2>
      <a:accent3>
        <a:srgbClr val="29ABE2"/>
      </a:accent3>
      <a:accent4>
        <a:srgbClr val="C8C8C8"/>
      </a:accent4>
      <a:accent5>
        <a:srgbClr val="29ABE2"/>
      </a:accent5>
      <a:accent6>
        <a:srgbClr val="C8C8C8"/>
      </a:accent6>
      <a:hlink>
        <a:srgbClr val="29ABE2"/>
      </a:hlink>
      <a:folHlink>
        <a:srgbClr val="C8C8C8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3453</Words>
  <Application>Microsoft Office PowerPoint</Application>
  <PresentationFormat>自定义</PresentationFormat>
  <Paragraphs>250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bt182</dc:title>
  <dc:creator/>
  <cp:lastModifiedBy/>
  <cp:revision>1</cp:revision>
  <dcterms:created xsi:type="dcterms:W3CDTF">2016-11-27T14:37:26Z</dcterms:created>
  <dcterms:modified xsi:type="dcterms:W3CDTF">2017-08-05T12:51:04Z</dcterms:modified>
</cp:coreProperties>
</file>