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sldIdLst>
    <p:sldId id="307" r:id="rId2"/>
    <p:sldId id="346" r:id="rId3"/>
    <p:sldId id="347" r:id="rId4"/>
    <p:sldId id="420" r:id="rId5"/>
    <p:sldId id="349" r:id="rId6"/>
    <p:sldId id="356" r:id="rId7"/>
    <p:sldId id="398" r:id="rId8"/>
    <p:sldId id="340" r:id="rId9"/>
    <p:sldId id="403" r:id="rId10"/>
    <p:sldId id="413" r:id="rId11"/>
    <p:sldId id="406" r:id="rId12"/>
    <p:sldId id="388" r:id="rId13"/>
    <p:sldId id="397" r:id="rId14"/>
    <p:sldId id="414" r:id="rId15"/>
    <p:sldId id="415" r:id="rId16"/>
    <p:sldId id="402" r:id="rId17"/>
    <p:sldId id="416" r:id="rId18"/>
    <p:sldId id="418" r:id="rId19"/>
    <p:sldId id="417" r:id="rId20"/>
    <p:sldId id="411" r:id="rId21"/>
    <p:sldId id="419" r:id="rId22"/>
    <p:sldId id="276" r:id="rId23"/>
  </p:sldIdLst>
  <p:sldSz cx="9145588" cy="5145088"/>
  <p:notesSz cx="6858000" cy="9144000"/>
  <p:defaultTextStyle>
    <a:defPPr>
      <a:defRPr lang="en-US"/>
    </a:defPPr>
    <a:lvl1pPr algn="ctr" rtl="0" fontAlgn="base">
      <a:spcBef>
        <a:spcPct val="0"/>
      </a:spcBef>
      <a:spcAft>
        <a:spcPct val="0"/>
      </a:spcAft>
      <a:defRPr sz="1600" kern="1200" baseline="-25000">
        <a:solidFill>
          <a:schemeClr val="tx1"/>
        </a:solidFill>
        <a:latin typeface="Arial" charset="0"/>
        <a:ea typeface="中國龍毛隸書" pitchFamily="49" charset="-120"/>
        <a:cs typeface="+mn-cs"/>
      </a:defRPr>
    </a:lvl1pPr>
    <a:lvl2pPr marL="4572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2pPr>
    <a:lvl3pPr marL="9144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3pPr>
    <a:lvl4pPr marL="13716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4pPr>
    <a:lvl5pPr marL="1828800" algn="ctr" rtl="0" fontAlgn="base">
      <a:spcBef>
        <a:spcPct val="0"/>
      </a:spcBef>
      <a:spcAft>
        <a:spcPct val="0"/>
      </a:spcAft>
      <a:defRPr sz="1600" kern="1200" baseline="-25000">
        <a:solidFill>
          <a:schemeClr val="tx1"/>
        </a:solidFill>
        <a:latin typeface="Arial" charset="0"/>
        <a:ea typeface="中國龍毛隸書" pitchFamily="49" charset="-120"/>
        <a:cs typeface="+mn-cs"/>
      </a:defRPr>
    </a:lvl5pPr>
    <a:lvl6pPr marL="2286000" algn="l" defTabSz="914400" rtl="0" eaLnBrk="1" latinLnBrk="0" hangingPunct="1">
      <a:defRPr sz="1600" kern="1200" baseline="-25000">
        <a:solidFill>
          <a:schemeClr val="tx1"/>
        </a:solidFill>
        <a:latin typeface="Arial" charset="0"/>
        <a:ea typeface="中國龍毛隸書" pitchFamily="49" charset="-120"/>
        <a:cs typeface="+mn-cs"/>
      </a:defRPr>
    </a:lvl6pPr>
    <a:lvl7pPr marL="2743200" algn="l" defTabSz="914400" rtl="0" eaLnBrk="1" latinLnBrk="0" hangingPunct="1">
      <a:defRPr sz="1600" kern="1200" baseline="-25000">
        <a:solidFill>
          <a:schemeClr val="tx1"/>
        </a:solidFill>
        <a:latin typeface="Arial" charset="0"/>
        <a:ea typeface="中國龍毛隸書" pitchFamily="49" charset="-120"/>
        <a:cs typeface="+mn-cs"/>
      </a:defRPr>
    </a:lvl7pPr>
    <a:lvl8pPr marL="3200400" algn="l" defTabSz="914400" rtl="0" eaLnBrk="1" latinLnBrk="0" hangingPunct="1">
      <a:defRPr sz="1600" kern="1200" baseline="-25000">
        <a:solidFill>
          <a:schemeClr val="tx1"/>
        </a:solidFill>
        <a:latin typeface="Arial" charset="0"/>
        <a:ea typeface="中國龍毛隸書" pitchFamily="49" charset="-120"/>
        <a:cs typeface="+mn-cs"/>
      </a:defRPr>
    </a:lvl8pPr>
    <a:lvl9pPr marL="3657600" algn="l" defTabSz="914400" rtl="0" eaLnBrk="1" latinLnBrk="0" hangingPunct="1">
      <a:defRPr sz="1600" kern="1200" baseline="-25000">
        <a:solidFill>
          <a:schemeClr val="tx1"/>
        </a:solidFill>
        <a:latin typeface="Arial" charset="0"/>
        <a:ea typeface="中國龍毛隸書" pitchFamily="49"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FF5050"/>
    <a:srgbClr val="FAEACA"/>
    <a:srgbClr val="EEF3D5"/>
    <a:srgbClr val="FF9933"/>
    <a:srgbClr val="CCCC00"/>
    <a:srgbClr val="FFCC00"/>
    <a:srgbClr val="CC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14" autoAdjust="0"/>
    <p:restoredTop sz="93801" autoAdjust="0"/>
  </p:normalViewPr>
  <p:slideViewPr>
    <p:cSldViewPr>
      <p:cViewPr>
        <p:scale>
          <a:sx n="66" d="100"/>
          <a:sy n="66" d="100"/>
        </p:scale>
        <p:origin x="-1020" y="-852"/>
      </p:cViewPr>
      <p:guideLst>
        <p:guide orient="horz" pos="1621"/>
        <p:guide pos="2881"/>
      </p:guideLst>
    </p:cSldViewPr>
  </p:slideViewPr>
  <p:notesTextViewPr>
    <p:cViewPr>
      <p:scale>
        <a:sx n="100" d="100"/>
        <a:sy n="100" d="100"/>
      </p:scale>
      <p:origin x="0" y="0"/>
    </p:cViewPr>
  </p:notesTextViewPr>
  <p:sorterViewPr>
    <p:cViewPr>
      <p:scale>
        <a:sx n="45" d="100"/>
        <a:sy n="4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aseline="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aseline="0">
                <a:ea typeface="宋体" pitchFamily="2" charset="-122"/>
              </a:defRPr>
            </a:lvl1pPr>
          </a:lstStyle>
          <a:p>
            <a:endParaRPr lang="en-US" altLang="zh-CN"/>
          </a:p>
        </p:txBody>
      </p:sp>
      <p:sp>
        <p:nvSpPr>
          <p:cNvPr id="128004" name="Rectangle 4"/>
          <p:cNvSpPr>
            <a:spLocks noRo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aseline="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aseline="0">
                <a:ea typeface="宋体" pitchFamily="2" charset="-122"/>
              </a:defRPr>
            </a:lvl1pPr>
          </a:lstStyle>
          <a:p>
            <a:fld id="{D1B7D036-FA1F-48D0-A7C1-AF4B91906500}" type="slidenum">
              <a:rPr lang="zh-CN" altLang="en-US"/>
              <a:pPr/>
              <a:t>‹#›</a:t>
            </a:fld>
            <a:endParaRPr lang="en-US" altLang="zh-CN"/>
          </a:p>
        </p:txBody>
      </p:sp>
    </p:spTree>
    <p:extLst>
      <p:ext uri="{BB962C8B-B14F-4D97-AF65-F5344CB8AC3E}">
        <p14:creationId xmlns:p14="http://schemas.microsoft.com/office/powerpoint/2010/main" val="408527136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39E88E-50E6-41C3-88A1-DAF3FF534777}" type="slidenum">
              <a:rPr lang="zh-CN" altLang="en-US"/>
              <a:pPr/>
              <a:t>1</a:t>
            </a:fld>
            <a:endParaRPr lang="en-US" altLang="zh-CN"/>
          </a:p>
        </p:txBody>
      </p:sp>
      <p:sp>
        <p:nvSpPr>
          <p:cNvPr id="288770" name="Rectangle 2"/>
          <p:cNvSpPr>
            <a:spLocks noRo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8D6B47-1698-4841-ACFA-17F7776ACC52}" type="slidenum">
              <a:rPr lang="zh-CN" altLang="en-US"/>
              <a:pPr/>
              <a:t>10</a:t>
            </a:fld>
            <a:endParaRPr lang="en-US" altLang="zh-CN"/>
          </a:p>
        </p:txBody>
      </p:sp>
      <p:sp>
        <p:nvSpPr>
          <p:cNvPr id="295938" name="Rectangle 2"/>
          <p:cNvSpPr>
            <a:spLocks noRot="1" noChangeArrowheads="1" noTextEdit="1"/>
          </p:cNvSpPr>
          <p:nvPr>
            <p:ph type="sldImg"/>
          </p:nvPr>
        </p:nvSpPr>
        <p:spPr>
          <a:ln/>
        </p:spPr>
      </p:sp>
      <p:sp>
        <p:nvSpPr>
          <p:cNvPr id="29593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8980E2-2FCC-44D0-9799-26F27A4AD205}" type="slidenum">
              <a:rPr lang="zh-CN" altLang="en-US"/>
              <a:pPr/>
              <a:t>11</a:t>
            </a:fld>
            <a:endParaRPr lang="en-US" altLang="zh-CN"/>
          </a:p>
        </p:txBody>
      </p:sp>
      <p:sp>
        <p:nvSpPr>
          <p:cNvPr id="297986" name="Rectangle 2"/>
          <p:cNvSpPr>
            <a:spLocks noRot="1" noChangeArrowheads="1" noTextEdit="1"/>
          </p:cNvSpPr>
          <p:nvPr>
            <p:ph type="sldImg"/>
          </p:nvPr>
        </p:nvSpPr>
        <p:spPr>
          <a:ln/>
        </p:spPr>
      </p:sp>
      <p:sp>
        <p:nvSpPr>
          <p:cNvPr id="297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290D3A-6D08-40E3-973B-3F5069EA2FBA}" type="slidenum">
              <a:rPr lang="zh-CN" altLang="en-US"/>
              <a:pPr/>
              <a:t>12</a:t>
            </a:fld>
            <a:endParaRPr lang="en-US" altLang="zh-CN"/>
          </a:p>
        </p:txBody>
      </p:sp>
      <p:sp>
        <p:nvSpPr>
          <p:cNvPr id="299010" name="Rectangle 2"/>
          <p:cNvSpPr>
            <a:spLocks noRo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BB04D3-02E9-40A6-93F8-3D6921E28AD9}" type="slidenum">
              <a:rPr lang="zh-CN" altLang="en-US"/>
              <a:pPr/>
              <a:t>13</a:t>
            </a:fld>
            <a:endParaRPr lang="en-US" altLang="zh-CN"/>
          </a:p>
        </p:txBody>
      </p:sp>
      <p:sp>
        <p:nvSpPr>
          <p:cNvPr id="300034" name="Rectangle 2"/>
          <p:cNvSpPr>
            <a:spLocks noRot="1" noChangeArrowheads="1" noTextEdit="1"/>
          </p:cNvSpPr>
          <p:nvPr>
            <p:ph type="sldImg"/>
          </p:nvPr>
        </p:nvSpPr>
        <p:spPr>
          <a:ln/>
        </p:spPr>
      </p:sp>
      <p:sp>
        <p:nvSpPr>
          <p:cNvPr id="3000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8CF731-2EBB-48E7-BB46-A6488C0CFBF2}" type="slidenum">
              <a:rPr lang="zh-CN" altLang="en-US"/>
              <a:pPr/>
              <a:t>14</a:t>
            </a:fld>
            <a:endParaRPr lang="en-US" altLang="zh-CN"/>
          </a:p>
        </p:txBody>
      </p:sp>
      <p:sp>
        <p:nvSpPr>
          <p:cNvPr id="301058" name="Rectangle 2"/>
          <p:cNvSpPr>
            <a:spLocks noRot="1" noChangeArrowheads="1" noTextEdit="1"/>
          </p:cNvSpPr>
          <p:nvPr>
            <p:ph type="sldImg"/>
          </p:nvPr>
        </p:nvSpPr>
        <p:spPr>
          <a:ln/>
        </p:spPr>
      </p:sp>
      <p:sp>
        <p:nvSpPr>
          <p:cNvPr id="3010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585F6D-2FF1-4F3D-802E-F11C66B452EC}" type="slidenum">
              <a:rPr lang="zh-CN" altLang="en-US"/>
              <a:pPr/>
              <a:t>15</a:t>
            </a:fld>
            <a:endParaRPr lang="en-US" altLang="zh-CN"/>
          </a:p>
        </p:txBody>
      </p:sp>
      <p:sp>
        <p:nvSpPr>
          <p:cNvPr id="302082" name="Rectangle 2"/>
          <p:cNvSpPr>
            <a:spLocks noRot="1" noChangeArrowheads="1" noTextEdit="1"/>
          </p:cNvSpPr>
          <p:nvPr>
            <p:ph type="sldImg"/>
          </p:nvPr>
        </p:nvSpPr>
        <p:spPr>
          <a:ln/>
        </p:spPr>
      </p:sp>
      <p:sp>
        <p:nvSpPr>
          <p:cNvPr id="3020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0325D2-5F21-42E9-8CE9-F174F115F467}" type="slidenum">
              <a:rPr lang="zh-CN" altLang="en-US"/>
              <a:pPr/>
              <a:t>16</a:t>
            </a:fld>
            <a:endParaRPr lang="en-US" altLang="zh-CN"/>
          </a:p>
        </p:txBody>
      </p:sp>
      <p:sp>
        <p:nvSpPr>
          <p:cNvPr id="303106" name="Rectangle 2"/>
          <p:cNvSpPr>
            <a:spLocks noRot="1" noChangeArrowheads="1" noTextEdit="1"/>
          </p:cNvSpPr>
          <p:nvPr>
            <p:ph type="sldImg"/>
          </p:nvPr>
        </p:nvSpPr>
        <p:spPr>
          <a:ln/>
        </p:spPr>
      </p:sp>
      <p:sp>
        <p:nvSpPr>
          <p:cNvPr id="3031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CFBE7B-DC2B-4076-A66C-EBC12B3CB75E}" type="slidenum">
              <a:rPr lang="zh-CN" altLang="en-US"/>
              <a:pPr/>
              <a:t>17</a:t>
            </a:fld>
            <a:endParaRPr lang="en-US" altLang="zh-CN"/>
          </a:p>
        </p:txBody>
      </p:sp>
      <p:sp>
        <p:nvSpPr>
          <p:cNvPr id="304130" name="Rectangle 2"/>
          <p:cNvSpPr>
            <a:spLocks noRot="1" noChangeArrowheads="1" noTextEdit="1"/>
          </p:cNvSpPr>
          <p:nvPr>
            <p:ph type="sldImg"/>
          </p:nvPr>
        </p:nvSpPr>
        <p:spPr>
          <a:ln/>
        </p:spPr>
      </p:sp>
      <p:sp>
        <p:nvSpPr>
          <p:cNvPr id="3041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609916-358C-43DF-88D5-54EFCB8E1C67}" type="slidenum">
              <a:rPr lang="zh-CN" altLang="en-US"/>
              <a:pPr/>
              <a:t>18</a:t>
            </a:fld>
            <a:endParaRPr lang="en-US" altLang="zh-CN"/>
          </a:p>
        </p:txBody>
      </p:sp>
      <p:sp>
        <p:nvSpPr>
          <p:cNvPr id="305154" name="Rectangle 2"/>
          <p:cNvSpPr>
            <a:spLocks noRot="1" noChangeArrowheads="1" noTextEdit="1"/>
          </p:cNvSpPr>
          <p:nvPr>
            <p:ph type="sldImg"/>
          </p:nvPr>
        </p:nvSpPr>
        <p:spPr>
          <a:ln/>
        </p:spPr>
      </p:sp>
      <p:sp>
        <p:nvSpPr>
          <p:cNvPr id="305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DBA544-9D63-48A4-9EF1-072A2D39E4F9}" type="slidenum">
              <a:rPr lang="zh-CN" altLang="en-US"/>
              <a:pPr/>
              <a:t>19</a:t>
            </a:fld>
            <a:endParaRPr lang="en-US" altLang="zh-CN"/>
          </a:p>
        </p:txBody>
      </p:sp>
      <p:sp>
        <p:nvSpPr>
          <p:cNvPr id="306178" name="Rectangle 2"/>
          <p:cNvSpPr>
            <a:spLocks noRot="1" noChangeArrowheads="1" noTextEdit="1"/>
          </p:cNvSpPr>
          <p:nvPr>
            <p:ph type="sldImg"/>
          </p:nvPr>
        </p:nvSpPr>
        <p:spPr>
          <a:ln/>
        </p:spPr>
      </p:sp>
      <p:sp>
        <p:nvSpPr>
          <p:cNvPr id="3061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6490B6-FE9E-4708-8E89-92621BBFC753}" type="slidenum">
              <a:rPr lang="zh-CN" altLang="en-US"/>
              <a:pPr/>
              <a:t>2</a:t>
            </a:fld>
            <a:endParaRPr lang="en-US" altLang="zh-CN"/>
          </a:p>
        </p:txBody>
      </p:sp>
      <p:sp>
        <p:nvSpPr>
          <p:cNvPr id="289794" name="Rectangle 2"/>
          <p:cNvSpPr>
            <a:spLocks noRot="1" noChangeArrowheads="1" noTextEdit="1"/>
          </p:cNvSpPr>
          <p:nvPr>
            <p:ph type="sldImg"/>
          </p:nvPr>
        </p:nvSpPr>
        <p:spPr>
          <a:ln/>
        </p:spPr>
      </p:sp>
      <p:sp>
        <p:nvSpPr>
          <p:cNvPr id="2897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2BD533-36B0-4BCE-B4AF-D50D09A3C1B1}" type="slidenum">
              <a:rPr lang="zh-CN" altLang="en-US"/>
              <a:pPr/>
              <a:t>20</a:t>
            </a:fld>
            <a:endParaRPr lang="en-US" altLang="zh-CN"/>
          </a:p>
        </p:txBody>
      </p:sp>
      <p:sp>
        <p:nvSpPr>
          <p:cNvPr id="307202" name="Rectangle 2"/>
          <p:cNvSpPr>
            <a:spLocks noRot="1" noChangeArrowheads="1" noTextEdit="1"/>
          </p:cNvSpPr>
          <p:nvPr>
            <p:ph type="sldImg"/>
          </p:nvPr>
        </p:nvSpPr>
        <p:spPr>
          <a:ln/>
        </p:spPr>
      </p:sp>
      <p:sp>
        <p:nvSpPr>
          <p:cNvPr id="307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73F690-6901-4A65-8F2B-9159D7D83B5B}" type="slidenum">
              <a:rPr lang="zh-CN" altLang="en-US"/>
              <a:pPr/>
              <a:t>21</a:t>
            </a:fld>
            <a:endParaRPr lang="en-US" altLang="zh-CN"/>
          </a:p>
        </p:txBody>
      </p:sp>
      <p:sp>
        <p:nvSpPr>
          <p:cNvPr id="308226" name="Rectangle 2"/>
          <p:cNvSpPr>
            <a:spLocks noRot="1" noChangeArrowheads="1" noTextEdit="1"/>
          </p:cNvSpPr>
          <p:nvPr>
            <p:ph type="sldImg"/>
          </p:nvPr>
        </p:nvSpPr>
        <p:spPr>
          <a:ln/>
        </p:spPr>
      </p:sp>
      <p:sp>
        <p:nvSpPr>
          <p:cNvPr id="3082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C371A9-D25F-4C7A-AAAB-39C33EFFFD61}" type="slidenum">
              <a:rPr lang="zh-CN" altLang="en-US"/>
              <a:pPr/>
              <a:t>22</a:t>
            </a:fld>
            <a:endParaRPr lang="en-US" altLang="zh-CN"/>
          </a:p>
        </p:txBody>
      </p:sp>
      <p:sp>
        <p:nvSpPr>
          <p:cNvPr id="309250" name="Rectangle 2"/>
          <p:cNvSpPr>
            <a:spLocks noRot="1" noChangeArrowheads="1" noTextEdit="1"/>
          </p:cNvSpPr>
          <p:nvPr>
            <p:ph type="sldImg"/>
          </p:nvPr>
        </p:nvSpPr>
        <p:spPr>
          <a:ln/>
        </p:spPr>
      </p:sp>
      <p:sp>
        <p:nvSpPr>
          <p:cNvPr id="309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2E5BAA-B8DE-4295-AD1D-26A09093C892}" type="slidenum">
              <a:rPr lang="zh-CN" altLang="en-US"/>
              <a:pPr/>
              <a:t>3</a:t>
            </a:fld>
            <a:endParaRPr lang="en-US" altLang="zh-CN"/>
          </a:p>
        </p:txBody>
      </p:sp>
      <p:sp>
        <p:nvSpPr>
          <p:cNvPr id="290818" name="Rectangle 2"/>
          <p:cNvSpPr>
            <a:spLocks noRot="1" noChangeArrowheads="1" noTextEdit="1"/>
          </p:cNvSpPr>
          <p:nvPr>
            <p:ph type="sldImg"/>
          </p:nvPr>
        </p:nvSpPr>
        <p:spPr>
          <a:ln/>
        </p:spPr>
      </p:sp>
      <p:sp>
        <p:nvSpPr>
          <p:cNvPr id="2908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B7D036-FA1F-48D0-A7C1-AF4B91906500}" type="slidenum">
              <a:rPr lang="zh-CN" altLang="en-US" smtClean="0"/>
              <a:pPr/>
              <a:t>4</a:t>
            </a:fld>
            <a:endParaRPr lang="en-US" altLang="zh-CN"/>
          </a:p>
        </p:txBody>
      </p:sp>
    </p:spTree>
    <p:extLst>
      <p:ext uri="{BB962C8B-B14F-4D97-AF65-F5344CB8AC3E}">
        <p14:creationId xmlns:p14="http://schemas.microsoft.com/office/powerpoint/2010/main" val="423057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950898-5366-4302-B527-1643F512198F}" type="slidenum">
              <a:rPr lang="zh-CN" altLang="en-US"/>
              <a:pPr/>
              <a:t>5</a:t>
            </a:fld>
            <a:endParaRPr lang="en-US" altLang="zh-CN"/>
          </a:p>
        </p:txBody>
      </p:sp>
      <p:sp>
        <p:nvSpPr>
          <p:cNvPr id="291842" name="Rectangle 2"/>
          <p:cNvSpPr>
            <a:spLocks noRot="1" noChangeArrowheads="1" noTextEdit="1"/>
          </p:cNvSpPr>
          <p:nvPr>
            <p:ph type="sldImg"/>
          </p:nvPr>
        </p:nvSpPr>
        <p:spPr>
          <a:ln/>
        </p:spPr>
      </p:sp>
      <p:sp>
        <p:nvSpPr>
          <p:cNvPr id="2918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8B68AF-B5F6-4904-9C2F-8D4351C73687}" type="slidenum">
              <a:rPr lang="zh-CN" altLang="en-US"/>
              <a:pPr/>
              <a:t>6</a:t>
            </a:fld>
            <a:endParaRPr lang="en-US" altLang="zh-CN"/>
          </a:p>
        </p:txBody>
      </p:sp>
      <p:sp>
        <p:nvSpPr>
          <p:cNvPr id="292866" name="Rectangle 2"/>
          <p:cNvSpPr>
            <a:spLocks noRot="1" noChangeArrowheads="1" noTextEdit="1"/>
          </p:cNvSpPr>
          <p:nvPr>
            <p:ph type="sldImg"/>
          </p:nvPr>
        </p:nvSpPr>
        <p:spPr>
          <a:ln/>
        </p:spPr>
      </p:sp>
      <p:sp>
        <p:nvSpPr>
          <p:cNvPr id="2928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96A10C-081A-4243-85F4-9FD70AA65B02}" type="slidenum">
              <a:rPr lang="zh-CN" altLang="en-US"/>
              <a:pPr/>
              <a:t>7</a:t>
            </a:fld>
            <a:endParaRPr lang="en-US" altLang="zh-CN"/>
          </a:p>
        </p:txBody>
      </p:sp>
      <p:sp>
        <p:nvSpPr>
          <p:cNvPr id="293890" name="Rectangle 2"/>
          <p:cNvSpPr>
            <a:spLocks noRot="1" noChangeArrowheads="1" noTextEdit="1"/>
          </p:cNvSpPr>
          <p:nvPr>
            <p:ph type="sldImg"/>
          </p:nvPr>
        </p:nvSpPr>
        <p:spPr>
          <a:ln/>
        </p:spPr>
      </p:sp>
      <p:sp>
        <p:nvSpPr>
          <p:cNvPr id="2938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F7BC26-64B2-4E85-8532-9064563CB146}" type="slidenum">
              <a:rPr lang="zh-CN" altLang="en-US"/>
              <a:pPr/>
              <a:t>8</a:t>
            </a:fld>
            <a:endParaRPr lang="en-US" altLang="zh-CN"/>
          </a:p>
        </p:txBody>
      </p:sp>
      <p:sp>
        <p:nvSpPr>
          <p:cNvPr id="294914" name="Rectangle 2"/>
          <p:cNvSpPr>
            <a:spLocks noRot="1" noChangeArrowheads="1" noTextEdit="1"/>
          </p:cNvSpPr>
          <p:nvPr>
            <p:ph type="sldImg"/>
          </p:nvPr>
        </p:nvSpPr>
        <p:spPr>
          <a:ln/>
        </p:spPr>
      </p:sp>
      <p:sp>
        <p:nvSpPr>
          <p:cNvPr id="2949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549C77-1B75-48E2-BAB3-3A8F10C0C34A}" type="slidenum">
              <a:rPr lang="zh-CN" altLang="en-US"/>
              <a:pPr/>
              <a:t>9</a:t>
            </a:fld>
            <a:endParaRPr lang="en-US" altLang="zh-CN"/>
          </a:p>
        </p:txBody>
      </p:sp>
      <p:sp>
        <p:nvSpPr>
          <p:cNvPr id="296962" name="Rectangle 2"/>
          <p:cNvSpPr>
            <a:spLocks noRo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audio" Target="file:///E:\&#25105;&#22270;PPT\&#21476;&#31581;&#38899;&#20048;\&#21476;&#31581;-&#27743;&#21335;.mp3"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271" name="古筝-江南.mp3">
            <a:hlinkClick r:id="" action="ppaction://media"/>
          </p:cNvPr>
          <p:cNvPicPr>
            <a:picLocks noRot="1" noChangeAspect="1" noChangeArrowheads="1"/>
          </p:cNvPicPr>
          <p:nvPr userDrawn="1">
            <a:audioFile r:link="rId1"/>
          </p:nvPr>
        </p:nvPicPr>
        <p:blipFill>
          <a:blip r:embed="rId3">
            <a:extLst>
              <a:ext uri="{28A0092B-C50C-407E-A947-70E740481C1C}">
                <a14:useLocalDpi xmlns:a14="http://schemas.microsoft.com/office/drawing/2010/main" val="0"/>
              </a:ext>
            </a:extLst>
          </a:blip>
          <a:srcRect/>
          <a:stretch>
            <a:fillRect/>
          </a:stretch>
        </p:blipFill>
        <p:spPr bwMode="auto">
          <a:xfrm>
            <a:off x="611188" y="6535738"/>
            <a:ext cx="304800" cy="304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27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0">
                <p:cTn id="7" repeatCount="indefinite" fill="hold" display="0">
                  <p:stCondLst>
                    <p:cond delay="indefinite"/>
                  </p:stCondLst>
                  <p:endCondLst>
                    <p:cond evt="onPrev" delay="0">
                      <p:tgtEl>
                        <p:sldTgt/>
                      </p:tgtEl>
                    </p:cond>
                    <p:cond evt="onStopAudio" delay="0">
                      <p:tgtEl>
                        <p:sldTgt/>
                      </p:tgtEl>
                    </p:cond>
                  </p:endCondLst>
                </p:cTn>
                <p:tgtEl>
                  <p:spTgt spid="3271"/>
                </p:tgtEl>
              </p:cMediaNode>
            </p:audi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31188" cy="33956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00265666"/>
      </p:ext>
    </p:extLst>
  </p:cSld>
  <p:clrMapOvr>
    <a:masterClrMapping/>
  </p:clrMapOvr>
  <p:transition spd="slow">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21388" cy="43894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0149262"/>
      </p:ext>
    </p:extLst>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00150"/>
            <a:ext cx="8231188" cy="33956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696598770"/>
      </p:ext>
    </p:extLst>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1225"/>
            <a:ext cx="7773987"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838814550"/>
      </p:ext>
    </p:extLst>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40188"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56995208"/>
      </p:ext>
    </p:extLst>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2972239"/>
      </p:ext>
    </p:extLst>
  </p:cSld>
  <p:clrMapOvr>
    <a:masterClrMapping/>
  </p:clrMapOvr>
  <p:transition spd="slow">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99014040"/>
      </p:ext>
    </p:extLst>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50282"/>
      </p:ext>
    </p:extLst>
  </p:cSld>
  <p:clrMapOvr>
    <a:masterClrMapping/>
  </p:clrMapOvr>
  <p:transition spd="slow">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3338"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61259040"/>
      </p:ext>
    </p:extLst>
  </p:cSld>
  <p:clrMapOvr>
    <a:masterClrMapping/>
  </p:clrMapOvr>
  <p:transition spd="slow">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7987"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59652948"/>
      </p:ext>
    </p:extLst>
  </p:cSld>
  <p:clrMapOvr>
    <a:masterClrMapping/>
  </p:clrMapOvr>
  <p:transition spd="slow">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9" name="组合 8"/>
          <p:cNvGrpSpPr/>
          <p:nvPr userDrawn="1"/>
        </p:nvGrpSpPr>
        <p:grpSpPr>
          <a:xfrm>
            <a:off x="-550844" y="-1478509"/>
            <a:ext cx="10076638" cy="6623597"/>
            <a:chOff x="-550844" y="-1478509"/>
            <a:chExt cx="10076638" cy="6623597"/>
          </a:xfrm>
        </p:grpSpPr>
        <p:pic>
          <p:nvPicPr>
            <p:cNvPr id="10" name="图片 9" descr="未标题-5.png"/>
            <p:cNvPicPr>
              <a:picLocks noChangeAspect="1"/>
            </p:cNvPicPr>
            <p:nvPr/>
          </p:nvPicPr>
          <p:blipFill>
            <a:blip r:embed="rId13">
              <a:grayscl/>
              <a:extLst>
                <a:ext uri="{28A0092B-C50C-407E-A947-70E740481C1C}">
                  <a14:useLocalDpi xmlns:a14="http://schemas.microsoft.com/office/drawing/2010/main" val="0"/>
                </a:ext>
              </a:extLst>
            </a:blip>
            <a:srcRect/>
            <a:stretch>
              <a:fillRect/>
            </a:stretch>
          </p:blipFill>
          <p:spPr bwMode="auto">
            <a:xfrm>
              <a:off x="4763" y="-19049"/>
              <a:ext cx="3501231" cy="175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未标题-4.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0844" y="3818018"/>
              <a:ext cx="3024168" cy="1327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3" descr="未标题-1111"/>
            <p:cNvPicPr>
              <a:picLocks noChangeAspect="1" noChangeArrowheads="1"/>
            </p:cNvPicPr>
            <p:nvPr/>
          </p:nvPicPr>
          <p:blipFill>
            <a:blip r:embed="rId15">
              <a:extLst>
                <a:ext uri="{28A0092B-C50C-407E-A947-70E740481C1C}">
                  <a14:useLocalDpi xmlns:a14="http://schemas.microsoft.com/office/drawing/2010/main" val="0"/>
                </a:ext>
              </a:extLst>
            </a:blip>
            <a:srcRect l="1460" t="51337" r="1723" b="1729"/>
            <a:stretch>
              <a:fillRect/>
            </a:stretch>
          </p:blipFill>
          <p:spPr bwMode="auto">
            <a:xfrm>
              <a:off x="6706394" y="-1478509"/>
              <a:ext cx="2819400" cy="245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descr="E:\jimin\nipic\ppt\ppt0107\pics\pic01.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61240" y="4165679"/>
              <a:ext cx="1083480" cy="63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 name="Text Box 104"/>
          <p:cNvSpPr txBox="1">
            <a:spLocks noChangeArrowheads="1"/>
          </p:cNvSpPr>
          <p:nvPr userDrawn="1"/>
        </p:nvSpPr>
        <p:spPr bwMode="auto">
          <a:xfrm>
            <a:off x="1447800"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dirty="0" smtClean="0">
                <a:solidFill>
                  <a:srgbClr val="000000"/>
                </a:solidFill>
                <a:latin typeface="Times New Roman" pitchFamily="18" charset="0"/>
                <a:ea typeface="楷体" pitchFamily="49" charset="-122"/>
              </a:rPr>
              <a:t>母版处更改文字</a:t>
            </a:r>
            <a:endParaRPr lang="zh-CN" altLang="en-US" sz="2500" b="1" baseline="0" dirty="0">
              <a:solidFill>
                <a:srgbClr val="000000"/>
              </a:solidFill>
              <a:latin typeface="Times New Roman" pitchFamily="18" charset="0"/>
              <a:ea typeface="楷体" pitchFamily="49" charset="-122"/>
            </a:endParaRPr>
          </a:p>
        </p:txBody>
      </p:sp>
      <p:pic>
        <p:nvPicPr>
          <p:cNvPr id="1130" name="Picture 106" descr="三角符号01"/>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63588" y="271463"/>
            <a:ext cx="685800" cy="4064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30"/>
                                        </p:tgtEl>
                                        <p:attrNameLst>
                                          <p:attrName>style.visibility</p:attrName>
                                        </p:attrNameLst>
                                      </p:cBhvr>
                                      <p:to>
                                        <p:strVal val="visible"/>
                                      </p:to>
                                    </p:set>
                                    <p:anim calcmode="lin" valueType="num">
                                      <p:cBhvr additive="base">
                                        <p:cTn id="7" dur="500" fill="hold"/>
                                        <p:tgtEl>
                                          <p:spTgt spid="1130"/>
                                        </p:tgtEl>
                                        <p:attrNameLst>
                                          <p:attrName>ppt_x</p:attrName>
                                        </p:attrNameLst>
                                      </p:cBhvr>
                                      <p:tavLst>
                                        <p:tav tm="0">
                                          <p:val>
                                            <p:strVal val="0-#ppt_w/2"/>
                                          </p:val>
                                        </p:tav>
                                        <p:tav tm="100000">
                                          <p:val>
                                            <p:strVal val="#ppt_x"/>
                                          </p:val>
                                        </p:tav>
                                      </p:tavLst>
                                    </p:anim>
                                    <p:anim calcmode="lin" valueType="num">
                                      <p:cBhvr additive="base">
                                        <p:cTn id="8" dur="500" fill="hold"/>
                                        <p:tgtEl>
                                          <p:spTgt spid="1130"/>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128"/>
                                        </p:tgtEl>
                                        <p:attrNameLst>
                                          <p:attrName>style.visibility</p:attrName>
                                        </p:attrNameLst>
                                      </p:cBhvr>
                                      <p:to>
                                        <p:strVal val="visible"/>
                                      </p:to>
                                    </p:set>
                                    <p:anim calcmode="lin" valueType="num">
                                      <p:cBhvr>
                                        <p:cTn id="11" dur="500" fill="hold"/>
                                        <p:tgtEl>
                                          <p:spTgt spid="1128"/>
                                        </p:tgtEl>
                                        <p:attrNameLst>
                                          <p:attrName>ppt_w</p:attrName>
                                        </p:attrNameLst>
                                      </p:cBhvr>
                                      <p:tavLst>
                                        <p:tav tm="0">
                                          <p:val>
                                            <p:fltVal val="0"/>
                                          </p:val>
                                        </p:tav>
                                        <p:tav tm="100000">
                                          <p:val>
                                            <p:strVal val="#ppt_w"/>
                                          </p:val>
                                        </p:tav>
                                      </p:tavLst>
                                    </p:anim>
                                    <p:anim calcmode="lin" valueType="num">
                                      <p:cBhvr>
                                        <p:cTn id="12" dur="500" fill="hold"/>
                                        <p:tgtEl>
                                          <p:spTgt spid="1128"/>
                                        </p:tgtEl>
                                        <p:attrNameLst>
                                          <p:attrName>ppt_h</p:attrName>
                                        </p:attrNameLst>
                                      </p:cBhvr>
                                      <p:tavLst>
                                        <p:tav tm="0">
                                          <p:val>
                                            <p:fltVal val="0"/>
                                          </p:val>
                                        </p:tav>
                                        <p:tav tm="100000">
                                          <p:val>
                                            <p:strVal val="#ppt_h"/>
                                          </p:val>
                                        </p:tav>
                                      </p:tavLst>
                                    </p:anim>
                                    <p:anim calcmode="lin" valueType="num">
                                      <p:cBhvr>
                                        <p:cTn id="13" dur="500" fill="hold"/>
                                        <p:tgtEl>
                                          <p:spTgt spid="1128"/>
                                        </p:tgtEl>
                                        <p:attrNameLst>
                                          <p:attrName>style.rotation</p:attrName>
                                        </p:attrNameLst>
                                      </p:cBhvr>
                                      <p:tavLst>
                                        <p:tav tm="0">
                                          <p:val>
                                            <p:fltVal val="90"/>
                                          </p:val>
                                        </p:tav>
                                        <p:tav tm="100000">
                                          <p:val>
                                            <p:fltVal val="0"/>
                                          </p:val>
                                        </p:tav>
                                      </p:tavLst>
                                    </p:anim>
                                    <p:animEffect transition="in" filter="fade">
                                      <p:cBhvr>
                                        <p:cTn id="14" dur="500"/>
                                        <p:tgtEl>
                                          <p:spTgt spid="1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 grpId="0"/>
    </p:bldLst>
  </p:timing>
  <p:txStyles>
    <p:titleStyle>
      <a:lvl1pPr algn="ctr" defTabSz="815975" rtl="0" fontAlgn="base">
        <a:spcBef>
          <a:spcPct val="0"/>
        </a:spcBef>
        <a:spcAft>
          <a:spcPct val="0"/>
        </a:spcAft>
        <a:defRPr sz="2800" b="1">
          <a:solidFill>
            <a:srgbClr val="FFFFFF"/>
          </a:solidFill>
          <a:latin typeface="+mj-lt"/>
          <a:ea typeface="+mj-ea"/>
          <a:cs typeface="+mj-cs"/>
        </a:defRPr>
      </a:lvl1pPr>
      <a:lvl2pPr algn="ctr" defTabSz="815975" rtl="0" fontAlgn="base">
        <a:spcBef>
          <a:spcPct val="0"/>
        </a:spcBef>
        <a:spcAft>
          <a:spcPct val="0"/>
        </a:spcAft>
        <a:defRPr sz="2800" b="1">
          <a:solidFill>
            <a:srgbClr val="FFFFFF"/>
          </a:solidFill>
          <a:latin typeface="Verdana" pitchFamily="34" charset="0"/>
        </a:defRPr>
      </a:lvl2pPr>
      <a:lvl3pPr algn="ctr" defTabSz="815975" rtl="0" fontAlgn="base">
        <a:spcBef>
          <a:spcPct val="0"/>
        </a:spcBef>
        <a:spcAft>
          <a:spcPct val="0"/>
        </a:spcAft>
        <a:defRPr sz="2800" b="1">
          <a:solidFill>
            <a:srgbClr val="FFFFFF"/>
          </a:solidFill>
          <a:latin typeface="Verdana" pitchFamily="34" charset="0"/>
        </a:defRPr>
      </a:lvl3pPr>
      <a:lvl4pPr algn="ctr" defTabSz="815975" rtl="0" fontAlgn="base">
        <a:spcBef>
          <a:spcPct val="0"/>
        </a:spcBef>
        <a:spcAft>
          <a:spcPct val="0"/>
        </a:spcAft>
        <a:defRPr sz="2800" b="1">
          <a:solidFill>
            <a:srgbClr val="FFFFFF"/>
          </a:solidFill>
          <a:latin typeface="Verdana" pitchFamily="34" charset="0"/>
        </a:defRPr>
      </a:lvl4pPr>
      <a:lvl5pPr algn="ctr" defTabSz="815975" rtl="0" fontAlgn="base">
        <a:spcBef>
          <a:spcPct val="0"/>
        </a:spcBef>
        <a:spcAft>
          <a:spcPct val="0"/>
        </a:spcAft>
        <a:defRPr sz="2800" b="1">
          <a:solidFill>
            <a:srgbClr val="FFFFFF"/>
          </a:solidFill>
          <a:latin typeface="Verdana" pitchFamily="34" charset="0"/>
        </a:defRPr>
      </a:lvl5pPr>
      <a:lvl6pPr marL="457200" algn="ctr" defTabSz="815975" rtl="0" fontAlgn="base">
        <a:spcBef>
          <a:spcPct val="0"/>
        </a:spcBef>
        <a:spcAft>
          <a:spcPct val="0"/>
        </a:spcAft>
        <a:defRPr sz="2800" b="1">
          <a:solidFill>
            <a:srgbClr val="FFFFFF"/>
          </a:solidFill>
          <a:latin typeface="Verdana" pitchFamily="34" charset="0"/>
        </a:defRPr>
      </a:lvl6pPr>
      <a:lvl7pPr marL="914400" algn="ctr" defTabSz="815975" rtl="0" fontAlgn="base">
        <a:spcBef>
          <a:spcPct val="0"/>
        </a:spcBef>
        <a:spcAft>
          <a:spcPct val="0"/>
        </a:spcAft>
        <a:defRPr sz="2800" b="1">
          <a:solidFill>
            <a:srgbClr val="FFFFFF"/>
          </a:solidFill>
          <a:latin typeface="Verdana" pitchFamily="34" charset="0"/>
        </a:defRPr>
      </a:lvl7pPr>
      <a:lvl8pPr marL="1371600" algn="ctr" defTabSz="815975" rtl="0" fontAlgn="base">
        <a:spcBef>
          <a:spcPct val="0"/>
        </a:spcBef>
        <a:spcAft>
          <a:spcPct val="0"/>
        </a:spcAft>
        <a:defRPr sz="2800" b="1">
          <a:solidFill>
            <a:srgbClr val="FFFFFF"/>
          </a:solidFill>
          <a:latin typeface="Verdana" pitchFamily="34" charset="0"/>
        </a:defRPr>
      </a:lvl8pPr>
      <a:lvl9pPr marL="1828800" algn="ctr" defTabSz="815975" rtl="0" fontAlgn="base">
        <a:spcBef>
          <a:spcPct val="0"/>
        </a:spcBef>
        <a:spcAft>
          <a:spcPct val="0"/>
        </a:spcAft>
        <a:defRPr sz="2800" b="1">
          <a:solidFill>
            <a:srgbClr val="FFFFFF"/>
          </a:solidFill>
          <a:latin typeface="Verdana" pitchFamily="34" charset="0"/>
        </a:defRPr>
      </a:lvl9pPr>
    </p:titleStyle>
    <p:bodyStyle>
      <a:lvl1pPr marL="306388" indent="-306388" algn="l" defTabSz="815975" rtl="0" fontAlgn="base">
        <a:spcBef>
          <a:spcPct val="20000"/>
        </a:spcBef>
        <a:spcAft>
          <a:spcPct val="0"/>
        </a:spcAft>
        <a:buClr>
          <a:schemeClr val="hlink"/>
        </a:buClr>
        <a:buFont typeface="Wingdings" pitchFamily="2" charset="2"/>
        <a:defRPr sz="2500">
          <a:solidFill>
            <a:schemeClr val="tx1"/>
          </a:solidFill>
          <a:latin typeface="+mn-lt"/>
          <a:ea typeface="+mn-ea"/>
          <a:cs typeface="+mn-cs"/>
        </a:defRPr>
      </a:lvl1pPr>
      <a:lvl2pPr marL="663575" indent="-255588" algn="l" defTabSz="815975" rtl="0" fontAlgn="base">
        <a:spcBef>
          <a:spcPct val="20000"/>
        </a:spcBef>
        <a:spcAft>
          <a:spcPct val="0"/>
        </a:spcAft>
        <a:buClr>
          <a:schemeClr val="accent1"/>
        </a:buClr>
        <a:buFont typeface="Wingdings" pitchFamily="2" charset="2"/>
        <a:buChar char="§"/>
        <a:defRPr sz="2500">
          <a:solidFill>
            <a:schemeClr val="tx1"/>
          </a:solidFill>
          <a:latin typeface="Arial" charset="0"/>
        </a:defRPr>
      </a:lvl2pPr>
      <a:lvl3pPr marL="1020763" indent="-204788" algn="l" defTabSz="815975" rtl="0" fontAlgn="base">
        <a:spcBef>
          <a:spcPct val="20000"/>
        </a:spcBef>
        <a:spcAft>
          <a:spcPct val="0"/>
        </a:spcAft>
        <a:buClr>
          <a:schemeClr val="tx1"/>
        </a:buClr>
        <a:buChar char="•"/>
        <a:defRPr sz="2100">
          <a:solidFill>
            <a:schemeClr val="tx1"/>
          </a:solidFill>
          <a:latin typeface="Arial" charset="0"/>
        </a:defRPr>
      </a:lvl3pPr>
      <a:lvl4pPr marL="1428750" indent="-204788" algn="l" defTabSz="815975" rtl="0" fontAlgn="base">
        <a:spcBef>
          <a:spcPct val="20000"/>
        </a:spcBef>
        <a:spcAft>
          <a:spcPct val="0"/>
        </a:spcAft>
        <a:buChar char="–"/>
        <a:defRPr>
          <a:solidFill>
            <a:schemeClr val="tx1"/>
          </a:solidFill>
          <a:latin typeface="Arial" charset="0"/>
        </a:defRPr>
      </a:lvl4pPr>
      <a:lvl5pPr marL="1836738" indent="-204788" algn="l" defTabSz="815975" rtl="0" fontAlgn="base">
        <a:spcBef>
          <a:spcPct val="20000"/>
        </a:spcBef>
        <a:spcAft>
          <a:spcPct val="0"/>
        </a:spcAft>
        <a:buChar char="»"/>
        <a:defRPr>
          <a:solidFill>
            <a:schemeClr val="tx1"/>
          </a:solidFill>
          <a:latin typeface="Arial" charset="0"/>
        </a:defRPr>
      </a:lvl5pPr>
      <a:lvl6pPr marL="2293938" indent="-204788" algn="l" defTabSz="815975" rtl="0" fontAlgn="base">
        <a:spcBef>
          <a:spcPct val="20000"/>
        </a:spcBef>
        <a:spcAft>
          <a:spcPct val="0"/>
        </a:spcAft>
        <a:buChar char="»"/>
        <a:defRPr>
          <a:solidFill>
            <a:schemeClr val="tx1"/>
          </a:solidFill>
          <a:latin typeface="Arial" charset="0"/>
        </a:defRPr>
      </a:lvl6pPr>
      <a:lvl7pPr marL="2751138" indent="-204788" algn="l" defTabSz="815975" rtl="0" fontAlgn="base">
        <a:spcBef>
          <a:spcPct val="20000"/>
        </a:spcBef>
        <a:spcAft>
          <a:spcPct val="0"/>
        </a:spcAft>
        <a:buChar char="»"/>
        <a:defRPr>
          <a:solidFill>
            <a:schemeClr val="tx1"/>
          </a:solidFill>
          <a:latin typeface="Arial" charset="0"/>
        </a:defRPr>
      </a:lvl7pPr>
      <a:lvl8pPr marL="3208338" indent="-204788" algn="l" defTabSz="815975" rtl="0" fontAlgn="base">
        <a:spcBef>
          <a:spcPct val="20000"/>
        </a:spcBef>
        <a:spcAft>
          <a:spcPct val="0"/>
        </a:spcAft>
        <a:buChar char="»"/>
        <a:defRPr>
          <a:solidFill>
            <a:schemeClr val="tx1"/>
          </a:solidFill>
          <a:latin typeface="Arial" charset="0"/>
        </a:defRPr>
      </a:lvl8pPr>
      <a:lvl9pPr marL="3665538" indent="-204788" algn="l" defTabSz="815975" rtl="0" fontAlgn="base">
        <a:spcBef>
          <a:spcPct val="20000"/>
        </a:spcBef>
        <a:spcAft>
          <a:spcPct val="0"/>
        </a:spcAft>
        <a:buChar char="»"/>
        <a:defRPr>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2.gif"/></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6.pn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0.pn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1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2.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2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22.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2.gif"/></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emf"/></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20" name="图片 19" descr="未标题-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3" y="-19050"/>
            <a:ext cx="57054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未标题-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3606" y="2420144"/>
            <a:ext cx="630555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2"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0"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569" name="Text Box 161"/>
          <p:cNvSpPr txBox="1">
            <a:spLocks noChangeArrowheads="1"/>
          </p:cNvSpPr>
          <p:nvPr/>
        </p:nvSpPr>
        <p:spPr bwMode="ltGray">
          <a:xfrm>
            <a:off x="1067594" y="2389981"/>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aseline="0" dirty="0" smtClean="0">
                <a:solidFill>
                  <a:srgbClr val="000000"/>
                </a:solidFill>
                <a:latin typeface="方正大黑简体" pitchFamily="65" charset="-122"/>
                <a:ea typeface="方正大黑简体" pitchFamily="65" charset="-122"/>
              </a:rPr>
              <a:t>工作</a:t>
            </a:r>
            <a:r>
              <a:rPr lang="zh-CN" altLang="en-US" sz="1800" baseline="0" dirty="0">
                <a:solidFill>
                  <a:srgbClr val="000000"/>
                </a:solidFill>
                <a:latin typeface="方正大黑简体" pitchFamily="65" charset="-122"/>
                <a:ea typeface="方正大黑简体" pitchFamily="65" charset="-122"/>
              </a:rPr>
              <a:t>报告</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总结</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会议</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晚会</a:t>
            </a:r>
          </a:p>
        </p:txBody>
      </p:sp>
      <p:sp>
        <p:nvSpPr>
          <p:cNvPr id="145570" name="Text Box 162"/>
          <p:cNvSpPr txBox="1">
            <a:spLocks noChangeArrowheads="1"/>
          </p:cNvSpPr>
          <p:nvPr/>
        </p:nvSpPr>
        <p:spPr bwMode="ltGray">
          <a:xfrm>
            <a:off x="1450181" y="1734344"/>
            <a:ext cx="4875213" cy="631825"/>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3600" baseline="0" dirty="0">
                <a:solidFill>
                  <a:srgbClr val="000000"/>
                </a:solidFill>
                <a:latin typeface="叶根友行书繁" panose="02010601030101010101" pitchFamily="2" charset="-122"/>
                <a:ea typeface="叶根友行书繁" panose="02010601030101010101" pitchFamily="2" charset="-122"/>
                <a:cs typeface="经典繁颜体" pitchFamily="49" charset="-122"/>
              </a:rPr>
              <a:t>中国风水墨精美</a:t>
            </a:r>
            <a:r>
              <a:rPr lang="en-US" altLang="zh-CN" sz="3600" baseline="0" dirty="0">
                <a:solidFill>
                  <a:srgbClr val="000000"/>
                </a:solidFill>
                <a:latin typeface="Times New Roman" panose="02020603050405020304" pitchFamily="18" charset="0"/>
                <a:ea typeface="华文中宋" pitchFamily="2" charset="-122"/>
                <a:cs typeface="Times New Roman" panose="02020603050405020304" pitchFamily="18" charset="0"/>
              </a:rPr>
              <a:t>PPT</a:t>
            </a:r>
          </a:p>
        </p:txBody>
      </p:sp>
      <p:pic>
        <p:nvPicPr>
          <p:cNvPr id="145566" name="Picture 158"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145567" name="Picture 159" descr="10004015438746072987"/>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145568" name="Picture 160"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3" descr="未标题-1111"/>
          <p:cNvPicPr>
            <a:picLocks noChangeAspect="1" noChangeArrowheads="1"/>
          </p:cNvPicPr>
          <p:nvPr/>
        </p:nvPicPr>
        <p:blipFill>
          <a:blip r:embed="rId10">
            <a:extLst>
              <a:ext uri="{28A0092B-C50C-407E-A947-70E740481C1C}">
                <a14:useLocalDpi xmlns:a14="http://schemas.microsoft.com/office/drawing/2010/main" val="0"/>
              </a:ext>
            </a:extLst>
          </a:blip>
          <a:srcRect l="1460" t="51337" r="1723" b="1729"/>
          <a:stretch>
            <a:fillRect/>
          </a:stretch>
        </p:blipFill>
        <p:spPr bwMode="auto">
          <a:xfrm>
            <a:off x="4704556" y="-1871662"/>
            <a:ext cx="5472113"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descr="E:\jimin\nipic\ppt\ppt0107\pics\pic0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73324" y="3326266"/>
            <a:ext cx="2492554" cy="145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3000"/>
                                        <p:tgtEl>
                                          <p:spTgt spid="21"/>
                                        </p:tgtEl>
                                      </p:cBhvr>
                                    </p:animEffect>
                                  </p:childTnLst>
                                </p:cTn>
                              </p:par>
                              <p:par>
                                <p:cTn id="12" presetID="21" presetClass="entr" presetSubtype="1"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heel(1)">
                                      <p:cBhvr>
                                        <p:cTn id="14" dur="2000"/>
                                        <p:tgtEl>
                                          <p:spTgt spid="22"/>
                                        </p:tgtEl>
                                      </p:cBhvr>
                                    </p:animEffect>
                                  </p:childTnLst>
                                </p:cTn>
                              </p:par>
                              <p:par>
                                <p:cTn id="15" presetID="31" presetClass="entr" presetSubtype="0" fill="hold" grpId="0" nodeType="withEffect">
                                  <p:stCondLst>
                                    <p:cond delay="2600"/>
                                  </p:stCondLst>
                                  <p:iterate type="lt">
                                    <p:tmPct val="10556"/>
                                  </p:iterate>
                                  <p:childTnLst>
                                    <p:set>
                                      <p:cBhvr>
                                        <p:cTn id="16" dur="1" fill="hold">
                                          <p:stCondLst>
                                            <p:cond delay="0"/>
                                          </p:stCondLst>
                                        </p:cTn>
                                        <p:tgtEl>
                                          <p:spTgt spid="145570"/>
                                        </p:tgtEl>
                                        <p:attrNameLst>
                                          <p:attrName>style.visibility</p:attrName>
                                        </p:attrNameLst>
                                      </p:cBhvr>
                                      <p:to>
                                        <p:strVal val="visible"/>
                                      </p:to>
                                    </p:set>
                                    <p:anim calcmode="lin" valueType="num">
                                      <p:cBhvr>
                                        <p:cTn id="17" dur="1000" fill="hold"/>
                                        <p:tgtEl>
                                          <p:spTgt spid="145570"/>
                                        </p:tgtEl>
                                        <p:attrNameLst>
                                          <p:attrName>ppt_w</p:attrName>
                                        </p:attrNameLst>
                                      </p:cBhvr>
                                      <p:tavLst>
                                        <p:tav tm="0">
                                          <p:val>
                                            <p:fltVal val="0"/>
                                          </p:val>
                                        </p:tav>
                                        <p:tav tm="100000">
                                          <p:val>
                                            <p:strVal val="#ppt_w"/>
                                          </p:val>
                                        </p:tav>
                                      </p:tavLst>
                                    </p:anim>
                                    <p:anim calcmode="lin" valueType="num">
                                      <p:cBhvr>
                                        <p:cTn id="18" dur="1000" fill="hold"/>
                                        <p:tgtEl>
                                          <p:spTgt spid="145570"/>
                                        </p:tgtEl>
                                        <p:attrNameLst>
                                          <p:attrName>ppt_h</p:attrName>
                                        </p:attrNameLst>
                                      </p:cBhvr>
                                      <p:tavLst>
                                        <p:tav tm="0">
                                          <p:val>
                                            <p:fltVal val="0"/>
                                          </p:val>
                                        </p:tav>
                                        <p:tav tm="100000">
                                          <p:val>
                                            <p:strVal val="#ppt_h"/>
                                          </p:val>
                                        </p:tav>
                                      </p:tavLst>
                                    </p:anim>
                                    <p:anim calcmode="lin" valueType="num">
                                      <p:cBhvr>
                                        <p:cTn id="19" dur="1000" fill="hold"/>
                                        <p:tgtEl>
                                          <p:spTgt spid="145570"/>
                                        </p:tgtEl>
                                        <p:attrNameLst>
                                          <p:attrName>style.rotation</p:attrName>
                                        </p:attrNameLst>
                                      </p:cBhvr>
                                      <p:tavLst>
                                        <p:tav tm="0">
                                          <p:val>
                                            <p:fltVal val="90"/>
                                          </p:val>
                                        </p:tav>
                                        <p:tav tm="100000">
                                          <p:val>
                                            <p:fltVal val="0"/>
                                          </p:val>
                                        </p:tav>
                                      </p:tavLst>
                                    </p:anim>
                                    <p:animEffect transition="in" filter="fade">
                                      <p:cBhvr>
                                        <p:cTn id="20" dur="1000"/>
                                        <p:tgtEl>
                                          <p:spTgt spid="145570"/>
                                        </p:tgtEl>
                                      </p:cBhvr>
                                    </p:animEffect>
                                  </p:childTnLst>
                                </p:cTn>
                              </p:par>
                              <p:par>
                                <p:cTn id="21" presetID="29" presetClass="entr" presetSubtype="0" fill="hold" grpId="0" nodeType="withEffect">
                                  <p:stCondLst>
                                    <p:cond delay="2600"/>
                                  </p:stCondLst>
                                  <p:childTnLst>
                                    <p:set>
                                      <p:cBhvr>
                                        <p:cTn id="22" dur="1" fill="hold">
                                          <p:stCondLst>
                                            <p:cond delay="0"/>
                                          </p:stCondLst>
                                        </p:cTn>
                                        <p:tgtEl>
                                          <p:spTgt spid="145569"/>
                                        </p:tgtEl>
                                        <p:attrNameLst>
                                          <p:attrName>style.visibility</p:attrName>
                                        </p:attrNameLst>
                                      </p:cBhvr>
                                      <p:to>
                                        <p:strVal val="visible"/>
                                      </p:to>
                                    </p:set>
                                    <p:anim calcmode="lin" valueType="num">
                                      <p:cBhvr>
                                        <p:cTn id="23" dur="2100" fill="hold"/>
                                        <p:tgtEl>
                                          <p:spTgt spid="145569"/>
                                        </p:tgtEl>
                                        <p:attrNameLst>
                                          <p:attrName>ppt_x</p:attrName>
                                        </p:attrNameLst>
                                      </p:cBhvr>
                                      <p:tavLst>
                                        <p:tav tm="0">
                                          <p:val>
                                            <p:strVal val="#ppt_x-.2"/>
                                          </p:val>
                                        </p:tav>
                                        <p:tav tm="100000">
                                          <p:val>
                                            <p:strVal val="#ppt_x"/>
                                          </p:val>
                                        </p:tav>
                                      </p:tavLst>
                                    </p:anim>
                                    <p:anim calcmode="lin" valueType="num">
                                      <p:cBhvr>
                                        <p:cTn id="24" dur="2100" fill="hold"/>
                                        <p:tgtEl>
                                          <p:spTgt spid="145569"/>
                                        </p:tgtEl>
                                        <p:attrNameLst>
                                          <p:attrName>ppt_y</p:attrName>
                                        </p:attrNameLst>
                                      </p:cBhvr>
                                      <p:tavLst>
                                        <p:tav tm="0">
                                          <p:val>
                                            <p:strVal val="#ppt_y"/>
                                          </p:val>
                                        </p:tav>
                                        <p:tav tm="100000">
                                          <p:val>
                                            <p:strVal val="#ppt_y"/>
                                          </p:val>
                                        </p:tav>
                                      </p:tavLst>
                                    </p:anim>
                                    <p:animEffect transition="in" filter="wipe(right)" prLst="gradientSize: 0.1">
                                      <p:cBhvr>
                                        <p:cTn id="25" dur="2100"/>
                                        <p:tgtEl>
                                          <p:spTgt spid="145569"/>
                                        </p:tgtEl>
                                      </p:cBhvr>
                                    </p:animEffect>
                                  </p:childTnLst>
                                </p:cTn>
                              </p:par>
                            </p:childTnLst>
                          </p:cTn>
                        </p:par>
                        <p:par>
                          <p:cTn id="26" fill="hold">
                            <p:stCondLst>
                              <p:cond delay="5700"/>
                            </p:stCondLst>
                            <p:childTnLst>
                              <p:par>
                                <p:cTn id="27" presetID="42" presetClass="entr" presetSubtype="0" fill="hold" nodeType="afterEffect">
                                  <p:stCondLst>
                                    <p:cond delay="260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9300"/>
                            </p:stCondLst>
                            <p:childTnLst>
                              <p:par>
                                <p:cTn id="33" presetID="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0" presetClass="path" presetSubtype="0" accel="50000" decel="50000" fill="hold" nodeType="withEffect">
                                  <p:stCondLst>
                                    <p:cond delay="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36" dur="2000" fill="hold"/>
                                        <p:tgtEl>
                                          <p:spTgt spid="10"/>
                                        </p:tgtEl>
                                        <p:attrNameLst>
                                          <p:attrName>ppt_x</p:attrName>
                                          <p:attrName>ppt_y</p:attrName>
                                        </p:attrNameLst>
                                      </p:cBhvr>
                                    </p:animMotion>
                                  </p:childTnLst>
                                </p:cTn>
                              </p:par>
                              <p:par>
                                <p:cTn id="37" presetID="8" presetClass="emph" presetSubtype="0" fill="hold" nodeType="withEffect">
                                  <p:stCondLst>
                                    <p:cond delay="0"/>
                                  </p:stCondLst>
                                  <p:childTnLst>
                                    <p:animRot by="21600000">
                                      <p:cBhvr>
                                        <p:cTn id="38" dur="2000" fill="hold"/>
                                        <p:tgtEl>
                                          <p:spTgt spid="10"/>
                                        </p:tgtEl>
                                        <p:attrNameLst>
                                          <p:attrName>r</p:attrName>
                                        </p:attrNameLst>
                                      </p:cBhvr>
                                    </p:animRot>
                                  </p:childTnLst>
                                </p:cTn>
                              </p:par>
                              <p:par>
                                <p:cTn id="39" presetID="1" presetClass="entr" presetSubtype="0" fill="hold" nodeType="withEffect">
                                  <p:stCondLst>
                                    <p:cond delay="900"/>
                                  </p:stCondLst>
                                  <p:childTnLst>
                                    <p:set>
                                      <p:cBhvr>
                                        <p:cTn id="40" dur="1" fill="hold">
                                          <p:stCondLst>
                                            <p:cond delay="0"/>
                                          </p:stCondLst>
                                        </p:cTn>
                                        <p:tgtEl>
                                          <p:spTgt spid="2"/>
                                        </p:tgtEl>
                                        <p:attrNameLst>
                                          <p:attrName>style.visibility</p:attrName>
                                        </p:attrNameLst>
                                      </p:cBhvr>
                                      <p:to>
                                        <p:strVal val="visible"/>
                                      </p:to>
                                    </p:set>
                                  </p:childTnLst>
                                </p:cTn>
                              </p:par>
                              <p:par>
                                <p:cTn id="41" presetID="0" presetClass="path" presetSubtype="0" accel="50000" decel="50000" fill="hold" nodeType="withEffect">
                                  <p:stCondLst>
                                    <p:cond delay="9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42" dur="4600" fill="hold"/>
                                        <p:tgtEl>
                                          <p:spTgt spid="2"/>
                                        </p:tgtEl>
                                        <p:attrNameLst>
                                          <p:attrName>ppt_x</p:attrName>
                                          <p:attrName>ppt_y</p:attrName>
                                        </p:attrNameLst>
                                      </p:cBhvr>
                                      <p:rCtr x="0" y="0"/>
                                    </p:animMotion>
                                  </p:childTnLst>
                                </p:cTn>
                              </p:par>
                              <p:par>
                                <p:cTn id="43" presetID="8" presetClass="emph" presetSubtype="0" fill="hold" nodeType="withEffect">
                                  <p:stCondLst>
                                    <p:cond delay="900"/>
                                  </p:stCondLst>
                                  <p:childTnLst>
                                    <p:animRot by="21600000">
                                      <p:cBhvr>
                                        <p:cTn id="44" dur="4600" fill="hold"/>
                                        <p:tgtEl>
                                          <p:spTgt spid="2"/>
                                        </p:tgtEl>
                                        <p:attrNameLst>
                                          <p:attrName>r</p:attrName>
                                        </p:attrNameLst>
                                      </p:cBhvr>
                                    </p:animRot>
                                  </p:childTnLst>
                                </p:cTn>
                              </p:par>
                              <p:par>
                                <p:cTn id="45" presetID="1" presetClass="entr" presetSubtype="0" fill="hold" nodeType="withEffect">
                                  <p:stCondLst>
                                    <p:cond delay="700"/>
                                  </p:stCondLst>
                                  <p:childTnLst>
                                    <p:set>
                                      <p:cBhvr>
                                        <p:cTn id="46" dur="1" fill="hold">
                                          <p:stCondLst>
                                            <p:cond delay="0"/>
                                          </p:stCondLst>
                                        </p:cTn>
                                        <p:tgtEl>
                                          <p:spTgt spid="11"/>
                                        </p:tgtEl>
                                        <p:attrNameLst>
                                          <p:attrName>style.visibility</p:attrName>
                                        </p:attrNameLst>
                                      </p:cBhvr>
                                      <p:to>
                                        <p:strVal val="visible"/>
                                      </p:to>
                                    </p:set>
                                  </p:childTnLst>
                                </p:cTn>
                              </p:par>
                              <p:par>
                                <p:cTn id="47" presetID="0" presetClass="path" presetSubtype="0" accel="50000" decel="50000" fill="hold" nodeType="withEffect">
                                  <p:stCondLst>
                                    <p:cond delay="700"/>
                                  </p:stCondLst>
                                  <p:childTnLst>
                                    <p:animMotion origin="layout" path="M 4.72222E-6 -2.46914E-6 C 0.00469 0.08858 0.00955 0.17747 0.02361 0.25679 C 0.03767 0.33611 0.07691 0.37654 0.08472 0.47654 C 0.09253 0.57654 0.0816 0.71667 0.07083 0.85648 " pathEditMode="relative" ptsTypes="aaaA">
                                      <p:cBhvr>
                                        <p:cTn id="48" dur="3600" fill="hold"/>
                                        <p:tgtEl>
                                          <p:spTgt spid="11"/>
                                        </p:tgtEl>
                                        <p:attrNameLst>
                                          <p:attrName>ppt_x</p:attrName>
                                          <p:attrName>ppt_y</p:attrName>
                                        </p:attrNameLst>
                                      </p:cBhvr>
                                    </p:animMotion>
                                  </p:childTnLst>
                                </p:cTn>
                              </p:par>
                              <p:par>
                                <p:cTn id="49" presetID="8" presetClass="emph" presetSubtype="0" fill="hold" nodeType="withEffect">
                                  <p:stCondLst>
                                    <p:cond delay="700"/>
                                  </p:stCondLst>
                                  <p:childTnLst>
                                    <p:animRot by="21600000">
                                      <p:cBhvr>
                                        <p:cTn id="50" dur="3700" fill="hold"/>
                                        <p:tgtEl>
                                          <p:spTgt spid="11"/>
                                        </p:tgtEl>
                                        <p:attrNameLst>
                                          <p:attrName>r</p:attrName>
                                        </p:attrNameLst>
                                      </p:cBhvr>
                                    </p:animRot>
                                  </p:childTnLst>
                                </p:cTn>
                              </p:par>
                              <p:par>
                                <p:cTn id="51" presetID="1" presetClass="entr" presetSubtype="0" fill="hold" nodeType="withEffect">
                                  <p:stCondLst>
                                    <p:cond delay="3000"/>
                                  </p:stCondLst>
                                  <p:childTnLst>
                                    <p:set>
                                      <p:cBhvr>
                                        <p:cTn id="52" dur="1" fill="hold">
                                          <p:stCondLst>
                                            <p:cond delay="0"/>
                                          </p:stCondLst>
                                        </p:cTn>
                                        <p:tgtEl>
                                          <p:spTgt spid="13"/>
                                        </p:tgtEl>
                                        <p:attrNameLst>
                                          <p:attrName>style.visibility</p:attrName>
                                        </p:attrNameLst>
                                      </p:cBhvr>
                                      <p:to>
                                        <p:strVal val="visible"/>
                                      </p:to>
                                    </p:set>
                                  </p:childTnLst>
                                </p:cTn>
                              </p:par>
                              <p:par>
                                <p:cTn id="53"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54" dur="5900" fill="hold"/>
                                        <p:tgtEl>
                                          <p:spTgt spid="13"/>
                                        </p:tgtEl>
                                        <p:attrNameLst>
                                          <p:attrName>ppt_x</p:attrName>
                                          <p:attrName>ppt_y</p:attrName>
                                        </p:attrNameLst>
                                      </p:cBhvr>
                                      <p:rCtr x="0" y="0"/>
                                    </p:animMotion>
                                  </p:childTnLst>
                                </p:cTn>
                              </p:par>
                              <p:par>
                                <p:cTn id="55" presetID="8" presetClass="emph" presetSubtype="0" fill="hold" nodeType="withEffect">
                                  <p:stCondLst>
                                    <p:cond delay="3100"/>
                                  </p:stCondLst>
                                  <p:childTnLst>
                                    <p:animRot by="21600000">
                                      <p:cBhvr>
                                        <p:cTn id="56" dur="6000" fill="hold"/>
                                        <p:tgtEl>
                                          <p:spTgt spid="13"/>
                                        </p:tgtEl>
                                        <p:attrNameLst>
                                          <p:attrName>r</p:attrName>
                                        </p:attrNameLst>
                                      </p:cBhvr>
                                    </p:animRot>
                                  </p:childTnLst>
                                </p:cTn>
                              </p:par>
                              <p:par>
                                <p:cTn id="57" presetID="1" presetClass="entr" presetSubtype="0" fill="hold" nodeType="withEffect">
                                  <p:stCondLst>
                                    <p:cond delay="2200"/>
                                  </p:stCondLst>
                                  <p:childTnLst>
                                    <p:set>
                                      <p:cBhvr>
                                        <p:cTn id="58" dur="1" fill="hold">
                                          <p:stCondLst>
                                            <p:cond delay="0"/>
                                          </p:stCondLst>
                                        </p:cTn>
                                        <p:tgtEl>
                                          <p:spTgt spid="4"/>
                                        </p:tgtEl>
                                        <p:attrNameLst>
                                          <p:attrName>style.visibility</p:attrName>
                                        </p:attrNameLst>
                                      </p:cBhvr>
                                      <p:to>
                                        <p:strVal val="visible"/>
                                      </p:to>
                                    </p:set>
                                  </p:childTnLst>
                                </p:cTn>
                              </p:par>
                              <p:par>
                                <p:cTn id="59"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60" dur="3600" fill="hold"/>
                                        <p:tgtEl>
                                          <p:spTgt spid="4"/>
                                        </p:tgtEl>
                                        <p:attrNameLst>
                                          <p:attrName>ppt_x</p:attrName>
                                          <p:attrName>ppt_y</p:attrName>
                                        </p:attrNameLst>
                                      </p:cBhvr>
                                    </p:animMotion>
                                  </p:childTnLst>
                                </p:cTn>
                              </p:par>
                              <p:par>
                                <p:cTn id="61" presetID="8" presetClass="emph" presetSubtype="0" fill="hold" nodeType="withEffect">
                                  <p:stCondLst>
                                    <p:cond delay="2300"/>
                                  </p:stCondLst>
                                  <p:childTnLst>
                                    <p:animRot by="21600000">
                                      <p:cBhvr>
                                        <p:cTn id="62" dur="3700" fill="hold"/>
                                        <p:tgtEl>
                                          <p:spTgt spid="4"/>
                                        </p:tgtEl>
                                        <p:attrNameLst>
                                          <p:attrName>r</p:attrName>
                                        </p:attrNameLst>
                                      </p:cBhvr>
                                    </p:animRot>
                                  </p:childTnLst>
                                </p:cTn>
                              </p:par>
                              <p:par>
                                <p:cTn id="63" presetID="1" presetClass="entr" presetSubtype="0" fill="hold" nodeType="withEffect">
                                  <p:stCondLst>
                                    <p:cond delay="500"/>
                                  </p:stCondLst>
                                  <p:childTnLst>
                                    <p:set>
                                      <p:cBhvr>
                                        <p:cTn id="64" dur="1" fill="hold">
                                          <p:stCondLst>
                                            <p:cond delay="0"/>
                                          </p:stCondLst>
                                        </p:cTn>
                                        <p:tgtEl>
                                          <p:spTgt spid="6"/>
                                        </p:tgtEl>
                                        <p:attrNameLst>
                                          <p:attrName>style.visibility</p:attrName>
                                        </p:attrNameLst>
                                      </p:cBhvr>
                                      <p:to>
                                        <p:strVal val="visible"/>
                                      </p:to>
                                    </p:set>
                                  </p:childTnLst>
                                </p:cTn>
                              </p:par>
                              <p:par>
                                <p:cTn id="65" presetID="0" presetClass="path" presetSubtype="0" accel="50000" decel="50000" fill="hold" nodeType="withEffect">
                                  <p:stCondLst>
                                    <p:cond delay="6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66" dur="4500" fill="hold"/>
                                        <p:tgtEl>
                                          <p:spTgt spid="6"/>
                                        </p:tgtEl>
                                        <p:attrNameLst>
                                          <p:attrName>ppt_x</p:attrName>
                                          <p:attrName>ppt_y</p:attrName>
                                        </p:attrNameLst>
                                      </p:cBhvr>
                                      <p:rCtr x="0" y="0"/>
                                    </p:animMotion>
                                  </p:childTnLst>
                                </p:cTn>
                              </p:par>
                              <p:par>
                                <p:cTn id="67" presetID="8" presetClass="emph" presetSubtype="0" fill="hold" nodeType="withEffect">
                                  <p:stCondLst>
                                    <p:cond delay="600"/>
                                  </p:stCondLst>
                                  <p:childTnLst>
                                    <p:animRot by="21600000">
                                      <p:cBhvr>
                                        <p:cTn id="68" dur="4500" fill="hold"/>
                                        <p:tgtEl>
                                          <p:spTgt spid="6"/>
                                        </p:tgtEl>
                                        <p:attrNameLst>
                                          <p:attrName>r</p:attrName>
                                        </p:attrNameLst>
                                      </p:cBhvr>
                                    </p:animRot>
                                  </p:childTnLst>
                                </p:cTn>
                              </p:par>
                              <p:par>
                                <p:cTn id="69" presetID="1" presetClass="entr" presetSubtype="0" fill="hold" nodeType="withEffect">
                                  <p:stCondLst>
                                    <p:cond delay="1900"/>
                                  </p:stCondLst>
                                  <p:childTnLst>
                                    <p:set>
                                      <p:cBhvr>
                                        <p:cTn id="70" dur="1" fill="hold">
                                          <p:stCondLst>
                                            <p:cond delay="0"/>
                                          </p:stCondLst>
                                        </p:cTn>
                                        <p:tgtEl>
                                          <p:spTgt spid="5"/>
                                        </p:tgtEl>
                                        <p:attrNameLst>
                                          <p:attrName>style.visibility</p:attrName>
                                        </p:attrNameLst>
                                      </p:cBhvr>
                                      <p:to>
                                        <p:strVal val="visible"/>
                                      </p:to>
                                    </p:set>
                                  </p:childTnLst>
                                </p:cTn>
                              </p:par>
                              <p:par>
                                <p:cTn id="71" presetID="0" presetClass="path" presetSubtype="0" accel="50000" decel="50000" fill="hold" nodeType="withEffect">
                                  <p:stCondLst>
                                    <p:cond delay="2000"/>
                                  </p:stCondLst>
                                  <p:childTnLst>
                                    <p:animMotion origin="layout" path="M 4.72222E-6 -2.46914E-6 C 0.00469 0.08858 0.00955 0.17747 0.02361 0.25679 C 0.03767 0.33611 0.07691 0.37654 0.08472 0.47654 C 0.09253 0.57654 0.0816 0.71667 0.07083 0.85648 " pathEditMode="relative" ptsTypes="aaaA">
                                      <p:cBhvr>
                                        <p:cTn id="72" dur="5500" fill="hold"/>
                                        <p:tgtEl>
                                          <p:spTgt spid="5"/>
                                        </p:tgtEl>
                                        <p:attrNameLst>
                                          <p:attrName>ppt_x</p:attrName>
                                          <p:attrName>ppt_y</p:attrName>
                                        </p:attrNameLst>
                                      </p:cBhvr>
                                    </p:animMotion>
                                  </p:childTnLst>
                                </p:cTn>
                              </p:par>
                              <p:par>
                                <p:cTn id="73" presetID="8" presetClass="emph" presetSubtype="0" fill="hold" nodeType="withEffect">
                                  <p:stCondLst>
                                    <p:cond delay="2000"/>
                                  </p:stCondLst>
                                  <p:childTnLst>
                                    <p:animRot by="21600000">
                                      <p:cBhvr>
                                        <p:cTn id="74" dur="5500" fill="hold"/>
                                        <p:tgtEl>
                                          <p:spTgt spid="5"/>
                                        </p:tgtEl>
                                        <p:attrNameLst>
                                          <p:attrName>r</p:attrName>
                                        </p:attrNameLst>
                                      </p:cBhvr>
                                    </p:animRot>
                                  </p:childTnLst>
                                </p:cTn>
                              </p:par>
                              <p:par>
                                <p:cTn id="75" presetID="1" presetClass="entr" presetSubtype="0" fill="hold" nodeType="withEffect">
                                  <p:stCondLst>
                                    <p:cond delay="1400"/>
                                  </p:stCondLst>
                                  <p:childTnLst>
                                    <p:set>
                                      <p:cBhvr>
                                        <p:cTn id="76" dur="1" fill="hold">
                                          <p:stCondLst>
                                            <p:cond delay="0"/>
                                          </p:stCondLst>
                                        </p:cTn>
                                        <p:tgtEl>
                                          <p:spTgt spid="3"/>
                                        </p:tgtEl>
                                        <p:attrNameLst>
                                          <p:attrName>style.visibility</p:attrName>
                                        </p:attrNameLst>
                                      </p:cBhvr>
                                      <p:to>
                                        <p:strVal val="visible"/>
                                      </p:to>
                                    </p:set>
                                  </p:childTnLst>
                                </p:cTn>
                              </p:par>
                              <p:par>
                                <p:cTn id="77" presetID="0" presetClass="path" presetSubtype="0" accel="50000" decel="50000" fill="hold" nodeType="withEffect">
                                  <p:stCondLst>
                                    <p:cond delay="1500"/>
                                  </p:stCondLst>
                                  <p:childTnLst>
                                    <p:animMotion origin="layout" path="M -5.27778E-6 -2.96296E-6 C 0.02708 0.07346 0.05433 0.14692 0.06388 0.24939 C 0.07343 0.35185 0.04235 0.49969 0.05694 0.61482 C 0.07152 0.72994 0.11145 0.83519 0.15138 0.94074 " pathEditMode="relative" rAng="0" ptsTypes="aaaA">
                                      <p:cBhvr>
                                        <p:cTn id="78" dur="7500" fill="hold"/>
                                        <p:tgtEl>
                                          <p:spTgt spid="3"/>
                                        </p:tgtEl>
                                        <p:attrNameLst>
                                          <p:attrName>ppt_x</p:attrName>
                                          <p:attrName>ppt_y</p:attrName>
                                        </p:attrNameLst>
                                      </p:cBhvr>
                                      <p:rCtr x="0" y="0"/>
                                    </p:animMotion>
                                  </p:childTnLst>
                                </p:cTn>
                              </p:par>
                              <p:par>
                                <p:cTn id="79" presetID="8" presetClass="emph" presetSubtype="0" fill="hold" nodeType="withEffect">
                                  <p:stCondLst>
                                    <p:cond delay="1600"/>
                                  </p:stCondLst>
                                  <p:childTnLst>
                                    <p:animRot by="21600000">
                                      <p:cBhvr>
                                        <p:cTn id="80" dur="7500" fill="hold"/>
                                        <p:tgtEl>
                                          <p:spTgt spid="3"/>
                                        </p:tgtEl>
                                        <p:attrNameLst>
                                          <p:attrName>r</p:attrName>
                                        </p:attrNameLst>
                                      </p:cBhvr>
                                    </p:animRot>
                                  </p:childTnLst>
                                </p:cTn>
                              </p:par>
                              <p:par>
                                <p:cTn id="81"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82" dur="4500" fill="hold"/>
                                        <p:tgtEl>
                                          <p:spTgt spid="145566"/>
                                        </p:tgtEl>
                                        <p:attrNameLst>
                                          <p:attrName>ppt_x</p:attrName>
                                          <p:attrName>ppt_y</p:attrName>
                                        </p:attrNameLst>
                                      </p:cBhvr>
                                      <p:rCtr x="48924" y="-9082"/>
                                    </p:animMotion>
                                  </p:childTnLst>
                                </p:cTn>
                              </p:par>
                              <p:par>
                                <p:cTn id="83"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4" dur="4900" fill="hold"/>
                                        <p:tgtEl>
                                          <p:spTgt spid="145568"/>
                                        </p:tgtEl>
                                        <p:attrNameLst>
                                          <p:attrName>ppt_x</p:attrName>
                                          <p:attrName>ppt_y</p:attrName>
                                        </p:attrNameLst>
                                      </p:cBhvr>
                                      <p:rCtr x="-52917" y="1327"/>
                                    </p:animMotion>
                                  </p:childTnLst>
                                </p:cTn>
                              </p:par>
                              <p:par>
                                <p:cTn id="85"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86" dur="5000" fill="hold"/>
                                        <p:tgtEl>
                                          <p:spTgt spid="14556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569" grpId="0"/>
      <p:bldP spid="14557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376547" y="548354"/>
            <a:ext cx="6087693" cy="3843938"/>
          </a:xfrm>
          <a:prstGeom prst="rect">
            <a:avLst/>
          </a:prstGeom>
        </p:spPr>
      </p:pic>
      <p:pic>
        <p:nvPicPr>
          <p:cNvPr id="281628" name="Picture 28" descr="笔"/>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988" y="566610"/>
            <a:ext cx="3659187" cy="1755775"/>
          </a:xfrm>
          <a:prstGeom prst="rect">
            <a:avLst/>
          </a:prstGeom>
          <a:noFill/>
          <a:extLst>
            <a:ext uri="{909E8E84-426E-40DD-AFC4-6F175D3DCCD1}">
              <a14:hiddenFill xmlns:a14="http://schemas.microsoft.com/office/drawing/2010/main">
                <a:solidFill>
                  <a:srgbClr val="FFFFFF"/>
                </a:solidFill>
              </a14:hiddenFill>
            </a:ext>
          </a:extLst>
        </p:spPr>
      </p:pic>
      <p:sp>
        <p:nvSpPr>
          <p:cNvPr id="281640" name="Rectangle 40"/>
          <p:cNvSpPr>
            <a:spLocks noChangeArrowheads="1"/>
          </p:cNvSpPr>
          <p:nvPr/>
        </p:nvSpPr>
        <p:spPr bwMode="auto">
          <a:xfrm>
            <a:off x="5868194" y="1389599"/>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dirty="0">
                <a:solidFill>
                  <a:srgbClr val="FFFFFF"/>
                </a:solidFill>
                <a:ea typeface="楷体" pitchFamily="49" charset="-122"/>
              </a:rPr>
              <a:t>添加相关文字内容</a:t>
            </a:r>
            <a:endParaRPr lang="en-US" altLang="zh-CN" sz="2000" b="1" baseline="0" dirty="0">
              <a:solidFill>
                <a:srgbClr val="FFFFFF"/>
              </a:solidFill>
              <a:ea typeface="楷体" pitchFamily="49" charset="-122"/>
            </a:endParaRPr>
          </a:p>
        </p:txBody>
      </p:sp>
      <p:sp>
        <p:nvSpPr>
          <p:cNvPr id="281641" name="Rectangle 41"/>
          <p:cNvSpPr>
            <a:spLocks noChangeArrowheads="1"/>
          </p:cNvSpPr>
          <p:nvPr/>
        </p:nvSpPr>
        <p:spPr bwMode="auto">
          <a:xfrm>
            <a:off x="5487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2" name="Rectangle 42"/>
          <p:cNvSpPr>
            <a:spLocks noChangeArrowheads="1"/>
          </p:cNvSpPr>
          <p:nvPr/>
        </p:nvSpPr>
        <p:spPr bwMode="auto">
          <a:xfrm>
            <a:off x="51061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3" name="Rectangle 43"/>
          <p:cNvSpPr>
            <a:spLocks noChangeArrowheads="1"/>
          </p:cNvSpPr>
          <p:nvPr/>
        </p:nvSpPr>
        <p:spPr bwMode="auto">
          <a:xfrm>
            <a:off x="4801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4" name="Rectangle 44"/>
          <p:cNvSpPr>
            <a:spLocks noChangeArrowheads="1"/>
          </p:cNvSpPr>
          <p:nvPr/>
        </p:nvSpPr>
        <p:spPr bwMode="auto">
          <a:xfrm>
            <a:off x="4420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5" name="Rectangle 45"/>
          <p:cNvSpPr>
            <a:spLocks noChangeArrowheads="1"/>
          </p:cNvSpPr>
          <p:nvPr/>
        </p:nvSpPr>
        <p:spPr bwMode="auto">
          <a:xfrm>
            <a:off x="40393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6" name="Rectangle 46"/>
          <p:cNvSpPr>
            <a:spLocks noChangeArrowheads="1"/>
          </p:cNvSpPr>
          <p:nvPr/>
        </p:nvSpPr>
        <p:spPr bwMode="auto">
          <a:xfrm>
            <a:off x="3734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7" name="Rectangle 47"/>
          <p:cNvSpPr>
            <a:spLocks noChangeArrowheads="1"/>
          </p:cNvSpPr>
          <p:nvPr/>
        </p:nvSpPr>
        <p:spPr bwMode="auto">
          <a:xfrm>
            <a:off x="3353594" y="1374645"/>
            <a:ext cx="609600" cy="255454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2000" b="1" baseline="0">
                <a:solidFill>
                  <a:srgbClr val="FFFFFF"/>
                </a:solidFill>
                <a:ea typeface="楷体" pitchFamily="49" charset="-122"/>
              </a:rPr>
              <a:t>添加相关文字内容</a:t>
            </a:r>
            <a:endParaRPr lang="en-US" altLang="zh-CN" sz="2000" b="1" baseline="0">
              <a:solidFill>
                <a:srgbClr val="FFFFFF"/>
              </a:solidFill>
              <a:ea typeface="楷体" pitchFamily="49" charset="-122"/>
            </a:endParaRPr>
          </a:p>
        </p:txBody>
      </p:sp>
      <p:sp>
        <p:nvSpPr>
          <p:cNvPr id="281649" name="Rectangle 49"/>
          <p:cNvSpPr>
            <a:spLocks noChangeArrowheads="1"/>
          </p:cNvSpPr>
          <p:nvPr/>
        </p:nvSpPr>
        <p:spPr bwMode="auto">
          <a:xfrm>
            <a:off x="6630194" y="1549951"/>
            <a:ext cx="609600" cy="199823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6000"/>
              </a:lnSpc>
            </a:pPr>
            <a:r>
              <a:rPr lang="zh-CN" altLang="en-US" sz="2400" b="1" baseline="0" dirty="0">
                <a:solidFill>
                  <a:srgbClr val="FFFFFF"/>
                </a:solidFill>
                <a:ea typeface="楷体" pitchFamily="49" charset="-122"/>
              </a:rPr>
              <a:t>添加文字标题</a:t>
            </a:r>
            <a:endParaRPr lang="en-US" altLang="zh-CN" sz="2400" b="1" baseline="0" dirty="0">
              <a:solidFill>
                <a:srgbClr val="FFFFFF"/>
              </a:solidFill>
              <a:ea typeface="楷体" pitchFamily="49" charset="-122"/>
            </a:endParaRP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281628"/>
                                        </p:tgtEl>
                                        <p:attrNameLst>
                                          <p:attrName>style.visibility</p:attrName>
                                        </p:attrNameLst>
                                      </p:cBhvr>
                                      <p:to>
                                        <p:strVal val="visible"/>
                                      </p:to>
                                    </p:set>
                                    <p:animEffect transition="in" filter="fade">
                                      <p:cBhvr>
                                        <p:cTn id="7" dur="1000"/>
                                        <p:tgtEl>
                                          <p:spTgt spid="281628"/>
                                        </p:tgtEl>
                                      </p:cBhvr>
                                    </p:animEffect>
                                    <p:anim calcmode="lin" valueType="num">
                                      <p:cBhvr>
                                        <p:cTn id="8" dur="1000" fill="hold"/>
                                        <p:tgtEl>
                                          <p:spTgt spid="281628"/>
                                        </p:tgtEl>
                                        <p:attrNameLst>
                                          <p:attrName>ppt_x</p:attrName>
                                        </p:attrNameLst>
                                      </p:cBhvr>
                                      <p:tavLst>
                                        <p:tav tm="0">
                                          <p:val>
                                            <p:strVal val="#ppt_x"/>
                                          </p:val>
                                        </p:tav>
                                        <p:tav tm="100000">
                                          <p:val>
                                            <p:strVal val="#ppt_x"/>
                                          </p:val>
                                        </p:tav>
                                      </p:tavLst>
                                    </p:anim>
                                    <p:anim calcmode="lin" valueType="num">
                                      <p:cBhvr>
                                        <p:cTn id="9" dur="1000" fill="hold"/>
                                        <p:tgtEl>
                                          <p:spTgt spid="28162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81649"/>
                                        </p:tgtEl>
                                        <p:attrNameLst>
                                          <p:attrName>style.visibility</p:attrName>
                                        </p:attrNameLst>
                                      </p:cBhvr>
                                      <p:to>
                                        <p:strVal val="visible"/>
                                      </p:to>
                                    </p:set>
                                    <p:anim by="(-#ppt_w*2)" calcmode="lin" valueType="num">
                                      <p:cBhvr rctx="PPT">
                                        <p:cTn id="13" dur="500" autoRev="1" fill="hold">
                                          <p:stCondLst>
                                            <p:cond delay="0"/>
                                          </p:stCondLst>
                                        </p:cTn>
                                        <p:tgtEl>
                                          <p:spTgt spid="281649"/>
                                        </p:tgtEl>
                                        <p:attrNameLst>
                                          <p:attrName>ppt_w</p:attrName>
                                        </p:attrNameLst>
                                      </p:cBhvr>
                                    </p:anim>
                                    <p:anim by="(#ppt_w*0.50)" calcmode="lin" valueType="num">
                                      <p:cBhvr>
                                        <p:cTn id="14" dur="500" decel="50000" autoRev="1" fill="hold">
                                          <p:stCondLst>
                                            <p:cond delay="0"/>
                                          </p:stCondLst>
                                        </p:cTn>
                                        <p:tgtEl>
                                          <p:spTgt spid="281649"/>
                                        </p:tgtEl>
                                        <p:attrNameLst>
                                          <p:attrName>ppt_x</p:attrName>
                                        </p:attrNameLst>
                                      </p:cBhvr>
                                    </p:anim>
                                    <p:anim from="(-#ppt_h/2)" to="(#ppt_y)" calcmode="lin" valueType="num">
                                      <p:cBhvr>
                                        <p:cTn id="15" dur="1000" fill="hold">
                                          <p:stCondLst>
                                            <p:cond delay="0"/>
                                          </p:stCondLst>
                                        </p:cTn>
                                        <p:tgtEl>
                                          <p:spTgt spid="281649"/>
                                        </p:tgtEl>
                                        <p:attrNameLst>
                                          <p:attrName>ppt_y</p:attrName>
                                        </p:attrNameLst>
                                      </p:cBhvr>
                                    </p:anim>
                                    <p:animRot by="21600000">
                                      <p:cBhvr>
                                        <p:cTn id="16" dur="1000" fill="hold">
                                          <p:stCondLst>
                                            <p:cond delay="0"/>
                                          </p:stCondLst>
                                        </p:cTn>
                                        <p:tgtEl>
                                          <p:spTgt spid="281649"/>
                                        </p:tgtEl>
                                        <p:attrNameLst>
                                          <p:attrName>r</p:attrName>
                                        </p:attrNameLst>
                                      </p:cBhvr>
                                    </p:animRot>
                                  </p:childTnLst>
                                </p:cTn>
                              </p:par>
                            </p:childTnLst>
                          </p:cTn>
                        </p:par>
                        <p:par>
                          <p:cTn id="17" fill="hold" nodeType="afterGroup">
                            <p:stCondLst>
                              <p:cond delay="2500"/>
                            </p:stCondLst>
                            <p:childTnLst>
                              <p:par>
                                <p:cTn id="18" presetID="12" presetClass="entr" presetSubtype="2" fill="hold" grpId="0" nodeType="afterEffect">
                                  <p:stCondLst>
                                    <p:cond delay="0"/>
                                  </p:stCondLst>
                                  <p:childTnLst>
                                    <p:set>
                                      <p:cBhvr>
                                        <p:cTn id="19" dur="1" fill="hold">
                                          <p:stCondLst>
                                            <p:cond delay="0"/>
                                          </p:stCondLst>
                                        </p:cTn>
                                        <p:tgtEl>
                                          <p:spTgt spid="281640"/>
                                        </p:tgtEl>
                                        <p:attrNameLst>
                                          <p:attrName>style.visibility</p:attrName>
                                        </p:attrNameLst>
                                      </p:cBhvr>
                                      <p:to>
                                        <p:strVal val="visible"/>
                                      </p:to>
                                    </p:set>
                                    <p:animEffect transition="in" filter="slide(fromRight)">
                                      <p:cBhvr>
                                        <p:cTn id="20" dur="1000"/>
                                        <p:tgtEl>
                                          <p:spTgt spid="281640"/>
                                        </p:tgtEl>
                                      </p:cBhvr>
                                    </p:animEffect>
                                  </p:childTnLst>
                                </p:cTn>
                              </p:par>
                            </p:childTnLst>
                          </p:cTn>
                        </p:par>
                        <p:par>
                          <p:cTn id="21" fill="hold" nodeType="afterGroup">
                            <p:stCondLst>
                              <p:cond delay="3500"/>
                            </p:stCondLst>
                            <p:childTnLst>
                              <p:par>
                                <p:cTn id="22" presetID="12" presetClass="entr" presetSubtype="2" fill="hold" grpId="0" nodeType="afterEffect">
                                  <p:stCondLst>
                                    <p:cond delay="0"/>
                                  </p:stCondLst>
                                  <p:childTnLst>
                                    <p:set>
                                      <p:cBhvr>
                                        <p:cTn id="23" dur="1" fill="hold">
                                          <p:stCondLst>
                                            <p:cond delay="0"/>
                                          </p:stCondLst>
                                        </p:cTn>
                                        <p:tgtEl>
                                          <p:spTgt spid="281641"/>
                                        </p:tgtEl>
                                        <p:attrNameLst>
                                          <p:attrName>style.visibility</p:attrName>
                                        </p:attrNameLst>
                                      </p:cBhvr>
                                      <p:to>
                                        <p:strVal val="visible"/>
                                      </p:to>
                                    </p:set>
                                    <p:animEffect transition="in" filter="slide(fromRight)">
                                      <p:cBhvr>
                                        <p:cTn id="24" dur="1000"/>
                                        <p:tgtEl>
                                          <p:spTgt spid="281641"/>
                                        </p:tgtEl>
                                      </p:cBhvr>
                                    </p:animEffect>
                                  </p:childTnLst>
                                </p:cTn>
                              </p:par>
                            </p:childTnLst>
                          </p:cTn>
                        </p:par>
                        <p:par>
                          <p:cTn id="25" fill="hold" nodeType="afterGroup">
                            <p:stCondLst>
                              <p:cond delay="4500"/>
                            </p:stCondLst>
                            <p:childTnLst>
                              <p:par>
                                <p:cTn id="26" presetID="12" presetClass="entr" presetSubtype="2" fill="hold" grpId="0" nodeType="afterEffect">
                                  <p:stCondLst>
                                    <p:cond delay="0"/>
                                  </p:stCondLst>
                                  <p:childTnLst>
                                    <p:set>
                                      <p:cBhvr>
                                        <p:cTn id="27" dur="1" fill="hold">
                                          <p:stCondLst>
                                            <p:cond delay="0"/>
                                          </p:stCondLst>
                                        </p:cTn>
                                        <p:tgtEl>
                                          <p:spTgt spid="281642"/>
                                        </p:tgtEl>
                                        <p:attrNameLst>
                                          <p:attrName>style.visibility</p:attrName>
                                        </p:attrNameLst>
                                      </p:cBhvr>
                                      <p:to>
                                        <p:strVal val="visible"/>
                                      </p:to>
                                    </p:set>
                                    <p:animEffect transition="in" filter="slide(fromRight)">
                                      <p:cBhvr>
                                        <p:cTn id="28" dur="1000"/>
                                        <p:tgtEl>
                                          <p:spTgt spid="281642"/>
                                        </p:tgtEl>
                                      </p:cBhvr>
                                    </p:animEffect>
                                  </p:childTnLst>
                                </p:cTn>
                              </p:par>
                            </p:childTnLst>
                          </p:cTn>
                        </p:par>
                        <p:par>
                          <p:cTn id="29" fill="hold" nodeType="afterGroup">
                            <p:stCondLst>
                              <p:cond delay="5500"/>
                            </p:stCondLst>
                            <p:childTnLst>
                              <p:par>
                                <p:cTn id="30" presetID="12" presetClass="entr" presetSubtype="2" fill="hold" grpId="0" nodeType="afterEffect">
                                  <p:stCondLst>
                                    <p:cond delay="0"/>
                                  </p:stCondLst>
                                  <p:childTnLst>
                                    <p:set>
                                      <p:cBhvr>
                                        <p:cTn id="31" dur="1" fill="hold">
                                          <p:stCondLst>
                                            <p:cond delay="0"/>
                                          </p:stCondLst>
                                        </p:cTn>
                                        <p:tgtEl>
                                          <p:spTgt spid="281643"/>
                                        </p:tgtEl>
                                        <p:attrNameLst>
                                          <p:attrName>style.visibility</p:attrName>
                                        </p:attrNameLst>
                                      </p:cBhvr>
                                      <p:to>
                                        <p:strVal val="visible"/>
                                      </p:to>
                                    </p:set>
                                    <p:animEffect transition="in" filter="slide(fromRight)">
                                      <p:cBhvr>
                                        <p:cTn id="32" dur="1000"/>
                                        <p:tgtEl>
                                          <p:spTgt spid="281643"/>
                                        </p:tgtEl>
                                      </p:cBhvr>
                                    </p:animEffect>
                                  </p:childTnLst>
                                </p:cTn>
                              </p:par>
                            </p:childTnLst>
                          </p:cTn>
                        </p:par>
                        <p:par>
                          <p:cTn id="33" fill="hold" nodeType="afterGroup">
                            <p:stCondLst>
                              <p:cond delay="6500"/>
                            </p:stCondLst>
                            <p:childTnLst>
                              <p:par>
                                <p:cTn id="34" presetID="12" presetClass="entr" presetSubtype="2" fill="hold" grpId="0" nodeType="afterEffect">
                                  <p:stCondLst>
                                    <p:cond delay="0"/>
                                  </p:stCondLst>
                                  <p:childTnLst>
                                    <p:set>
                                      <p:cBhvr>
                                        <p:cTn id="35" dur="1" fill="hold">
                                          <p:stCondLst>
                                            <p:cond delay="0"/>
                                          </p:stCondLst>
                                        </p:cTn>
                                        <p:tgtEl>
                                          <p:spTgt spid="281644"/>
                                        </p:tgtEl>
                                        <p:attrNameLst>
                                          <p:attrName>style.visibility</p:attrName>
                                        </p:attrNameLst>
                                      </p:cBhvr>
                                      <p:to>
                                        <p:strVal val="visible"/>
                                      </p:to>
                                    </p:set>
                                    <p:animEffect transition="in" filter="slide(fromRight)">
                                      <p:cBhvr>
                                        <p:cTn id="36" dur="1000"/>
                                        <p:tgtEl>
                                          <p:spTgt spid="281644"/>
                                        </p:tgtEl>
                                      </p:cBhvr>
                                    </p:animEffect>
                                  </p:childTnLst>
                                </p:cTn>
                              </p:par>
                            </p:childTnLst>
                          </p:cTn>
                        </p:par>
                        <p:par>
                          <p:cTn id="37" fill="hold" nodeType="afterGroup">
                            <p:stCondLst>
                              <p:cond delay="7500"/>
                            </p:stCondLst>
                            <p:childTnLst>
                              <p:par>
                                <p:cTn id="38" presetID="12" presetClass="entr" presetSubtype="2" fill="hold" grpId="0" nodeType="afterEffect">
                                  <p:stCondLst>
                                    <p:cond delay="0"/>
                                  </p:stCondLst>
                                  <p:childTnLst>
                                    <p:set>
                                      <p:cBhvr>
                                        <p:cTn id="39" dur="1" fill="hold">
                                          <p:stCondLst>
                                            <p:cond delay="0"/>
                                          </p:stCondLst>
                                        </p:cTn>
                                        <p:tgtEl>
                                          <p:spTgt spid="281645"/>
                                        </p:tgtEl>
                                        <p:attrNameLst>
                                          <p:attrName>style.visibility</p:attrName>
                                        </p:attrNameLst>
                                      </p:cBhvr>
                                      <p:to>
                                        <p:strVal val="visible"/>
                                      </p:to>
                                    </p:set>
                                    <p:animEffect transition="in" filter="slide(fromRight)">
                                      <p:cBhvr>
                                        <p:cTn id="40" dur="1000"/>
                                        <p:tgtEl>
                                          <p:spTgt spid="281645"/>
                                        </p:tgtEl>
                                      </p:cBhvr>
                                    </p:animEffect>
                                  </p:childTnLst>
                                </p:cTn>
                              </p:par>
                            </p:childTnLst>
                          </p:cTn>
                        </p:par>
                        <p:par>
                          <p:cTn id="41" fill="hold" nodeType="afterGroup">
                            <p:stCondLst>
                              <p:cond delay="8500"/>
                            </p:stCondLst>
                            <p:childTnLst>
                              <p:par>
                                <p:cTn id="42" presetID="12" presetClass="entr" presetSubtype="2" fill="hold" grpId="0" nodeType="afterEffect">
                                  <p:stCondLst>
                                    <p:cond delay="0"/>
                                  </p:stCondLst>
                                  <p:childTnLst>
                                    <p:set>
                                      <p:cBhvr>
                                        <p:cTn id="43" dur="1" fill="hold">
                                          <p:stCondLst>
                                            <p:cond delay="0"/>
                                          </p:stCondLst>
                                        </p:cTn>
                                        <p:tgtEl>
                                          <p:spTgt spid="281646"/>
                                        </p:tgtEl>
                                        <p:attrNameLst>
                                          <p:attrName>style.visibility</p:attrName>
                                        </p:attrNameLst>
                                      </p:cBhvr>
                                      <p:to>
                                        <p:strVal val="visible"/>
                                      </p:to>
                                    </p:set>
                                    <p:animEffect transition="in" filter="slide(fromRight)">
                                      <p:cBhvr>
                                        <p:cTn id="44" dur="1000"/>
                                        <p:tgtEl>
                                          <p:spTgt spid="281646"/>
                                        </p:tgtEl>
                                      </p:cBhvr>
                                    </p:animEffect>
                                  </p:childTnLst>
                                </p:cTn>
                              </p:par>
                            </p:childTnLst>
                          </p:cTn>
                        </p:par>
                        <p:par>
                          <p:cTn id="45" fill="hold" nodeType="afterGroup">
                            <p:stCondLst>
                              <p:cond delay="9500"/>
                            </p:stCondLst>
                            <p:childTnLst>
                              <p:par>
                                <p:cTn id="46" presetID="12" presetClass="entr" presetSubtype="2" fill="hold" grpId="0" nodeType="afterEffect">
                                  <p:stCondLst>
                                    <p:cond delay="0"/>
                                  </p:stCondLst>
                                  <p:childTnLst>
                                    <p:set>
                                      <p:cBhvr>
                                        <p:cTn id="47" dur="1" fill="hold">
                                          <p:stCondLst>
                                            <p:cond delay="0"/>
                                          </p:stCondLst>
                                        </p:cTn>
                                        <p:tgtEl>
                                          <p:spTgt spid="281647"/>
                                        </p:tgtEl>
                                        <p:attrNameLst>
                                          <p:attrName>style.visibility</p:attrName>
                                        </p:attrNameLst>
                                      </p:cBhvr>
                                      <p:to>
                                        <p:strVal val="visible"/>
                                      </p:to>
                                    </p:set>
                                    <p:animEffect transition="in" filter="slide(fromRight)">
                                      <p:cBhvr>
                                        <p:cTn id="48" dur="1000"/>
                                        <p:tgtEl>
                                          <p:spTgt spid="281647"/>
                                        </p:tgtEl>
                                      </p:cBhvr>
                                    </p:animEffect>
                                  </p:childTnLst>
                                </p:cTn>
                              </p:par>
                            </p:childTnLst>
                          </p:cTn>
                        </p:par>
                        <p:par>
                          <p:cTn id="49" fill="hold">
                            <p:stCondLst>
                              <p:cond delay="10500"/>
                            </p:stCondLst>
                            <p:childTnLst>
                              <p:par>
                                <p:cTn id="50" presetID="10"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childTnLst>
                                </p:cTn>
                              </p:par>
                              <p:par>
                                <p:cTn id="53" presetID="0" presetClass="path" presetSubtype="0" accel="50000" decel="50000" fill="hold" nodeType="withEffect">
                                  <p:stCondLst>
                                    <p:cond delay="0"/>
                                  </p:stCondLst>
                                  <p:childTnLst>
                                    <p:animMotion origin="layout" path="M -1.16666 3.33333E-6 L 5.55556E-7 3.33333E-6 " pathEditMode="relative" ptsTypes="AA">
                                      <p:cBhvr>
                                        <p:cTn id="54" dur="3000" fill="hold"/>
                                        <p:tgtEl>
                                          <p:spTgt spid="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24" name="Picture 64"/>
          <p:cNvPicPr>
            <a:picLocks noChangeAspect="1" noChangeArrowheads="1"/>
          </p:cNvPicPr>
          <p:nvPr/>
        </p:nvPicPr>
        <p:blipFill>
          <a:blip r:embed="rId3">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915194" y="2191544"/>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1416" name="Picture 56"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2821781" y="2648744"/>
            <a:ext cx="7620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271418" name="Picture 58" descr="50"/>
          <p:cNvPicPr>
            <a:picLocks noChangeAspect="1" noChangeArrowheads="1"/>
          </p:cNvPicPr>
          <p:nvPr/>
        </p:nvPicPr>
        <p:blipFill>
          <a:blip r:embed="rId4" cstate="print">
            <a:lum contrast="-42000"/>
            <a:extLst>
              <a:ext uri="{28A0092B-C50C-407E-A947-70E740481C1C}">
                <a14:useLocalDpi xmlns:a14="http://schemas.microsoft.com/office/drawing/2010/main" val="0"/>
              </a:ext>
            </a:extLst>
          </a:blip>
          <a:srcRect/>
          <a:stretch>
            <a:fillRect/>
          </a:stretch>
        </p:blipFill>
        <p:spPr bwMode="auto">
          <a:xfrm>
            <a:off x="5525294" y="2648744"/>
            <a:ext cx="762000" cy="685800"/>
          </a:xfrm>
          <a:prstGeom prst="rect">
            <a:avLst/>
          </a:prstGeom>
          <a:noFill/>
          <a:extLst>
            <a:ext uri="{909E8E84-426E-40DD-AFC4-6F175D3DCCD1}">
              <a14:hiddenFill xmlns:a14="http://schemas.microsoft.com/office/drawing/2010/main">
                <a:solidFill>
                  <a:srgbClr val="FFFFFF"/>
                </a:solidFill>
              </a14:hiddenFill>
            </a:ext>
          </a:extLst>
        </p:spPr>
      </p:pic>
      <p:sp>
        <p:nvSpPr>
          <p:cNvPr id="271419" name="Text Box 59"/>
          <p:cNvSpPr txBox="1">
            <a:spLocks noChangeArrowheads="1"/>
          </p:cNvSpPr>
          <p:nvPr/>
        </p:nvSpPr>
        <p:spPr bwMode="auto">
          <a:xfrm>
            <a:off x="1372394" y="2736056"/>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dirty="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40774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6668294" y="2747169"/>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894557" y="1277144"/>
            <a:ext cx="5430837" cy="627864"/>
          </a:xfrm>
          <a:prstGeom prst="rect">
            <a:avLst/>
          </a:prstGeom>
          <a:solidFill>
            <a:schemeClr val="bg2">
              <a:lumMod val="60000"/>
              <a:lumOff val="40000"/>
            </a:schemeClr>
          </a:solidFill>
          <a:ln>
            <a:noFill/>
          </a:ln>
          <a:effectLst/>
        </p:spPr>
        <p:txBody>
          <a:bodyPr wrap="square" lIns="0" tIns="0" rIns="0" bIns="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700" b="1" baseline="0" dirty="0">
                <a:solidFill>
                  <a:srgbClr val="000000"/>
                </a:solidFill>
                <a:ea typeface="宋体" pitchFamily="2" charset="-122"/>
              </a:rPr>
              <a:t>点击输入你想输入的文字内容点击添加相关文字内容点击添加相关文字内容</a:t>
            </a:r>
            <a:endParaRPr lang="zh-CN" altLang="en-US" sz="1700" b="1" dirty="0">
              <a:solidFill>
                <a:srgbClr val="000000"/>
              </a:solidFill>
              <a:ea typeface="宋体" pitchFamily="2" charset="-122"/>
            </a:endParaRPr>
          </a:p>
        </p:txBody>
      </p:sp>
      <p:pic>
        <p:nvPicPr>
          <p:cNvPr id="13" name="Picture 64"/>
          <p:cNvPicPr>
            <a:picLocks noChangeAspect="1" noChangeArrowheads="1"/>
          </p:cNvPicPr>
          <p:nvPr/>
        </p:nvPicPr>
        <p:blipFill>
          <a:blip r:embed="rId3">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3617120"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64"/>
          <p:cNvPicPr>
            <a:picLocks noChangeAspect="1" noChangeArrowheads="1"/>
          </p:cNvPicPr>
          <p:nvPr/>
        </p:nvPicPr>
        <p:blipFill>
          <a:blip r:embed="rId3">
            <a:duotone>
              <a:prstClr val="black"/>
              <a:schemeClr val="tx2">
                <a:tint val="45000"/>
                <a:satMod val="400000"/>
              </a:schemeClr>
            </a:duotone>
            <a:lum bright="-40000"/>
            <a:extLst>
              <a:ext uri="{28A0092B-C50C-407E-A947-70E740481C1C}">
                <a14:useLocalDpi xmlns:a14="http://schemas.microsoft.com/office/drawing/2010/main" val="0"/>
              </a:ext>
            </a:extLst>
          </a:blip>
          <a:srcRect/>
          <a:stretch>
            <a:fillRect/>
          </a:stretch>
        </p:blipFill>
        <p:spPr bwMode="auto">
          <a:xfrm>
            <a:off x="6195559" y="2252163"/>
            <a:ext cx="1946274" cy="176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71422"/>
                                        </p:tgtEl>
                                        <p:attrNameLst>
                                          <p:attrName>style.visibility</p:attrName>
                                        </p:attrNameLst>
                                      </p:cBhvr>
                                      <p:to>
                                        <p:strVal val="visible"/>
                                      </p:to>
                                    </p:set>
                                    <p:animEffect transition="in" filter="circle(in)">
                                      <p:cBhvr>
                                        <p:cTn id="7" dur="2000"/>
                                        <p:tgtEl>
                                          <p:spTgt spid="271422"/>
                                        </p:tgtEl>
                                      </p:cBhvr>
                                    </p:animEffect>
                                  </p:childTnLst>
                                </p:cTn>
                              </p:par>
                            </p:childTnLst>
                          </p:cTn>
                        </p:par>
                        <p:par>
                          <p:cTn id="8" fill="hold">
                            <p:stCondLst>
                              <p:cond delay="2000"/>
                            </p:stCondLst>
                            <p:childTnLst>
                              <p:par>
                                <p:cTn id="9" presetID="49" presetClass="entr" presetSubtype="0" decel="100000" fill="hold" nodeType="afterEffect">
                                  <p:stCondLst>
                                    <p:cond delay="0"/>
                                  </p:stCondLst>
                                  <p:childTnLst>
                                    <p:set>
                                      <p:cBhvr>
                                        <p:cTn id="10" dur="1" fill="hold">
                                          <p:stCondLst>
                                            <p:cond delay="0"/>
                                          </p:stCondLst>
                                        </p:cTn>
                                        <p:tgtEl>
                                          <p:spTgt spid="271424"/>
                                        </p:tgtEl>
                                        <p:attrNameLst>
                                          <p:attrName>style.visibility</p:attrName>
                                        </p:attrNameLst>
                                      </p:cBhvr>
                                      <p:to>
                                        <p:strVal val="visible"/>
                                      </p:to>
                                    </p:set>
                                    <p:anim calcmode="lin" valueType="num">
                                      <p:cBhvr>
                                        <p:cTn id="11" dur="2000" fill="hold"/>
                                        <p:tgtEl>
                                          <p:spTgt spid="271424"/>
                                        </p:tgtEl>
                                        <p:attrNameLst>
                                          <p:attrName>ppt_w</p:attrName>
                                        </p:attrNameLst>
                                      </p:cBhvr>
                                      <p:tavLst>
                                        <p:tav tm="0">
                                          <p:val>
                                            <p:fltVal val="0"/>
                                          </p:val>
                                        </p:tav>
                                        <p:tav tm="100000">
                                          <p:val>
                                            <p:strVal val="#ppt_w"/>
                                          </p:val>
                                        </p:tav>
                                      </p:tavLst>
                                    </p:anim>
                                    <p:anim calcmode="lin" valueType="num">
                                      <p:cBhvr>
                                        <p:cTn id="12" dur="2000" fill="hold"/>
                                        <p:tgtEl>
                                          <p:spTgt spid="271424"/>
                                        </p:tgtEl>
                                        <p:attrNameLst>
                                          <p:attrName>ppt_h</p:attrName>
                                        </p:attrNameLst>
                                      </p:cBhvr>
                                      <p:tavLst>
                                        <p:tav tm="0">
                                          <p:val>
                                            <p:fltVal val="0"/>
                                          </p:val>
                                        </p:tav>
                                        <p:tav tm="100000">
                                          <p:val>
                                            <p:strVal val="#ppt_h"/>
                                          </p:val>
                                        </p:tav>
                                      </p:tavLst>
                                    </p:anim>
                                    <p:anim calcmode="lin" valueType="num">
                                      <p:cBhvr>
                                        <p:cTn id="13" dur="2000" fill="hold"/>
                                        <p:tgtEl>
                                          <p:spTgt spid="271424"/>
                                        </p:tgtEl>
                                        <p:attrNameLst>
                                          <p:attrName>style.rotation</p:attrName>
                                        </p:attrNameLst>
                                      </p:cBhvr>
                                      <p:tavLst>
                                        <p:tav tm="0">
                                          <p:val>
                                            <p:fltVal val="360"/>
                                          </p:val>
                                        </p:tav>
                                        <p:tav tm="100000">
                                          <p:val>
                                            <p:fltVal val="0"/>
                                          </p:val>
                                        </p:tav>
                                      </p:tavLst>
                                    </p:anim>
                                    <p:animEffect transition="in" filter="fade">
                                      <p:cBhvr>
                                        <p:cTn id="14" dur="2000"/>
                                        <p:tgtEl>
                                          <p:spTgt spid="271424"/>
                                        </p:tgtEl>
                                      </p:cBhvr>
                                    </p:animEffect>
                                  </p:childTnLst>
                                </p:cTn>
                              </p:par>
                            </p:childTnLst>
                          </p:cTn>
                        </p:par>
                        <p:par>
                          <p:cTn id="15" fill="hold">
                            <p:stCondLst>
                              <p:cond delay="4000"/>
                            </p:stCondLst>
                            <p:childTnLst>
                              <p:par>
                                <p:cTn id="16" presetID="22" presetClass="entr" presetSubtype="8" fill="hold" grpId="0" nodeType="afterEffect">
                                  <p:stCondLst>
                                    <p:cond delay="0"/>
                                  </p:stCondLst>
                                  <p:childTnLst>
                                    <p:set>
                                      <p:cBhvr>
                                        <p:cTn id="17" dur="1" fill="hold">
                                          <p:stCondLst>
                                            <p:cond delay="0"/>
                                          </p:stCondLst>
                                        </p:cTn>
                                        <p:tgtEl>
                                          <p:spTgt spid="271419"/>
                                        </p:tgtEl>
                                        <p:attrNameLst>
                                          <p:attrName>style.visibility</p:attrName>
                                        </p:attrNameLst>
                                      </p:cBhvr>
                                      <p:to>
                                        <p:strVal val="visible"/>
                                      </p:to>
                                    </p:set>
                                    <p:animEffect transition="in" filter="wipe(left)">
                                      <p:cBhvr>
                                        <p:cTn id="18" dur="2000"/>
                                        <p:tgtEl>
                                          <p:spTgt spid="271419"/>
                                        </p:tgtEl>
                                      </p:cBhvr>
                                    </p:animEffect>
                                  </p:childTnLst>
                                </p:cTn>
                              </p:par>
                            </p:childTnLst>
                          </p:cTn>
                        </p:par>
                        <p:par>
                          <p:cTn id="19" fill="hold">
                            <p:stCondLst>
                              <p:cond delay="6000"/>
                            </p:stCondLst>
                            <p:childTnLst>
                              <p:par>
                                <p:cTn id="20" presetID="22" presetClass="entr" presetSubtype="8" fill="hold" nodeType="afterEffect">
                                  <p:stCondLst>
                                    <p:cond delay="0"/>
                                  </p:stCondLst>
                                  <p:childTnLst>
                                    <p:set>
                                      <p:cBhvr>
                                        <p:cTn id="21" dur="1" fill="hold">
                                          <p:stCondLst>
                                            <p:cond delay="0"/>
                                          </p:stCondLst>
                                        </p:cTn>
                                        <p:tgtEl>
                                          <p:spTgt spid="271416"/>
                                        </p:tgtEl>
                                        <p:attrNameLst>
                                          <p:attrName>style.visibility</p:attrName>
                                        </p:attrNameLst>
                                      </p:cBhvr>
                                      <p:to>
                                        <p:strVal val="visible"/>
                                      </p:to>
                                    </p:set>
                                    <p:animEffect transition="in" filter="wipe(left)">
                                      <p:cBhvr>
                                        <p:cTn id="22" dur="1000"/>
                                        <p:tgtEl>
                                          <p:spTgt spid="271416"/>
                                        </p:tgtEl>
                                      </p:cBhvr>
                                    </p:animEffect>
                                  </p:childTnLst>
                                </p:cTn>
                              </p:par>
                            </p:childTnLst>
                          </p:cTn>
                        </p:par>
                        <p:par>
                          <p:cTn id="23" fill="hold">
                            <p:stCondLst>
                              <p:cond delay="7000"/>
                            </p:stCondLst>
                            <p:childTnLst>
                              <p:par>
                                <p:cTn id="24" presetID="49" presetClass="entr" presetSubtype="0" decel="10000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2000" fill="hold"/>
                                        <p:tgtEl>
                                          <p:spTgt spid="13"/>
                                        </p:tgtEl>
                                        <p:attrNameLst>
                                          <p:attrName>ppt_w</p:attrName>
                                        </p:attrNameLst>
                                      </p:cBhvr>
                                      <p:tavLst>
                                        <p:tav tm="0">
                                          <p:val>
                                            <p:fltVal val="0"/>
                                          </p:val>
                                        </p:tav>
                                        <p:tav tm="100000">
                                          <p:val>
                                            <p:strVal val="#ppt_w"/>
                                          </p:val>
                                        </p:tav>
                                      </p:tavLst>
                                    </p:anim>
                                    <p:anim calcmode="lin" valueType="num">
                                      <p:cBhvr>
                                        <p:cTn id="27" dur="2000" fill="hold"/>
                                        <p:tgtEl>
                                          <p:spTgt spid="13"/>
                                        </p:tgtEl>
                                        <p:attrNameLst>
                                          <p:attrName>ppt_h</p:attrName>
                                        </p:attrNameLst>
                                      </p:cBhvr>
                                      <p:tavLst>
                                        <p:tav tm="0">
                                          <p:val>
                                            <p:fltVal val="0"/>
                                          </p:val>
                                        </p:tav>
                                        <p:tav tm="100000">
                                          <p:val>
                                            <p:strVal val="#ppt_h"/>
                                          </p:val>
                                        </p:tav>
                                      </p:tavLst>
                                    </p:anim>
                                    <p:anim calcmode="lin" valueType="num">
                                      <p:cBhvr>
                                        <p:cTn id="28" dur="2000" fill="hold"/>
                                        <p:tgtEl>
                                          <p:spTgt spid="13"/>
                                        </p:tgtEl>
                                        <p:attrNameLst>
                                          <p:attrName>style.rotation</p:attrName>
                                        </p:attrNameLst>
                                      </p:cBhvr>
                                      <p:tavLst>
                                        <p:tav tm="0">
                                          <p:val>
                                            <p:fltVal val="360"/>
                                          </p:val>
                                        </p:tav>
                                        <p:tav tm="100000">
                                          <p:val>
                                            <p:fltVal val="0"/>
                                          </p:val>
                                        </p:tav>
                                      </p:tavLst>
                                    </p:anim>
                                    <p:animEffect transition="in" filter="fade">
                                      <p:cBhvr>
                                        <p:cTn id="29" dur="2000"/>
                                        <p:tgtEl>
                                          <p:spTgt spid="13"/>
                                        </p:tgtEl>
                                      </p:cBhvr>
                                    </p:animEffect>
                                  </p:childTnLst>
                                </p:cTn>
                              </p:par>
                            </p:childTnLst>
                          </p:cTn>
                        </p:par>
                        <p:par>
                          <p:cTn id="30" fill="hold">
                            <p:stCondLst>
                              <p:cond delay="9000"/>
                            </p:stCondLst>
                            <p:childTnLst>
                              <p:par>
                                <p:cTn id="31" presetID="22" presetClass="entr" presetSubtype="8" fill="hold" grpId="0" nodeType="afterEffect">
                                  <p:stCondLst>
                                    <p:cond delay="0"/>
                                  </p:stCondLst>
                                  <p:childTnLst>
                                    <p:set>
                                      <p:cBhvr>
                                        <p:cTn id="32" dur="1" fill="hold">
                                          <p:stCondLst>
                                            <p:cond delay="0"/>
                                          </p:stCondLst>
                                        </p:cTn>
                                        <p:tgtEl>
                                          <p:spTgt spid="271420"/>
                                        </p:tgtEl>
                                        <p:attrNameLst>
                                          <p:attrName>style.visibility</p:attrName>
                                        </p:attrNameLst>
                                      </p:cBhvr>
                                      <p:to>
                                        <p:strVal val="visible"/>
                                      </p:to>
                                    </p:set>
                                    <p:animEffect transition="in" filter="wipe(left)">
                                      <p:cBhvr>
                                        <p:cTn id="33" dur="2000"/>
                                        <p:tgtEl>
                                          <p:spTgt spid="271420"/>
                                        </p:tgtEl>
                                      </p:cBhvr>
                                    </p:animEffect>
                                  </p:childTnLst>
                                </p:cTn>
                              </p:par>
                            </p:childTnLst>
                          </p:cTn>
                        </p:par>
                        <p:par>
                          <p:cTn id="34" fill="hold">
                            <p:stCondLst>
                              <p:cond delay="11000"/>
                            </p:stCondLst>
                            <p:childTnLst>
                              <p:par>
                                <p:cTn id="35" presetID="22" presetClass="entr" presetSubtype="8" fill="hold" nodeType="afterEffect">
                                  <p:stCondLst>
                                    <p:cond delay="0"/>
                                  </p:stCondLst>
                                  <p:childTnLst>
                                    <p:set>
                                      <p:cBhvr>
                                        <p:cTn id="36" dur="1" fill="hold">
                                          <p:stCondLst>
                                            <p:cond delay="0"/>
                                          </p:stCondLst>
                                        </p:cTn>
                                        <p:tgtEl>
                                          <p:spTgt spid="271418"/>
                                        </p:tgtEl>
                                        <p:attrNameLst>
                                          <p:attrName>style.visibility</p:attrName>
                                        </p:attrNameLst>
                                      </p:cBhvr>
                                      <p:to>
                                        <p:strVal val="visible"/>
                                      </p:to>
                                    </p:set>
                                    <p:animEffect transition="in" filter="wipe(left)">
                                      <p:cBhvr>
                                        <p:cTn id="37" dur="1000"/>
                                        <p:tgtEl>
                                          <p:spTgt spid="271418"/>
                                        </p:tgtEl>
                                      </p:cBhvr>
                                    </p:animEffect>
                                  </p:childTnLst>
                                </p:cTn>
                              </p:par>
                            </p:childTnLst>
                          </p:cTn>
                        </p:par>
                        <p:par>
                          <p:cTn id="38" fill="hold">
                            <p:stCondLst>
                              <p:cond delay="12000"/>
                            </p:stCondLst>
                            <p:childTnLst>
                              <p:par>
                                <p:cTn id="39" presetID="49" presetClass="entr" presetSubtype="0" decel="10000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2000" fill="hold"/>
                                        <p:tgtEl>
                                          <p:spTgt spid="14"/>
                                        </p:tgtEl>
                                        <p:attrNameLst>
                                          <p:attrName>ppt_w</p:attrName>
                                        </p:attrNameLst>
                                      </p:cBhvr>
                                      <p:tavLst>
                                        <p:tav tm="0">
                                          <p:val>
                                            <p:fltVal val="0"/>
                                          </p:val>
                                        </p:tav>
                                        <p:tav tm="100000">
                                          <p:val>
                                            <p:strVal val="#ppt_w"/>
                                          </p:val>
                                        </p:tav>
                                      </p:tavLst>
                                    </p:anim>
                                    <p:anim calcmode="lin" valueType="num">
                                      <p:cBhvr>
                                        <p:cTn id="42" dur="2000" fill="hold"/>
                                        <p:tgtEl>
                                          <p:spTgt spid="14"/>
                                        </p:tgtEl>
                                        <p:attrNameLst>
                                          <p:attrName>ppt_h</p:attrName>
                                        </p:attrNameLst>
                                      </p:cBhvr>
                                      <p:tavLst>
                                        <p:tav tm="0">
                                          <p:val>
                                            <p:fltVal val="0"/>
                                          </p:val>
                                        </p:tav>
                                        <p:tav tm="100000">
                                          <p:val>
                                            <p:strVal val="#ppt_h"/>
                                          </p:val>
                                        </p:tav>
                                      </p:tavLst>
                                    </p:anim>
                                    <p:anim calcmode="lin" valueType="num">
                                      <p:cBhvr>
                                        <p:cTn id="43" dur="2000" fill="hold"/>
                                        <p:tgtEl>
                                          <p:spTgt spid="14"/>
                                        </p:tgtEl>
                                        <p:attrNameLst>
                                          <p:attrName>style.rotation</p:attrName>
                                        </p:attrNameLst>
                                      </p:cBhvr>
                                      <p:tavLst>
                                        <p:tav tm="0">
                                          <p:val>
                                            <p:fltVal val="360"/>
                                          </p:val>
                                        </p:tav>
                                        <p:tav tm="100000">
                                          <p:val>
                                            <p:fltVal val="0"/>
                                          </p:val>
                                        </p:tav>
                                      </p:tavLst>
                                    </p:anim>
                                    <p:animEffect transition="in" filter="fade">
                                      <p:cBhvr>
                                        <p:cTn id="44" dur="2000"/>
                                        <p:tgtEl>
                                          <p:spTgt spid="14"/>
                                        </p:tgtEl>
                                      </p:cBhvr>
                                    </p:animEffect>
                                  </p:childTnLst>
                                </p:cTn>
                              </p:par>
                            </p:childTnLst>
                          </p:cTn>
                        </p:par>
                        <p:par>
                          <p:cTn id="45" fill="hold">
                            <p:stCondLst>
                              <p:cond delay="14000"/>
                            </p:stCondLst>
                            <p:childTnLst>
                              <p:par>
                                <p:cTn id="46" presetID="22" presetClass="entr" presetSubtype="8" fill="hold" grpId="0" nodeType="afterEffect">
                                  <p:stCondLst>
                                    <p:cond delay="0"/>
                                  </p:stCondLst>
                                  <p:childTnLst>
                                    <p:set>
                                      <p:cBhvr>
                                        <p:cTn id="47" dur="1" fill="hold">
                                          <p:stCondLst>
                                            <p:cond delay="0"/>
                                          </p:stCondLst>
                                        </p:cTn>
                                        <p:tgtEl>
                                          <p:spTgt spid="271421"/>
                                        </p:tgtEl>
                                        <p:attrNameLst>
                                          <p:attrName>style.visibility</p:attrName>
                                        </p:attrNameLst>
                                      </p:cBhvr>
                                      <p:to>
                                        <p:strVal val="visible"/>
                                      </p:to>
                                    </p:set>
                                    <p:animEffect transition="in" filter="wipe(left)">
                                      <p:cBhvr>
                                        <p:cTn id="48" dur="2000"/>
                                        <p:tgtEl>
                                          <p:spTgt spid="271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 name="Freeform 28"/>
          <p:cNvSpPr>
            <a:spLocks/>
          </p:cNvSpPr>
          <p:nvPr/>
        </p:nvSpPr>
        <p:spPr bwMode="auto">
          <a:xfrm>
            <a:off x="3014256" y="1988725"/>
            <a:ext cx="1209942" cy="881026"/>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C00000"/>
          </a:solid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734811" y="362744"/>
            <a:ext cx="4896544" cy="4052718"/>
            <a:chOff x="790386" y="1099603"/>
            <a:chExt cx="4896544" cy="4052718"/>
          </a:xfrm>
          <a:solidFill>
            <a:sysClr val="window" lastClr="FFFFFF">
              <a:lumMod val="50000"/>
            </a:sysClr>
          </a:solidFill>
        </p:grpSpPr>
        <p:sp>
          <p:nvSpPr>
            <p:cNvPr id="19" name="Freeform 7"/>
            <p:cNvSpPr>
              <a:spLocks/>
            </p:cNvSpPr>
            <p:nvPr/>
          </p:nvSpPr>
          <p:spPr bwMode="auto">
            <a:xfrm>
              <a:off x="3832861" y="4935001"/>
              <a:ext cx="260392" cy="217320"/>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8"/>
            <p:cNvSpPr>
              <a:spLocks/>
            </p:cNvSpPr>
            <p:nvPr/>
          </p:nvSpPr>
          <p:spPr bwMode="auto">
            <a:xfrm>
              <a:off x="3844608" y="4944791"/>
              <a:ext cx="238856" cy="197741"/>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10"/>
            <p:cNvSpPr>
              <a:spLocks/>
            </p:cNvSpPr>
            <p:nvPr/>
          </p:nvSpPr>
          <p:spPr bwMode="auto">
            <a:xfrm>
              <a:off x="3938584" y="4322199"/>
              <a:ext cx="767471" cy="589308"/>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Freeform 11"/>
            <p:cNvSpPr>
              <a:spLocks/>
            </p:cNvSpPr>
            <p:nvPr/>
          </p:nvSpPr>
          <p:spPr bwMode="auto">
            <a:xfrm>
              <a:off x="2712979" y="3916927"/>
              <a:ext cx="863405" cy="912351"/>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 name="Freeform 12"/>
            <p:cNvSpPr>
              <a:spLocks/>
            </p:cNvSpPr>
            <p:nvPr/>
          </p:nvSpPr>
          <p:spPr bwMode="auto">
            <a:xfrm>
              <a:off x="3439336" y="4243886"/>
              <a:ext cx="732230" cy="546236"/>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Freeform 13"/>
            <p:cNvSpPr>
              <a:spLocks/>
            </p:cNvSpPr>
            <p:nvPr/>
          </p:nvSpPr>
          <p:spPr bwMode="auto">
            <a:xfrm>
              <a:off x="4999730" y="4245843"/>
              <a:ext cx="174247" cy="403314"/>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14"/>
            <p:cNvSpPr>
              <a:spLocks/>
            </p:cNvSpPr>
            <p:nvPr/>
          </p:nvSpPr>
          <p:spPr bwMode="auto">
            <a:xfrm>
              <a:off x="5011477" y="4255633"/>
              <a:ext cx="152711" cy="381778"/>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15"/>
            <p:cNvSpPr>
              <a:spLocks/>
            </p:cNvSpPr>
            <p:nvPr/>
          </p:nvSpPr>
          <p:spPr bwMode="auto">
            <a:xfrm>
              <a:off x="4584669" y="3952168"/>
              <a:ext cx="405272" cy="526658"/>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Freeform 16"/>
            <p:cNvSpPr>
              <a:spLocks/>
            </p:cNvSpPr>
            <p:nvPr/>
          </p:nvSpPr>
          <p:spPr bwMode="auto">
            <a:xfrm>
              <a:off x="3339486" y="3901265"/>
              <a:ext cx="593224" cy="520784"/>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Freeform 17"/>
            <p:cNvSpPr>
              <a:spLocks/>
            </p:cNvSpPr>
            <p:nvPr/>
          </p:nvSpPr>
          <p:spPr bwMode="auto">
            <a:xfrm>
              <a:off x="3844608" y="3793584"/>
              <a:ext cx="526657" cy="624549"/>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18"/>
            <p:cNvSpPr>
              <a:spLocks/>
            </p:cNvSpPr>
            <p:nvPr/>
          </p:nvSpPr>
          <p:spPr bwMode="auto">
            <a:xfrm>
              <a:off x="4324277" y="3758343"/>
              <a:ext cx="456175" cy="651959"/>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Freeform 19"/>
            <p:cNvSpPr>
              <a:spLocks/>
            </p:cNvSpPr>
            <p:nvPr/>
          </p:nvSpPr>
          <p:spPr bwMode="auto">
            <a:xfrm>
              <a:off x="2758010" y="3345239"/>
              <a:ext cx="951508" cy="935845"/>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 name="Freeform 20"/>
            <p:cNvSpPr>
              <a:spLocks/>
            </p:cNvSpPr>
            <p:nvPr/>
          </p:nvSpPr>
          <p:spPr bwMode="auto">
            <a:xfrm>
              <a:off x="986169" y="2939968"/>
              <a:ext cx="1908889" cy="1168827"/>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Freeform 21"/>
            <p:cNvSpPr>
              <a:spLocks/>
            </p:cNvSpPr>
            <p:nvPr/>
          </p:nvSpPr>
          <p:spPr bwMode="auto">
            <a:xfrm>
              <a:off x="4741296" y="3689818"/>
              <a:ext cx="356326" cy="35241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3" name="Freeform 22"/>
            <p:cNvSpPr>
              <a:spLocks/>
            </p:cNvSpPr>
            <p:nvPr/>
          </p:nvSpPr>
          <p:spPr bwMode="auto">
            <a:xfrm>
              <a:off x="3515692" y="3558643"/>
              <a:ext cx="452260" cy="46988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Freeform 23"/>
            <p:cNvSpPr>
              <a:spLocks/>
            </p:cNvSpPr>
            <p:nvPr/>
          </p:nvSpPr>
          <p:spPr bwMode="auto">
            <a:xfrm>
              <a:off x="3801535" y="3454878"/>
              <a:ext cx="738104" cy="456176"/>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Freeform 24"/>
            <p:cNvSpPr>
              <a:spLocks/>
            </p:cNvSpPr>
            <p:nvPr/>
          </p:nvSpPr>
          <p:spPr bwMode="auto">
            <a:xfrm>
              <a:off x="4408464" y="3241474"/>
              <a:ext cx="456175" cy="561899"/>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6" name="Freeform 25"/>
            <p:cNvSpPr>
              <a:spLocks/>
            </p:cNvSpPr>
            <p:nvPr/>
          </p:nvSpPr>
          <p:spPr bwMode="auto">
            <a:xfrm>
              <a:off x="4529850" y="3165119"/>
              <a:ext cx="532531" cy="526658"/>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Freeform 26"/>
            <p:cNvSpPr>
              <a:spLocks/>
            </p:cNvSpPr>
            <p:nvPr/>
          </p:nvSpPr>
          <p:spPr bwMode="auto">
            <a:xfrm>
              <a:off x="3979698" y="3075058"/>
              <a:ext cx="548194" cy="530573"/>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27"/>
            <p:cNvSpPr>
              <a:spLocks/>
            </p:cNvSpPr>
            <p:nvPr/>
          </p:nvSpPr>
          <p:spPr bwMode="auto">
            <a:xfrm>
              <a:off x="3547017" y="2732437"/>
              <a:ext cx="479669" cy="86927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29"/>
            <p:cNvSpPr>
              <a:spLocks/>
            </p:cNvSpPr>
            <p:nvPr/>
          </p:nvSpPr>
          <p:spPr bwMode="auto">
            <a:xfrm>
              <a:off x="3948373" y="2599304"/>
              <a:ext cx="332832" cy="669579"/>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Freeform 30"/>
            <p:cNvSpPr>
              <a:spLocks/>
            </p:cNvSpPr>
            <p:nvPr/>
          </p:nvSpPr>
          <p:spPr bwMode="auto">
            <a:xfrm>
              <a:off x="4384970" y="2836202"/>
              <a:ext cx="626507" cy="418977"/>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31"/>
            <p:cNvSpPr>
              <a:spLocks/>
            </p:cNvSpPr>
            <p:nvPr/>
          </p:nvSpPr>
          <p:spPr bwMode="auto">
            <a:xfrm>
              <a:off x="3411926" y="2773552"/>
              <a:ext cx="270181" cy="420934"/>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32"/>
            <p:cNvSpPr>
              <a:spLocks/>
            </p:cNvSpPr>
            <p:nvPr/>
          </p:nvSpPr>
          <p:spPr bwMode="auto">
            <a:xfrm>
              <a:off x="4214638" y="2338912"/>
              <a:ext cx="524700" cy="751809"/>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Freeform 33"/>
            <p:cNvSpPr>
              <a:spLocks/>
            </p:cNvSpPr>
            <p:nvPr/>
          </p:nvSpPr>
          <p:spPr bwMode="auto">
            <a:xfrm>
              <a:off x="790386" y="1561652"/>
              <a:ext cx="1938256" cy="1484039"/>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Freeform 34"/>
            <p:cNvSpPr>
              <a:spLocks/>
            </p:cNvSpPr>
            <p:nvPr/>
          </p:nvSpPr>
          <p:spPr bwMode="auto">
            <a:xfrm>
              <a:off x="2842197" y="1146591"/>
              <a:ext cx="2135997" cy="1828618"/>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Freeform 35"/>
            <p:cNvSpPr>
              <a:spLocks/>
            </p:cNvSpPr>
            <p:nvPr/>
          </p:nvSpPr>
          <p:spPr bwMode="auto">
            <a:xfrm>
              <a:off x="4361476" y="2526865"/>
              <a:ext cx="227109" cy="258434"/>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Freeform 36"/>
            <p:cNvSpPr>
              <a:spLocks/>
            </p:cNvSpPr>
            <p:nvPr/>
          </p:nvSpPr>
          <p:spPr bwMode="auto">
            <a:xfrm>
              <a:off x="4645362" y="2182286"/>
              <a:ext cx="575603" cy="542320"/>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37"/>
            <p:cNvSpPr>
              <a:spLocks/>
            </p:cNvSpPr>
            <p:nvPr/>
          </p:nvSpPr>
          <p:spPr bwMode="auto">
            <a:xfrm>
              <a:off x="4766748" y="1880779"/>
              <a:ext cx="820333" cy="520784"/>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38"/>
            <p:cNvSpPr>
              <a:spLocks/>
            </p:cNvSpPr>
            <p:nvPr/>
          </p:nvSpPr>
          <p:spPr bwMode="auto">
            <a:xfrm>
              <a:off x="4596416" y="1099603"/>
              <a:ext cx="1090514" cy="975002"/>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39"/>
            <p:cNvSpPr>
              <a:spLocks/>
            </p:cNvSpPr>
            <p:nvPr/>
          </p:nvSpPr>
          <p:spPr bwMode="auto">
            <a:xfrm>
              <a:off x="2409515" y="2342828"/>
              <a:ext cx="1380273" cy="1174701"/>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40"/>
            <p:cNvSpPr>
              <a:spLocks/>
            </p:cNvSpPr>
            <p:nvPr/>
          </p:nvSpPr>
          <p:spPr bwMode="auto">
            <a:xfrm>
              <a:off x="2049274" y="2119635"/>
              <a:ext cx="48946" cy="50904"/>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41"/>
            <p:cNvSpPr>
              <a:spLocks/>
            </p:cNvSpPr>
            <p:nvPr/>
          </p:nvSpPr>
          <p:spPr bwMode="auto">
            <a:xfrm>
              <a:off x="3151534" y="3059396"/>
              <a:ext cx="48946" cy="50904"/>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42"/>
            <p:cNvSpPr>
              <a:spLocks/>
            </p:cNvSpPr>
            <p:nvPr/>
          </p:nvSpPr>
          <p:spPr bwMode="auto">
            <a:xfrm>
              <a:off x="3368854" y="3725059"/>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43"/>
            <p:cNvSpPr>
              <a:spLocks/>
            </p:cNvSpPr>
            <p:nvPr/>
          </p:nvSpPr>
          <p:spPr bwMode="auto">
            <a:xfrm>
              <a:off x="3220059" y="4365271"/>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44"/>
            <p:cNvSpPr>
              <a:spLocks/>
            </p:cNvSpPr>
            <p:nvPr/>
          </p:nvSpPr>
          <p:spPr bwMode="auto">
            <a:xfrm>
              <a:off x="2135418" y="371918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45"/>
            <p:cNvSpPr>
              <a:spLocks/>
            </p:cNvSpPr>
            <p:nvPr/>
          </p:nvSpPr>
          <p:spPr bwMode="auto">
            <a:xfrm>
              <a:off x="3809367" y="4610001"/>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Freeform 46"/>
            <p:cNvSpPr>
              <a:spLocks/>
            </p:cNvSpPr>
            <p:nvPr/>
          </p:nvSpPr>
          <p:spPr bwMode="auto">
            <a:xfrm>
              <a:off x="3642951" y="4192982"/>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Freeform 47"/>
            <p:cNvSpPr>
              <a:spLocks/>
            </p:cNvSpPr>
            <p:nvPr/>
          </p:nvSpPr>
          <p:spPr bwMode="auto">
            <a:xfrm>
              <a:off x="4238132" y="397957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48"/>
            <p:cNvSpPr>
              <a:spLocks/>
            </p:cNvSpPr>
            <p:nvPr/>
          </p:nvSpPr>
          <p:spPr bwMode="auto">
            <a:xfrm>
              <a:off x="4337982" y="4537561"/>
              <a:ext cx="39157" cy="39157"/>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Freeform 49"/>
            <p:cNvSpPr>
              <a:spLocks/>
            </p:cNvSpPr>
            <p:nvPr/>
          </p:nvSpPr>
          <p:spPr bwMode="auto">
            <a:xfrm>
              <a:off x="4543555" y="391496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Freeform 50"/>
            <p:cNvSpPr>
              <a:spLocks/>
            </p:cNvSpPr>
            <p:nvPr/>
          </p:nvSpPr>
          <p:spPr bwMode="auto">
            <a:xfrm>
              <a:off x="4895965" y="4163614"/>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 name="Freeform 51"/>
            <p:cNvSpPr>
              <a:spLocks/>
            </p:cNvSpPr>
            <p:nvPr/>
          </p:nvSpPr>
          <p:spPr bwMode="auto">
            <a:xfrm>
              <a:off x="4897923" y="3681987"/>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52"/>
            <p:cNvSpPr>
              <a:spLocks/>
            </p:cNvSpPr>
            <p:nvPr/>
          </p:nvSpPr>
          <p:spPr bwMode="auto">
            <a:xfrm>
              <a:off x="4635573"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Freeform 53"/>
            <p:cNvSpPr>
              <a:spLocks/>
            </p:cNvSpPr>
            <p:nvPr/>
          </p:nvSpPr>
          <p:spPr bwMode="auto">
            <a:xfrm>
              <a:off x="4809820" y="3517529"/>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Freeform 54"/>
            <p:cNvSpPr>
              <a:spLocks/>
            </p:cNvSpPr>
            <p:nvPr/>
          </p:nvSpPr>
          <p:spPr bwMode="auto">
            <a:xfrm>
              <a:off x="4249880" y="3241474"/>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Freeform 55"/>
            <p:cNvSpPr>
              <a:spLocks/>
            </p:cNvSpPr>
            <p:nvPr/>
          </p:nvSpPr>
          <p:spPr bwMode="auto">
            <a:xfrm>
              <a:off x="3817198" y="3315872"/>
              <a:ext cx="41115" cy="39157"/>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Freeform 56"/>
            <p:cNvSpPr>
              <a:spLocks/>
            </p:cNvSpPr>
            <p:nvPr/>
          </p:nvSpPr>
          <p:spPr bwMode="auto">
            <a:xfrm>
              <a:off x="4130452" y="2887106"/>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7" name="Freeform 57"/>
            <p:cNvSpPr>
              <a:spLocks/>
            </p:cNvSpPr>
            <p:nvPr/>
          </p:nvSpPr>
          <p:spPr bwMode="auto">
            <a:xfrm>
              <a:off x="4304699" y="2828371"/>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8" name="Freeform 58"/>
            <p:cNvSpPr>
              <a:spLocks/>
            </p:cNvSpPr>
            <p:nvPr/>
          </p:nvSpPr>
          <p:spPr bwMode="auto">
            <a:xfrm>
              <a:off x="4559217" y="2986956"/>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Freeform 59"/>
            <p:cNvSpPr>
              <a:spLocks/>
            </p:cNvSpPr>
            <p:nvPr/>
          </p:nvSpPr>
          <p:spPr bwMode="auto">
            <a:xfrm>
              <a:off x="3564637" y="2822498"/>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60"/>
            <p:cNvSpPr>
              <a:spLocks/>
            </p:cNvSpPr>
            <p:nvPr/>
          </p:nvSpPr>
          <p:spPr bwMode="auto">
            <a:xfrm>
              <a:off x="4026686" y="2560148"/>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1" name="Freeform 61"/>
            <p:cNvSpPr>
              <a:spLocks/>
            </p:cNvSpPr>
            <p:nvPr/>
          </p:nvSpPr>
          <p:spPr bwMode="auto">
            <a:xfrm>
              <a:off x="4545513" y="2693281"/>
              <a:ext cx="41115" cy="4111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2" name="Freeform 62"/>
            <p:cNvSpPr>
              <a:spLocks/>
            </p:cNvSpPr>
            <p:nvPr/>
          </p:nvSpPr>
          <p:spPr bwMode="auto">
            <a:xfrm>
              <a:off x="5007561" y="2321292"/>
              <a:ext cx="41115" cy="39157"/>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3" name="Freeform 63"/>
            <p:cNvSpPr>
              <a:spLocks/>
            </p:cNvSpPr>
            <p:nvPr/>
          </p:nvSpPr>
          <p:spPr bwMode="auto">
            <a:xfrm>
              <a:off x="5109369" y="2084394"/>
              <a:ext cx="39157" cy="4111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4" name="Freeform 64"/>
            <p:cNvSpPr>
              <a:spLocks/>
            </p:cNvSpPr>
            <p:nvPr/>
          </p:nvSpPr>
          <p:spPr bwMode="auto">
            <a:xfrm>
              <a:off x="5162230" y="1872948"/>
              <a:ext cx="39157" cy="41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5" name="Freeform 65"/>
            <p:cNvSpPr>
              <a:spLocks/>
            </p:cNvSpPr>
            <p:nvPr/>
          </p:nvSpPr>
          <p:spPr bwMode="auto">
            <a:xfrm>
              <a:off x="3351233" y="3141625"/>
              <a:ext cx="50904" cy="50904"/>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6" name="Freeform 66"/>
            <p:cNvSpPr>
              <a:spLocks/>
            </p:cNvSpPr>
            <p:nvPr/>
          </p:nvSpPr>
          <p:spPr bwMode="auto">
            <a:xfrm>
              <a:off x="3999277" y="4954580"/>
              <a:ext cx="39157" cy="39157"/>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7" name="Freeform 67"/>
            <p:cNvSpPr>
              <a:spLocks/>
            </p:cNvSpPr>
            <p:nvPr/>
          </p:nvSpPr>
          <p:spPr bwMode="auto">
            <a:xfrm>
              <a:off x="4412380" y="4651115"/>
              <a:ext cx="41115" cy="39157"/>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8" name="Freeform 68"/>
            <p:cNvSpPr>
              <a:spLocks/>
            </p:cNvSpPr>
            <p:nvPr/>
          </p:nvSpPr>
          <p:spPr bwMode="auto">
            <a:xfrm>
              <a:off x="5134821" y="4265422"/>
              <a:ext cx="39157" cy="39157"/>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9" name="Freeform 69"/>
            <p:cNvSpPr>
              <a:spLocks/>
            </p:cNvSpPr>
            <p:nvPr/>
          </p:nvSpPr>
          <p:spPr bwMode="auto">
            <a:xfrm>
              <a:off x="5027140" y="3544939"/>
              <a:ext cx="58735" cy="58735"/>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0" name="Freeform 70"/>
            <p:cNvSpPr>
              <a:spLocks/>
            </p:cNvSpPr>
            <p:nvPr/>
          </p:nvSpPr>
          <p:spPr bwMode="auto">
            <a:xfrm>
              <a:off x="4371265" y="3711355"/>
              <a:ext cx="41115" cy="39157"/>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1" name="Freeform 71"/>
            <p:cNvSpPr>
              <a:spLocks/>
            </p:cNvSpPr>
            <p:nvPr/>
          </p:nvSpPr>
          <p:spPr bwMode="auto">
            <a:xfrm>
              <a:off x="4404548" y="2603220"/>
              <a:ext cx="76356" cy="74398"/>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2" name="Freeform 72"/>
            <p:cNvSpPr>
              <a:spLocks/>
            </p:cNvSpPr>
            <p:nvPr/>
          </p:nvSpPr>
          <p:spPr bwMode="auto">
            <a:xfrm>
              <a:off x="4277289" y="4672651"/>
              <a:ext cx="41115" cy="41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3" name="Freeform 73"/>
            <p:cNvSpPr>
              <a:spLocks/>
            </p:cNvSpPr>
            <p:nvPr/>
          </p:nvSpPr>
          <p:spPr bwMode="auto">
            <a:xfrm>
              <a:off x="3611625" y="3819036"/>
              <a:ext cx="39157" cy="39157"/>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84" name="椭圆 83"/>
          <p:cNvSpPr/>
          <p:nvPr/>
        </p:nvSpPr>
        <p:spPr>
          <a:xfrm>
            <a:off x="5755225" y="2640839"/>
            <a:ext cx="241356" cy="241356"/>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5" name="Line 56"/>
          <p:cNvSpPr>
            <a:spLocks noChangeShapeType="1"/>
          </p:cNvSpPr>
          <p:nvPr/>
        </p:nvSpPr>
        <p:spPr bwMode="auto">
          <a:xfrm flipH="1">
            <a:off x="5875901" y="2761517"/>
            <a:ext cx="2809618" cy="0"/>
          </a:xfrm>
          <a:prstGeom prst="line">
            <a:avLst/>
          </a:prstGeom>
          <a:noFill/>
          <a:ln w="12700">
            <a:solidFill>
              <a:sysClr val="windowText" lastClr="000000"/>
            </a:solidFill>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ea typeface="微软雅黑" pitchFamily="34" charset="-122"/>
            </a:endParaRPr>
          </a:p>
        </p:txBody>
      </p:sp>
      <p:sp>
        <p:nvSpPr>
          <p:cNvPr id="86" name="TextBox 52"/>
          <p:cNvSpPr txBox="1">
            <a:spLocks noChangeArrowheads="1"/>
          </p:cNvSpPr>
          <p:nvPr/>
        </p:nvSpPr>
        <p:spPr bwMode="auto">
          <a:xfrm>
            <a:off x="6154067" y="2814274"/>
            <a:ext cx="2519363" cy="830997"/>
          </a:xfrm>
          <a:prstGeom prst="rect">
            <a:avLst/>
          </a:prstGeom>
          <a:noFill/>
          <a:ln w="9525">
            <a:noFill/>
            <a:miter lim="800000"/>
            <a:headEnd/>
            <a:tailEnd/>
          </a:ln>
        </p:spPr>
        <p:txBody>
          <a:bodyPr>
            <a:spAutoFit/>
          </a:bodyPr>
          <a:lstStyle/>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endParaRPr lang="en-US" altLang="zh-CN" sz="1200" baseline="0" dirty="0">
              <a:solidFill>
                <a:prstClr val="black">
                  <a:lumMod val="65000"/>
                  <a:lumOff val="35000"/>
                </a:prstClr>
              </a:solidFill>
              <a:ea typeface="微软雅黑" pitchFamily="34" charset="-122"/>
            </a:endParaRP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p:txBody>
      </p:sp>
      <p:sp>
        <p:nvSpPr>
          <p:cNvPr id="87" name="椭圆 86"/>
          <p:cNvSpPr/>
          <p:nvPr/>
        </p:nvSpPr>
        <p:spPr>
          <a:xfrm>
            <a:off x="3399459" y="2451648"/>
            <a:ext cx="230890" cy="230890"/>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C00000"/>
              </a:solidFill>
              <a:latin typeface="Arial"/>
              <a:ea typeface="宋体"/>
            </a:endParaRPr>
          </a:p>
        </p:txBody>
      </p:sp>
      <p:sp>
        <p:nvSpPr>
          <p:cNvPr id="88" name="Rectangle 55"/>
          <p:cNvSpPr>
            <a:spLocks noChangeArrowheads="1"/>
          </p:cNvSpPr>
          <p:nvPr/>
        </p:nvSpPr>
        <p:spPr bwMode="auto">
          <a:xfrm>
            <a:off x="629648" y="3166500"/>
            <a:ext cx="235106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1400" b="1" baseline="0" dirty="0">
                <a:solidFill>
                  <a:srgbClr val="C00000"/>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endParaRPr lang="en-US" altLang="zh-CN" sz="1200" baseline="0" dirty="0">
              <a:solidFill>
                <a:prstClr val="black">
                  <a:lumMod val="65000"/>
                  <a:lumOff val="35000"/>
                </a:prstClr>
              </a:solidFill>
              <a:ea typeface="微软雅黑" pitchFamily="34" charset="-122"/>
            </a:endParaRPr>
          </a:p>
          <a:p>
            <a:pPr algn="l"/>
            <a:r>
              <a:rPr lang="zh-CN" altLang="en-US" sz="1200" baseline="0" dirty="0">
                <a:solidFill>
                  <a:prstClr val="black">
                    <a:lumMod val="65000"/>
                    <a:lumOff val="35000"/>
                  </a:prstClr>
                </a:solidFill>
                <a:ea typeface="微软雅黑" pitchFamily="34" charset="-122"/>
              </a:rPr>
              <a:t>单击此处添加段落文字内容</a:t>
            </a:r>
          </a:p>
          <a:p>
            <a:pPr algn="l"/>
            <a:r>
              <a:rPr lang="zh-CN" altLang="en-US" sz="1200" baseline="0" dirty="0">
                <a:solidFill>
                  <a:prstClr val="black">
                    <a:lumMod val="65000"/>
                    <a:lumOff val="35000"/>
                  </a:prstClr>
                </a:solidFill>
                <a:ea typeface="微软雅黑" pitchFamily="34" charset="-122"/>
              </a:rPr>
              <a:t>单击此处添加段落文字内容</a:t>
            </a:r>
          </a:p>
          <a:p>
            <a:pPr algn="l"/>
            <a:endParaRPr lang="zh-CN" altLang="en-US" sz="1200" baseline="0" dirty="0">
              <a:solidFill>
                <a:prstClr val="black">
                  <a:lumMod val="65000"/>
                  <a:lumOff val="35000"/>
                </a:prstClr>
              </a:solidFill>
              <a:ea typeface="微软雅黑" pitchFamily="34" charset="-122"/>
            </a:endParaRPr>
          </a:p>
        </p:txBody>
      </p:sp>
      <p:grpSp>
        <p:nvGrpSpPr>
          <p:cNvPr id="89" name="组合 88"/>
          <p:cNvGrpSpPr/>
          <p:nvPr/>
        </p:nvGrpSpPr>
        <p:grpSpPr>
          <a:xfrm>
            <a:off x="733604" y="2557568"/>
            <a:ext cx="2771774" cy="485359"/>
            <a:chOff x="381000" y="3096770"/>
            <a:chExt cx="2771774" cy="485359"/>
          </a:xfrm>
        </p:grpSpPr>
        <p:sp>
          <p:nvSpPr>
            <p:cNvPr id="90" name="Line 54"/>
            <p:cNvSpPr>
              <a:spLocks noChangeShapeType="1"/>
            </p:cNvSpPr>
            <p:nvPr/>
          </p:nvSpPr>
          <p:spPr bwMode="auto">
            <a:xfrm flipV="1">
              <a:off x="2643186" y="3096770"/>
              <a:ext cx="509588" cy="483092"/>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sp>
          <p:nvSpPr>
            <p:cNvPr id="91" name="Line 54"/>
            <p:cNvSpPr>
              <a:spLocks noChangeShapeType="1"/>
            </p:cNvSpPr>
            <p:nvPr/>
          </p:nvSpPr>
          <p:spPr bwMode="auto">
            <a:xfrm>
              <a:off x="381000" y="3582129"/>
              <a:ext cx="2270125" cy="0"/>
            </a:xfrm>
            <a:prstGeom prst="line">
              <a:avLst/>
            </a:prstGeom>
            <a:noFill/>
            <a:ln w="12700">
              <a:solidFill>
                <a:srgbClr val="C00000"/>
              </a:solidFill>
              <a:round/>
              <a:headEnd/>
              <a:tailEnd type="none" w="med" len="med"/>
            </a:ln>
            <a:extLst>
              <a:ext uri="{909E8E84-426E-40DD-AFC4-6F175D3DCCD1}">
                <a14:hiddenFill xmlns:a14="http://schemas.microsoft.com/office/drawing/2010/main">
                  <a:noFill/>
                </a14:hiddenFill>
              </a:ext>
            </a:extLst>
          </p:spPr>
          <p:txBody>
            <a:bodyPr/>
            <a:lstStyle/>
            <a:p>
              <a:pPr algn="l">
                <a:defRPr/>
              </a:pPr>
              <a:endParaRPr lang="zh-CN" altLang="en-US" sz="1200" b="1" kern="0" baseline="0">
                <a:solidFill>
                  <a:srgbClr val="C00000"/>
                </a:solidFill>
                <a:ea typeface="微软雅黑" pitchFamily="34" charset="-122"/>
              </a:endParaRPr>
            </a:p>
          </p:txBody>
        </p:sp>
      </p:grpSp>
      <p:sp>
        <p:nvSpPr>
          <p:cNvPr id="92" name="Text Box 5"/>
          <p:cNvSpPr txBox="1">
            <a:spLocks noChangeArrowheads="1"/>
          </p:cNvSpPr>
          <p:nvPr/>
        </p:nvSpPr>
        <p:spPr bwMode="auto">
          <a:xfrm>
            <a:off x="6141612" y="2386911"/>
            <a:ext cx="2339102"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120000"/>
              </a:lnSpc>
            </a:pPr>
            <a:r>
              <a:rPr lang="zh-CN" altLang="en-US" sz="1400" b="1" baseline="0" dirty="0">
                <a:solidFill>
                  <a:prstClr val="black"/>
                </a:solidFill>
                <a:latin typeface="微软雅黑" pitchFamily="34" charset="-122"/>
                <a:ea typeface="微软雅黑" pitchFamily="34" charset="-122"/>
              </a:rPr>
              <a:t>单击此处添加段落文字内容</a:t>
            </a:r>
          </a:p>
        </p:txBody>
      </p:sp>
      <p:sp>
        <p:nvSpPr>
          <p:cNvPr id="93" name="矩形 92"/>
          <p:cNvSpPr/>
          <p:nvPr/>
        </p:nvSpPr>
        <p:spPr>
          <a:xfrm>
            <a:off x="5518871" y="4234288"/>
            <a:ext cx="1525863" cy="677108"/>
          </a:xfrm>
          <a:prstGeom prst="rect">
            <a:avLst/>
          </a:prstGeom>
        </p:spPr>
        <p:txBody>
          <a:bodyPr wrap="square">
            <a:spAutoFit/>
          </a:bodyPr>
          <a:lstStyle/>
          <a:p>
            <a:pPr algn="l" fontAlgn="auto">
              <a:spcBef>
                <a:spcPts val="0"/>
              </a:spcBef>
              <a:spcAft>
                <a:spcPts val="0"/>
              </a:spcAft>
              <a:defRPr/>
            </a:pPr>
            <a:r>
              <a:rPr lang="zh-CN" altLang="en-US" sz="1400" b="1" baseline="0" dirty="0">
                <a:solidFill>
                  <a:prstClr val="black">
                    <a:lumMod val="95000"/>
                    <a:lumOff val="5000"/>
                  </a:prstClr>
                </a:solidFill>
                <a:latin typeface="微软雅黑" pitchFamily="34" charset="-122"/>
                <a:ea typeface="微软雅黑" pitchFamily="34" charset="-122"/>
              </a:rPr>
              <a:t>    补充说明</a:t>
            </a:r>
            <a:endParaRPr lang="zh-CN" altLang="en-US" sz="1400" b="1" baseline="0" dirty="0">
              <a:solidFill>
                <a:prstClr val="black">
                  <a:lumMod val="95000"/>
                  <a:lumOff val="5000"/>
                </a:prstClr>
              </a:solidFill>
              <a:latin typeface="微软雅黑" pitchFamily="34" charset="-122"/>
              <a:ea typeface="微软雅黑" pitchFamily="34" charset="-122"/>
            </a:endParaRP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a:t>
            </a:r>
            <a:r>
              <a:rPr lang="zh-CN" altLang="en-US" sz="1200" baseline="0" dirty="0">
                <a:solidFill>
                  <a:prstClr val="black">
                    <a:lumMod val="95000"/>
                    <a:lumOff val="5000"/>
                  </a:prstClr>
                </a:solidFill>
                <a:latin typeface="微软雅黑" pitchFamily="34" charset="-122"/>
                <a:ea typeface="微软雅黑" pitchFamily="34" charset="-122"/>
              </a:rPr>
              <a:t>文字</a:t>
            </a:r>
            <a:endParaRPr lang="en-US" altLang="zh-CN" sz="1200" baseline="0" dirty="0">
              <a:solidFill>
                <a:prstClr val="black">
                  <a:lumMod val="95000"/>
                  <a:lumOff val="5000"/>
                </a:prstClr>
              </a:solidFill>
              <a:latin typeface="微软雅黑" pitchFamily="34" charset="-122"/>
              <a:ea typeface="微软雅黑" pitchFamily="34" charset="-122"/>
            </a:endParaRP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a:t>
            </a:r>
            <a:r>
              <a:rPr lang="zh-CN" altLang="en-US" sz="1200" baseline="0" dirty="0">
                <a:solidFill>
                  <a:prstClr val="black">
                    <a:lumMod val="95000"/>
                    <a:lumOff val="5000"/>
                  </a:prstClr>
                </a:solidFill>
                <a:latin typeface="微软雅黑" pitchFamily="34" charset="-122"/>
                <a:ea typeface="微软雅黑" pitchFamily="34" charset="-122"/>
              </a:rPr>
              <a:t>文字</a:t>
            </a:r>
            <a:endParaRPr lang="zh-CN" altLang="en-US" sz="1200" baseline="0" dirty="0">
              <a:solidFill>
                <a:prstClr val="black">
                  <a:lumMod val="95000"/>
                  <a:lumOff val="5000"/>
                </a:prstClr>
              </a:solidFill>
              <a:latin typeface="微软雅黑" pitchFamily="34" charset="-122"/>
              <a:ea typeface="微软雅黑" pitchFamily="34" charset="-122"/>
            </a:endParaRPr>
          </a:p>
        </p:txBody>
      </p:sp>
      <p:sp>
        <p:nvSpPr>
          <p:cNvPr id="94" name="矩形 93"/>
          <p:cNvSpPr/>
          <p:nvPr/>
        </p:nvSpPr>
        <p:spPr>
          <a:xfrm>
            <a:off x="7281788" y="4234288"/>
            <a:ext cx="1482006" cy="677108"/>
          </a:xfrm>
          <a:prstGeom prst="rect">
            <a:avLst/>
          </a:prstGeom>
        </p:spPr>
        <p:txBody>
          <a:bodyPr wrap="square">
            <a:spAutoFit/>
          </a:bodyPr>
          <a:lstStyle/>
          <a:p>
            <a:pPr algn="l" fontAlgn="auto">
              <a:spcBef>
                <a:spcPts val="0"/>
              </a:spcBef>
              <a:spcAft>
                <a:spcPts val="0"/>
              </a:spcAft>
              <a:defRPr/>
            </a:pPr>
            <a:r>
              <a:rPr lang="zh-CN" altLang="en-US" sz="1400" b="1" baseline="0" dirty="0">
                <a:solidFill>
                  <a:prstClr val="black">
                    <a:lumMod val="95000"/>
                    <a:lumOff val="5000"/>
                  </a:prstClr>
                </a:solidFill>
                <a:latin typeface="微软雅黑" pitchFamily="34" charset="-122"/>
                <a:ea typeface="微软雅黑" pitchFamily="34" charset="-122"/>
              </a:rPr>
              <a:t>    补充说明</a:t>
            </a: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在此录入文字</a:t>
            </a:r>
            <a:endParaRPr lang="en-US" altLang="zh-CN" sz="1200" baseline="0" dirty="0">
              <a:solidFill>
                <a:prstClr val="black">
                  <a:lumMod val="95000"/>
                  <a:lumOff val="5000"/>
                </a:prstClr>
              </a:solidFill>
              <a:latin typeface="微软雅黑" pitchFamily="34" charset="-122"/>
              <a:ea typeface="微软雅黑" pitchFamily="34" charset="-122"/>
            </a:endParaRPr>
          </a:p>
          <a:p>
            <a:pPr marL="285750" indent="-285750" algn="l">
              <a:spcBef>
                <a:spcPts val="0"/>
              </a:spcBef>
              <a:buFont typeface="Arial" pitchFamily="34" charset="0"/>
              <a:buChar char="•"/>
            </a:pPr>
            <a:r>
              <a:rPr lang="zh-CN" altLang="en-US" sz="1200" baseline="0" dirty="0">
                <a:solidFill>
                  <a:prstClr val="black">
                    <a:lumMod val="95000"/>
                    <a:lumOff val="5000"/>
                  </a:prstClr>
                </a:solidFill>
                <a:latin typeface="微软雅黑" pitchFamily="34" charset="-122"/>
                <a:ea typeface="微软雅黑" pitchFamily="34" charset="-122"/>
              </a:rPr>
              <a:t>在此</a:t>
            </a:r>
            <a:r>
              <a:rPr lang="zh-CN" altLang="en-US" sz="1200" baseline="0" dirty="0">
                <a:solidFill>
                  <a:prstClr val="black">
                    <a:lumMod val="95000"/>
                    <a:lumOff val="5000"/>
                  </a:prstClr>
                </a:solidFill>
                <a:latin typeface="微软雅黑" pitchFamily="34" charset="-122"/>
                <a:ea typeface="微软雅黑" pitchFamily="34" charset="-122"/>
              </a:rPr>
              <a:t>录入</a:t>
            </a:r>
            <a:r>
              <a:rPr lang="zh-CN" altLang="en-US" sz="1200" baseline="0" dirty="0">
                <a:solidFill>
                  <a:prstClr val="black">
                    <a:lumMod val="95000"/>
                    <a:lumOff val="5000"/>
                  </a:prstClr>
                </a:solidFill>
                <a:latin typeface="微软雅黑" pitchFamily="34" charset="-122"/>
                <a:ea typeface="微软雅黑" pitchFamily="34" charset="-122"/>
              </a:rPr>
              <a:t>文字</a:t>
            </a:r>
            <a:endParaRPr lang="zh-CN" altLang="en-US" sz="1200" baseline="0" dirty="0">
              <a:solidFill>
                <a:prstClr val="black">
                  <a:lumMod val="95000"/>
                  <a:lumOff val="5000"/>
                </a:prstClr>
              </a:solidFill>
              <a:latin typeface="微软雅黑" pitchFamily="34" charset="-122"/>
              <a:ea typeface="微软雅黑" pitchFamily="34" charset="-122"/>
            </a:endParaRPr>
          </a:p>
        </p:txBody>
      </p:sp>
      <p:sp>
        <p:nvSpPr>
          <p:cNvPr id="95" name="椭圆 94"/>
          <p:cNvSpPr/>
          <p:nvPr/>
        </p:nvSpPr>
        <p:spPr>
          <a:xfrm>
            <a:off x="7325651" y="4324715"/>
            <a:ext cx="147754" cy="147754"/>
          </a:xfrm>
          <a:prstGeom prst="ellipse">
            <a:avLst/>
          </a:prstGeom>
          <a:solidFill>
            <a:sysClr val="windowText" lastClr="000000">
              <a:lumMod val="65000"/>
              <a:lumOff val="35000"/>
            </a:sysClr>
          </a:solidFill>
          <a:ln w="15875" cap="flat" cmpd="sng" algn="ctr">
            <a:solidFill>
              <a:srgbClr val="FFFFFF"/>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椭圆 95"/>
          <p:cNvSpPr/>
          <p:nvPr/>
        </p:nvSpPr>
        <p:spPr>
          <a:xfrm>
            <a:off x="5574231" y="4319067"/>
            <a:ext cx="145572" cy="145572"/>
          </a:xfrm>
          <a:prstGeom prst="ellipse">
            <a:avLst/>
          </a:prstGeom>
          <a:solidFill>
            <a:srgbClr val="FF0000"/>
          </a:solidFill>
          <a:ln w="12700" cap="flat" cmpd="sng" algn="ctr">
            <a:solidFill>
              <a:srgbClr val="FFFFFF"/>
            </a:solidFill>
            <a:prstDash val="solid"/>
          </a:ln>
          <a:effectLst/>
        </p:spPr>
        <p:txBody>
          <a:bodyPr rtlCol="0" anchor="ctr"/>
          <a:lstStyle/>
          <a:p>
            <a:pPr>
              <a:defRPr/>
            </a:pPr>
            <a:endParaRPr lang="zh-CN" altLang="en-US" sz="1800" kern="0" baseline="0">
              <a:solidFill>
                <a:srgbClr val="FFFFFF"/>
              </a:solidFill>
              <a:latin typeface="Arial"/>
              <a:ea typeface="宋体"/>
            </a:endParaRP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750"/>
                                        <p:tgtEl>
                                          <p:spTgt spid="17"/>
                                        </p:tgtEl>
                                      </p:cBhvr>
                                    </p:animEffect>
                                  </p:childTnLst>
                                </p:cTn>
                              </p:par>
                            </p:childTnLst>
                          </p:cTn>
                        </p:par>
                        <p:par>
                          <p:cTn id="11" fill="hold">
                            <p:stCondLst>
                              <p:cond delay="750"/>
                            </p:stCondLst>
                            <p:childTnLst>
                              <p:par>
                                <p:cTn id="12" presetID="26" presetClass="emph" presetSubtype="0" repeatCount="3000" fill="hold" grpId="1" nodeType="afterEffect">
                                  <p:stCondLst>
                                    <p:cond delay="0"/>
                                  </p:stCondLst>
                                  <p:childTnLst>
                                    <p:animEffect transition="out" filter="fade">
                                      <p:cBhvr>
                                        <p:cTn id="13" dur="250" tmFilter="0, 0; .2, .5; .8, .5; 1, 0"/>
                                        <p:tgtEl>
                                          <p:spTgt spid="17"/>
                                        </p:tgtEl>
                                      </p:cBhvr>
                                    </p:animEffect>
                                    <p:animScale>
                                      <p:cBhvr>
                                        <p:cTn id="14" dur="125" autoRev="1" fill="hold"/>
                                        <p:tgtEl>
                                          <p:spTgt spid="17"/>
                                        </p:tgtEl>
                                      </p:cBhvr>
                                      <p:by x="105000" y="105000"/>
                                    </p:animScale>
                                  </p:childTnLst>
                                </p:cTn>
                              </p:par>
                            </p:childTnLst>
                          </p:cTn>
                        </p:par>
                        <p:par>
                          <p:cTn id="15" fill="hold">
                            <p:stCondLst>
                              <p:cond delay="1500"/>
                            </p:stCondLst>
                            <p:childTnLst>
                              <p:par>
                                <p:cTn id="16" presetID="23" presetClass="entr" presetSubtype="36" fill="hold" grpId="0" nodeType="afterEffect">
                                  <p:stCondLst>
                                    <p:cond delay="0"/>
                                  </p:stCondLst>
                                  <p:childTnLst>
                                    <p:set>
                                      <p:cBhvr>
                                        <p:cTn id="17" dur="1" fill="hold">
                                          <p:stCondLst>
                                            <p:cond delay="0"/>
                                          </p:stCondLst>
                                        </p:cTn>
                                        <p:tgtEl>
                                          <p:spTgt spid="84"/>
                                        </p:tgtEl>
                                        <p:attrNameLst>
                                          <p:attrName>style.visibility</p:attrName>
                                        </p:attrNameLst>
                                      </p:cBhvr>
                                      <p:to>
                                        <p:strVal val="visible"/>
                                      </p:to>
                                    </p:set>
                                    <p:anim calcmode="lin" valueType="num">
                                      <p:cBhvr>
                                        <p:cTn id="18" dur="500" fill="hold"/>
                                        <p:tgtEl>
                                          <p:spTgt spid="84"/>
                                        </p:tgtEl>
                                        <p:attrNameLst>
                                          <p:attrName>ppt_w</p:attrName>
                                        </p:attrNameLst>
                                      </p:cBhvr>
                                      <p:tavLst>
                                        <p:tav tm="0">
                                          <p:val>
                                            <p:strVal val="(6*min(max(#ppt_w*#ppt_h,.3),1)-7.4)/-.7*#ppt_w"/>
                                          </p:val>
                                        </p:tav>
                                        <p:tav tm="100000">
                                          <p:val>
                                            <p:strVal val="#ppt_w"/>
                                          </p:val>
                                        </p:tav>
                                      </p:tavLst>
                                    </p:anim>
                                    <p:anim calcmode="lin" valueType="num">
                                      <p:cBhvr>
                                        <p:cTn id="19" dur="500" fill="hold"/>
                                        <p:tgtEl>
                                          <p:spTgt spid="84"/>
                                        </p:tgtEl>
                                        <p:attrNameLst>
                                          <p:attrName>ppt_h</p:attrName>
                                        </p:attrNameLst>
                                      </p:cBhvr>
                                      <p:tavLst>
                                        <p:tav tm="0">
                                          <p:val>
                                            <p:strVal val="(6*min(max(#ppt_w*#ppt_h,.3),1)-7.4)/-.7*#ppt_h"/>
                                          </p:val>
                                        </p:tav>
                                        <p:tav tm="100000">
                                          <p:val>
                                            <p:strVal val="#ppt_h"/>
                                          </p:val>
                                        </p:tav>
                                      </p:tavLst>
                                    </p:anim>
                                    <p:anim calcmode="lin" valueType="num">
                                      <p:cBhvr>
                                        <p:cTn id="20" dur="500" fill="hold"/>
                                        <p:tgtEl>
                                          <p:spTgt spid="84"/>
                                        </p:tgtEl>
                                        <p:attrNameLst>
                                          <p:attrName>ppt_x</p:attrName>
                                        </p:attrNameLst>
                                      </p:cBhvr>
                                      <p:tavLst>
                                        <p:tav tm="0">
                                          <p:val>
                                            <p:fltVal val="0.5"/>
                                          </p:val>
                                        </p:tav>
                                        <p:tav tm="100000">
                                          <p:val>
                                            <p:strVal val="#ppt_x"/>
                                          </p:val>
                                        </p:tav>
                                      </p:tavLst>
                                    </p:anim>
                                    <p:anim calcmode="lin" valueType="num">
                                      <p:cBhvr>
                                        <p:cTn id="21" dur="500" fill="hold"/>
                                        <p:tgtEl>
                                          <p:spTgt spid="84"/>
                                        </p:tgtEl>
                                        <p:attrNameLst>
                                          <p:attrName>ppt_y</p:attrName>
                                        </p:attrNameLst>
                                      </p:cBhvr>
                                      <p:tavLst>
                                        <p:tav tm="0">
                                          <p:val>
                                            <p:strVal val="1+(6*min(max(#ppt_w*#ppt_h,.3),1)-7.4)/-.7*#ppt_h/2"/>
                                          </p:val>
                                        </p:tav>
                                        <p:tav tm="100000">
                                          <p:val>
                                            <p:strVal val="#ppt_y"/>
                                          </p:val>
                                        </p:tav>
                                      </p:tavLst>
                                    </p:anim>
                                  </p:childTnLst>
                                </p:cTn>
                              </p:par>
                              <p:par>
                                <p:cTn id="22" presetID="49" presetClass="entr" presetSubtype="0" decel="100000" fill="hold" grpId="0" nodeType="withEffect">
                                  <p:stCondLst>
                                    <p:cond delay="400"/>
                                  </p:stCondLst>
                                  <p:childTnLst>
                                    <p:set>
                                      <p:cBhvr>
                                        <p:cTn id="23" dur="1" fill="hold">
                                          <p:stCondLst>
                                            <p:cond delay="0"/>
                                          </p:stCondLst>
                                        </p:cTn>
                                        <p:tgtEl>
                                          <p:spTgt spid="85"/>
                                        </p:tgtEl>
                                        <p:attrNameLst>
                                          <p:attrName>style.visibility</p:attrName>
                                        </p:attrNameLst>
                                      </p:cBhvr>
                                      <p:to>
                                        <p:strVal val="visible"/>
                                      </p:to>
                                    </p:set>
                                    <p:anim calcmode="lin" valueType="num">
                                      <p:cBhvr>
                                        <p:cTn id="24" dur="500" fill="hold"/>
                                        <p:tgtEl>
                                          <p:spTgt spid="85"/>
                                        </p:tgtEl>
                                        <p:attrNameLst>
                                          <p:attrName>ppt_w</p:attrName>
                                        </p:attrNameLst>
                                      </p:cBhvr>
                                      <p:tavLst>
                                        <p:tav tm="0">
                                          <p:val>
                                            <p:fltVal val="0"/>
                                          </p:val>
                                        </p:tav>
                                        <p:tav tm="100000">
                                          <p:val>
                                            <p:strVal val="#ppt_w"/>
                                          </p:val>
                                        </p:tav>
                                      </p:tavLst>
                                    </p:anim>
                                    <p:anim calcmode="lin" valueType="num">
                                      <p:cBhvr>
                                        <p:cTn id="25" dur="500" fill="hold"/>
                                        <p:tgtEl>
                                          <p:spTgt spid="85"/>
                                        </p:tgtEl>
                                        <p:attrNameLst>
                                          <p:attrName>ppt_h</p:attrName>
                                        </p:attrNameLst>
                                      </p:cBhvr>
                                      <p:tavLst>
                                        <p:tav tm="0">
                                          <p:val>
                                            <p:fltVal val="0"/>
                                          </p:val>
                                        </p:tav>
                                        <p:tav tm="100000">
                                          <p:val>
                                            <p:strVal val="#ppt_h"/>
                                          </p:val>
                                        </p:tav>
                                      </p:tavLst>
                                    </p:anim>
                                    <p:anim calcmode="lin" valueType="num">
                                      <p:cBhvr>
                                        <p:cTn id="26" dur="500" fill="hold"/>
                                        <p:tgtEl>
                                          <p:spTgt spid="85"/>
                                        </p:tgtEl>
                                        <p:attrNameLst>
                                          <p:attrName>style.rotation</p:attrName>
                                        </p:attrNameLst>
                                      </p:cBhvr>
                                      <p:tavLst>
                                        <p:tav tm="0">
                                          <p:val>
                                            <p:fltVal val="360"/>
                                          </p:val>
                                        </p:tav>
                                        <p:tav tm="100000">
                                          <p:val>
                                            <p:fltVal val="0"/>
                                          </p:val>
                                        </p:tav>
                                      </p:tavLst>
                                    </p:anim>
                                    <p:animEffect transition="in" filter="fade">
                                      <p:cBhvr>
                                        <p:cTn id="27" dur="500"/>
                                        <p:tgtEl>
                                          <p:spTgt spid="85"/>
                                        </p:tgtEl>
                                      </p:cBhvr>
                                    </p:animEffect>
                                  </p:childTnLst>
                                </p:cTn>
                              </p:par>
                            </p:childTnLst>
                          </p:cTn>
                        </p:par>
                        <p:par>
                          <p:cTn id="28" fill="hold">
                            <p:stCondLst>
                              <p:cond delay="2400"/>
                            </p:stCondLst>
                            <p:childTnLst>
                              <p:par>
                                <p:cTn id="29" presetID="12" presetClass="entr" presetSubtype="8" fill="hold" grpId="0" nodeType="after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additive="base">
                                        <p:cTn id="31" dur="500"/>
                                        <p:tgtEl>
                                          <p:spTgt spid="92"/>
                                        </p:tgtEl>
                                        <p:attrNameLst>
                                          <p:attrName>ppt_x</p:attrName>
                                        </p:attrNameLst>
                                      </p:cBhvr>
                                      <p:tavLst>
                                        <p:tav tm="0">
                                          <p:val>
                                            <p:strVal val="#ppt_x-#ppt_w*1.125000"/>
                                          </p:val>
                                        </p:tav>
                                        <p:tav tm="100000">
                                          <p:val>
                                            <p:strVal val="#ppt_x"/>
                                          </p:val>
                                        </p:tav>
                                      </p:tavLst>
                                    </p:anim>
                                    <p:animEffect transition="in" filter="wipe(right)">
                                      <p:cBhvr>
                                        <p:cTn id="32" dur="500"/>
                                        <p:tgtEl>
                                          <p:spTgt spid="92"/>
                                        </p:tgtEl>
                                      </p:cBhvr>
                                    </p:animEffect>
                                  </p:childTnLst>
                                </p:cTn>
                              </p:par>
                              <p:par>
                                <p:cTn id="33" presetID="12" presetClass="entr" presetSubtype="2"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p:tgtEl>
                                          <p:spTgt spid="86"/>
                                        </p:tgtEl>
                                        <p:attrNameLst>
                                          <p:attrName>ppt_x</p:attrName>
                                        </p:attrNameLst>
                                      </p:cBhvr>
                                      <p:tavLst>
                                        <p:tav tm="0">
                                          <p:val>
                                            <p:strVal val="#ppt_x+#ppt_w*1.125000"/>
                                          </p:val>
                                        </p:tav>
                                        <p:tav tm="100000">
                                          <p:val>
                                            <p:strVal val="#ppt_x"/>
                                          </p:val>
                                        </p:tav>
                                      </p:tavLst>
                                    </p:anim>
                                    <p:animEffect transition="in" filter="wipe(left)">
                                      <p:cBhvr>
                                        <p:cTn id="36" dur="500"/>
                                        <p:tgtEl>
                                          <p:spTgt spid="86"/>
                                        </p:tgtEl>
                                      </p:cBhvr>
                                    </p:animEffect>
                                  </p:childTnLst>
                                </p:cTn>
                              </p:par>
                            </p:childTnLst>
                          </p:cTn>
                        </p:par>
                        <p:par>
                          <p:cTn id="37" fill="hold">
                            <p:stCondLst>
                              <p:cond delay="2900"/>
                            </p:stCondLst>
                            <p:childTnLst>
                              <p:par>
                                <p:cTn id="38" presetID="23" presetClass="entr" presetSubtype="36"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strVal val="(6*min(max(#ppt_w*#ppt_h,.3),1)-7.4)/-.7*#ppt_w"/>
                                          </p:val>
                                        </p:tav>
                                        <p:tav tm="100000">
                                          <p:val>
                                            <p:strVal val="#ppt_w"/>
                                          </p:val>
                                        </p:tav>
                                      </p:tavLst>
                                    </p:anim>
                                    <p:anim calcmode="lin" valueType="num">
                                      <p:cBhvr>
                                        <p:cTn id="41" dur="500" fill="hold"/>
                                        <p:tgtEl>
                                          <p:spTgt spid="87"/>
                                        </p:tgtEl>
                                        <p:attrNameLst>
                                          <p:attrName>ppt_h</p:attrName>
                                        </p:attrNameLst>
                                      </p:cBhvr>
                                      <p:tavLst>
                                        <p:tav tm="0">
                                          <p:val>
                                            <p:strVal val="(6*min(max(#ppt_w*#ppt_h,.3),1)-7.4)/-.7*#ppt_h"/>
                                          </p:val>
                                        </p:tav>
                                        <p:tav tm="100000">
                                          <p:val>
                                            <p:strVal val="#ppt_h"/>
                                          </p:val>
                                        </p:tav>
                                      </p:tavLst>
                                    </p:anim>
                                    <p:anim calcmode="lin" valueType="num">
                                      <p:cBhvr>
                                        <p:cTn id="42" dur="500" fill="hold"/>
                                        <p:tgtEl>
                                          <p:spTgt spid="87"/>
                                        </p:tgtEl>
                                        <p:attrNameLst>
                                          <p:attrName>ppt_x</p:attrName>
                                        </p:attrNameLst>
                                      </p:cBhvr>
                                      <p:tavLst>
                                        <p:tav tm="0">
                                          <p:val>
                                            <p:fltVal val="0.5"/>
                                          </p:val>
                                        </p:tav>
                                        <p:tav tm="100000">
                                          <p:val>
                                            <p:strVal val="#ppt_x"/>
                                          </p:val>
                                        </p:tav>
                                      </p:tavLst>
                                    </p:anim>
                                    <p:anim calcmode="lin" valueType="num">
                                      <p:cBhvr>
                                        <p:cTn id="43" dur="500" fill="hold"/>
                                        <p:tgtEl>
                                          <p:spTgt spid="87"/>
                                        </p:tgtEl>
                                        <p:attrNameLst>
                                          <p:attrName>ppt_y</p:attrName>
                                        </p:attrNameLst>
                                      </p:cBhvr>
                                      <p:tavLst>
                                        <p:tav tm="0">
                                          <p:val>
                                            <p:strVal val="1+(6*min(max(#ppt_w*#ppt_h,.3),1)-7.4)/-.7*#ppt_h/2"/>
                                          </p:val>
                                        </p:tav>
                                        <p:tav tm="100000">
                                          <p:val>
                                            <p:strVal val="#ppt_y"/>
                                          </p:val>
                                        </p:tav>
                                      </p:tavLst>
                                    </p:anim>
                                  </p:childTnLst>
                                </p:cTn>
                              </p:par>
                            </p:childTnLst>
                          </p:cTn>
                        </p:par>
                        <p:par>
                          <p:cTn id="44" fill="hold">
                            <p:stCondLst>
                              <p:cond delay="3400"/>
                            </p:stCondLst>
                            <p:childTnLst>
                              <p:par>
                                <p:cTn id="45" presetID="22" presetClass="entr" presetSubtype="2"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wipe(right)">
                                      <p:cBhvr>
                                        <p:cTn id="47" dur="500"/>
                                        <p:tgtEl>
                                          <p:spTgt spid="89"/>
                                        </p:tgtEl>
                                      </p:cBhvr>
                                    </p:animEffect>
                                  </p:childTnLst>
                                </p:cTn>
                              </p:par>
                              <p:par>
                                <p:cTn id="48" presetID="2" presetClass="entr" presetSubtype="8" fill="hold" grpId="0" nodeType="withEffect">
                                  <p:stCondLst>
                                    <p:cond delay="0"/>
                                  </p:stCondLst>
                                  <p:childTnLst>
                                    <p:set>
                                      <p:cBhvr>
                                        <p:cTn id="49" dur="1" fill="hold">
                                          <p:stCondLst>
                                            <p:cond delay="0"/>
                                          </p:stCondLst>
                                        </p:cTn>
                                        <p:tgtEl>
                                          <p:spTgt spid="88"/>
                                        </p:tgtEl>
                                        <p:attrNameLst>
                                          <p:attrName>style.visibility</p:attrName>
                                        </p:attrNameLst>
                                      </p:cBhvr>
                                      <p:to>
                                        <p:strVal val="visible"/>
                                      </p:to>
                                    </p:set>
                                    <p:anim calcmode="lin" valueType="num">
                                      <p:cBhvr additive="base">
                                        <p:cTn id="50" dur="500" fill="hold"/>
                                        <p:tgtEl>
                                          <p:spTgt spid="88"/>
                                        </p:tgtEl>
                                        <p:attrNameLst>
                                          <p:attrName>ppt_x</p:attrName>
                                        </p:attrNameLst>
                                      </p:cBhvr>
                                      <p:tavLst>
                                        <p:tav tm="0">
                                          <p:val>
                                            <p:strVal val="0-#ppt_w/2"/>
                                          </p:val>
                                        </p:tav>
                                        <p:tav tm="100000">
                                          <p:val>
                                            <p:strVal val="#ppt_x"/>
                                          </p:val>
                                        </p:tav>
                                      </p:tavLst>
                                    </p:anim>
                                    <p:anim calcmode="lin" valueType="num">
                                      <p:cBhvr additive="base">
                                        <p:cTn id="51" dur="500" fill="hold"/>
                                        <p:tgtEl>
                                          <p:spTgt spid="88"/>
                                        </p:tgtEl>
                                        <p:attrNameLst>
                                          <p:attrName>ppt_y</p:attrName>
                                        </p:attrNameLst>
                                      </p:cBhvr>
                                      <p:tavLst>
                                        <p:tav tm="0">
                                          <p:val>
                                            <p:strVal val="#ppt_y"/>
                                          </p:val>
                                        </p:tav>
                                        <p:tav tm="100000">
                                          <p:val>
                                            <p:strVal val="#ppt_y"/>
                                          </p:val>
                                        </p:tav>
                                      </p:tavLst>
                                    </p:anim>
                                  </p:childTnLst>
                                </p:cTn>
                              </p:par>
                            </p:childTnLst>
                          </p:cTn>
                        </p:par>
                        <p:par>
                          <p:cTn id="52" fill="hold">
                            <p:stCondLst>
                              <p:cond delay="3900"/>
                            </p:stCondLst>
                            <p:childTnLst>
                              <p:par>
                                <p:cTn id="53" presetID="23" presetClass="entr" presetSubtype="36" fill="hold" grpId="0" nodeType="after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p:cTn id="55" dur="500" fill="hold"/>
                                        <p:tgtEl>
                                          <p:spTgt spid="95"/>
                                        </p:tgtEl>
                                        <p:attrNameLst>
                                          <p:attrName>ppt_w</p:attrName>
                                        </p:attrNameLst>
                                      </p:cBhvr>
                                      <p:tavLst>
                                        <p:tav tm="0">
                                          <p:val>
                                            <p:strVal val="(6*min(max(#ppt_w*#ppt_h,.3),1)-7.4)/-.7*#ppt_w"/>
                                          </p:val>
                                        </p:tav>
                                        <p:tav tm="100000">
                                          <p:val>
                                            <p:strVal val="#ppt_w"/>
                                          </p:val>
                                        </p:tav>
                                      </p:tavLst>
                                    </p:anim>
                                    <p:anim calcmode="lin" valueType="num">
                                      <p:cBhvr>
                                        <p:cTn id="56" dur="500" fill="hold"/>
                                        <p:tgtEl>
                                          <p:spTgt spid="95"/>
                                        </p:tgtEl>
                                        <p:attrNameLst>
                                          <p:attrName>ppt_h</p:attrName>
                                        </p:attrNameLst>
                                      </p:cBhvr>
                                      <p:tavLst>
                                        <p:tav tm="0">
                                          <p:val>
                                            <p:strVal val="(6*min(max(#ppt_w*#ppt_h,.3),1)-7.4)/-.7*#ppt_h"/>
                                          </p:val>
                                        </p:tav>
                                        <p:tav tm="100000">
                                          <p:val>
                                            <p:strVal val="#ppt_h"/>
                                          </p:val>
                                        </p:tav>
                                      </p:tavLst>
                                    </p:anim>
                                    <p:anim calcmode="lin" valueType="num">
                                      <p:cBhvr>
                                        <p:cTn id="57" dur="500" fill="hold"/>
                                        <p:tgtEl>
                                          <p:spTgt spid="95"/>
                                        </p:tgtEl>
                                        <p:attrNameLst>
                                          <p:attrName>ppt_x</p:attrName>
                                        </p:attrNameLst>
                                      </p:cBhvr>
                                      <p:tavLst>
                                        <p:tav tm="0">
                                          <p:val>
                                            <p:fltVal val="0.5"/>
                                          </p:val>
                                        </p:tav>
                                        <p:tav tm="100000">
                                          <p:val>
                                            <p:strVal val="#ppt_x"/>
                                          </p:val>
                                        </p:tav>
                                      </p:tavLst>
                                    </p:anim>
                                    <p:anim calcmode="lin" valueType="num">
                                      <p:cBhvr>
                                        <p:cTn id="58" dur="50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4400"/>
                            </p:stCondLst>
                            <p:childTnLst>
                              <p:par>
                                <p:cTn id="60" presetID="23" presetClass="entr" presetSubtype="36" fill="hold" grpId="0" nodeType="afterEffect">
                                  <p:stCondLst>
                                    <p:cond delay="0"/>
                                  </p:stCondLst>
                                  <p:childTnLst>
                                    <p:set>
                                      <p:cBhvr>
                                        <p:cTn id="61" dur="1" fill="hold">
                                          <p:stCondLst>
                                            <p:cond delay="0"/>
                                          </p:stCondLst>
                                        </p:cTn>
                                        <p:tgtEl>
                                          <p:spTgt spid="96"/>
                                        </p:tgtEl>
                                        <p:attrNameLst>
                                          <p:attrName>style.visibility</p:attrName>
                                        </p:attrNameLst>
                                      </p:cBhvr>
                                      <p:to>
                                        <p:strVal val="visible"/>
                                      </p:to>
                                    </p:set>
                                    <p:anim calcmode="lin" valueType="num">
                                      <p:cBhvr>
                                        <p:cTn id="62" dur="500" fill="hold"/>
                                        <p:tgtEl>
                                          <p:spTgt spid="96"/>
                                        </p:tgtEl>
                                        <p:attrNameLst>
                                          <p:attrName>ppt_w</p:attrName>
                                        </p:attrNameLst>
                                      </p:cBhvr>
                                      <p:tavLst>
                                        <p:tav tm="0">
                                          <p:val>
                                            <p:strVal val="(6*min(max(#ppt_w*#ppt_h,.3),1)-7.4)/-.7*#ppt_w"/>
                                          </p:val>
                                        </p:tav>
                                        <p:tav tm="100000">
                                          <p:val>
                                            <p:strVal val="#ppt_w"/>
                                          </p:val>
                                        </p:tav>
                                      </p:tavLst>
                                    </p:anim>
                                    <p:anim calcmode="lin" valueType="num">
                                      <p:cBhvr>
                                        <p:cTn id="63" dur="500" fill="hold"/>
                                        <p:tgtEl>
                                          <p:spTgt spid="96"/>
                                        </p:tgtEl>
                                        <p:attrNameLst>
                                          <p:attrName>ppt_h</p:attrName>
                                        </p:attrNameLst>
                                      </p:cBhvr>
                                      <p:tavLst>
                                        <p:tav tm="0">
                                          <p:val>
                                            <p:strVal val="(6*min(max(#ppt_w*#ppt_h,.3),1)-7.4)/-.7*#ppt_h"/>
                                          </p:val>
                                        </p:tav>
                                        <p:tav tm="100000">
                                          <p:val>
                                            <p:strVal val="#ppt_h"/>
                                          </p:val>
                                        </p:tav>
                                      </p:tavLst>
                                    </p:anim>
                                    <p:anim calcmode="lin" valueType="num">
                                      <p:cBhvr>
                                        <p:cTn id="64" dur="500" fill="hold"/>
                                        <p:tgtEl>
                                          <p:spTgt spid="96"/>
                                        </p:tgtEl>
                                        <p:attrNameLst>
                                          <p:attrName>ppt_x</p:attrName>
                                        </p:attrNameLst>
                                      </p:cBhvr>
                                      <p:tavLst>
                                        <p:tav tm="0">
                                          <p:val>
                                            <p:fltVal val="0.5"/>
                                          </p:val>
                                        </p:tav>
                                        <p:tav tm="100000">
                                          <p:val>
                                            <p:strVal val="#ppt_x"/>
                                          </p:val>
                                        </p:tav>
                                      </p:tavLst>
                                    </p:anim>
                                    <p:anim calcmode="lin" valueType="num">
                                      <p:cBhvr>
                                        <p:cTn id="65" dur="500" fill="hold"/>
                                        <p:tgtEl>
                                          <p:spTgt spid="96"/>
                                        </p:tgtEl>
                                        <p:attrNameLst>
                                          <p:attrName>ppt_y</p:attrName>
                                        </p:attrNameLst>
                                      </p:cBhvr>
                                      <p:tavLst>
                                        <p:tav tm="0">
                                          <p:val>
                                            <p:strVal val="1+(6*min(max(#ppt_w*#ppt_h,.3),1)-7.4)/-.7*#ppt_h/2"/>
                                          </p:val>
                                        </p:tav>
                                        <p:tav tm="100000">
                                          <p:val>
                                            <p:strVal val="#ppt_y"/>
                                          </p:val>
                                        </p:tav>
                                      </p:tavLst>
                                    </p:anim>
                                  </p:childTnLst>
                                </p:cTn>
                              </p:par>
                            </p:childTnLst>
                          </p:cTn>
                        </p:par>
                        <p:par>
                          <p:cTn id="66" fill="hold">
                            <p:stCondLst>
                              <p:cond delay="4900"/>
                            </p:stCondLst>
                            <p:childTnLst>
                              <p:par>
                                <p:cTn id="67" presetID="2" presetClass="entr" presetSubtype="4" fill="hold" grpId="0" nodeType="afterEffect">
                                  <p:stCondLst>
                                    <p:cond delay="0"/>
                                  </p:stCondLst>
                                  <p:childTnLst>
                                    <p:set>
                                      <p:cBhvr>
                                        <p:cTn id="68" dur="1" fill="hold">
                                          <p:stCondLst>
                                            <p:cond delay="0"/>
                                          </p:stCondLst>
                                        </p:cTn>
                                        <p:tgtEl>
                                          <p:spTgt spid="93"/>
                                        </p:tgtEl>
                                        <p:attrNameLst>
                                          <p:attrName>style.visibility</p:attrName>
                                        </p:attrNameLst>
                                      </p:cBhvr>
                                      <p:to>
                                        <p:strVal val="visible"/>
                                      </p:to>
                                    </p:set>
                                    <p:anim calcmode="lin" valueType="num">
                                      <p:cBhvr additive="base">
                                        <p:cTn id="69" dur="250" fill="hold"/>
                                        <p:tgtEl>
                                          <p:spTgt spid="93"/>
                                        </p:tgtEl>
                                        <p:attrNameLst>
                                          <p:attrName>ppt_x</p:attrName>
                                        </p:attrNameLst>
                                      </p:cBhvr>
                                      <p:tavLst>
                                        <p:tav tm="0">
                                          <p:val>
                                            <p:strVal val="#ppt_x"/>
                                          </p:val>
                                        </p:tav>
                                        <p:tav tm="100000">
                                          <p:val>
                                            <p:strVal val="#ppt_x"/>
                                          </p:val>
                                        </p:tav>
                                      </p:tavLst>
                                    </p:anim>
                                    <p:anim calcmode="lin" valueType="num">
                                      <p:cBhvr additive="base">
                                        <p:cTn id="70" dur="250" fill="hold"/>
                                        <p:tgtEl>
                                          <p:spTgt spid="9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additive="base">
                                        <p:cTn id="73" dur="250" fill="hold"/>
                                        <p:tgtEl>
                                          <p:spTgt spid="94"/>
                                        </p:tgtEl>
                                        <p:attrNameLst>
                                          <p:attrName>ppt_x</p:attrName>
                                        </p:attrNameLst>
                                      </p:cBhvr>
                                      <p:tavLst>
                                        <p:tav tm="0">
                                          <p:val>
                                            <p:strVal val="#ppt_x"/>
                                          </p:val>
                                        </p:tav>
                                        <p:tav tm="100000">
                                          <p:val>
                                            <p:strVal val="#ppt_x"/>
                                          </p:val>
                                        </p:tav>
                                      </p:tavLst>
                                    </p:anim>
                                    <p:anim calcmode="lin" valueType="num">
                                      <p:cBhvr additive="base">
                                        <p:cTn id="74" dur="25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84" grpId="0" animBg="1"/>
      <p:bldP spid="85" grpId="0" animBg="1"/>
      <p:bldP spid="86" grpId="0"/>
      <p:bldP spid="87" grpId="0" animBg="1"/>
      <p:bldP spid="88" grpId="0"/>
      <p:bldP spid="92" grpId="0"/>
      <p:bldP spid="93" grpId="0"/>
      <p:bldP spid="94" grpId="0"/>
      <p:bldP spid="95" grpId="0" animBg="1"/>
      <p:bldP spid="9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439194" y="2587625"/>
            <a:ext cx="687388" cy="74295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4" name="Line 50"/>
          <p:cNvSpPr>
            <a:spLocks noChangeShapeType="1"/>
          </p:cNvSpPr>
          <p:nvPr/>
        </p:nvSpPr>
        <p:spPr bwMode="auto">
          <a:xfrm flipH="1">
            <a:off x="3850482" y="2803525"/>
            <a:ext cx="914400" cy="422275"/>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5" name="Line 51"/>
          <p:cNvSpPr>
            <a:spLocks noChangeShapeType="1"/>
          </p:cNvSpPr>
          <p:nvPr/>
        </p:nvSpPr>
        <p:spPr bwMode="auto">
          <a:xfrm flipH="1">
            <a:off x="5755482" y="1831975"/>
            <a:ext cx="1219200" cy="57150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8" name="Text Box 54"/>
          <p:cNvSpPr txBox="1">
            <a:spLocks noChangeArrowheads="1"/>
          </p:cNvSpPr>
          <p:nvPr/>
        </p:nvSpPr>
        <p:spPr bwMode="auto">
          <a:xfrm>
            <a:off x="991394" y="27479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199" name="Text Box 55"/>
          <p:cNvSpPr txBox="1">
            <a:spLocks noChangeArrowheads="1"/>
          </p:cNvSpPr>
          <p:nvPr/>
        </p:nvSpPr>
        <p:spPr bwMode="auto">
          <a:xfrm>
            <a:off x="2631282" y="4119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0" name="Text Box 56"/>
          <p:cNvSpPr txBox="1">
            <a:spLocks noChangeArrowheads="1"/>
          </p:cNvSpPr>
          <p:nvPr/>
        </p:nvSpPr>
        <p:spPr bwMode="auto">
          <a:xfrm>
            <a:off x="4536282" y="3203575"/>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1" name="Text Box 57"/>
          <p:cNvSpPr txBox="1">
            <a:spLocks noChangeArrowheads="1"/>
          </p:cNvSpPr>
          <p:nvPr/>
        </p:nvSpPr>
        <p:spPr bwMode="auto">
          <a:xfrm>
            <a:off x="6555582" y="2214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dirty="0">
                <a:solidFill>
                  <a:srgbClr val="000000"/>
                </a:solidFill>
                <a:ea typeface="宋体" pitchFamily="2" charset="-122"/>
              </a:rPr>
              <a:t>点击输入文字点击输入文字点击输入文字点击输入文字</a:t>
            </a:r>
          </a:p>
        </p:txBody>
      </p:sp>
      <p:pic>
        <p:nvPicPr>
          <p:cNvPr id="262190" name="Picture 46"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296194" y="1196975"/>
            <a:ext cx="1792288"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2478882" y="26130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421982" y="1673225"/>
            <a:ext cx="17907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478588" y="6826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1829594" y="1862138"/>
            <a:ext cx="915988"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smtClean="0">
                <a:solidFill>
                  <a:srgbClr val="FFFFFF"/>
                </a:solidFill>
                <a:ea typeface="宋体" pitchFamily="2" charset="-122"/>
              </a:rPr>
              <a:t>2012</a:t>
            </a:r>
            <a:endParaRPr lang="en-US" altLang="zh-CN" sz="1800" baseline="0" dirty="0">
              <a:solidFill>
                <a:srgbClr val="FFFFFF"/>
              </a:solidFill>
              <a:ea typeface="宋体" pitchFamily="2" charset="-122"/>
            </a:endParaRPr>
          </a:p>
        </p:txBody>
      </p:sp>
      <p:sp>
        <p:nvSpPr>
          <p:cNvPr id="262203" name="Text Box 59"/>
          <p:cNvSpPr txBox="1">
            <a:spLocks noChangeArrowheads="1"/>
          </p:cNvSpPr>
          <p:nvPr/>
        </p:nvSpPr>
        <p:spPr bwMode="auto">
          <a:xfrm>
            <a:off x="3012282" y="3349625"/>
            <a:ext cx="9144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smtClean="0">
                <a:solidFill>
                  <a:srgbClr val="FFFFFF"/>
                </a:solidFill>
                <a:ea typeface="宋体" pitchFamily="2" charset="-122"/>
              </a:rPr>
              <a:t>2013</a:t>
            </a:r>
            <a:endParaRPr lang="en-US" altLang="zh-CN" sz="1800" baseline="0" dirty="0">
              <a:solidFill>
                <a:srgbClr val="FFFFFF"/>
              </a:solidFill>
              <a:ea typeface="宋体" pitchFamily="2" charset="-122"/>
            </a:endParaRPr>
          </a:p>
        </p:txBody>
      </p:sp>
      <p:sp>
        <p:nvSpPr>
          <p:cNvPr id="262204" name="Text Box 60"/>
          <p:cNvSpPr txBox="1">
            <a:spLocks noChangeArrowheads="1"/>
          </p:cNvSpPr>
          <p:nvPr/>
        </p:nvSpPr>
        <p:spPr bwMode="auto">
          <a:xfrm>
            <a:off x="4917282" y="2373313"/>
            <a:ext cx="9144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smtClean="0">
                <a:solidFill>
                  <a:srgbClr val="FFFFFF"/>
                </a:solidFill>
                <a:ea typeface="宋体" pitchFamily="2" charset="-122"/>
              </a:rPr>
              <a:t>2014</a:t>
            </a:r>
            <a:endParaRPr lang="en-US" altLang="zh-CN" sz="1800" baseline="0" dirty="0">
              <a:solidFill>
                <a:srgbClr val="FFFFFF"/>
              </a:solidFill>
              <a:ea typeface="宋体" pitchFamily="2" charset="-122"/>
            </a:endParaRPr>
          </a:p>
        </p:txBody>
      </p:sp>
      <p:sp>
        <p:nvSpPr>
          <p:cNvPr id="262205" name="Text Box 61"/>
          <p:cNvSpPr txBox="1">
            <a:spLocks noChangeArrowheads="1"/>
          </p:cNvSpPr>
          <p:nvPr/>
        </p:nvSpPr>
        <p:spPr bwMode="auto">
          <a:xfrm>
            <a:off x="6936582" y="1277144"/>
            <a:ext cx="914400" cy="45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2400" b="1" baseline="0" dirty="0" smtClean="0">
                <a:solidFill>
                  <a:srgbClr val="FF5050"/>
                </a:solidFill>
                <a:ea typeface="宋体" pitchFamily="2" charset="-122"/>
              </a:rPr>
              <a:t>2015</a:t>
            </a:r>
            <a:endParaRPr lang="en-US" altLang="zh-CN" sz="2400" b="1" baseline="0" dirty="0">
              <a:solidFill>
                <a:srgbClr val="FF5050"/>
              </a:solidFill>
              <a:ea typeface="宋体" pitchFamily="2"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0194" y="1275557"/>
            <a:ext cx="3771900" cy="3341687"/>
          </a:xfrm>
          <a:prstGeom prst="rect">
            <a:avLst/>
          </a:prstGeom>
          <a:noFill/>
          <a:extLst>
            <a:ext uri="{909E8E84-426E-40DD-AFC4-6F175D3DCCD1}">
              <a14:hiddenFill xmlns:a14="http://schemas.microsoft.com/office/drawing/2010/main">
                <a:solidFill>
                  <a:srgbClr val="FFFFFF"/>
                </a:solidFill>
              </a14:hiddenFill>
            </a:ext>
          </a:extLst>
        </p:spPr>
      </p:pic>
      <p:pic>
        <p:nvPicPr>
          <p:cNvPr id="282636" name="Picture 12" descr="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1656" y="1805782"/>
            <a:ext cx="3309938" cy="2311400"/>
          </a:xfrm>
          <a:prstGeom prst="rect">
            <a:avLst/>
          </a:prstGeom>
          <a:noFill/>
          <a:extLst>
            <a:ext uri="{909E8E84-426E-40DD-AFC4-6F175D3DCCD1}">
              <a14:hiddenFill xmlns:a14="http://schemas.microsoft.com/office/drawing/2010/main">
                <a:solidFill>
                  <a:srgbClr val="FFFFFF"/>
                </a:solidFill>
              </a14:hiddenFill>
            </a:ext>
          </a:extLst>
        </p:spPr>
      </p:pic>
      <p:sp>
        <p:nvSpPr>
          <p:cNvPr id="282640" name="Text Box 16"/>
          <p:cNvSpPr txBox="1">
            <a:spLocks noChangeArrowheads="1"/>
          </p:cNvSpPr>
          <p:nvPr/>
        </p:nvSpPr>
        <p:spPr bwMode="auto">
          <a:xfrm>
            <a:off x="3848894" y="2747169"/>
            <a:ext cx="19050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3781" y="743744"/>
            <a:ext cx="2054225" cy="1839913"/>
          </a:xfrm>
          <a:prstGeom prst="rect">
            <a:avLst/>
          </a:prstGeom>
          <a:noFill/>
          <a:extLst>
            <a:ext uri="{909E8E84-426E-40DD-AFC4-6F175D3DCCD1}">
              <a14:hiddenFill xmlns:a14="http://schemas.microsoft.com/office/drawing/2010/main">
                <a:solidFill>
                  <a:srgbClr val="FFFFFF"/>
                </a:solidFill>
              </a14:hiddenFill>
            </a:ext>
          </a:extLst>
        </p:spPr>
      </p:pic>
      <p:pic>
        <p:nvPicPr>
          <p:cNvPr id="282629" name="Picture 5"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5794" y="2802732"/>
            <a:ext cx="2057400" cy="1838325"/>
          </a:xfrm>
          <a:prstGeom prst="rect">
            <a:avLst/>
          </a:prstGeom>
          <a:noFill/>
          <a:extLst>
            <a:ext uri="{909E8E84-426E-40DD-AFC4-6F175D3DCCD1}">
              <a14:hiddenFill xmlns:a14="http://schemas.microsoft.com/office/drawing/2010/main">
                <a:solidFill>
                  <a:srgbClr val="FFFFFF"/>
                </a:solidFill>
              </a14:hiddenFill>
            </a:ext>
          </a:extLst>
        </p:spPr>
      </p:pic>
      <p:pic>
        <p:nvPicPr>
          <p:cNvPr id="282630" name="Picture 6"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2394" y="2740819"/>
            <a:ext cx="2057400" cy="1838325"/>
          </a:xfrm>
          <a:prstGeom prst="rect">
            <a:avLst/>
          </a:prstGeom>
          <a:noFill/>
          <a:extLst>
            <a:ext uri="{909E8E84-426E-40DD-AFC4-6F175D3DCCD1}">
              <a14:hiddenFill xmlns:a14="http://schemas.microsoft.com/office/drawing/2010/main">
                <a:solidFill>
                  <a:srgbClr val="FFFFFF"/>
                </a:solidFill>
              </a14:hiddenFill>
            </a:ext>
          </a:extLst>
        </p:spPr>
      </p:pic>
      <p:sp>
        <p:nvSpPr>
          <p:cNvPr id="282637" name="Text Box 13"/>
          <p:cNvSpPr txBox="1">
            <a:spLocks noChangeArrowheads="1"/>
          </p:cNvSpPr>
          <p:nvPr/>
        </p:nvSpPr>
        <p:spPr bwMode="auto">
          <a:xfrm>
            <a:off x="4077494" y="13723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401094" y="341709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5753894" y="3317082"/>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pic>
        <p:nvPicPr>
          <p:cNvPr id="11" name="Picture 63" descr="笔墨"/>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8282" y="634207"/>
            <a:ext cx="2743200" cy="1949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childTnLst>
                          </p:cTn>
                        </p:par>
                        <p:par>
                          <p:cTn id="45" fill="hold">
                            <p:stCondLst>
                              <p:cond delay="14800"/>
                            </p:stCondLst>
                            <p:childTnLst>
                              <p:par>
                                <p:cTn id="46" presetID="31" presetClass="entr" presetSubtype="0" fill="hold" nodeType="afterEffect">
                                  <p:stCondLst>
                                    <p:cond delay="0"/>
                                  </p:stCondLst>
                                  <p:iterate type="lt">
                                    <p:tmPct val="5000"/>
                                  </p:iterate>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fltVal val="0"/>
                                          </p:val>
                                        </p:tav>
                                        <p:tav tm="100000">
                                          <p:val>
                                            <p:strVal val="#ppt_w"/>
                                          </p:val>
                                        </p:tav>
                                      </p:tavLst>
                                    </p:anim>
                                    <p:anim calcmode="lin" valueType="num">
                                      <p:cBhvr>
                                        <p:cTn id="49" dur="1000" fill="hold"/>
                                        <p:tgtEl>
                                          <p:spTgt spid="11"/>
                                        </p:tgtEl>
                                        <p:attrNameLst>
                                          <p:attrName>ppt_h</p:attrName>
                                        </p:attrNameLst>
                                      </p:cBhvr>
                                      <p:tavLst>
                                        <p:tav tm="0">
                                          <p:val>
                                            <p:fltVal val="0"/>
                                          </p:val>
                                        </p:tav>
                                        <p:tav tm="100000">
                                          <p:val>
                                            <p:strVal val="#ppt_h"/>
                                          </p:val>
                                        </p:tav>
                                      </p:tavLst>
                                    </p:anim>
                                    <p:anim calcmode="lin" valueType="num">
                                      <p:cBhvr>
                                        <p:cTn id="50" dur="1000" fill="hold"/>
                                        <p:tgtEl>
                                          <p:spTgt spid="11"/>
                                        </p:tgtEl>
                                        <p:attrNameLst>
                                          <p:attrName>style.rotation</p:attrName>
                                        </p:attrNameLst>
                                      </p:cBhvr>
                                      <p:tavLst>
                                        <p:tav tm="0">
                                          <p:val>
                                            <p:fltVal val="90"/>
                                          </p:val>
                                        </p:tav>
                                        <p:tav tm="100000">
                                          <p:val>
                                            <p:fltVal val="0"/>
                                          </p:val>
                                        </p:tav>
                                      </p:tavLst>
                                    </p:anim>
                                    <p:animEffect transition="in" filter="fade">
                                      <p:cBhvr>
                                        <p:cTn id="5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794" y="972344"/>
            <a:ext cx="2268537"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4" name="Picture 6"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439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5" name="Picture 7"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3244" y="972344"/>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6" name="Picture 8"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577341">
            <a:off x="2220119" y="2632869"/>
            <a:ext cx="1468438" cy="954087"/>
          </a:xfrm>
          <a:prstGeom prst="rect">
            <a:avLst/>
          </a:prstGeom>
          <a:noFill/>
          <a:extLst>
            <a:ext uri="{909E8E84-426E-40DD-AFC4-6F175D3DCCD1}">
              <a14:hiddenFill xmlns:a14="http://schemas.microsoft.com/office/drawing/2010/main">
                <a:solidFill>
                  <a:srgbClr val="FFFFFF"/>
                </a:solidFill>
              </a14:hiddenFill>
            </a:ext>
          </a:extLst>
        </p:spPr>
      </p:pic>
      <p:pic>
        <p:nvPicPr>
          <p:cNvPr id="283657" name="Picture 9" descr="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7986527">
            <a:off x="5195094" y="2597944"/>
            <a:ext cx="1525588" cy="992187"/>
          </a:xfrm>
          <a:prstGeom prst="rect">
            <a:avLst/>
          </a:prstGeom>
          <a:noFill/>
          <a:extLst>
            <a:ext uri="{909E8E84-426E-40DD-AFC4-6F175D3DCCD1}">
              <a14:hiddenFill xmlns:a14="http://schemas.microsoft.com/office/drawing/2010/main">
                <a:solidFill>
                  <a:srgbClr val="FFFFFF"/>
                </a:solidFill>
              </a14:hiddenFill>
            </a:ext>
          </a:extLst>
        </p:spPr>
      </p:pic>
      <p:pic>
        <p:nvPicPr>
          <p:cNvPr id="283660" name="Picture 12" descr="4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074809">
            <a:off x="3789363" y="2620963"/>
            <a:ext cx="1289050" cy="992187"/>
          </a:xfrm>
          <a:prstGeom prst="rect">
            <a:avLst/>
          </a:prstGeom>
          <a:noFill/>
          <a:extLst>
            <a:ext uri="{909E8E84-426E-40DD-AFC4-6F175D3DCCD1}">
              <a14:hiddenFill xmlns:a14="http://schemas.microsoft.com/office/drawing/2010/main">
                <a:solidFill>
                  <a:srgbClr val="FFFFFF"/>
                </a:solidFill>
              </a14:hiddenFill>
            </a:ext>
          </a:extLst>
        </p:spPr>
      </p:pic>
      <p:grpSp>
        <p:nvGrpSpPr>
          <p:cNvPr id="283668" name="Group 20"/>
          <p:cNvGrpSpPr>
            <a:grpSpLocks/>
          </p:cNvGrpSpPr>
          <p:nvPr/>
        </p:nvGrpSpPr>
        <p:grpSpPr bwMode="auto">
          <a:xfrm>
            <a:off x="1346994" y="3463132"/>
            <a:ext cx="6756400" cy="1346200"/>
            <a:chOff x="720" y="2998"/>
            <a:chExt cx="4734" cy="1130"/>
          </a:xfrm>
        </p:grpSpPr>
        <p:pic>
          <p:nvPicPr>
            <p:cNvPr id="283667" name="Picture 19" descr="64"/>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2" name="Picture 14" descr="64"/>
            <p:cNvPicPr>
              <a:picLocks noChangeAspect="1" noChangeArrowheads="1"/>
            </p:cNvPicPr>
            <p:nvPr/>
          </p:nvPicPr>
          <p:blipFill>
            <a:blip r:embed="rId7">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829594" y="1620044"/>
            <a:ext cx="1220787"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090194" y="1620044"/>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298406" y="1645444"/>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2058194" y="3898107"/>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83668"/>
                                        </p:tgtEl>
                                        <p:attrNameLst>
                                          <p:attrName>style.visibility</p:attrName>
                                        </p:attrNameLst>
                                      </p:cBhvr>
                                      <p:to>
                                        <p:strVal val="visible"/>
                                      </p:to>
                                    </p:set>
                                    <p:animEffect transition="in" filter="wipe(left)">
                                      <p:cBhvr>
                                        <p:cTn id="50" dur="1000"/>
                                        <p:tgtEl>
                                          <p:spTgt spid="283668"/>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67451" name="Group 187"/>
          <p:cNvGrpSpPr>
            <a:grpSpLocks/>
          </p:cNvGrpSpPr>
          <p:nvPr/>
        </p:nvGrpSpPr>
        <p:grpSpPr bwMode="auto">
          <a:xfrm>
            <a:off x="6861969" y="685006"/>
            <a:ext cx="1674812" cy="4859338"/>
            <a:chOff x="4225" y="672"/>
            <a:chExt cx="1055" cy="4080"/>
          </a:xfrm>
        </p:grpSpPr>
        <p:pic>
          <p:nvPicPr>
            <p:cNvPr id="267452" name="Picture 188" descr="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5" y="864"/>
              <a:ext cx="1055" cy="3888"/>
            </a:xfrm>
            <a:prstGeom prst="rect">
              <a:avLst/>
            </a:prstGeom>
            <a:noFill/>
            <a:extLst>
              <a:ext uri="{909E8E84-426E-40DD-AFC4-6F175D3DCCD1}">
                <a14:hiddenFill xmlns:a14="http://schemas.microsoft.com/office/drawing/2010/main">
                  <a:solidFill>
                    <a:srgbClr val="FFFFFF"/>
                  </a:solidFill>
                </a14:hiddenFill>
              </a:ext>
            </a:extLst>
          </p:spPr>
        </p:pic>
        <p:pic>
          <p:nvPicPr>
            <p:cNvPr id="267453" name="Picture 189" descr="5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0" y="672"/>
              <a:ext cx="935" cy="1062"/>
            </a:xfrm>
            <a:prstGeom prst="rect">
              <a:avLst/>
            </a:prstGeom>
            <a:noFill/>
            <a:extLst>
              <a:ext uri="{909E8E84-426E-40DD-AFC4-6F175D3DCCD1}">
                <a14:hiddenFill xmlns:a14="http://schemas.microsoft.com/office/drawing/2010/main">
                  <a:solidFill>
                    <a:srgbClr val="FFFFFF"/>
                  </a:solidFill>
                </a14:hiddenFill>
              </a:ext>
            </a:extLst>
          </p:spPr>
        </p:pic>
      </p:grpSp>
      <p:sp>
        <p:nvSpPr>
          <p:cNvPr id="267454" name="Text Box 190"/>
          <p:cNvSpPr txBox="1">
            <a:spLocks noChangeArrowheads="1"/>
          </p:cNvSpPr>
          <p:nvPr/>
        </p:nvSpPr>
        <p:spPr bwMode="auto">
          <a:xfrm>
            <a:off x="7393781" y="1370806"/>
            <a:ext cx="60960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300" b="1" baseline="0">
                <a:solidFill>
                  <a:srgbClr val="FFFFFF"/>
                </a:solidFill>
                <a:ea typeface="楷体" pitchFamily="49" charset="-122"/>
              </a:rPr>
              <a:t>文字标题</a:t>
            </a:r>
          </a:p>
        </p:txBody>
      </p:sp>
      <p:grpSp>
        <p:nvGrpSpPr>
          <p:cNvPr id="267472" name="Group 208"/>
          <p:cNvGrpSpPr>
            <a:grpSpLocks/>
          </p:cNvGrpSpPr>
          <p:nvPr/>
        </p:nvGrpSpPr>
        <p:grpSpPr bwMode="auto">
          <a:xfrm>
            <a:off x="4650581" y="1226344"/>
            <a:ext cx="2286000" cy="3103562"/>
            <a:chOff x="3024" y="983"/>
            <a:chExt cx="1440" cy="2606"/>
          </a:xfrm>
        </p:grpSpPr>
        <p:sp>
          <p:nvSpPr>
            <p:cNvPr id="267456" name="Line 192"/>
            <p:cNvSpPr>
              <a:spLocks noChangeShapeType="1"/>
            </p:cNvSpPr>
            <p:nvPr/>
          </p:nvSpPr>
          <p:spPr bwMode="auto">
            <a:xfrm>
              <a:off x="403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7" name="Line 193"/>
            <p:cNvSpPr>
              <a:spLocks noChangeShapeType="1"/>
            </p:cNvSpPr>
            <p:nvPr/>
          </p:nvSpPr>
          <p:spPr bwMode="auto">
            <a:xfrm>
              <a:off x="3648"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8" name="Line 194"/>
            <p:cNvSpPr>
              <a:spLocks noChangeShapeType="1"/>
            </p:cNvSpPr>
            <p:nvPr/>
          </p:nvSpPr>
          <p:spPr bwMode="auto">
            <a:xfrm>
              <a:off x="331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9" name="Rectangle 195"/>
            <p:cNvSpPr>
              <a:spLocks noChangeArrowheads="1"/>
            </p:cNvSpPr>
            <p:nvPr/>
          </p:nvSpPr>
          <p:spPr bwMode="auto">
            <a:xfrm>
              <a:off x="408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69" name="Rectangle 205"/>
            <p:cNvSpPr>
              <a:spLocks noChangeArrowheads="1"/>
            </p:cNvSpPr>
            <p:nvPr/>
          </p:nvSpPr>
          <p:spPr bwMode="auto">
            <a:xfrm>
              <a:off x="3696"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0" name="Rectangle 206"/>
            <p:cNvSpPr>
              <a:spLocks noChangeArrowheads="1"/>
            </p:cNvSpPr>
            <p:nvPr/>
          </p:nvSpPr>
          <p:spPr bwMode="auto">
            <a:xfrm>
              <a:off x="336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1" name="Rectangle 207"/>
            <p:cNvSpPr>
              <a:spLocks noChangeArrowheads="1"/>
            </p:cNvSpPr>
            <p:nvPr/>
          </p:nvSpPr>
          <p:spPr bwMode="auto">
            <a:xfrm>
              <a:off x="3024" y="1118"/>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a:solidFill>
                    <a:srgbClr val="000000"/>
                  </a:solidFill>
                  <a:ea typeface="楷体" pitchFamily="49" charset="-122"/>
                </a:rPr>
                <a:t>文字内容</a:t>
              </a:r>
              <a:endParaRPr lang="en-US" altLang="zh-CN" sz="1800" baseline="0">
                <a:solidFill>
                  <a:srgbClr val="000000"/>
                </a:solidFill>
                <a:ea typeface="楷体" pitchFamily="49" charset="-122"/>
              </a:endParaRPr>
            </a:p>
          </p:txBody>
        </p:sp>
      </p:grpSp>
      <p:pic>
        <p:nvPicPr>
          <p:cNvPr id="18" name="图片 17" descr="7.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1682169"/>
            <a:ext cx="3914231" cy="237501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7451"/>
                                        </p:tgtEl>
                                        <p:attrNameLst>
                                          <p:attrName>style.visibility</p:attrName>
                                        </p:attrNameLst>
                                      </p:cBhvr>
                                      <p:to>
                                        <p:strVal val="visible"/>
                                      </p:to>
                                    </p:set>
                                    <p:animEffect transition="in" filter="fade">
                                      <p:cBhvr>
                                        <p:cTn id="7" dur="2000"/>
                                        <p:tgtEl>
                                          <p:spTgt spid="267451"/>
                                        </p:tgtEl>
                                      </p:cBhvr>
                                    </p:animEffect>
                                  </p:childTnLst>
                                </p:cTn>
                              </p:par>
                            </p:childTnLst>
                          </p:cTn>
                        </p:par>
                        <p:par>
                          <p:cTn id="8" fill="hold">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67454"/>
                                        </p:tgtEl>
                                        <p:attrNameLst>
                                          <p:attrName>style.visibility</p:attrName>
                                        </p:attrNameLst>
                                      </p:cBhvr>
                                      <p:to>
                                        <p:strVal val="visible"/>
                                      </p:to>
                                    </p:set>
                                    <p:anim by="(-#ppt_w*2)" calcmode="lin" valueType="num">
                                      <p:cBhvr rctx="PPT">
                                        <p:cTn id="11" dur="500" autoRev="1" fill="hold">
                                          <p:stCondLst>
                                            <p:cond delay="0"/>
                                          </p:stCondLst>
                                        </p:cTn>
                                        <p:tgtEl>
                                          <p:spTgt spid="267454"/>
                                        </p:tgtEl>
                                        <p:attrNameLst>
                                          <p:attrName>ppt_w</p:attrName>
                                        </p:attrNameLst>
                                      </p:cBhvr>
                                    </p:anim>
                                    <p:anim by="(#ppt_w*0.50)" calcmode="lin" valueType="num">
                                      <p:cBhvr>
                                        <p:cTn id="12" dur="500" decel="50000" autoRev="1" fill="hold">
                                          <p:stCondLst>
                                            <p:cond delay="0"/>
                                          </p:stCondLst>
                                        </p:cTn>
                                        <p:tgtEl>
                                          <p:spTgt spid="267454"/>
                                        </p:tgtEl>
                                        <p:attrNameLst>
                                          <p:attrName>ppt_x</p:attrName>
                                        </p:attrNameLst>
                                      </p:cBhvr>
                                    </p:anim>
                                    <p:anim from="(-#ppt_h/2)" to="(#ppt_y)" calcmode="lin" valueType="num">
                                      <p:cBhvr>
                                        <p:cTn id="13" dur="1000" fill="hold">
                                          <p:stCondLst>
                                            <p:cond delay="0"/>
                                          </p:stCondLst>
                                        </p:cTn>
                                        <p:tgtEl>
                                          <p:spTgt spid="267454"/>
                                        </p:tgtEl>
                                        <p:attrNameLst>
                                          <p:attrName>ppt_y</p:attrName>
                                        </p:attrNameLst>
                                      </p:cBhvr>
                                    </p:anim>
                                    <p:animRot by="21600000">
                                      <p:cBhvr>
                                        <p:cTn id="14" dur="1000" fill="hold">
                                          <p:stCondLst>
                                            <p:cond delay="0"/>
                                          </p:stCondLst>
                                        </p:cTn>
                                        <p:tgtEl>
                                          <p:spTgt spid="267454"/>
                                        </p:tgtEl>
                                        <p:attrNameLst>
                                          <p:attrName>r</p:attrName>
                                        </p:attrNameLst>
                                      </p:cBhvr>
                                    </p:animRot>
                                  </p:childTnLst>
                                </p:cTn>
                              </p:par>
                            </p:childTnLst>
                          </p:cTn>
                        </p:par>
                        <p:par>
                          <p:cTn id="15" fill="hold">
                            <p:stCondLst>
                              <p:cond delay="3300"/>
                            </p:stCondLst>
                            <p:childTnLst>
                              <p:par>
                                <p:cTn id="16" presetID="12" presetClass="entr" presetSubtype="2" fill="hold" nodeType="afterEffect">
                                  <p:stCondLst>
                                    <p:cond delay="0"/>
                                  </p:stCondLst>
                                  <p:childTnLst>
                                    <p:set>
                                      <p:cBhvr>
                                        <p:cTn id="17" dur="1" fill="hold">
                                          <p:stCondLst>
                                            <p:cond delay="0"/>
                                          </p:stCondLst>
                                        </p:cTn>
                                        <p:tgtEl>
                                          <p:spTgt spid="267472"/>
                                        </p:tgtEl>
                                        <p:attrNameLst>
                                          <p:attrName>style.visibility</p:attrName>
                                        </p:attrNameLst>
                                      </p:cBhvr>
                                      <p:to>
                                        <p:strVal val="visible"/>
                                      </p:to>
                                    </p:set>
                                    <p:animEffect transition="in" filter="slide(fromRight)">
                                      <p:cBhvr>
                                        <p:cTn id="18" dur="2000"/>
                                        <p:tgtEl>
                                          <p:spTgt spid="267472"/>
                                        </p:tgtEl>
                                      </p:cBhvr>
                                    </p:animEffect>
                                  </p:childTnLst>
                                </p:cTn>
                              </p:par>
                            </p:childTnLst>
                          </p:cTn>
                        </p:par>
                        <p:par>
                          <p:cTn id="19" fill="hold">
                            <p:stCondLst>
                              <p:cond delay="5300"/>
                            </p:stCondLst>
                            <p:childTnLst>
                              <p:par>
                                <p:cTn id="20" presetID="6"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ircle(in)">
                                      <p:cBhvr>
                                        <p:cTn id="2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6392007" y="2966350"/>
            <a:ext cx="1516153" cy="1849985"/>
          </a:xfrm>
          <a:prstGeom prst="rect">
            <a:avLst/>
          </a:prstGeom>
        </p:spPr>
      </p:pic>
      <p:pic>
        <p:nvPicPr>
          <p:cNvPr id="22" name="图片 21"/>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6462305" y="959750"/>
            <a:ext cx="1516153" cy="1849985"/>
          </a:xfrm>
          <a:prstGeom prst="rect">
            <a:avLst/>
          </a:prstGeom>
        </p:spPr>
      </p:pic>
      <p:pic>
        <p:nvPicPr>
          <p:cNvPr id="21" name="图片 20"/>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1724134" y="2926431"/>
            <a:ext cx="1516153" cy="1849985"/>
          </a:xfrm>
          <a:prstGeom prst="rect">
            <a:avLst/>
          </a:prstGeom>
        </p:spPr>
      </p:pic>
      <p:pic>
        <p:nvPicPr>
          <p:cNvPr id="20" name="图片 19"/>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rot="8386037">
            <a:off x="1550733" y="979594"/>
            <a:ext cx="1516153" cy="1849985"/>
          </a:xfrm>
          <a:prstGeom prst="rect">
            <a:avLst/>
          </a:prstGeom>
        </p:spPr>
      </p:pic>
      <p:pic>
        <p:nvPicPr>
          <p:cNvPr id="19" name="图片 1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386037">
            <a:off x="3653457" y="1359472"/>
            <a:ext cx="2487337" cy="3035008"/>
          </a:xfrm>
          <a:prstGeom prst="rect">
            <a:avLst/>
          </a:prstGeom>
        </p:spPr>
      </p:pic>
      <p:grpSp>
        <p:nvGrpSpPr>
          <p:cNvPr id="284694" name="Group 22"/>
          <p:cNvGrpSpPr>
            <a:grpSpLocks/>
          </p:cNvGrpSpPr>
          <p:nvPr/>
        </p:nvGrpSpPr>
        <p:grpSpPr bwMode="auto">
          <a:xfrm>
            <a:off x="3091656" y="2075656"/>
            <a:ext cx="3233738" cy="1373188"/>
            <a:chOff x="1872" y="1872"/>
            <a:chExt cx="2208" cy="1152"/>
          </a:xfrm>
        </p:grpSpPr>
        <p:sp>
          <p:nvSpPr>
            <p:cNvPr id="284681"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2"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3"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4"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284685" name="Text Box 13"/>
          <p:cNvSpPr txBox="1">
            <a:spLocks noChangeArrowheads="1"/>
          </p:cNvSpPr>
          <p:nvPr/>
        </p:nvSpPr>
        <p:spPr bwMode="auto">
          <a:xfrm>
            <a:off x="3886994" y="2267744"/>
            <a:ext cx="1546225"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2400" b="1" baseline="0" dirty="0">
                <a:solidFill>
                  <a:srgbClr val="FFFFFF"/>
                </a:solidFill>
                <a:ea typeface="楷体" pitchFamily="49" charset="-122"/>
              </a:rPr>
              <a:t>文字标题内容</a:t>
            </a:r>
          </a:p>
        </p:txBody>
      </p:sp>
      <p:sp>
        <p:nvSpPr>
          <p:cNvPr id="284686" name="Text Box 14"/>
          <p:cNvSpPr txBox="1">
            <a:spLocks noChangeArrowheads="1"/>
          </p:cNvSpPr>
          <p:nvPr/>
        </p:nvSpPr>
        <p:spPr bwMode="auto">
          <a:xfrm>
            <a:off x="1618456" y="143589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7" name="Text Box 15"/>
          <p:cNvSpPr txBox="1">
            <a:spLocks noChangeArrowheads="1"/>
          </p:cNvSpPr>
          <p:nvPr/>
        </p:nvSpPr>
        <p:spPr bwMode="auto">
          <a:xfrm>
            <a:off x="6496844" y="144700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8" name="Text Box 16"/>
          <p:cNvSpPr txBox="1">
            <a:spLocks noChangeArrowheads="1"/>
          </p:cNvSpPr>
          <p:nvPr/>
        </p:nvSpPr>
        <p:spPr bwMode="auto">
          <a:xfrm>
            <a:off x="1847056" y="3448844"/>
            <a:ext cx="112553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284689" name="Text Box 17"/>
          <p:cNvSpPr txBox="1">
            <a:spLocks noChangeArrowheads="1"/>
          </p:cNvSpPr>
          <p:nvPr/>
        </p:nvSpPr>
        <p:spPr bwMode="auto">
          <a:xfrm>
            <a:off x="6496844" y="3459956"/>
            <a:ext cx="112395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pic>
        <p:nvPicPr>
          <p:cNvPr id="284695" name="Picture 23" descr="6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97126" y="2605881"/>
            <a:ext cx="1123468" cy="25392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heel(1)">
                                      <p:cBhvr>
                                        <p:cTn id="13" dur="2000"/>
                                        <p:tgtEl>
                                          <p:spTgt spid="19"/>
                                        </p:tgtEl>
                                      </p:cBhvr>
                                    </p:animEffect>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84694"/>
                                        </p:tgtEl>
                                        <p:attrNameLst>
                                          <p:attrName>style.visibility</p:attrName>
                                        </p:attrNameLst>
                                      </p:cBhvr>
                                      <p:to>
                                        <p:strVal val="visible"/>
                                      </p:to>
                                    </p:set>
                                    <p:anim calcmode="lin" valueType="num">
                                      <p:cBhvr>
                                        <p:cTn id="21" dur="1000" fill="hold"/>
                                        <p:tgtEl>
                                          <p:spTgt spid="284694"/>
                                        </p:tgtEl>
                                        <p:attrNameLst>
                                          <p:attrName>ppt_w</p:attrName>
                                        </p:attrNameLst>
                                      </p:cBhvr>
                                      <p:tavLst>
                                        <p:tav tm="0">
                                          <p:val>
                                            <p:fltVal val="0"/>
                                          </p:val>
                                        </p:tav>
                                        <p:tav tm="100000">
                                          <p:val>
                                            <p:strVal val="#ppt_w"/>
                                          </p:val>
                                        </p:tav>
                                      </p:tavLst>
                                    </p:anim>
                                    <p:anim calcmode="lin" valueType="num">
                                      <p:cBhvr>
                                        <p:cTn id="22" dur="1000" fill="hold"/>
                                        <p:tgtEl>
                                          <p:spTgt spid="284694"/>
                                        </p:tgtEl>
                                        <p:attrNameLst>
                                          <p:attrName>ppt_h</p:attrName>
                                        </p:attrNameLst>
                                      </p:cBhvr>
                                      <p:tavLst>
                                        <p:tav tm="0">
                                          <p:val>
                                            <p:fltVal val="0"/>
                                          </p:val>
                                        </p:tav>
                                        <p:tav tm="100000">
                                          <p:val>
                                            <p:strVal val="#ppt_h"/>
                                          </p:val>
                                        </p:tav>
                                      </p:tavLst>
                                    </p:anim>
                                  </p:childTnLst>
                                </p:cTn>
                              </p:par>
                            </p:childTnLst>
                          </p:cTn>
                        </p:par>
                        <p:par>
                          <p:cTn id="23" fill="hold">
                            <p:stCondLst>
                              <p:cond delay="6000"/>
                            </p:stCondLst>
                            <p:childTnLst>
                              <p:par>
                                <p:cTn id="24" presetID="8"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diamond(in)">
                                      <p:cBhvr>
                                        <p:cTn id="26" dur="2000"/>
                                        <p:tgtEl>
                                          <p:spTgt spid="20"/>
                                        </p:tgtEl>
                                      </p:cBhvr>
                                    </p:animEffect>
                                  </p:childTnLst>
                                </p:cTn>
                              </p:par>
                            </p:childTnLst>
                          </p:cTn>
                        </p:par>
                        <p:par>
                          <p:cTn id="27" fill="hold">
                            <p:stCondLst>
                              <p:cond delay="8000"/>
                            </p:stCondLst>
                            <p:childTnLst>
                              <p:par>
                                <p:cTn id="28" presetID="8" presetClass="entr" presetSubtype="16"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diamond(in)">
                                      <p:cBhvr>
                                        <p:cTn id="30" dur="2000"/>
                                        <p:tgtEl>
                                          <p:spTgt spid="21"/>
                                        </p:tgtEl>
                                      </p:cBhvr>
                                    </p:animEffect>
                                  </p:childTnLst>
                                </p:cTn>
                              </p:par>
                            </p:childTnLst>
                          </p:cTn>
                        </p:par>
                        <p:par>
                          <p:cTn id="31" fill="hold">
                            <p:stCondLst>
                              <p:cond delay="10000"/>
                            </p:stCondLst>
                            <p:childTnLst>
                              <p:par>
                                <p:cTn id="32" presetID="8" presetClass="entr" presetSubtype="16"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amond(in)">
                                      <p:cBhvr>
                                        <p:cTn id="34" dur="2000"/>
                                        <p:tgtEl>
                                          <p:spTgt spid="22"/>
                                        </p:tgtEl>
                                      </p:cBhvr>
                                    </p:animEffect>
                                  </p:childTnLst>
                                </p:cTn>
                              </p:par>
                            </p:childTnLst>
                          </p:cTn>
                        </p:par>
                        <p:par>
                          <p:cTn id="35" fill="hold">
                            <p:stCondLst>
                              <p:cond delay="12000"/>
                            </p:stCondLst>
                            <p:childTnLst>
                              <p:par>
                                <p:cTn id="36" presetID="8" presetClass="entr" presetSubtype="16"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diamond(in)">
                                      <p:cBhvr>
                                        <p:cTn id="38" dur="2000"/>
                                        <p:tgtEl>
                                          <p:spTgt spid="23"/>
                                        </p:tgtEl>
                                      </p:cBhvr>
                                    </p:animEffect>
                                  </p:childTnLst>
                                </p:cTn>
                              </p:par>
                            </p:childTnLst>
                          </p:cTn>
                        </p:par>
                        <p:par>
                          <p:cTn id="39" fill="hold">
                            <p:stCondLst>
                              <p:cond delay="14000"/>
                            </p:stCondLst>
                            <p:childTnLst>
                              <p:par>
                                <p:cTn id="40" presetID="49" presetClass="entr" presetSubtype="0" decel="100000" fill="hold" grpId="0" nodeType="afterEffect">
                                  <p:stCondLst>
                                    <p:cond delay="0"/>
                                  </p:stCondLst>
                                  <p:childTnLst>
                                    <p:set>
                                      <p:cBhvr>
                                        <p:cTn id="41" dur="1" fill="hold">
                                          <p:stCondLst>
                                            <p:cond delay="0"/>
                                          </p:stCondLst>
                                        </p:cTn>
                                        <p:tgtEl>
                                          <p:spTgt spid="284686"/>
                                        </p:tgtEl>
                                        <p:attrNameLst>
                                          <p:attrName>style.visibility</p:attrName>
                                        </p:attrNameLst>
                                      </p:cBhvr>
                                      <p:to>
                                        <p:strVal val="visible"/>
                                      </p:to>
                                    </p:set>
                                    <p:anim calcmode="lin" valueType="num">
                                      <p:cBhvr>
                                        <p:cTn id="42" dur="1000" fill="hold"/>
                                        <p:tgtEl>
                                          <p:spTgt spid="284686"/>
                                        </p:tgtEl>
                                        <p:attrNameLst>
                                          <p:attrName>ppt_w</p:attrName>
                                        </p:attrNameLst>
                                      </p:cBhvr>
                                      <p:tavLst>
                                        <p:tav tm="0">
                                          <p:val>
                                            <p:fltVal val="0"/>
                                          </p:val>
                                        </p:tav>
                                        <p:tav tm="100000">
                                          <p:val>
                                            <p:strVal val="#ppt_w"/>
                                          </p:val>
                                        </p:tav>
                                      </p:tavLst>
                                    </p:anim>
                                    <p:anim calcmode="lin" valueType="num">
                                      <p:cBhvr>
                                        <p:cTn id="43" dur="1000" fill="hold"/>
                                        <p:tgtEl>
                                          <p:spTgt spid="284686"/>
                                        </p:tgtEl>
                                        <p:attrNameLst>
                                          <p:attrName>ppt_h</p:attrName>
                                        </p:attrNameLst>
                                      </p:cBhvr>
                                      <p:tavLst>
                                        <p:tav tm="0">
                                          <p:val>
                                            <p:fltVal val="0"/>
                                          </p:val>
                                        </p:tav>
                                        <p:tav tm="100000">
                                          <p:val>
                                            <p:strVal val="#ppt_h"/>
                                          </p:val>
                                        </p:tav>
                                      </p:tavLst>
                                    </p:anim>
                                    <p:anim calcmode="lin" valueType="num">
                                      <p:cBhvr>
                                        <p:cTn id="44" dur="1000" fill="hold"/>
                                        <p:tgtEl>
                                          <p:spTgt spid="284686"/>
                                        </p:tgtEl>
                                        <p:attrNameLst>
                                          <p:attrName>style.rotation</p:attrName>
                                        </p:attrNameLst>
                                      </p:cBhvr>
                                      <p:tavLst>
                                        <p:tav tm="0">
                                          <p:val>
                                            <p:fltVal val="360"/>
                                          </p:val>
                                        </p:tav>
                                        <p:tav tm="100000">
                                          <p:val>
                                            <p:fltVal val="0"/>
                                          </p:val>
                                        </p:tav>
                                      </p:tavLst>
                                    </p:anim>
                                    <p:animEffect transition="in" filter="fade">
                                      <p:cBhvr>
                                        <p:cTn id="45" dur="1000"/>
                                        <p:tgtEl>
                                          <p:spTgt spid="284686"/>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284688"/>
                                        </p:tgtEl>
                                        <p:attrNameLst>
                                          <p:attrName>style.visibility</p:attrName>
                                        </p:attrNameLst>
                                      </p:cBhvr>
                                      <p:to>
                                        <p:strVal val="visible"/>
                                      </p:to>
                                    </p:set>
                                    <p:anim calcmode="lin" valueType="num">
                                      <p:cBhvr>
                                        <p:cTn id="48" dur="1000" fill="hold"/>
                                        <p:tgtEl>
                                          <p:spTgt spid="284688"/>
                                        </p:tgtEl>
                                        <p:attrNameLst>
                                          <p:attrName>ppt_w</p:attrName>
                                        </p:attrNameLst>
                                      </p:cBhvr>
                                      <p:tavLst>
                                        <p:tav tm="0">
                                          <p:val>
                                            <p:fltVal val="0"/>
                                          </p:val>
                                        </p:tav>
                                        <p:tav tm="100000">
                                          <p:val>
                                            <p:strVal val="#ppt_w"/>
                                          </p:val>
                                        </p:tav>
                                      </p:tavLst>
                                    </p:anim>
                                    <p:anim calcmode="lin" valueType="num">
                                      <p:cBhvr>
                                        <p:cTn id="49" dur="1000" fill="hold"/>
                                        <p:tgtEl>
                                          <p:spTgt spid="284688"/>
                                        </p:tgtEl>
                                        <p:attrNameLst>
                                          <p:attrName>ppt_h</p:attrName>
                                        </p:attrNameLst>
                                      </p:cBhvr>
                                      <p:tavLst>
                                        <p:tav tm="0">
                                          <p:val>
                                            <p:fltVal val="0"/>
                                          </p:val>
                                        </p:tav>
                                        <p:tav tm="100000">
                                          <p:val>
                                            <p:strVal val="#ppt_h"/>
                                          </p:val>
                                        </p:tav>
                                      </p:tavLst>
                                    </p:anim>
                                    <p:anim calcmode="lin" valueType="num">
                                      <p:cBhvr>
                                        <p:cTn id="50" dur="1000" fill="hold"/>
                                        <p:tgtEl>
                                          <p:spTgt spid="284688"/>
                                        </p:tgtEl>
                                        <p:attrNameLst>
                                          <p:attrName>style.rotation</p:attrName>
                                        </p:attrNameLst>
                                      </p:cBhvr>
                                      <p:tavLst>
                                        <p:tav tm="0">
                                          <p:val>
                                            <p:fltVal val="360"/>
                                          </p:val>
                                        </p:tav>
                                        <p:tav tm="100000">
                                          <p:val>
                                            <p:fltVal val="0"/>
                                          </p:val>
                                        </p:tav>
                                      </p:tavLst>
                                    </p:anim>
                                    <p:animEffect transition="in" filter="fade">
                                      <p:cBhvr>
                                        <p:cTn id="51" dur="1000"/>
                                        <p:tgtEl>
                                          <p:spTgt spid="284688"/>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284689"/>
                                        </p:tgtEl>
                                        <p:attrNameLst>
                                          <p:attrName>style.visibility</p:attrName>
                                        </p:attrNameLst>
                                      </p:cBhvr>
                                      <p:to>
                                        <p:strVal val="visible"/>
                                      </p:to>
                                    </p:set>
                                    <p:anim calcmode="lin" valueType="num">
                                      <p:cBhvr>
                                        <p:cTn id="54" dur="1000" fill="hold"/>
                                        <p:tgtEl>
                                          <p:spTgt spid="284689"/>
                                        </p:tgtEl>
                                        <p:attrNameLst>
                                          <p:attrName>ppt_w</p:attrName>
                                        </p:attrNameLst>
                                      </p:cBhvr>
                                      <p:tavLst>
                                        <p:tav tm="0">
                                          <p:val>
                                            <p:fltVal val="0"/>
                                          </p:val>
                                        </p:tav>
                                        <p:tav tm="100000">
                                          <p:val>
                                            <p:strVal val="#ppt_w"/>
                                          </p:val>
                                        </p:tav>
                                      </p:tavLst>
                                    </p:anim>
                                    <p:anim calcmode="lin" valueType="num">
                                      <p:cBhvr>
                                        <p:cTn id="55" dur="1000" fill="hold"/>
                                        <p:tgtEl>
                                          <p:spTgt spid="284689"/>
                                        </p:tgtEl>
                                        <p:attrNameLst>
                                          <p:attrName>ppt_h</p:attrName>
                                        </p:attrNameLst>
                                      </p:cBhvr>
                                      <p:tavLst>
                                        <p:tav tm="0">
                                          <p:val>
                                            <p:fltVal val="0"/>
                                          </p:val>
                                        </p:tav>
                                        <p:tav tm="100000">
                                          <p:val>
                                            <p:strVal val="#ppt_h"/>
                                          </p:val>
                                        </p:tav>
                                      </p:tavLst>
                                    </p:anim>
                                    <p:anim calcmode="lin" valueType="num">
                                      <p:cBhvr>
                                        <p:cTn id="56" dur="1000" fill="hold"/>
                                        <p:tgtEl>
                                          <p:spTgt spid="284689"/>
                                        </p:tgtEl>
                                        <p:attrNameLst>
                                          <p:attrName>style.rotation</p:attrName>
                                        </p:attrNameLst>
                                      </p:cBhvr>
                                      <p:tavLst>
                                        <p:tav tm="0">
                                          <p:val>
                                            <p:fltVal val="360"/>
                                          </p:val>
                                        </p:tav>
                                        <p:tav tm="100000">
                                          <p:val>
                                            <p:fltVal val="0"/>
                                          </p:val>
                                        </p:tav>
                                      </p:tavLst>
                                    </p:anim>
                                    <p:animEffect transition="in" filter="fade">
                                      <p:cBhvr>
                                        <p:cTn id="57" dur="1000"/>
                                        <p:tgtEl>
                                          <p:spTgt spid="284689"/>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284687"/>
                                        </p:tgtEl>
                                        <p:attrNameLst>
                                          <p:attrName>style.visibility</p:attrName>
                                        </p:attrNameLst>
                                      </p:cBhvr>
                                      <p:to>
                                        <p:strVal val="visible"/>
                                      </p:to>
                                    </p:set>
                                    <p:anim calcmode="lin" valueType="num">
                                      <p:cBhvr>
                                        <p:cTn id="60" dur="1000" fill="hold"/>
                                        <p:tgtEl>
                                          <p:spTgt spid="284687"/>
                                        </p:tgtEl>
                                        <p:attrNameLst>
                                          <p:attrName>ppt_w</p:attrName>
                                        </p:attrNameLst>
                                      </p:cBhvr>
                                      <p:tavLst>
                                        <p:tav tm="0">
                                          <p:val>
                                            <p:fltVal val="0"/>
                                          </p:val>
                                        </p:tav>
                                        <p:tav tm="100000">
                                          <p:val>
                                            <p:strVal val="#ppt_w"/>
                                          </p:val>
                                        </p:tav>
                                      </p:tavLst>
                                    </p:anim>
                                    <p:anim calcmode="lin" valueType="num">
                                      <p:cBhvr>
                                        <p:cTn id="61" dur="1000" fill="hold"/>
                                        <p:tgtEl>
                                          <p:spTgt spid="284687"/>
                                        </p:tgtEl>
                                        <p:attrNameLst>
                                          <p:attrName>ppt_h</p:attrName>
                                        </p:attrNameLst>
                                      </p:cBhvr>
                                      <p:tavLst>
                                        <p:tav tm="0">
                                          <p:val>
                                            <p:fltVal val="0"/>
                                          </p:val>
                                        </p:tav>
                                        <p:tav tm="100000">
                                          <p:val>
                                            <p:strVal val="#ppt_h"/>
                                          </p:val>
                                        </p:tav>
                                      </p:tavLst>
                                    </p:anim>
                                    <p:anim calcmode="lin" valueType="num">
                                      <p:cBhvr>
                                        <p:cTn id="62" dur="1000" fill="hold"/>
                                        <p:tgtEl>
                                          <p:spTgt spid="284687"/>
                                        </p:tgtEl>
                                        <p:attrNameLst>
                                          <p:attrName>style.rotation</p:attrName>
                                        </p:attrNameLst>
                                      </p:cBhvr>
                                      <p:tavLst>
                                        <p:tav tm="0">
                                          <p:val>
                                            <p:fltVal val="360"/>
                                          </p:val>
                                        </p:tav>
                                        <p:tav tm="100000">
                                          <p:val>
                                            <p:fltVal val="0"/>
                                          </p:val>
                                        </p:tav>
                                      </p:tavLst>
                                    </p:anim>
                                    <p:animEffect transition="in" filter="fade">
                                      <p:cBhvr>
                                        <p:cTn id="63"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2"/>
          <p:cNvGrpSpPr>
            <a:grpSpLocks noChangeAspect="1"/>
          </p:cNvGrpSpPr>
          <p:nvPr/>
        </p:nvGrpSpPr>
        <p:grpSpPr bwMode="auto">
          <a:xfrm>
            <a:off x="887413" y="1262059"/>
            <a:ext cx="7345362" cy="3017838"/>
            <a:chOff x="1056" y="816"/>
            <a:chExt cx="4887" cy="1969"/>
          </a:xfrm>
        </p:grpSpPr>
        <p:pic>
          <p:nvPicPr>
            <p:cNvPr id="76" name="图片 3" descr="t.jpg"/>
            <p:cNvPicPr>
              <a:picLocks noChangeAspect="1"/>
            </p:cNvPicPr>
            <p:nvPr/>
          </p:nvPicPr>
          <p:blipFill>
            <a:blip r:embed="rId3">
              <a:lum bright="-36000"/>
              <a:extLst>
                <a:ext uri="{28A0092B-C50C-407E-A947-70E740481C1C}">
                  <a14:useLocalDpi xmlns:a14="http://schemas.microsoft.com/office/drawing/2010/main" val="0"/>
                </a:ext>
              </a:extLst>
            </a:blip>
            <a:srcRect t="8769"/>
            <a:stretch>
              <a:fillRect/>
            </a:stretch>
          </p:blipFill>
          <p:spPr bwMode="auto">
            <a:xfrm rot="5400000">
              <a:off x="2515" y="-643"/>
              <a:ext cx="1969" cy="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77" name="Rectangle 4"/>
            <p:cNvSpPr>
              <a:spLocks noChangeAspect="1" noChangeArrowheads="1"/>
            </p:cNvSpPr>
            <p:nvPr/>
          </p:nvSpPr>
          <p:spPr bwMode="auto">
            <a:xfrm>
              <a:off x="1440" y="1008"/>
              <a:ext cx="4094" cy="1544"/>
            </a:xfrm>
            <a:prstGeom prst="rect">
              <a:avLst/>
            </a:prstGeom>
            <a:solidFill>
              <a:srgbClr val="FFFFFF"/>
            </a:solidFill>
            <a:ln w="19050">
              <a:solidFill>
                <a:srgbClr val="FFFFFF"/>
              </a:solidFill>
              <a:miter lim="800000"/>
              <a:headEnd/>
              <a:tailEnd/>
            </a:ln>
          </p:spPr>
          <p:txBody>
            <a:bodyPr wrap="none" anchor="ct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方正舒体" pitchFamily="2" charset="-122"/>
              </a:endParaRPr>
            </a:p>
          </p:txBody>
        </p:sp>
      </p:grpSp>
      <p:pic>
        <p:nvPicPr>
          <p:cNvPr id="89" name="Picture 79" descr="竹子左侧"/>
          <p:cNvPicPr>
            <a:picLocks noChangeAspect="1" noChangeArrowheads="1"/>
          </p:cNvPicPr>
          <p:nvPr/>
        </p:nvPicPr>
        <p:blipFill>
          <a:blip r:embed="rId4" cstate="print">
            <a:lum bright="10000" contrast="38000"/>
            <a:grayscl/>
            <a:extLst>
              <a:ext uri="{28A0092B-C50C-407E-A947-70E740481C1C}">
                <a14:useLocalDpi xmlns:a14="http://schemas.microsoft.com/office/drawing/2010/main" val="0"/>
              </a:ext>
            </a:extLst>
          </a:blip>
          <a:srcRect/>
          <a:stretch>
            <a:fillRect/>
          </a:stretch>
        </p:blipFill>
        <p:spPr bwMode="auto">
          <a:xfrm flipH="1">
            <a:off x="1464581" y="1505230"/>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20"/>
          <p:cNvGrpSpPr>
            <a:grpSpLocks/>
          </p:cNvGrpSpPr>
          <p:nvPr/>
        </p:nvGrpSpPr>
        <p:grpSpPr bwMode="auto">
          <a:xfrm rot="5400000">
            <a:off x="5577483" y="2606874"/>
            <a:ext cx="2895600" cy="845741"/>
            <a:chOff x="720" y="2998"/>
            <a:chExt cx="4734" cy="1130"/>
          </a:xfrm>
        </p:grpSpPr>
        <p:pic>
          <p:nvPicPr>
            <p:cNvPr id="18" name="Picture 19" descr="64"/>
            <p:cNvPicPr>
              <a:picLocks noChangeAspect="1" noChangeArrowheads="1"/>
            </p:cNvPicPr>
            <p:nvPr/>
          </p:nvPicPr>
          <p:blipFill>
            <a:blip r:embed="rId5"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4" descr="64"/>
            <p:cNvPicPr>
              <a:picLocks noChangeAspect="1" noChangeArrowheads="1"/>
            </p:cNvPicPr>
            <p:nvPr/>
          </p:nvPicPr>
          <p:blipFill>
            <a:blip r:embed="rId5"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6754" name="Rectangle 34"/>
          <p:cNvSpPr>
            <a:spLocks noChangeArrowheads="1"/>
          </p:cNvSpPr>
          <p:nvPr/>
        </p:nvSpPr>
        <p:spPr bwMode="auto">
          <a:xfrm>
            <a:off x="6762354" y="1969295"/>
            <a:ext cx="609600" cy="1228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5000"/>
              </a:lnSpc>
            </a:pPr>
            <a:r>
              <a:rPr lang="zh-CN" altLang="en-US" sz="2200" b="1" baseline="0" dirty="0">
                <a:solidFill>
                  <a:srgbClr val="FFFFFF"/>
                </a:solidFill>
                <a:ea typeface="楷体" pitchFamily="49" charset="-122"/>
              </a:rPr>
              <a:t>标题</a:t>
            </a:r>
          </a:p>
          <a:p>
            <a:pPr algn="l">
              <a:lnSpc>
                <a:spcPct val="85000"/>
              </a:lnSpc>
            </a:pPr>
            <a:r>
              <a:rPr lang="zh-CN" altLang="en-US" sz="2200" b="1" baseline="0" dirty="0">
                <a:solidFill>
                  <a:srgbClr val="FFFFFF"/>
                </a:solidFill>
                <a:ea typeface="楷体" pitchFamily="49" charset="-122"/>
              </a:rPr>
              <a:t>内容</a:t>
            </a:r>
          </a:p>
        </p:txBody>
      </p:sp>
      <p:grpSp>
        <p:nvGrpSpPr>
          <p:cNvPr id="20" name="Group 208"/>
          <p:cNvGrpSpPr>
            <a:grpSpLocks/>
          </p:cNvGrpSpPr>
          <p:nvPr/>
        </p:nvGrpSpPr>
        <p:grpSpPr bwMode="auto">
          <a:xfrm>
            <a:off x="4241799" y="1810657"/>
            <a:ext cx="2286000" cy="2035928"/>
            <a:chOff x="3024" y="1199"/>
            <a:chExt cx="1440" cy="2161"/>
          </a:xfrm>
        </p:grpSpPr>
        <p:sp>
          <p:nvSpPr>
            <p:cNvPr id="21" name="Line 192"/>
            <p:cNvSpPr>
              <a:spLocks noChangeShapeType="1"/>
            </p:cNvSpPr>
            <p:nvPr/>
          </p:nvSpPr>
          <p:spPr bwMode="auto">
            <a:xfrm>
              <a:off x="403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 name="Line 193"/>
            <p:cNvSpPr>
              <a:spLocks noChangeShapeType="1"/>
            </p:cNvSpPr>
            <p:nvPr/>
          </p:nvSpPr>
          <p:spPr bwMode="auto">
            <a:xfrm>
              <a:off x="3648"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3" name="Line 194"/>
            <p:cNvSpPr>
              <a:spLocks noChangeShapeType="1"/>
            </p:cNvSpPr>
            <p:nvPr/>
          </p:nvSpPr>
          <p:spPr bwMode="auto">
            <a:xfrm>
              <a:off x="331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4" name="Rectangle 195"/>
            <p:cNvSpPr>
              <a:spLocks noChangeArrowheads="1"/>
            </p:cNvSpPr>
            <p:nvPr/>
          </p:nvSpPr>
          <p:spPr bwMode="auto">
            <a:xfrm>
              <a:off x="408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smtClean="0">
                  <a:solidFill>
                    <a:srgbClr val="000000"/>
                  </a:solidFill>
                  <a:ea typeface="楷体" pitchFamily="49" charset="-122"/>
                </a:rPr>
                <a:t>点击添加文字内容</a:t>
              </a:r>
              <a:endParaRPr lang="en-US" altLang="zh-CN" sz="1800" baseline="0" dirty="0">
                <a:solidFill>
                  <a:srgbClr val="000000"/>
                </a:solidFill>
                <a:ea typeface="楷体" pitchFamily="49" charset="-122"/>
              </a:endParaRPr>
            </a:p>
          </p:txBody>
        </p:sp>
        <p:sp>
          <p:nvSpPr>
            <p:cNvPr id="25" name="Rectangle 205"/>
            <p:cNvSpPr>
              <a:spLocks noChangeArrowheads="1"/>
            </p:cNvSpPr>
            <p:nvPr/>
          </p:nvSpPr>
          <p:spPr bwMode="auto">
            <a:xfrm>
              <a:off x="3696"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点击</a:t>
              </a:r>
              <a:r>
                <a:rPr lang="zh-CN" altLang="en-US" sz="1800" baseline="0" dirty="0" smtClean="0">
                  <a:solidFill>
                    <a:srgbClr val="000000"/>
                  </a:solidFill>
                  <a:ea typeface="楷体" pitchFamily="49" charset="-122"/>
                </a:rPr>
                <a:t>添加文字内容</a:t>
              </a:r>
              <a:endParaRPr lang="en-US" altLang="zh-CN" sz="1800" baseline="0" dirty="0">
                <a:solidFill>
                  <a:srgbClr val="000000"/>
                </a:solidFill>
                <a:ea typeface="楷体" pitchFamily="49" charset="-122"/>
              </a:endParaRPr>
            </a:p>
          </p:txBody>
        </p:sp>
        <p:sp>
          <p:nvSpPr>
            <p:cNvPr id="26" name="Rectangle 206"/>
            <p:cNvSpPr>
              <a:spLocks noChangeArrowheads="1"/>
            </p:cNvSpPr>
            <p:nvPr/>
          </p:nvSpPr>
          <p:spPr bwMode="auto">
            <a:xfrm>
              <a:off x="3360" y="1321"/>
              <a:ext cx="384" cy="193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smtClean="0">
                  <a:solidFill>
                    <a:srgbClr val="000000"/>
                  </a:solidFill>
                  <a:ea typeface="楷体" pitchFamily="49" charset="-122"/>
                </a:rPr>
                <a:t>点击添加文字内容</a:t>
              </a:r>
              <a:endParaRPr lang="en-US" altLang="zh-CN" sz="1800" baseline="0" dirty="0">
                <a:solidFill>
                  <a:srgbClr val="000000"/>
                </a:solidFill>
                <a:ea typeface="楷体" pitchFamily="49" charset="-122"/>
              </a:endParaRPr>
            </a:p>
          </p:txBody>
        </p:sp>
        <p:sp>
          <p:nvSpPr>
            <p:cNvPr id="27" name="Rectangle 207"/>
            <p:cNvSpPr>
              <a:spLocks noChangeArrowheads="1"/>
            </p:cNvSpPr>
            <p:nvPr/>
          </p:nvSpPr>
          <p:spPr bwMode="auto">
            <a:xfrm>
              <a:off x="3024" y="1199"/>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800" baseline="0" dirty="0">
                  <a:solidFill>
                    <a:srgbClr val="000000"/>
                  </a:solidFill>
                  <a:ea typeface="楷体" pitchFamily="49" charset="-122"/>
                </a:rPr>
                <a:t>文字内容</a:t>
              </a:r>
              <a:endParaRPr lang="en-US" altLang="zh-CN" sz="1800" baseline="0" dirty="0">
                <a:solidFill>
                  <a:srgbClr val="000000"/>
                </a:solidFill>
                <a:ea typeface="楷体" pitchFamily="49" charset="-122"/>
              </a:endParaRPr>
            </a:p>
          </p:txBody>
        </p:sp>
      </p:grpSp>
      <p:grpSp>
        <p:nvGrpSpPr>
          <p:cNvPr id="80" name="Group 7"/>
          <p:cNvGrpSpPr>
            <a:grpSpLocks/>
          </p:cNvGrpSpPr>
          <p:nvPr/>
        </p:nvGrpSpPr>
        <p:grpSpPr bwMode="auto">
          <a:xfrm>
            <a:off x="4545013" y="819944"/>
            <a:ext cx="3733800" cy="3826769"/>
            <a:chOff x="3264" y="1290"/>
            <a:chExt cx="2352" cy="2343"/>
          </a:xfrm>
        </p:grpSpPr>
        <p:sp>
          <p:nvSpPr>
            <p:cNvPr id="81" name="Rectangle 8"/>
            <p:cNvSpPr>
              <a:spLocks noChangeArrowheads="1"/>
            </p:cNvSpPr>
            <p:nvPr/>
          </p:nvSpPr>
          <p:spPr bwMode="auto">
            <a:xfrm>
              <a:off x="3504" y="1302"/>
              <a:ext cx="2112" cy="2298"/>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方正舒体" pitchFamily="2" charset="-122"/>
              </a:endParaRPr>
            </a:p>
          </p:txBody>
        </p:sp>
        <p:pic>
          <p:nvPicPr>
            <p:cNvPr id="82" name="图片 5" descr="z.png"/>
            <p:cNvPicPr>
              <a:picLocks noChangeAspect="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rot="-5400000">
              <a:off x="2256" y="2298"/>
              <a:ext cx="2343"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10"/>
          <p:cNvGrpSpPr>
            <a:grpSpLocks/>
          </p:cNvGrpSpPr>
          <p:nvPr/>
        </p:nvGrpSpPr>
        <p:grpSpPr bwMode="auto">
          <a:xfrm>
            <a:off x="877888" y="798839"/>
            <a:ext cx="3810000" cy="3895725"/>
            <a:chOff x="960" y="1290"/>
            <a:chExt cx="2400" cy="2358"/>
          </a:xfrm>
        </p:grpSpPr>
        <p:sp>
          <p:nvSpPr>
            <p:cNvPr id="84" name="Rectangle 11"/>
            <p:cNvSpPr>
              <a:spLocks noChangeArrowheads="1"/>
            </p:cNvSpPr>
            <p:nvPr/>
          </p:nvSpPr>
          <p:spPr bwMode="auto">
            <a:xfrm>
              <a:off x="960" y="1296"/>
              <a:ext cx="2112" cy="2352"/>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方正舒体" pitchFamily="2" charset="-122"/>
                </a:defRPr>
              </a:lvl1pPr>
              <a:lvl2pPr marL="742950" indent="-285750" eaLnBrk="0" hangingPunct="0">
                <a:defRPr>
                  <a:solidFill>
                    <a:schemeClr val="tx1"/>
                  </a:solidFill>
                  <a:latin typeface="Arial" pitchFamily="34" charset="0"/>
                  <a:ea typeface="方正舒体" pitchFamily="2" charset="-122"/>
                </a:defRPr>
              </a:lvl2pPr>
              <a:lvl3pPr marL="1143000" indent="-228600" eaLnBrk="0" hangingPunct="0">
                <a:defRPr>
                  <a:solidFill>
                    <a:schemeClr val="tx1"/>
                  </a:solidFill>
                  <a:latin typeface="Arial" pitchFamily="34" charset="0"/>
                  <a:ea typeface="方正舒体" pitchFamily="2" charset="-122"/>
                </a:defRPr>
              </a:lvl3pPr>
              <a:lvl4pPr marL="1600200" indent="-228600" eaLnBrk="0" hangingPunct="0">
                <a:defRPr>
                  <a:solidFill>
                    <a:schemeClr val="tx1"/>
                  </a:solidFill>
                  <a:latin typeface="Arial" pitchFamily="34" charset="0"/>
                  <a:ea typeface="方正舒体" pitchFamily="2" charset="-122"/>
                </a:defRPr>
              </a:lvl4pPr>
              <a:lvl5pPr marL="2057400" indent="-228600" eaLnBrk="0" hangingPunct="0">
                <a:defRPr>
                  <a:solidFill>
                    <a:schemeClr val="tx1"/>
                  </a:solidFill>
                  <a:latin typeface="Arial" pitchFamily="34" charset="0"/>
                  <a:ea typeface="方正舒体" pitchFamily="2" charset="-122"/>
                </a:defRPr>
              </a:lvl5pPr>
              <a:lvl6pPr marL="2514600" indent="-228600" eaLnBrk="0" fontAlgn="base" hangingPunct="0">
                <a:spcBef>
                  <a:spcPct val="0"/>
                </a:spcBef>
                <a:spcAft>
                  <a:spcPct val="0"/>
                </a:spcAft>
                <a:defRPr>
                  <a:solidFill>
                    <a:schemeClr val="tx1"/>
                  </a:solidFill>
                  <a:latin typeface="Arial" pitchFamily="34" charset="0"/>
                  <a:ea typeface="方正舒体" pitchFamily="2" charset="-122"/>
                </a:defRPr>
              </a:lvl6pPr>
              <a:lvl7pPr marL="2971800" indent="-228600" eaLnBrk="0" fontAlgn="base" hangingPunct="0">
                <a:spcBef>
                  <a:spcPct val="0"/>
                </a:spcBef>
                <a:spcAft>
                  <a:spcPct val="0"/>
                </a:spcAft>
                <a:defRPr>
                  <a:solidFill>
                    <a:schemeClr val="tx1"/>
                  </a:solidFill>
                  <a:latin typeface="Arial" pitchFamily="34" charset="0"/>
                  <a:ea typeface="方正舒体" pitchFamily="2" charset="-122"/>
                </a:defRPr>
              </a:lvl7pPr>
              <a:lvl8pPr marL="3429000" indent="-228600" eaLnBrk="0" fontAlgn="base" hangingPunct="0">
                <a:spcBef>
                  <a:spcPct val="0"/>
                </a:spcBef>
                <a:spcAft>
                  <a:spcPct val="0"/>
                </a:spcAft>
                <a:defRPr>
                  <a:solidFill>
                    <a:schemeClr val="tx1"/>
                  </a:solidFill>
                  <a:latin typeface="Arial" pitchFamily="34" charset="0"/>
                  <a:ea typeface="方正舒体" pitchFamily="2" charset="-122"/>
                </a:defRPr>
              </a:lvl8pPr>
              <a:lvl9pPr marL="3886200" indent="-228600" eaLnBrk="0" fontAlgn="base" hangingPunct="0">
                <a:spcBef>
                  <a:spcPct val="0"/>
                </a:spcBef>
                <a:spcAft>
                  <a:spcPct val="0"/>
                </a:spcAft>
                <a:defRPr>
                  <a:solidFill>
                    <a:schemeClr val="tx1"/>
                  </a:solidFill>
                  <a:latin typeface="Arial" pitchFamily="34" charset="0"/>
                  <a:ea typeface="方正舒体" pitchFamily="2" charset="-122"/>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a typeface="方正舒体" pitchFamily="2" charset="-122"/>
              </a:endParaRPr>
            </a:p>
          </p:txBody>
        </p:sp>
        <p:pic>
          <p:nvPicPr>
            <p:cNvPr id="85" name="图片 5" descr="z.png"/>
            <p:cNvPicPr>
              <a:picLocks noChangeAspect="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rot="5400000" flipH="1">
              <a:off x="2028" y="2290"/>
              <a:ext cx="2332"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spd="slow" p14:dur="1400" advClick="0" advTm="30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86754"/>
                                        </p:tgtEl>
                                        <p:attrNameLst>
                                          <p:attrName>style.visibility</p:attrName>
                                        </p:attrNameLst>
                                      </p:cBhvr>
                                      <p:to>
                                        <p:strVal val="visible"/>
                                      </p:to>
                                    </p:set>
                                    <p:anim calcmode="lin" valueType="num">
                                      <p:cBhvr>
                                        <p:cTn id="7" dur="1000" fill="hold"/>
                                        <p:tgtEl>
                                          <p:spTgt spid="286754"/>
                                        </p:tgtEl>
                                        <p:attrNameLst>
                                          <p:attrName>ppt_w</p:attrName>
                                        </p:attrNameLst>
                                      </p:cBhvr>
                                      <p:tavLst>
                                        <p:tav tm="0">
                                          <p:val>
                                            <p:fltVal val="0"/>
                                          </p:val>
                                        </p:tav>
                                        <p:tav tm="100000">
                                          <p:val>
                                            <p:strVal val="#ppt_w"/>
                                          </p:val>
                                        </p:tav>
                                      </p:tavLst>
                                    </p:anim>
                                    <p:anim calcmode="lin" valueType="num">
                                      <p:cBhvr>
                                        <p:cTn id="8" dur="1000" fill="hold"/>
                                        <p:tgtEl>
                                          <p:spTgt spid="286754"/>
                                        </p:tgtEl>
                                        <p:attrNameLst>
                                          <p:attrName>ppt_h</p:attrName>
                                        </p:attrNameLst>
                                      </p:cBhvr>
                                      <p:tavLst>
                                        <p:tav tm="0">
                                          <p:val>
                                            <p:fltVal val="0"/>
                                          </p:val>
                                        </p:tav>
                                        <p:tav tm="100000">
                                          <p:val>
                                            <p:strVal val="#ppt_h"/>
                                          </p:val>
                                        </p:tav>
                                      </p:tavLst>
                                    </p:anim>
                                  </p:childTnLst>
                                </p:cTn>
                              </p:par>
                              <p:par>
                                <p:cTn id="9" presetID="35" presetClass="path" presetSubtype="0" accel="50000" decel="50000" fill="hold" nodeType="withEffect">
                                  <p:stCondLst>
                                    <p:cond delay="0"/>
                                  </p:stCondLst>
                                  <p:childTnLst>
                                    <p:animMotion origin="layout" path="M 5.55112E-17 2.94798E-6 L -0.375 2.94798E-6 " pathEditMode="relative" rAng="0" ptsTypes="AA">
                                      <p:cBhvr>
                                        <p:cTn id="10" dur="3000" fill="hold"/>
                                        <p:tgtEl>
                                          <p:spTgt spid="83"/>
                                        </p:tgtEl>
                                        <p:attrNameLst>
                                          <p:attrName>ppt_x</p:attrName>
                                          <p:attrName>ppt_y</p:attrName>
                                        </p:attrNameLst>
                                      </p:cBhvr>
                                      <p:rCtr x="-18750" y="0"/>
                                    </p:animMotion>
                                  </p:childTnLst>
                                </p:cTn>
                              </p:par>
                              <p:par>
                                <p:cTn id="11" presetID="63" presetClass="path" presetSubtype="0" accel="50000" decel="50000" fill="hold" nodeType="withEffect">
                                  <p:stCondLst>
                                    <p:cond delay="0"/>
                                  </p:stCondLst>
                                  <p:childTnLst>
                                    <p:animMotion origin="layout" path="M -3.33333E-6 2.65896E-6 L 0.35417 2.65896E-6 " pathEditMode="relative" rAng="0" ptsTypes="AA">
                                      <p:cBhvr>
                                        <p:cTn id="12" dur="3000" fill="hold"/>
                                        <p:tgtEl>
                                          <p:spTgt spid="80"/>
                                        </p:tgtEl>
                                        <p:attrNameLst>
                                          <p:attrName>ppt_x</p:attrName>
                                          <p:attrName>ppt_y</p:attrName>
                                        </p:attrNameLst>
                                      </p:cBhvr>
                                      <p:rCtr x="17708" y="0"/>
                                    </p:animMotion>
                                  </p:childTnLst>
                                </p:cTn>
                              </p:par>
                              <p:par>
                                <p:cTn id="13" presetID="47" presetClass="entr" presetSubtype="0" fill="hold" nodeType="with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fade">
                                      <p:cBhvr>
                                        <p:cTn id="15" dur="1000"/>
                                        <p:tgtEl>
                                          <p:spTgt spid="89"/>
                                        </p:tgtEl>
                                      </p:cBhvr>
                                    </p:animEffect>
                                    <p:anim calcmode="lin" valueType="num">
                                      <p:cBhvr>
                                        <p:cTn id="16" dur="1000" fill="hold"/>
                                        <p:tgtEl>
                                          <p:spTgt spid="89"/>
                                        </p:tgtEl>
                                        <p:attrNameLst>
                                          <p:attrName>ppt_x</p:attrName>
                                        </p:attrNameLst>
                                      </p:cBhvr>
                                      <p:tavLst>
                                        <p:tav tm="0">
                                          <p:val>
                                            <p:strVal val="#ppt_x"/>
                                          </p:val>
                                        </p:tav>
                                        <p:tav tm="100000">
                                          <p:val>
                                            <p:strVal val="#ppt_x"/>
                                          </p:val>
                                        </p:tav>
                                      </p:tavLst>
                                    </p:anim>
                                    <p:anim calcmode="lin" valueType="num">
                                      <p:cBhvr>
                                        <p:cTn id="17" dur="1000" fill="hold"/>
                                        <p:tgtEl>
                                          <p:spTgt spid="89"/>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1000"/>
                                        <p:tgtEl>
                                          <p:spTgt spid="17"/>
                                        </p:tgtEl>
                                      </p:cBhvr>
                                    </p:animEffect>
                                  </p:childTnLst>
                                </p:cTn>
                              </p:par>
                            </p:childTnLst>
                          </p:cTn>
                        </p:par>
                        <p:par>
                          <p:cTn id="22" fill="hold">
                            <p:stCondLst>
                              <p:cond delay="4000"/>
                            </p:stCondLst>
                            <p:childTnLst>
                              <p:par>
                                <p:cTn id="23" presetID="12" presetClass="entr" presetSubtype="2"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slide(fromRight)">
                                      <p:cBhvr>
                                        <p:cTn id="2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9" name="Picture 13"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2594" y="18121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0" name="Picture 14"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194" y="24979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1" name="Picture 15"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994" y="1124744"/>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2" name="Picture 16"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7394" y="3869532"/>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4" name="Picture 18"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3194" y="3313907"/>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6" name="Picture 20" descr="77"/>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3505994" y="4045744"/>
            <a:ext cx="450850"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3699669" y="1296194"/>
            <a:ext cx="4159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3124994" y="1981994"/>
            <a:ext cx="4572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4115594" y="3474244"/>
            <a:ext cx="4651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3771106" y="2624932"/>
            <a:ext cx="4206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4420394" y="1146969"/>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2" name="Rectangle 26"/>
          <p:cNvSpPr>
            <a:spLocks noChangeArrowheads="1"/>
          </p:cNvSpPr>
          <p:nvPr/>
        </p:nvSpPr>
        <p:spPr bwMode="auto">
          <a:xfrm>
            <a:off x="3886994" y="183435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dirty="0">
                <a:solidFill>
                  <a:srgbClr val="000000"/>
                </a:solidFill>
                <a:ea typeface="楷体" pitchFamily="49" charset="-122"/>
              </a:rPr>
              <a:t>点击输入相关的文字内容</a:t>
            </a:r>
          </a:p>
        </p:txBody>
      </p:sp>
      <p:sp>
        <p:nvSpPr>
          <p:cNvPr id="285723" name="Rectangle 27"/>
          <p:cNvSpPr>
            <a:spLocks noChangeArrowheads="1"/>
          </p:cNvSpPr>
          <p:nvPr/>
        </p:nvSpPr>
        <p:spPr bwMode="auto">
          <a:xfrm>
            <a:off x="4420394" y="25773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4" name="Rectangle 28"/>
          <p:cNvSpPr>
            <a:spLocks noChangeArrowheads="1"/>
          </p:cNvSpPr>
          <p:nvPr/>
        </p:nvSpPr>
        <p:spPr bwMode="auto">
          <a:xfrm>
            <a:off x="4801394" y="33774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sp>
        <p:nvSpPr>
          <p:cNvPr id="285725" name="Rectangle 29"/>
          <p:cNvSpPr>
            <a:spLocks noChangeArrowheads="1"/>
          </p:cNvSpPr>
          <p:nvPr/>
        </p:nvSpPr>
        <p:spPr bwMode="auto">
          <a:xfrm>
            <a:off x="4115594" y="3948907"/>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800" b="1" baseline="0">
                <a:solidFill>
                  <a:srgbClr val="000000"/>
                </a:solidFill>
                <a:ea typeface="楷体" pitchFamily="49" charset="-122"/>
              </a:rPr>
              <a:t>点击输入相关的文字内容</a:t>
            </a:r>
          </a:p>
        </p:txBody>
      </p:sp>
      <p:grpSp>
        <p:nvGrpSpPr>
          <p:cNvPr id="38" name="组合 37"/>
          <p:cNvGrpSpPr/>
          <p:nvPr/>
        </p:nvGrpSpPr>
        <p:grpSpPr>
          <a:xfrm>
            <a:off x="-1149122" y="1640443"/>
            <a:ext cx="4706710" cy="2811068"/>
            <a:chOff x="5288113" y="173986"/>
            <a:chExt cx="3605642" cy="1589768"/>
          </a:xfrm>
        </p:grpSpPr>
        <p:grpSp>
          <p:nvGrpSpPr>
            <p:cNvPr id="39" name="组合 38"/>
            <p:cNvGrpSpPr/>
            <p:nvPr/>
          </p:nvGrpSpPr>
          <p:grpSpPr>
            <a:xfrm>
              <a:off x="5288113" y="173986"/>
              <a:ext cx="3477178" cy="1589768"/>
              <a:chOff x="6264473" y="3076437"/>
              <a:chExt cx="2929905" cy="2675318"/>
            </a:xfrm>
          </p:grpSpPr>
          <p:sp>
            <p:nvSpPr>
              <p:cNvPr id="55" name="十角星 6"/>
              <p:cNvSpPr/>
              <p:nvPr/>
            </p:nvSpPr>
            <p:spPr>
              <a:xfrm>
                <a:off x="6264473" y="3141581"/>
                <a:ext cx="2929905"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6" name="十角星 6"/>
              <p:cNvSpPr/>
              <p:nvPr/>
            </p:nvSpPr>
            <p:spPr>
              <a:xfrm>
                <a:off x="6450433" y="3076437"/>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7" name="十角星 6"/>
              <p:cNvSpPr/>
              <p:nvPr/>
            </p:nvSpPr>
            <p:spPr>
              <a:xfrm>
                <a:off x="6450433" y="3076437"/>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8" name="十角星 6"/>
              <p:cNvSpPr/>
              <p:nvPr/>
            </p:nvSpPr>
            <p:spPr>
              <a:xfrm>
                <a:off x="6547622" y="3076440"/>
                <a:ext cx="2408495" cy="2675315"/>
              </a:xfrm>
              <a:custGeom>
                <a:avLst/>
                <a:gdLst>
                  <a:gd name="connsiteX0" fmla="*/ 1375582 w 2645723"/>
                  <a:gd name="connsiteY0" fmla="*/ 2494963 h 2639087"/>
                  <a:gd name="connsiteX1" fmla="*/ 1375518 w 2645723"/>
                  <a:gd name="connsiteY1" fmla="*/ 2495016 h 2639087"/>
                  <a:gd name="connsiteX2" fmla="*/ 1375537 w 2645723"/>
                  <a:gd name="connsiteY2" fmla="*/ 2495123 h 2639087"/>
                  <a:gd name="connsiteX3" fmla="*/ 1375582 w 2645723"/>
                  <a:gd name="connsiteY3" fmla="*/ 2494963 h 2639087"/>
                  <a:gd name="connsiteX4" fmla="*/ 1421760 w 2645723"/>
                  <a:gd name="connsiteY4" fmla="*/ 2486319 h 2639087"/>
                  <a:gd name="connsiteX5" fmla="*/ 1427757 w 2645723"/>
                  <a:gd name="connsiteY5" fmla="*/ 2493664 h 2639087"/>
                  <a:gd name="connsiteX6" fmla="*/ 1429303 w 2645723"/>
                  <a:gd name="connsiteY6" fmla="*/ 2488470 h 2639087"/>
                  <a:gd name="connsiteX7" fmla="*/ 1426300 w 2645723"/>
                  <a:gd name="connsiteY7" fmla="*/ 2486446 h 2639087"/>
                  <a:gd name="connsiteX8" fmla="*/ 1421760 w 2645723"/>
                  <a:gd name="connsiteY8" fmla="*/ 2486319 h 2639087"/>
                  <a:gd name="connsiteX9" fmla="*/ 927891 w 2645723"/>
                  <a:gd name="connsiteY9" fmla="*/ 2368588 h 2639087"/>
                  <a:gd name="connsiteX10" fmla="*/ 918569 w 2645723"/>
                  <a:gd name="connsiteY10" fmla="*/ 2368929 h 2639087"/>
                  <a:gd name="connsiteX11" fmla="*/ 919054 w 2645723"/>
                  <a:gd name="connsiteY11" fmla="*/ 2378763 h 2639087"/>
                  <a:gd name="connsiteX12" fmla="*/ 927891 w 2645723"/>
                  <a:gd name="connsiteY12" fmla="*/ 2368588 h 2639087"/>
                  <a:gd name="connsiteX13" fmla="*/ 1741382 w 2645723"/>
                  <a:gd name="connsiteY13" fmla="*/ 2356774 h 2639087"/>
                  <a:gd name="connsiteX14" fmla="*/ 1739507 w 2645723"/>
                  <a:gd name="connsiteY14" fmla="*/ 2359477 h 2639087"/>
                  <a:gd name="connsiteX15" fmla="*/ 1741128 w 2645723"/>
                  <a:gd name="connsiteY15" fmla="*/ 2364379 h 2639087"/>
                  <a:gd name="connsiteX16" fmla="*/ 1741382 w 2645723"/>
                  <a:gd name="connsiteY16" fmla="*/ 2356774 h 2639087"/>
                  <a:gd name="connsiteX17" fmla="*/ 1747491 w 2645723"/>
                  <a:gd name="connsiteY17" fmla="*/ 2350177 h 2639087"/>
                  <a:gd name="connsiteX18" fmla="*/ 1746774 w 2645723"/>
                  <a:gd name="connsiteY18" fmla="*/ 2350998 h 2639087"/>
                  <a:gd name="connsiteX19" fmla="*/ 1747649 w 2645723"/>
                  <a:gd name="connsiteY19" fmla="*/ 2363625 h 2639087"/>
                  <a:gd name="connsiteX20" fmla="*/ 1747775 w 2645723"/>
                  <a:gd name="connsiteY20" fmla="*/ 2364830 h 2639087"/>
                  <a:gd name="connsiteX21" fmla="*/ 1747491 w 2645723"/>
                  <a:gd name="connsiteY21" fmla="*/ 2350177 h 2639087"/>
                  <a:gd name="connsiteX22" fmla="*/ 558273 w 2645723"/>
                  <a:gd name="connsiteY22" fmla="*/ 2153426 h 2639087"/>
                  <a:gd name="connsiteX23" fmla="*/ 556699 w 2645723"/>
                  <a:gd name="connsiteY23" fmla="*/ 2156541 h 2639087"/>
                  <a:gd name="connsiteX24" fmla="*/ 558992 w 2645723"/>
                  <a:gd name="connsiteY24" fmla="*/ 2154609 h 2639087"/>
                  <a:gd name="connsiteX25" fmla="*/ 558273 w 2645723"/>
                  <a:gd name="connsiteY25" fmla="*/ 2153426 h 2639087"/>
                  <a:gd name="connsiteX26" fmla="*/ 2129321 w 2645723"/>
                  <a:gd name="connsiteY26" fmla="*/ 2062852 h 2639087"/>
                  <a:gd name="connsiteX27" fmla="*/ 2130109 w 2645723"/>
                  <a:gd name="connsiteY27" fmla="*/ 2064322 h 2639087"/>
                  <a:gd name="connsiteX28" fmla="*/ 2129702 w 2645723"/>
                  <a:gd name="connsiteY28" fmla="*/ 2063009 h 2639087"/>
                  <a:gd name="connsiteX29" fmla="*/ 2129321 w 2645723"/>
                  <a:gd name="connsiteY29" fmla="*/ 2062852 h 2639087"/>
                  <a:gd name="connsiteX30" fmla="*/ 336361 w 2645723"/>
                  <a:gd name="connsiteY30" fmla="*/ 2032337 h 2639087"/>
                  <a:gd name="connsiteX31" fmla="*/ 292690 w 2645723"/>
                  <a:gd name="connsiteY31" fmla="*/ 2067097 h 2639087"/>
                  <a:gd name="connsiteX32" fmla="*/ 343467 w 2645723"/>
                  <a:gd name="connsiteY32" fmla="*/ 2049011 h 2639087"/>
                  <a:gd name="connsiteX33" fmla="*/ 336361 w 2645723"/>
                  <a:gd name="connsiteY33" fmla="*/ 2032337 h 2639087"/>
                  <a:gd name="connsiteX34" fmla="*/ 2483542 w 2645723"/>
                  <a:gd name="connsiteY34" fmla="*/ 1576450 h 2639087"/>
                  <a:gd name="connsiteX35" fmla="*/ 2488041 w 2645723"/>
                  <a:gd name="connsiteY35" fmla="*/ 1593309 h 2639087"/>
                  <a:gd name="connsiteX36" fmla="*/ 2513707 w 2645723"/>
                  <a:gd name="connsiteY36" fmla="*/ 1583878 h 2639087"/>
                  <a:gd name="connsiteX37" fmla="*/ 2483542 w 2645723"/>
                  <a:gd name="connsiteY37" fmla="*/ 1576450 h 2639087"/>
                  <a:gd name="connsiteX38" fmla="*/ 2513786 w 2645723"/>
                  <a:gd name="connsiteY38" fmla="*/ 1397137 h 2639087"/>
                  <a:gd name="connsiteX39" fmla="*/ 2509302 w 2645723"/>
                  <a:gd name="connsiteY39" fmla="*/ 1402372 h 2639087"/>
                  <a:gd name="connsiteX40" fmla="*/ 2521633 w 2645723"/>
                  <a:gd name="connsiteY40" fmla="*/ 1421833 h 2639087"/>
                  <a:gd name="connsiteX41" fmla="*/ 2571130 w 2645723"/>
                  <a:gd name="connsiteY41" fmla="*/ 1405044 h 2639087"/>
                  <a:gd name="connsiteX42" fmla="*/ 2551284 w 2645723"/>
                  <a:gd name="connsiteY42" fmla="*/ 1398375 h 2639087"/>
                  <a:gd name="connsiteX43" fmla="*/ 2513786 w 2645723"/>
                  <a:gd name="connsiteY43" fmla="*/ 1397137 h 2639087"/>
                  <a:gd name="connsiteX44" fmla="*/ 596378 w 2645723"/>
                  <a:gd name="connsiteY44" fmla="*/ 421666 h 2639087"/>
                  <a:gd name="connsiteX45" fmla="*/ 621019 w 2645723"/>
                  <a:gd name="connsiteY45" fmla="*/ 452557 h 2639087"/>
                  <a:gd name="connsiteX46" fmla="*/ 623243 w 2645723"/>
                  <a:gd name="connsiteY46" fmla="*/ 441082 h 2639087"/>
                  <a:gd name="connsiteX47" fmla="*/ 596378 w 2645723"/>
                  <a:gd name="connsiteY47" fmla="*/ 421666 h 2639087"/>
                  <a:gd name="connsiteX48" fmla="*/ 673387 w 2645723"/>
                  <a:gd name="connsiteY48" fmla="*/ 410722 h 2639087"/>
                  <a:gd name="connsiteX49" fmla="*/ 674735 w 2645723"/>
                  <a:gd name="connsiteY49" fmla="*/ 419086 h 2639087"/>
                  <a:gd name="connsiteX50" fmla="*/ 677323 w 2645723"/>
                  <a:gd name="connsiteY50" fmla="*/ 414983 h 2639087"/>
                  <a:gd name="connsiteX51" fmla="*/ 677895 w 2645723"/>
                  <a:gd name="connsiteY51" fmla="*/ 415451 h 2639087"/>
                  <a:gd name="connsiteX52" fmla="*/ 678444 w 2645723"/>
                  <a:gd name="connsiteY52" fmla="*/ 414327 h 2639087"/>
                  <a:gd name="connsiteX53" fmla="*/ 673387 w 2645723"/>
                  <a:gd name="connsiteY53" fmla="*/ 410722 h 2639087"/>
                  <a:gd name="connsiteX54" fmla="*/ 545326 w 2645723"/>
                  <a:gd name="connsiteY54" fmla="*/ 385895 h 2639087"/>
                  <a:gd name="connsiteX55" fmla="*/ 558127 w 2645723"/>
                  <a:gd name="connsiteY55" fmla="*/ 402077 h 2639087"/>
                  <a:gd name="connsiteX56" fmla="*/ 560937 w 2645723"/>
                  <a:gd name="connsiteY56" fmla="*/ 396787 h 2639087"/>
                  <a:gd name="connsiteX57" fmla="*/ 545326 w 2645723"/>
                  <a:gd name="connsiteY57" fmla="*/ 385895 h 2639087"/>
                  <a:gd name="connsiteX58" fmla="*/ 798756 w 2645723"/>
                  <a:gd name="connsiteY58" fmla="*/ 376869 h 2639087"/>
                  <a:gd name="connsiteX59" fmla="*/ 800801 w 2645723"/>
                  <a:gd name="connsiteY59" fmla="*/ 380233 h 2639087"/>
                  <a:gd name="connsiteX60" fmla="*/ 809161 w 2645723"/>
                  <a:gd name="connsiteY60" fmla="*/ 383802 h 2639087"/>
                  <a:gd name="connsiteX61" fmla="*/ 798756 w 2645723"/>
                  <a:gd name="connsiteY61" fmla="*/ 376869 h 2639087"/>
                  <a:gd name="connsiteX62" fmla="*/ 1319679 w 2645723"/>
                  <a:gd name="connsiteY62" fmla="*/ 0 h 2639087"/>
                  <a:gd name="connsiteX63" fmla="*/ 1334821 w 2645723"/>
                  <a:gd name="connsiteY63" fmla="*/ 56921 h 2639087"/>
                  <a:gd name="connsiteX64" fmla="*/ 1334890 w 2645723"/>
                  <a:gd name="connsiteY64" fmla="*/ 57489 h 2639087"/>
                  <a:gd name="connsiteX65" fmla="*/ 1335315 w 2645723"/>
                  <a:gd name="connsiteY65" fmla="*/ 60979 h 2639087"/>
                  <a:gd name="connsiteX66" fmla="*/ 1339019 w 2645723"/>
                  <a:gd name="connsiteY66" fmla="*/ 84468 h 2639087"/>
                  <a:gd name="connsiteX67" fmla="*/ 1342312 w 2645723"/>
                  <a:gd name="connsiteY67" fmla="*/ 77641 h 2639087"/>
                  <a:gd name="connsiteX68" fmla="*/ 1354485 w 2645723"/>
                  <a:gd name="connsiteY68" fmla="*/ 105306 h 2639087"/>
                  <a:gd name="connsiteX69" fmla="*/ 1354597 w 2645723"/>
                  <a:gd name="connsiteY69" fmla="*/ 107047 h 2639087"/>
                  <a:gd name="connsiteX70" fmla="*/ 1355954 w 2645723"/>
                  <a:gd name="connsiteY70" fmla="*/ 108638 h 2639087"/>
                  <a:gd name="connsiteX71" fmla="*/ 1360196 w 2645723"/>
                  <a:gd name="connsiteY71" fmla="*/ 118278 h 2639087"/>
                  <a:gd name="connsiteX72" fmla="*/ 1361738 w 2645723"/>
                  <a:gd name="connsiteY72" fmla="*/ 115445 h 2639087"/>
                  <a:gd name="connsiteX73" fmla="*/ 1371357 w 2645723"/>
                  <a:gd name="connsiteY73" fmla="*/ 126765 h 2639087"/>
                  <a:gd name="connsiteX74" fmla="*/ 1392342 w 2645723"/>
                  <a:gd name="connsiteY74" fmla="*/ 113039 h 2639087"/>
                  <a:gd name="connsiteX75" fmla="*/ 1398843 w 2645723"/>
                  <a:gd name="connsiteY75" fmla="*/ 144204 h 2639087"/>
                  <a:gd name="connsiteX76" fmla="*/ 1396885 w 2645723"/>
                  <a:gd name="connsiteY76" fmla="*/ 146679 h 2639087"/>
                  <a:gd name="connsiteX77" fmla="*/ 1403494 w 2645723"/>
                  <a:gd name="connsiteY77" fmla="*/ 145501 h 2639087"/>
                  <a:gd name="connsiteX78" fmla="*/ 1476606 w 2645723"/>
                  <a:gd name="connsiteY78" fmla="*/ 119039 h 2639087"/>
                  <a:gd name="connsiteX79" fmla="*/ 1509437 w 2645723"/>
                  <a:gd name="connsiteY79" fmla="*/ 176545 h 2639087"/>
                  <a:gd name="connsiteX80" fmla="*/ 1541895 w 2645723"/>
                  <a:gd name="connsiteY80" fmla="*/ 171790 h 2639087"/>
                  <a:gd name="connsiteX81" fmla="*/ 1549476 w 2645723"/>
                  <a:gd name="connsiteY81" fmla="*/ 138659 h 2639087"/>
                  <a:gd name="connsiteX82" fmla="*/ 1553828 w 2645723"/>
                  <a:gd name="connsiteY82" fmla="*/ 131373 h 2639087"/>
                  <a:gd name="connsiteX83" fmla="*/ 1553767 w 2645723"/>
                  <a:gd name="connsiteY83" fmla="*/ 171335 h 2639087"/>
                  <a:gd name="connsiteX84" fmla="*/ 1595477 w 2645723"/>
                  <a:gd name="connsiteY84" fmla="*/ 182234 h 2639087"/>
                  <a:gd name="connsiteX85" fmla="*/ 1600283 w 2645723"/>
                  <a:gd name="connsiteY85" fmla="*/ 183328 h 2639087"/>
                  <a:gd name="connsiteX86" fmla="*/ 1602478 w 2645723"/>
                  <a:gd name="connsiteY86" fmla="*/ 164259 h 2639087"/>
                  <a:gd name="connsiteX87" fmla="*/ 1604113 w 2645723"/>
                  <a:gd name="connsiteY87" fmla="*/ 184198 h 2639087"/>
                  <a:gd name="connsiteX88" fmla="*/ 1606771 w 2645723"/>
                  <a:gd name="connsiteY88" fmla="*/ 184804 h 2639087"/>
                  <a:gd name="connsiteX89" fmla="*/ 1638027 w 2645723"/>
                  <a:gd name="connsiteY89" fmla="*/ 186891 h 2639087"/>
                  <a:gd name="connsiteX90" fmla="*/ 1639443 w 2645723"/>
                  <a:gd name="connsiteY90" fmla="*/ 142425 h 2639087"/>
                  <a:gd name="connsiteX91" fmla="*/ 1636277 w 2645723"/>
                  <a:gd name="connsiteY91" fmla="*/ 119232 h 2639087"/>
                  <a:gd name="connsiteX92" fmla="*/ 1674541 w 2645723"/>
                  <a:gd name="connsiteY92" fmla="*/ 167480 h 2639087"/>
                  <a:gd name="connsiteX93" fmla="*/ 1689897 w 2645723"/>
                  <a:gd name="connsiteY93" fmla="*/ 151044 h 2639087"/>
                  <a:gd name="connsiteX94" fmla="*/ 1689998 w 2645723"/>
                  <a:gd name="connsiteY94" fmla="*/ 129548 h 2639087"/>
                  <a:gd name="connsiteX95" fmla="*/ 1697384 w 2645723"/>
                  <a:gd name="connsiteY95" fmla="*/ 119326 h 2639087"/>
                  <a:gd name="connsiteX96" fmla="*/ 1697332 w 2645723"/>
                  <a:gd name="connsiteY96" fmla="*/ 148913 h 2639087"/>
                  <a:gd name="connsiteX97" fmla="*/ 1701901 w 2645723"/>
                  <a:gd name="connsiteY97" fmla="*/ 173203 h 2639087"/>
                  <a:gd name="connsiteX98" fmla="*/ 1700248 w 2645723"/>
                  <a:gd name="connsiteY98" fmla="*/ 175864 h 2639087"/>
                  <a:gd name="connsiteX99" fmla="*/ 1705748 w 2645723"/>
                  <a:gd name="connsiteY99" fmla="*/ 173581 h 2639087"/>
                  <a:gd name="connsiteX100" fmla="*/ 1766792 w 2645723"/>
                  <a:gd name="connsiteY100" fmla="*/ 135780 h 2639087"/>
                  <a:gd name="connsiteX101" fmla="*/ 1793350 w 2645723"/>
                  <a:gd name="connsiteY101" fmla="*/ 183612 h 2639087"/>
                  <a:gd name="connsiteX102" fmla="*/ 1835575 w 2645723"/>
                  <a:gd name="connsiteY102" fmla="*/ 175185 h 2639087"/>
                  <a:gd name="connsiteX103" fmla="*/ 1819636 w 2645723"/>
                  <a:gd name="connsiteY103" fmla="*/ 220921 h 2639087"/>
                  <a:gd name="connsiteX104" fmla="*/ 1917165 w 2645723"/>
                  <a:gd name="connsiteY104" fmla="*/ 227306 h 2639087"/>
                  <a:gd name="connsiteX105" fmla="*/ 1903666 w 2645723"/>
                  <a:gd name="connsiteY105" fmla="*/ 258817 h 2639087"/>
                  <a:gd name="connsiteX106" fmla="*/ 1905304 w 2645723"/>
                  <a:gd name="connsiteY106" fmla="*/ 269930 h 2639087"/>
                  <a:gd name="connsiteX107" fmla="*/ 1946895 w 2645723"/>
                  <a:gd name="connsiteY107" fmla="*/ 252388 h 2639087"/>
                  <a:gd name="connsiteX108" fmla="*/ 1948347 w 2645723"/>
                  <a:gd name="connsiteY108" fmla="*/ 253427 h 2639087"/>
                  <a:gd name="connsiteX109" fmla="*/ 1950595 w 2645723"/>
                  <a:gd name="connsiteY109" fmla="*/ 245296 h 2639087"/>
                  <a:gd name="connsiteX110" fmla="*/ 1960376 w 2645723"/>
                  <a:gd name="connsiteY110" fmla="*/ 237329 h 2639087"/>
                  <a:gd name="connsiteX111" fmla="*/ 1954787 w 2645723"/>
                  <a:gd name="connsiteY111" fmla="*/ 258033 h 2639087"/>
                  <a:gd name="connsiteX112" fmla="*/ 1977732 w 2645723"/>
                  <a:gd name="connsiteY112" fmla="*/ 315558 h 2639087"/>
                  <a:gd name="connsiteX113" fmla="*/ 2033321 w 2645723"/>
                  <a:gd name="connsiteY113" fmla="*/ 307361 h 2639087"/>
                  <a:gd name="connsiteX114" fmla="*/ 2009033 w 2645723"/>
                  <a:gd name="connsiteY114" fmla="*/ 365181 h 2639087"/>
                  <a:gd name="connsiteX115" fmla="*/ 2033600 w 2645723"/>
                  <a:gd name="connsiteY115" fmla="*/ 367699 h 2639087"/>
                  <a:gd name="connsiteX116" fmla="*/ 2041425 w 2645723"/>
                  <a:gd name="connsiteY116" fmla="*/ 319158 h 2639087"/>
                  <a:gd name="connsiteX117" fmla="*/ 2063608 w 2645723"/>
                  <a:gd name="connsiteY117" fmla="*/ 368691 h 2639087"/>
                  <a:gd name="connsiteX118" fmla="*/ 2072543 w 2645723"/>
                  <a:gd name="connsiteY118" fmla="*/ 368718 h 2639087"/>
                  <a:gd name="connsiteX119" fmla="*/ 2094097 w 2645723"/>
                  <a:gd name="connsiteY119" fmla="*/ 357745 h 2639087"/>
                  <a:gd name="connsiteX120" fmla="*/ 2091758 w 2645723"/>
                  <a:gd name="connsiteY120" fmla="*/ 369119 h 2639087"/>
                  <a:gd name="connsiteX121" fmla="*/ 2124756 w 2645723"/>
                  <a:gd name="connsiteY121" fmla="*/ 373369 h 2639087"/>
                  <a:gd name="connsiteX122" fmla="*/ 2166298 w 2645723"/>
                  <a:gd name="connsiteY122" fmla="*/ 365184 h 2639087"/>
                  <a:gd name="connsiteX123" fmla="*/ 2178816 w 2645723"/>
                  <a:gd name="connsiteY123" fmla="*/ 416274 h 2639087"/>
                  <a:gd name="connsiteX124" fmla="*/ 2223212 w 2645723"/>
                  <a:gd name="connsiteY124" fmla="*/ 418230 h 2639087"/>
                  <a:gd name="connsiteX125" fmla="*/ 2194116 w 2645723"/>
                  <a:gd name="connsiteY125" fmla="*/ 457422 h 2639087"/>
                  <a:gd name="connsiteX126" fmla="*/ 2289162 w 2645723"/>
                  <a:gd name="connsiteY126" fmla="*/ 486202 h 2639087"/>
                  <a:gd name="connsiteX127" fmla="*/ 2251768 w 2645723"/>
                  <a:gd name="connsiteY127" fmla="*/ 524083 h 2639087"/>
                  <a:gd name="connsiteX128" fmla="*/ 2251726 w 2645723"/>
                  <a:gd name="connsiteY128" fmla="*/ 524151 h 2639087"/>
                  <a:gd name="connsiteX129" fmla="*/ 2256677 w 2645723"/>
                  <a:gd name="connsiteY129" fmla="*/ 524641 h 2639087"/>
                  <a:gd name="connsiteX130" fmla="*/ 2311423 w 2645723"/>
                  <a:gd name="connsiteY130" fmla="*/ 516686 h 2639087"/>
                  <a:gd name="connsiteX131" fmla="*/ 2323749 w 2645723"/>
                  <a:gd name="connsiteY131" fmla="*/ 583165 h 2639087"/>
                  <a:gd name="connsiteX132" fmla="*/ 2381353 w 2645723"/>
                  <a:gd name="connsiteY132" fmla="*/ 588463 h 2639087"/>
                  <a:gd name="connsiteX133" fmla="*/ 2340458 w 2645723"/>
                  <a:gd name="connsiteY133" fmla="*/ 637042 h 2639087"/>
                  <a:gd name="connsiteX134" fmla="*/ 2356894 w 2645723"/>
                  <a:gd name="connsiteY134" fmla="*/ 642667 h 2639087"/>
                  <a:gd name="connsiteX135" fmla="*/ 2365472 w 2645723"/>
                  <a:gd name="connsiteY135" fmla="*/ 637696 h 2639087"/>
                  <a:gd name="connsiteX136" fmla="*/ 2364805 w 2645723"/>
                  <a:gd name="connsiteY136" fmla="*/ 645374 h 2639087"/>
                  <a:gd name="connsiteX137" fmla="*/ 2372799 w 2645723"/>
                  <a:gd name="connsiteY137" fmla="*/ 648109 h 2639087"/>
                  <a:gd name="connsiteX138" fmla="*/ 2377752 w 2645723"/>
                  <a:gd name="connsiteY138" fmla="*/ 649297 h 2639087"/>
                  <a:gd name="connsiteX139" fmla="*/ 2461877 w 2645723"/>
                  <a:gd name="connsiteY139" fmla="*/ 679999 h 2639087"/>
                  <a:gd name="connsiteX140" fmla="*/ 2414088 w 2645723"/>
                  <a:gd name="connsiteY140" fmla="*/ 723776 h 2639087"/>
                  <a:gd name="connsiteX141" fmla="*/ 2436336 w 2645723"/>
                  <a:gd name="connsiteY141" fmla="*/ 730284 h 2639087"/>
                  <a:gd name="connsiteX142" fmla="*/ 2463748 w 2645723"/>
                  <a:gd name="connsiteY142" fmla="*/ 743824 h 2639087"/>
                  <a:gd name="connsiteX143" fmla="*/ 2463145 w 2645723"/>
                  <a:gd name="connsiteY143" fmla="*/ 745196 h 2639087"/>
                  <a:gd name="connsiteX144" fmla="*/ 2464829 w 2645723"/>
                  <a:gd name="connsiteY144" fmla="*/ 746431 h 2639087"/>
                  <a:gd name="connsiteX145" fmla="*/ 2420687 w 2645723"/>
                  <a:gd name="connsiteY145" fmla="*/ 787713 h 2639087"/>
                  <a:gd name="connsiteX146" fmla="*/ 2435472 w 2645723"/>
                  <a:gd name="connsiteY146" fmla="*/ 796159 h 2639087"/>
                  <a:gd name="connsiteX147" fmla="*/ 2442174 w 2645723"/>
                  <a:gd name="connsiteY147" fmla="*/ 797519 h 2639087"/>
                  <a:gd name="connsiteX148" fmla="*/ 2453201 w 2645723"/>
                  <a:gd name="connsiteY148" fmla="*/ 784299 h 2639087"/>
                  <a:gd name="connsiteX149" fmla="*/ 2465401 w 2645723"/>
                  <a:gd name="connsiteY149" fmla="*/ 781079 h 2639087"/>
                  <a:gd name="connsiteX150" fmla="*/ 2450472 w 2645723"/>
                  <a:gd name="connsiteY150" fmla="*/ 799206 h 2639087"/>
                  <a:gd name="connsiteX151" fmla="*/ 2454033 w 2645723"/>
                  <a:gd name="connsiteY151" fmla="*/ 799929 h 2639087"/>
                  <a:gd name="connsiteX152" fmla="*/ 2472954 w 2645723"/>
                  <a:gd name="connsiteY152" fmla="*/ 797502 h 2639087"/>
                  <a:gd name="connsiteX153" fmla="*/ 2467819 w 2645723"/>
                  <a:gd name="connsiteY153" fmla="*/ 812492 h 2639087"/>
                  <a:gd name="connsiteX154" fmla="*/ 2512303 w 2645723"/>
                  <a:gd name="connsiteY154" fmla="*/ 845960 h 2639087"/>
                  <a:gd name="connsiteX155" fmla="*/ 2475770 w 2645723"/>
                  <a:gd name="connsiteY155" fmla="*/ 867817 h 2639087"/>
                  <a:gd name="connsiteX156" fmla="*/ 2470770 w 2645723"/>
                  <a:gd name="connsiteY156" fmla="*/ 878928 h 2639087"/>
                  <a:gd name="connsiteX157" fmla="*/ 2515252 w 2645723"/>
                  <a:gd name="connsiteY157" fmla="*/ 912394 h 2639087"/>
                  <a:gd name="connsiteX158" fmla="*/ 2443856 w 2645723"/>
                  <a:gd name="connsiteY158" fmla="*/ 947732 h 2639087"/>
                  <a:gd name="connsiteX159" fmla="*/ 2448581 w 2645723"/>
                  <a:gd name="connsiteY159" fmla="*/ 950242 h 2639087"/>
                  <a:gd name="connsiteX160" fmla="*/ 2451240 w 2645723"/>
                  <a:gd name="connsiteY160" fmla="*/ 951448 h 2639087"/>
                  <a:gd name="connsiteX161" fmla="*/ 2448325 w 2645723"/>
                  <a:gd name="connsiteY161" fmla="*/ 952604 h 2639087"/>
                  <a:gd name="connsiteX162" fmla="*/ 2454206 w 2645723"/>
                  <a:gd name="connsiteY162" fmla="*/ 958623 h 2639087"/>
                  <a:gd name="connsiteX163" fmla="*/ 2490899 w 2645723"/>
                  <a:gd name="connsiteY163" fmla="*/ 930552 h 2639087"/>
                  <a:gd name="connsiteX164" fmla="*/ 2472760 w 2645723"/>
                  <a:gd name="connsiteY164" fmla="*/ 977612 h 2639087"/>
                  <a:gd name="connsiteX165" fmla="*/ 2483570 w 2645723"/>
                  <a:gd name="connsiteY165" fmla="*/ 990072 h 2639087"/>
                  <a:gd name="connsiteX166" fmla="*/ 2499723 w 2645723"/>
                  <a:gd name="connsiteY166" fmla="*/ 995177 h 2639087"/>
                  <a:gd name="connsiteX167" fmla="*/ 2477295 w 2645723"/>
                  <a:gd name="connsiteY167" fmla="*/ 1013889 h 2639087"/>
                  <a:gd name="connsiteX168" fmla="*/ 2474027 w 2645723"/>
                  <a:gd name="connsiteY168" fmla="*/ 1013874 h 2639087"/>
                  <a:gd name="connsiteX169" fmla="*/ 2478999 w 2645723"/>
                  <a:gd name="connsiteY169" fmla="*/ 1017331 h 2639087"/>
                  <a:gd name="connsiteX170" fmla="*/ 2545372 w 2645723"/>
                  <a:gd name="connsiteY170" fmla="*/ 1049239 h 2639087"/>
                  <a:gd name="connsiteX171" fmla="*/ 2535958 w 2645723"/>
                  <a:gd name="connsiteY171" fmla="*/ 1080807 h 2639087"/>
                  <a:gd name="connsiteX172" fmla="*/ 2611033 w 2645723"/>
                  <a:gd name="connsiteY172" fmla="*/ 1123881 h 2639087"/>
                  <a:gd name="connsiteX173" fmla="*/ 2592509 w 2645723"/>
                  <a:gd name="connsiteY173" fmla="*/ 1132901 h 2639087"/>
                  <a:gd name="connsiteX174" fmla="*/ 2618678 w 2645723"/>
                  <a:gd name="connsiteY174" fmla="*/ 1164245 h 2639087"/>
                  <a:gd name="connsiteX175" fmla="*/ 2612450 w 2645723"/>
                  <a:gd name="connsiteY175" fmla="*/ 1174662 h 2639087"/>
                  <a:gd name="connsiteX176" fmla="*/ 2617433 w 2645723"/>
                  <a:gd name="connsiteY176" fmla="*/ 1174994 h 2639087"/>
                  <a:gd name="connsiteX177" fmla="*/ 2595324 w 2645723"/>
                  <a:gd name="connsiteY177" fmla="*/ 1184666 h 2639087"/>
                  <a:gd name="connsiteX178" fmla="*/ 2614389 w 2645723"/>
                  <a:gd name="connsiteY178" fmla="*/ 1209649 h 2639087"/>
                  <a:gd name="connsiteX179" fmla="*/ 2609907 w 2645723"/>
                  <a:gd name="connsiteY179" fmla="*/ 1215949 h 2639087"/>
                  <a:gd name="connsiteX180" fmla="*/ 2615779 w 2645723"/>
                  <a:gd name="connsiteY180" fmla="*/ 1224469 h 2639087"/>
                  <a:gd name="connsiteX181" fmla="*/ 2615265 w 2645723"/>
                  <a:gd name="connsiteY181" fmla="*/ 1226431 h 2639087"/>
                  <a:gd name="connsiteX182" fmla="*/ 2618829 w 2645723"/>
                  <a:gd name="connsiteY182" fmla="*/ 1226669 h 2639087"/>
                  <a:gd name="connsiteX183" fmla="*/ 2643664 w 2645723"/>
                  <a:gd name="connsiteY183" fmla="*/ 1236019 h 2639087"/>
                  <a:gd name="connsiteX184" fmla="*/ 2602597 w 2645723"/>
                  <a:gd name="connsiteY184" fmla="*/ 1239274 h 2639087"/>
                  <a:gd name="connsiteX185" fmla="*/ 2597305 w 2645723"/>
                  <a:gd name="connsiteY185" fmla="*/ 1242501 h 2639087"/>
                  <a:gd name="connsiteX186" fmla="*/ 2606375 w 2645723"/>
                  <a:gd name="connsiteY186" fmla="*/ 1252951 h 2639087"/>
                  <a:gd name="connsiteX187" fmla="*/ 2585234 w 2645723"/>
                  <a:gd name="connsiteY187" fmla="*/ 1262200 h 2639087"/>
                  <a:gd name="connsiteX188" fmla="*/ 2607538 w 2645723"/>
                  <a:gd name="connsiteY188" fmla="*/ 1288735 h 2639087"/>
                  <a:gd name="connsiteX189" fmla="*/ 2609830 w 2645723"/>
                  <a:gd name="connsiteY189" fmla="*/ 1290485 h 2639087"/>
                  <a:gd name="connsiteX190" fmla="*/ 2605411 w 2645723"/>
                  <a:gd name="connsiteY190" fmla="*/ 1291043 h 2639087"/>
                  <a:gd name="connsiteX191" fmla="*/ 2600119 w 2645723"/>
                  <a:gd name="connsiteY191" fmla="*/ 1294266 h 2639087"/>
                  <a:gd name="connsiteX192" fmla="*/ 2609190 w 2645723"/>
                  <a:gd name="connsiteY192" fmla="*/ 1304723 h 2639087"/>
                  <a:gd name="connsiteX193" fmla="*/ 2600598 w 2645723"/>
                  <a:gd name="connsiteY193" fmla="*/ 1306336 h 2639087"/>
                  <a:gd name="connsiteX194" fmla="*/ 2586997 w 2645723"/>
                  <a:gd name="connsiteY194" fmla="*/ 1302499 h 2639087"/>
                  <a:gd name="connsiteX195" fmla="*/ 2591112 w 2645723"/>
                  <a:gd name="connsiteY195" fmla="*/ 1310978 h 2639087"/>
                  <a:gd name="connsiteX196" fmla="*/ 2588045 w 2645723"/>
                  <a:gd name="connsiteY196" fmla="*/ 1313968 h 2639087"/>
                  <a:gd name="connsiteX197" fmla="*/ 2598378 w 2645723"/>
                  <a:gd name="connsiteY197" fmla="*/ 1330056 h 2639087"/>
                  <a:gd name="connsiteX198" fmla="*/ 2629005 w 2645723"/>
                  <a:gd name="connsiteY198" fmla="*/ 1388627 h 2639087"/>
                  <a:gd name="connsiteX199" fmla="*/ 2628992 w 2645723"/>
                  <a:gd name="connsiteY199" fmla="*/ 1388989 h 2639087"/>
                  <a:gd name="connsiteX200" fmla="*/ 2628500 w 2645723"/>
                  <a:gd name="connsiteY200" fmla="*/ 1389471 h 2639087"/>
                  <a:gd name="connsiteX201" fmla="*/ 2585973 w 2645723"/>
                  <a:gd name="connsiteY201" fmla="*/ 1382657 h 2639087"/>
                  <a:gd name="connsiteX202" fmla="*/ 2593202 w 2645723"/>
                  <a:gd name="connsiteY202" fmla="*/ 1397557 h 2639087"/>
                  <a:gd name="connsiteX203" fmla="*/ 2610620 w 2645723"/>
                  <a:gd name="connsiteY203" fmla="*/ 1391645 h 2639087"/>
                  <a:gd name="connsiteX204" fmla="*/ 2598513 w 2645723"/>
                  <a:gd name="connsiteY204" fmla="*/ 1403340 h 2639087"/>
                  <a:gd name="connsiteX205" fmla="*/ 2611782 w 2645723"/>
                  <a:gd name="connsiteY205" fmla="*/ 1417778 h 2639087"/>
                  <a:gd name="connsiteX206" fmla="*/ 2609467 w 2645723"/>
                  <a:gd name="connsiteY206" fmla="*/ 1417921 h 2639087"/>
                  <a:gd name="connsiteX207" fmla="*/ 2590141 w 2645723"/>
                  <a:gd name="connsiteY207" fmla="*/ 1411431 h 2639087"/>
                  <a:gd name="connsiteX208" fmla="*/ 2584931 w 2645723"/>
                  <a:gd name="connsiteY208" fmla="*/ 1416463 h 2639087"/>
                  <a:gd name="connsiteX209" fmla="*/ 2523000 w 2645723"/>
                  <a:gd name="connsiteY209" fmla="*/ 1448353 h 2639087"/>
                  <a:gd name="connsiteX210" fmla="*/ 2528502 w 2645723"/>
                  <a:gd name="connsiteY210" fmla="*/ 1469623 h 2639087"/>
                  <a:gd name="connsiteX211" fmla="*/ 2517983 w 2645723"/>
                  <a:gd name="connsiteY211" fmla="*/ 1465187 h 2639087"/>
                  <a:gd name="connsiteX212" fmla="*/ 2522174 w 2645723"/>
                  <a:gd name="connsiteY212" fmla="*/ 1474370 h 2639087"/>
                  <a:gd name="connsiteX213" fmla="*/ 2525153 w 2645723"/>
                  <a:gd name="connsiteY213" fmla="*/ 1476727 h 2639087"/>
                  <a:gd name="connsiteX214" fmla="*/ 2633549 w 2645723"/>
                  <a:gd name="connsiteY214" fmla="*/ 1436783 h 2639087"/>
                  <a:gd name="connsiteX215" fmla="*/ 2645723 w 2645723"/>
                  <a:gd name="connsiteY215" fmla="*/ 1440095 h 2639087"/>
                  <a:gd name="connsiteX216" fmla="*/ 2590565 w 2645723"/>
                  <a:gd name="connsiteY216" fmla="*/ 1460745 h 2639087"/>
                  <a:gd name="connsiteX217" fmla="*/ 2590007 w 2645723"/>
                  <a:gd name="connsiteY217" fmla="*/ 1460873 h 2639087"/>
                  <a:gd name="connsiteX218" fmla="*/ 2586571 w 2645723"/>
                  <a:gd name="connsiteY218" fmla="*/ 1461636 h 2639087"/>
                  <a:gd name="connsiteX219" fmla="*/ 2563560 w 2645723"/>
                  <a:gd name="connsiteY219" fmla="*/ 1467626 h 2639087"/>
                  <a:gd name="connsiteX220" fmla="*/ 2570676 w 2645723"/>
                  <a:gd name="connsiteY220" fmla="*/ 1470236 h 2639087"/>
                  <a:gd name="connsiteX221" fmla="*/ 2544341 w 2645723"/>
                  <a:gd name="connsiteY221" fmla="*/ 1485063 h 2639087"/>
                  <a:gd name="connsiteX222" fmla="*/ 2542620 w 2645723"/>
                  <a:gd name="connsiteY222" fmla="*/ 1485345 h 2639087"/>
                  <a:gd name="connsiteX223" fmla="*/ 2541167 w 2645723"/>
                  <a:gd name="connsiteY223" fmla="*/ 1486849 h 2639087"/>
                  <a:gd name="connsiteX224" fmla="*/ 2539284 w 2645723"/>
                  <a:gd name="connsiteY224" fmla="*/ 1487911 h 2639087"/>
                  <a:gd name="connsiteX225" fmla="*/ 2551593 w 2645723"/>
                  <a:gd name="connsiteY225" fmla="*/ 1505175 h 2639087"/>
                  <a:gd name="connsiteX226" fmla="*/ 2512367 w 2645723"/>
                  <a:gd name="connsiteY226" fmla="*/ 1542215 h 2639087"/>
                  <a:gd name="connsiteX227" fmla="*/ 2534191 w 2645723"/>
                  <a:gd name="connsiteY227" fmla="*/ 1580683 h 2639087"/>
                  <a:gd name="connsiteX228" fmla="*/ 2517184 w 2645723"/>
                  <a:gd name="connsiteY228" fmla="*/ 1583646 h 2639087"/>
                  <a:gd name="connsiteX229" fmla="*/ 2527725 w 2645723"/>
                  <a:gd name="connsiteY229" fmla="*/ 1586512 h 2639087"/>
                  <a:gd name="connsiteX230" fmla="*/ 2489996 w 2645723"/>
                  <a:gd name="connsiteY230" fmla="*/ 1600637 h 2639087"/>
                  <a:gd name="connsiteX231" fmla="*/ 2508188 w 2645723"/>
                  <a:gd name="connsiteY231" fmla="*/ 1671551 h 2639087"/>
                  <a:gd name="connsiteX232" fmla="*/ 2454309 w 2645723"/>
                  <a:gd name="connsiteY232" fmla="*/ 1659638 h 2639087"/>
                  <a:gd name="connsiteX233" fmla="*/ 2454225 w 2645723"/>
                  <a:gd name="connsiteY233" fmla="*/ 1659636 h 2639087"/>
                  <a:gd name="connsiteX234" fmla="*/ 2456414 w 2645723"/>
                  <a:gd name="connsiteY234" fmla="*/ 1664065 h 2639087"/>
                  <a:gd name="connsiteX235" fmla="*/ 2492640 w 2645723"/>
                  <a:gd name="connsiteY235" fmla="*/ 1706132 h 2639087"/>
                  <a:gd name="connsiteX236" fmla="*/ 2439488 w 2645723"/>
                  <a:gd name="connsiteY236" fmla="*/ 1750984 h 2639087"/>
                  <a:gd name="connsiteX237" fmla="*/ 2465332 w 2645723"/>
                  <a:gd name="connsiteY237" fmla="*/ 1802327 h 2639087"/>
                  <a:gd name="connsiteX238" fmla="*/ 2402534 w 2645723"/>
                  <a:gd name="connsiteY238" fmla="*/ 1793791 h 2639087"/>
                  <a:gd name="connsiteX239" fmla="*/ 2400247 w 2645723"/>
                  <a:gd name="connsiteY239" fmla="*/ 1794203 h 2639087"/>
                  <a:gd name="connsiteX240" fmla="*/ 2406785 w 2645723"/>
                  <a:gd name="connsiteY240" fmla="*/ 1824011 h 2639087"/>
                  <a:gd name="connsiteX241" fmla="*/ 2488574 w 2645723"/>
                  <a:gd name="connsiteY241" fmla="*/ 1818331 h 2639087"/>
                  <a:gd name="connsiteX242" fmla="*/ 2457337 w 2645723"/>
                  <a:gd name="connsiteY242" fmla="*/ 1835650 h 2639087"/>
                  <a:gd name="connsiteX243" fmla="*/ 2413331 w 2645723"/>
                  <a:gd name="connsiteY243" fmla="*/ 1845154 h 2639087"/>
                  <a:gd name="connsiteX244" fmla="*/ 2422828 w 2645723"/>
                  <a:gd name="connsiteY244" fmla="*/ 1875149 h 2639087"/>
                  <a:gd name="connsiteX245" fmla="*/ 2499041 w 2645723"/>
                  <a:gd name="connsiteY245" fmla="*/ 1867865 h 2639087"/>
                  <a:gd name="connsiteX246" fmla="*/ 2509940 w 2645723"/>
                  <a:gd name="connsiteY246" fmla="*/ 1874213 h 2639087"/>
                  <a:gd name="connsiteX247" fmla="*/ 2451319 w 2645723"/>
                  <a:gd name="connsiteY247" fmla="*/ 1879886 h 2639087"/>
                  <a:gd name="connsiteX248" fmla="*/ 2450744 w 2645723"/>
                  <a:gd name="connsiteY248" fmla="*/ 1879864 h 2639087"/>
                  <a:gd name="connsiteX249" fmla="*/ 2447229 w 2645723"/>
                  <a:gd name="connsiteY249" fmla="*/ 1879713 h 2639087"/>
                  <a:gd name="connsiteX250" fmla="*/ 2424221 w 2645723"/>
                  <a:gd name="connsiteY250" fmla="*/ 1879549 h 2639087"/>
                  <a:gd name="connsiteX251" fmla="*/ 2424439 w 2645723"/>
                  <a:gd name="connsiteY251" fmla="*/ 1880238 h 2639087"/>
                  <a:gd name="connsiteX252" fmla="*/ 2429651 w 2645723"/>
                  <a:gd name="connsiteY252" fmla="*/ 1883905 h 2639087"/>
                  <a:gd name="connsiteX253" fmla="*/ 2425645 w 2645723"/>
                  <a:gd name="connsiteY253" fmla="*/ 1884932 h 2639087"/>
                  <a:gd name="connsiteX254" fmla="*/ 2425910 w 2645723"/>
                  <a:gd name="connsiteY254" fmla="*/ 1917705 h 2639087"/>
                  <a:gd name="connsiteX255" fmla="*/ 2374525 w 2645723"/>
                  <a:gd name="connsiteY255" fmla="*/ 1905724 h 2639087"/>
                  <a:gd name="connsiteX256" fmla="*/ 2373390 w 2645723"/>
                  <a:gd name="connsiteY256" fmla="*/ 1906407 h 2639087"/>
                  <a:gd name="connsiteX257" fmla="*/ 2362309 w 2645723"/>
                  <a:gd name="connsiteY257" fmla="*/ 1904141 h 2639087"/>
                  <a:gd name="connsiteX258" fmla="*/ 2367186 w 2645723"/>
                  <a:gd name="connsiteY258" fmla="*/ 1922219 h 2639087"/>
                  <a:gd name="connsiteX259" fmla="*/ 2369592 w 2645723"/>
                  <a:gd name="connsiteY259" fmla="*/ 1952361 h 2639087"/>
                  <a:gd name="connsiteX260" fmla="*/ 2368038 w 2645723"/>
                  <a:gd name="connsiteY260" fmla="*/ 1952566 h 2639087"/>
                  <a:gd name="connsiteX261" fmla="*/ 2367823 w 2645723"/>
                  <a:gd name="connsiteY261" fmla="*/ 1954625 h 2639087"/>
                  <a:gd name="connsiteX262" fmla="*/ 2307303 w 2645723"/>
                  <a:gd name="connsiteY262" fmla="*/ 1938779 h 2639087"/>
                  <a:gd name="connsiteX263" fmla="*/ 2307573 w 2645723"/>
                  <a:gd name="connsiteY263" fmla="*/ 1955632 h 2639087"/>
                  <a:gd name="connsiteX264" fmla="*/ 2314048 w 2645723"/>
                  <a:gd name="connsiteY264" fmla="*/ 1973244 h 2639087"/>
                  <a:gd name="connsiteX265" fmla="*/ 2326279 w 2645723"/>
                  <a:gd name="connsiteY265" fmla="*/ 1987947 h 2639087"/>
                  <a:gd name="connsiteX266" fmla="*/ 2310089 w 2645723"/>
                  <a:gd name="connsiteY266" fmla="*/ 1991385 h 2639087"/>
                  <a:gd name="connsiteX267" fmla="*/ 2303667 w 2645723"/>
                  <a:gd name="connsiteY267" fmla="*/ 2046260 h 2639087"/>
                  <a:gd name="connsiteX268" fmla="*/ 2264632 w 2645723"/>
                  <a:gd name="connsiteY268" fmla="*/ 2026770 h 2639087"/>
                  <a:gd name="connsiteX269" fmla="*/ 2264122 w 2645723"/>
                  <a:gd name="connsiteY269" fmla="*/ 2026832 h 2639087"/>
                  <a:gd name="connsiteX270" fmla="*/ 2286495 w 2645723"/>
                  <a:gd name="connsiteY270" fmla="*/ 2068861 h 2639087"/>
                  <a:gd name="connsiteX271" fmla="*/ 2275795 w 2645723"/>
                  <a:gd name="connsiteY271" fmla="*/ 2063587 h 2639087"/>
                  <a:gd name="connsiteX272" fmla="*/ 2256351 w 2645723"/>
                  <a:gd name="connsiteY272" fmla="*/ 2027777 h 2639087"/>
                  <a:gd name="connsiteX273" fmla="*/ 2252001 w 2645723"/>
                  <a:gd name="connsiteY273" fmla="*/ 2028306 h 2639087"/>
                  <a:gd name="connsiteX274" fmla="*/ 2245576 w 2645723"/>
                  <a:gd name="connsiteY274" fmla="*/ 2083179 h 2639087"/>
                  <a:gd name="connsiteX275" fmla="*/ 2231264 w 2645723"/>
                  <a:gd name="connsiteY275" fmla="*/ 2080975 h 2639087"/>
                  <a:gd name="connsiteX276" fmla="*/ 2231285 w 2645723"/>
                  <a:gd name="connsiteY276" fmla="*/ 2081229 h 2639087"/>
                  <a:gd name="connsiteX277" fmla="*/ 2231073 w 2645723"/>
                  <a:gd name="connsiteY277" fmla="*/ 2080856 h 2639087"/>
                  <a:gd name="connsiteX278" fmla="*/ 2175918 w 2645723"/>
                  <a:gd name="connsiteY278" fmla="*/ 2041260 h 2639087"/>
                  <a:gd name="connsiteX279" fmla="*/ 2176172 w 2645723"/>
                  <a:gd name="connsiteY279" fmla="*/ 2046549 h 2639087"/>
                  <a:gd name="connsiteX280" fmla="*/ 2176330 w 2645723"/>
                  <a:gd name="connsiteY280" fmla="*/ 2047924 h 2639087"/>
                  <a:gd name="connsiteX281" fmla="*/ 2187290 w 2645723"/>
                  <a:gd name="connsiteY281" fmla="*/ 2073344 h 2639087"/>
                  <a:gd name="connsiteX282" fmla="*/ 2172651 w 2645723"/>
                  <a:gd name="connsiteY282" fmla="*/ 2052035 h 2639087"/>
                  <a:gd name="connsiteX283" fmla="*/ 2152437 w 2645723"/>
                  <a:gd name="connsiteY283" fmla="*/ 2106004 h 2639087"/>
                  <a:gd name="connsiteX284" fmla="*/ 2161204 w 2645723"/>
                  <a:gd name="connsiteY284" fmla="*/ 2122369 h 2639087"/>
                  <a:gd name="connsiteX285" fmla="*/ 2154342 w 2645723"/>
                  <a:gd name="connsiteY285" fmla="*/ 2118209 h 2639087"/>
                  <a:gd name="connsiteX286" fmla="*/ 2121937 w 2645723"/>
                  <a:gd name="connsiteY286" fmla="*/ 2080477 h 2639087"/>
                  <a:gd name="connsiteX287" fmla="*/ 2117642 w 2645723"/>
                  <a:gd name="connsiteY287" fmla="*/ 2136814 h 2639087"/>
                  <a:gd name="connsiteX288" fmla="*/ 2117366 w 2645723"/>
                  <a:gd name="connsiteY288" fmla="*/ 2137080 h 2639087"/>
                  <a:gd name="connsiteX289" fmla="*/ 2116661 w 2645723"/>
                  <a:gd name="connsiteY289" fmla="*/ 2137116 h 2639087"/>
                  <a:gd name="connsiteX290" fmla="*/ 2105958 w 2645723"/>
                  <a:gd name="connsiteY290" fmla="*/ 2118269 h 2639087"/>
                  <a:gd name="connsiteX291" fmla="*/ 2104439 w 2645723"/>
                  <a:gd name="connsiteY291" fmla="*/ 2123572 h 2639087"/>
                  <a:gd name="connsiteX292" fmla="*/ 2106544 w 2645723"/>
                  <a:gd name="connsiteY292" fmla="*/ 2273594 h 2639087"/>
                  <a:gd name="connsiteX293" fmla="*/ 2088605 w 2645723"/>
                  <a:gd name="connsiteY293" fmla="*/ 2262642 h 2639087"/>
                  <a:gd name="connsiteX294" fmla="*/ 2074357 w 2645723"/>
                  <a:gd name="connsiteY294" fmla="*/ 2300966 h 2639087"/>
                  <a:gd name="connsiteX295" fmla="*/ 2061695 w 2645723"/>
                  <a:gd name="connsiteY295" fmla="*/ 2301110 h 2639087"/>
                  <a:gd name="connsiteX296" fmla="*/ 2064046 w 2645723"/>
                  <a:gd name="connsiteY296" fmla="*/ 2305485 h 2639087"/>
                  <a:gd name="connsiteX297" fmla="*/ 2043614 w 2645723"/>
                  <a:gd name="connsiteY297" fmla="*/ 2291846 h 2639087"/>
                  <a:gd name="connsiteX298" fmla="*/ 2031309 w 2645723"/>
                  <a:gd name="connsiteY298" fmla="*/ 2320878 h 2639087"/>
                  <a:gd name="connsiteX299" fmla="*/ 2023271 w 2645723"/>
                  <a:gd name="connsiteY299" fmla="*/ 2320364 h 2639087"/>
                  <a:gd name="connsiteX300" fmla="*/ 2018739 w 2645723"/>
                  <a:gd name="connsiteY300" fmla="*/ 2329731 h 2639087"/>
                  <a:gd name="connsiteX301" fmla="*/ 2016703 w 2645723"/>
                  <a:gd name="connsiteY301" fmla="*/ 2330314 h 2639087"/>
                  <a:gd name="connsiteX302" fmla="*/ 2018385 w 2645723"/>
                  <a:gd name="connsiteY302" fmla="*/ 2333447 h 2639087"/>
                  <a:gd name="connsiteX303" fmla="*/ 2023178 w 2645723"/>
                  <a:gd name="connsiteY303" fmla="*/ 2359243 h 2639087"/>
                  <a:gd name="connsiteX304" fmla="*/ 1999622 w 2645723"/>
                  <a:gd name="connsiteY304" fmla="*/ 2327714 h 2639087"/>
                  <a:gd name="connsiteX305" fmla="*/ 1996152 w 2645723"/>
                  <a:gd name="connsiteY305" fmla="*/ 2325164 h 2639087"/>
                  <a:gd name="connsiteX306" fmla="*/ 1994291 w 2645723"/>
                  <a:gd name="connsiteY306" fmla="*/ 2324253 h 2639087"/>
                  <a:gd name="connsiteX307" fmla="*/ 2001388 w 2645723"/>
                  <a:gd name="connsiteY307" fmla="*/ 2344910 h 2639087"/>
                  <a:gd name="connsiteX308" fmla="*/ 2002581 w 2645723"/>
                  <a:gd name="connsiteY308" fmla="*/ 2348013 h 2639087"/>
                  <a:gd name="connsiteX309" fmla="*/ 2002772 w 2645723"/>
                  <a:gd name="connsiteY309" fmla="*/ 2348522 h 2639087"/>
                  <a:gd name="connsiteX310" fmla="*/ 2015329 w 2645723"/>
                  <a:gd name="connsiteY310" fmla="*/ 2402788 h 2639087"/>
                  <a:gd name="connsiteX311" fmla="*/ 2006358 w 2645723"/>
                  <a:gd name="connsiteY311" fmla="*/ 2394926 h 2639087"/>
                  <a:gd name="connsiteX312" fmla="*/ 1990592 w 2645723"/>
                  <a:gd name="connsiteY312" fmla="*/ 2327250 h 2639087"/>
                  <a:gd name="connsiteX313" fmla="*/ 1988164 w 2645723"/>
                  <a:gd name="connsiteY313" fmla="*/ 2336560 h 2639087"/>
                  <a:gd name="connsiteX314" fmla="*/ 1968631 w 2645723"/>
                  <a:gd name="connsiteY314" fmla="*/ 2323517 h 2639087"/>
                  <a:gd name="connsiteX315" fmla="*/ 1961250 w 2645723"/>
                  <a:gd name="connsiteY315" fmla="*/ 2334148 h 2639087"/>
                  <a:gd name="connsiteX316" fmla="*/ 1964925 w 2645723"/>
                  <a:gd name="connsiteY316" fmla="*/ 2367231 h 2639087"/>
                  <a:gd name="connsiteX317" fmla="*/ 1958797 w 2645723"/>
                  <a:gd name="connsiteY317" fmla="*/ 2400449 h 2639087"/>
                  <a:gd name="connsiteX318" fmla="*/ 1946666 w 2645723"/>
                  <a:gd name="connsiteY318" fmla="*/ 2354582 h 2639087"/>
                  <a:gd name="connsiteX319" fmla="*/ 1943172 w 2645723"/>
                  <a:gd name="connsiteY319" fmla="*/ 2365766 h 2639087"/>
                  <a:gd name="connsiteX320" fmla="*/ 1937158 w 2645723"/>
                  <a:gd name="connsiteY320" fmla="*/ 2359355 h 2639087"/>
                  <a:gd name="connsiteX321" fmla="*/ 1933378 w 2645723"/>
                  <a:gd name="connsiteY321" fmla="*/ 2345892 h 2639087"/>
                  <a:gd name="connsiteX322" fmla="*/ 1927952 w 2645723"/>
                  <a:gd name="connsiteY322" fmla="*/ 2353758 h 2639087"/>
                  <a:gd name="connsiteX323" fmla="*/ 1923639 w 2645723"/>
                  <a:gd name="connsiteY323" fmla="*/ 2352721 h 2639087"/>
                  <a:gd name="connsiteX324" fmla="*/ 1916208 w 2645723"/>
                  <a:gd name="connsiteY324" fmla="*/ 2366869 h 2639087"/>
                  <a:gd name="connsiteX325" fmla="*/ 1918344 w 2645723"/>
                  <a:gd name="connsiteY325" fmla="*/ 2381444 h 2639087"/>
                  <a:gd name="connsiteX326" fmla="*/ 1913752 w 2645723"/>
                  <a:gd name="connsiteY326" fmla="*/ 2368476 h 2639087"/>
                  <a:gd name="connsiteX327" fmla="*/ 1905848 w 2645723"/>
                  <a:gd name="connsiteY327" fmla="*/ 2357369 h 2639087"/>
                  <a:gd name="connsiteX328" fmla="*/ 1880111 w 2645723"/>
                  <a:gd name="connsiteY328" fmla="*/ 2420557 h 2639087"/>
                  <a:gd name="connsiteX329" fmla="*/ 1880461 w 2645723"/>
                  <a:gd name="connsiteY329" fmla="*/ 2422046 h 2639087"/>
                  <a:gd name="connsiteX330" fmla="*/ 1879901 w 2645723"/>
                  <a:gd name="connsiteY330" fmla="*/ 2421200 h 2639087"/>
                  <a:gd name="connsiteX331" fmla="*/ 1878352 w 2645723"/>
                  <a:gd name="connsiteY331" fmla="*/ 2425971 h 2639087"/>
                  <a:gd name="connsiteX332" fmla="*/ 1878021 w 2645723"/>
                  <a:gd name="connsiteY332" fmla="*/ 2426147 h 2639087"/>
                  <a:gd name="connsiteX333" fmla="*/ 1877326 w 2645723"/>
                  <a:gd name="connsiteY333" fmla="*/ 2425983 h 2639087"/>
                  <a:gd name="connsiteX334" fmla="*/ 1872032 w 2645723"/>
                  <a:gd name="connsiteY334" fmla="*/ 2407268 h 2639087"/>
                  <a:gd name="connsiteX335" fmla="*/ 1864120 w 2645723"/>
                  <a:gd name="connsiteY335" fmla="*/ 2391112 h 2639087"/>
                  <a:gd name="connsiteX336" fmla="*/ 1860855 w 2645723"/>
                  <a:gd name="connsiteY336" fmla="*/ 2386574 h 2639087"/>
                  <a:gd name="connsiteX337" fmla="*/ 1843024 w 2645723"/>
                  <a:gd name="connsiteY337" fmla="*/ 2426549 h 2639087"/>
                  <a:gd name="connsiteX338" fmla="*/ 1841667 w 2645723"/>
                  <a:gd name="connsiteY338" fmla="*/ 2424671 h 2639087"/>
                  <a:gd name="connsiteX339" fmla="*/ 1828312 w 2645723"/>
                  <a:gd name="connsiteY339" fmla="*/ 2365454 h 2639087"/>
                  <a:gd name="connsiteX340" fmla="*/ 1805507 w 2645723"/>
                  <a:gd name="connsiteY340" fmla="*/ 2326315 h 2639087"/>
                  <a:gd name="connsiteX341" fmla="*/ 1789130 w 2645723"/>
                  <a:gd name="connsiteY341" fmla="*/ 2357038 h 2639087"/>
                  <a:gd name="connsiteX342" fmla="*/ 1778739 w 2645723"/>
                  <a:gd name="connsiteY342" fmla="*/ 2350647 h 2639087"/>
                  <a:gd name="connsiteX343" fmla="*/ 1778691 w 2645723"/>
                  <a:gd name="connsiteY343" fmla="*/ 2350725 h 2639087"/>
                  <a:gd name="connsiteX344" fmla="*/ 1785118 w 2645723"/>
                  <a:gd name="connsiteY344" fmla="*/ 2374527 h 2639087"/>
                  <a:gd name="connsiteX345" fmla="*/ 1777084 w 2645723"/>
                  <a:gd name="connsiteY345" fmla="*/ 2389997 h 2639087"/>
                  <a:gd name="connsiteX346" fmla="*/ 1775066 w 2645723"/>
                  <a:gd name="connsiteY346" fmla="*/ 2387709 h 2639087"/>
                  <a:gd name="connsiteX347" fmla="*/ 1773194 w 2645723"/>
                  <a:gd name="connsiteY347" fmla="*/ 2397497 h 2639087"/>
                  <a:gd name="connsiteX348" fmla="*/ 1772281 w 2645723"/>
                  <a:gd name="connsiteY348" fmla="*/ 2399248 h 2639087"/>
                  <a:gd name="connsiteX349" fmla="*/ 1772545 w 2645723"/>
                  <a:gd name="connsiteY349" fmla="*/ 2400878 h 2639087"/>
                  <a:gd name="connsiteX350" fmla="*/ 1767180 w 2645723"/>
                  <a:gd name="connsiteY350" fmla="*/ 2428953 h 2639087"/>
                  <a:gd name="connsiteX351" fmla="*/ 1762696 w 2645723"/>
                  <a:gd name="connsiteY351" fmla="*/ 2423356 h 2639087"/>
                  <a:gd name="connsiteX352" fmla="*/ 1764253 w 2645723"/>
                  <a:gd name="connsiteY352" fmla="*/ 2445790 h 2639087"/>
                  <a:gd name="connsiteX353" fmla="*/ 1764600 w 2645723"/>
                  <a:gd name="connsiteY353" fmla="*/ 2449098 h 2639087"/>
                  <a:gd name="connsiteX354" fmla="*/ 1764655 w 2645723"/>
                  <a:gd name="connsiteY354" fmla="*/ 2449636 h 2639087"/>
                  <a:gd name="connsiteX355" fmla="*/ 1762738 w 2645723"/>
                  <a:gd name="connsiteY355" fmla="*/ 2505306 h 2639087"/>
                  <a:gd name="connsiteX356" fmla="*/ 1756105 w 2645723"/>
                  <a:gd name="connsiteY356" fmla="*/ 2495389 h 2639087"/>
                  <a:gd name="connsiteX357" fmla="*/ 1759282 w 2645723"/>
                  <a:gd name="connsiteY357" fmla="*/ 2378500 h 2639087"/>
                  <a:gd name="connsiteX358" fmla="*/ 1752230 w 2645723"/>
                  <a:gd name="connsiteY358" fmla="*/ 2383158 h 2639087"/>
                  <a:gd name="connsiteX359" fmla="*/ 1747908 w 2645723"/>
                  <a:gd name="connsiteY359" fmla="*/ 2371669 h 2639087"/>
                  <a:gd name="connsiteX360" fmla="*/ 1747497 w 2645723"/>
                  <a:gd name="connsiteY360" fmla="*/ 2383625 h 2639087"/>
                  <a:gd name="connsiteX361" fmla="*/ 1752681 w 2645723"/>
                  <a:gd name="connsiteY361" fmla="*/ 2399301 h 2639087"/>
                  <a:gd name="connsiteX362" fmla="*/ 1753211 w 2645723"/>
                  <a:gd name="connsiteY362" fmla="*/ 2414728 h 2639087"/>
                  <a:gd name="connsiteX363" fmla="*/ 1746465 w 2645723"/>
                  <a:gd name="connsiteY363" fmla="*/ 2413615 h 2639087"/>
                  <a:gd name="connsiteX364" fmla="*/ 1746136 w 2645723"/>
                  <a:gd name="connsiteY364" fmla="*/ 2423137 h 2639087"/>
                  <a:gd name="connsiteX365" fmla="*/ 1739503 w 2645723"/>
                  <a:gd name="connsiteY365" fmla="*/ 2413220 h 2639087"/>
                  <a:gd name="connsiteX366" fmla="*/ 1739527 w 2645723"/>
                  <a:gd name="connsiteY366" fmla="*/ 2412475 h 2639087"/>
                  <a:gd name="connsiteX367" fmla="*/ 1730431 w 2645723"/>
                  <a:gd name="connsiteY367" fmla="*/ 2410975 h 2639087"/>
                  <a:gd name="connsiteX368" fmla="*/ 1723255 w 2645723"/>
                  <a:gd name="connsiteY368" fmla="*/ 2457912 h 2639087"/>
                  <a:gd name="connsiteX369" fmla="*/ 1708738 w 2645723"/>
                  <a:gd name="connsiteY369" fmla="*/ 2488413 h 2639087"/>
                  <a:gd name="connsiteX370" fmla="*/ 1709024 w 2645723"/>
                  <a:gd name="connsiteY370" fmla="*/ 2424032 h 2639087"/>
                  <a:gd name="connsiteX371" fmla="*/ 1708073 w 2645723"/>
                  <a:gd name="connsiteY371" fmla="*/ 2424159 h 2639087"/>
                  <a:gd name="connsiteX372" fmla="*/ 1680162 w 2645723"/>
                  <a:gd name="connsiteY372" fmla="*/ 2412565 h 2639087"/>
                  <a:gd name="connsiteX373" fmla="*/ 1674580 w 2645723"/>
                  <a:gd name="connsiteY373" fmla="*/ 2459584 h 2639087"/>
                  <a:gd name="connsiteX374" fmla="*/ 1670579 w 2645723"/>
                  <a:gd name="connsiteY374" fmla="*/ 2408583 h 2639087"/>
                  <a:gd name="connsiteX375" fmla="*/ 1660667 w 2645723"/>
                  <a:gd name="connsiteY375" fmla="*/ 2404189 h 2639087"/>
                  <a:gd name="connsiteX376" fmla="*/ 1659917 w 2645723"/>
                  <a:gd name="connsiteY376" fmla="*/ 2404726 h 2639087"/>
                  <a:gd name="connsiteX377" fmla="*/ 1657760 w 2645723"/>
                  <a:gd name="connsiteY377" fmla="*/ 2402899 h 2639087"/>
                  <a:gd name="connsiteX378" fmla="*/ 1630877 w 2645723"/>
                  <a:gd name="connsiteY378" fmla="*/ 2390981 h 2639087"/>
                  <a:gd name="connsiteX379" fmla="*/ 1629825 w 2645723"/>
                  <a:gd name="connsiteY379" fmla="*/ 2421363 h 2639087"/>
                  <a:gd name="connsiteX380" fmla="*/ 1654401 w 2645723"/>
                  <a:gd name="connsiteY380" fmla="*/ 2461680 h 2639087"/>
                  <a:gd name="connsiteX381" fmla="*/ 1628488 w 2645723"/>
                  <a:gd name="connsiteY381" fmla="*/ 2459874 h 2639087"/>
                  <a:gd name="connsiteX382" fmla="*/ 1628269 w 2645723"/>
                  <a:gd name="connsiteY382" fmla="*/ 2466214 h 2639087"/>
                  <a:gd name="connsiteX383" fmla="*/ 1628081 w 2645723"/>
                  <a:gd name="connsiteY383" fmla="*/ 2471652 h 2639087"/>
                  <a:gd name="connsiteX384" fmla="*/ 1627477 w 2645723"/>
                  <a:gd name="connsiteY384" fmla="*/ 2488999 h 2639087"/>
                  <a:gd name="connsiteX385" fmla="*/ 1623617 w 2645723"/>
                  <a:gd name="connsiteY385" fmla="*/ 2481966 h 2639087"/>
                  <a:gd name="connsiteX386" fmla="*/ 1621991 w 2645723"/>
                  <a:gd name="connsiteY386" fmla="*/ 2473471 h 2639087"/>
                  <a:gd name="connsiteX387" fmla="*/ 1566178 w 2645723"/>
                  <a:gd name="connsiteY387" fmla="*/ 2455707 h 2639087"/>
                  <a:gd name="connsiteX388" fmla="*/ 1552089 w 2645723"/>
                  <a:gd name="connsiteY388" fmla="*/ 2451628 h 2639087"/>
                  <a:gd name="connsiteX389" fmla="*/ 1513052 w 2645723"/>
                  <a:gd name="connsiteY389" fmla="*/ 2445641 h 2639087"/>
                  <a:gd name="connsiteX390" fmla="*/ 1525736 w 2645723"/>
                  <a:gd name="connsiteY390" fmla="*/ 2518919 h 2639087"/>
                  <a:gd name="connsiteX391" fmla="*/ 1496626 w 2645723"/>
                  <a:gd name="connsiteY391" fmla="*/ 2490574 h 2639087"/>
                  <a:gd name="connsiteX392" fmla="*/ 1492079 w 2645723"/>
                  <a:gd name="connsiteY392" fmla="*/ 2500413 h 2639087"/>
                  <a:gd name="connsiteX393" fmla="*/ 1456895 w 2645723"/>
                  <a:gd name="connsiteY393" fmla="*/ 2484889 h 2639087"/>
                  <a:gd name="connsiteX394" fmla="*/ 1454277 w 2645723"/>
                  <a:gd name="connsiteY394" fmla="*/ 2487754 h 2639087"/>
                  <a:gd name="connsiteX395" fmla="*/ 1457149 w 2645723"/>
                  <a:gd name="connsiteY395" fmla="*/ 2500240 h 2639087"/>
                  <a:gd name="connsiteX396" fmla="*/ 1444500 w 2645723"/>
                  <a:gd name="connsiteY396" fmla="*/ 2498720 h 2639087"/>
                  <a:gd name="connsiteX397" fmla="*/ 1442695 w 2645723"/>
                  <a:gd name="connsiteY397" fmla="*/ 2497500 h 2639087"/>
                  <a:gd name="connsiteX398" fmla="*/ 1439692 w 2645723"/>
                  <a:gd name="connsiteY398" fmla="*/ 2503710 h 2639087"/>
                  <a:gd name="connsiteX399" fmla="*/ 1438354 w 2645723"/>
                  <a:gd name="connsiteY399" fmla="*/ 2505166 h 2639087"/>
                  <a:gd name="connsiteX400" fmla="*/ 1438186 w 2645723"/>
                  <a:gd name="connsiteY400" fmla="*/ 2506811 h 2639087"/>
                  <a:gd name="connsiteX401" fmla="*/ 1425738 w 2645723"/>
                  <a:gd name="connsiteY401" fmla="*/ 2532535 h 2639087"/>
                  <a:gd name="connsiteX402" fmla="*/ 1422857 w 2645723"/>
                  <a:gd name="connsiteY402" fmla="*/ 2525971 h 2639087"/>
                  <a:gd name="connsiteX403" fmla="*/ 1418555 w 2645723"/>
                  <a:gd name="connsiteY403" fmla="*/ 2548043 h 2639087"/>
                  <a:gd name="connsiteX404" fmla="*/ 1418033 w 2645723"/>
                  <a:gd name="connsiteY404" fmla="*/ 2551329 h 2639087"/>
                  <a:gd name="connsiteX405" fmla="*/ 1417946 w 2645723"/>
                  <a:gd name="connsiteY405" fmla="*/ 2551865 h 2639087"/>
                  <a:gd name="connsiteX406" fmla="*/ 1401685 w 2645723"/>
                  <a:gd name="connsiteY406" fmla="*/ 2605139 h 2639087"/>
                  <a:gd name="connsiteX407" fmla="*/ 1397849 w 2645723"/>
                  <a:gd name="connsiteY407" fmla="*/ 2593841 h 2639087"/>
                  <a:gd name="connsiteX408" fmla="*/ 1426927 w 2645723"/>
                  <a:gd name="connsiteY408" fmla="*/ 2496433 h 2639087"/>
                  <a:gd name="connsiteX409" fmla="*/ 1422657 w 2645723"/>
                  <a:gd name="connsiteY409" fmla="*/ 2500055 h 2639087"/>
                  <a:gd name="connsiteX410" fmla="*/ 1398638 w 2645723"/>
                  <a:gd name="connsiteY410" fmla="*/ 2497134 h 2639087"/>
                  <a:gd name="connsiteX411" fmla="*/ 1375816 w 2645723"/>
                  <a:gd name="connsiteY411" fmla="*/ 2549142 h 2639087"/>
                  <a:gd name="connsiteX412" fmla="*/ 1353899 w 2645723"/>
                  <a:gd name="connsiteY412" fmla="*/ 2574847 h 2639087"/>
                  <a:gd name="connsiteX413" fmla="*/ 1369323 w 2645723"/>
                  <a:gd name="connsiteY413" fmla="*/ 2518009 h 2639087"/>
                  <a:gd name="connsiteX414" fmla="*/ 1349911 w 2645723"/>
                  <a:gd name="connsiteY414" fmla="*/ 2512041 h 2639087"/>
                  <a:gd name="connsiteX415" fmla="*/ 1345914 w 2645723"/>
                  <a:gd name="connsiteY415" fmla="*/ 2525552 h 2639087"/>
                  <a:gd name="connsiteX416" fmla="*/ 1335514 w 2645723"/>
                  <a:gd name="connsiteY416" fmla="*/ 2520167 h 2639087"/>
                  <a:gd name="connsiteX417" fmla="*/ 1334821 w 2645723"/>
                  <a:gd name="connsiteY417" fmla="*/ 2521918 h 2639087"/>
                  <a:gd name="connsiteX418" fmla="*/ 1347448 w 2645723"/>
                  <a:gd name="connsiteY418" fmla="*/ 2563358 h 2639087"/>
                  <a:gd name="connsiteX419" fmla="*/ 1301956 w 2645723"/>
                  <a:gd name="connsiteY419" fmla="*/ 2520205 h 2639087"/>
                  <a:gd name="connsiteX420" fmla="*/ 1284070 w 2645723"/>
                  <a:gd name="connsiteY420" fmla="*/ 2545625 h 2639087"/>
                  <a:gd name="connsiteX421" fmla="*/ 1280946 w 2645723"/>
                  <a:gd name="connsiteY421" fmla="*/ 2535567 h 2639087"/>
                  <a:gd name="connsiteX422" fmla="*/ 1275254 w 2645723"/>
                  <a:gd name="connsiteY422" fmla="*/ 2554381 h 2639087"/>
                  <a:gd name="connsiteX423" fmla="*/ 1273345 w 2645723"/>
                  <a:gd name="connsiteY423" fmla="*/ 2546588 h 2639087"/>
                  <a:gd name="connsiteX424" fmla="*/ 1275315 w 2645723"/>
                  <a:gd name="connsiteY424" fmla="*/ 2520715 h 2639087"/>
                  <a:gd name="connsiteX425" fmla="*/ 1274382 w 2645723"/>
                  <a:gd name="connsiteY425" fmla="*/ 2518253 h 2639087"/>
                  <a:gd name="connsiteX426" fmla="*/ 1275534 w 2645723"/>
                  <a:gd name="connsiteY426" fmla="*/ 2515349 h 2639087"/>
                  <a:gd name="connsiteX427" fmla="*/ 1270581 w 2645723"/>
                  <a:gd name="connsiteY427" fmla="*/ 2518406 h 2639087"/>
                  <a:gd name="connsiteX428" fmla="*/ 1217774 w 2645723"/>
                  <a:gd name="connsiteY428" fmla="*/ 2564854 h 2639087"/>
                  <a:gd name="connsiteX429" fmla="*/ 1183729 w 2645723"/>
                  <a:gd name="connsiteY429" fmla="*/ 2520495 h 2639087"/>
                  <a:gd name="connsiteX430" fmla="*/ 1144150 w 2645723"/>
                  <a:gd name="connsiteY430" fmla="*/ 2534819 h 2639087"/>
                  <a:gd name="connsiteX431" fmla="*/ 1147643 w 2645723"/>
                  <a:gd name="connsiteY431" fmla="*/ 2498853 h 2639087"/>
                  <a:gd name="connsiteX432" fmla="*/ 1138550 w 2645723"/>
                  <a:gd name="connsiteY432" fmla="*/ 2517219 h 2639087"/>
                  <a:gd name="connsiteX433" fmla="*/ 1136603 w 2645723"/>
                  <a:gd name="connsiteY433" fmla="*/ 2505447 h 2639087"/>
                  <a:gd name="connsiteX434" fmla="*/ 1145335 w 2645723"/>
                  <a:gd name="connsiteY434" fmla="*/ 2487565 h 2639087"/>
                  <a:gd name="connsiteX435" fmla="*/ 1055889 w 2645723"/>
                  <a:gd name="connsiteY435" fmla="*/ 2493792 h 2639087"/>
                  <a:gd name="connsiteX436" fmla="*/ 1065054 w 2645723"/>
                  <a:gd name="connsiteY436" fmla="*/ 2457139 h 2639087"/>
                  <a:gd name="connsiteX437" fmla="*/ 1062327 w 2645723"/>
                  <a:gd name="connsiteY437" fmla="*/ 2448975 h 2639087"/>
                  <a:gd name="connsiteX438" fmla="*/ 1022682 w 2645723"/>
                  <a:gd name="connsiteY438" fmla="*/ 2472719 h 2639087"/>
                  <a:gd name="connsiteX439" fmla="*/ 981839 w 2645723"/>
                  <a:gd name="connsiteY439" fmla="*/ 2413547 h 2639087"/>
                  <a:gd name="connsiteX440" fmla="*/ 929234 w 2645723"/>
                  <a:gd name="connsiteY440" fmla="*/ 2429500 h 2639087"/>
                  <a:gd name="connsiteX441" fmla="*/ 942036 w 2645723"/>
                  <a:gd name="connsiteY441" fmla="*/ 2370103 h 2639087"/>
                  <a:gd name="connsiteX442" fmla="*/ 930121 w 2645723"/>
                  <a:gd name="connsiteY442" fmla="*/ 2380032 h 2639087"/>
                  <a:gd name="connsiteX443" fmla="*/ 930205 w 2645723"/>
                  <a:gd name="connsiteY443" fmla="*/ 2372868 h 2639087"/>
                  <a:gd name="connsiteX444" fmla="*/ 919504 w 2645723"/>
                  <a:gd name="connsiteY444" fmla="*/ 2387920 h 2639087"/>
                  <a:gd name="connsiteX445" fmla="*/ 919329 w 2645723"/>
                  <a:gd name="connsiteY445" fmla="*/ 2418775 h 2639087"/>
                  <a:gd name="connsiteX446" fmla="*/ 906805 w 2645723"/>
                  <a:gd name="connsiteY446" fmla="*/ 2403790 h 2639087"/>
                  <a:gd name="connsiteX447" fmla="*/ 878255 w 2645723"/>
                  <a:gd name="connsiteY447" fmla="*/ 2436240 h 2639087"/>
                  <a:gd name="connsiteX448" fmla="*/ 879417 w 2645723"/>
                  <a:gd name="connsiteY448" fmla="*/ 2424369 h 2639087"/>
                  <a:gd name="connsiteX449" fmla="*/ 706549 w 2645723"/>
                  <a:gd name="connsiteY449" fmla="*/ 2638830 h 2639087"/>
                  <a:gd name="connsiteX450" fmla="*/ 889239 w 2645723"/>
                  <a:gd name="connsiteY450" fmla="*/ 2372097 h 2639087"/>
                  <a:gd name="connsiteX451" fmla="*/ 880553 w 2645723"/>
                  <a:gd name="connsiteY451" fmla="*/ 2373311 h 2639087"/>
                  <a:gd name="connsiteX452" fmla="*/ 861500 w 2645723"/>
                  <a:gd name="connsiteY452" fmla="*/ 2387325 h 2639087"/>
                  <a:gd name="connsiteX453" fmla="*/ 861636 w 2645723"/>
                  <a:gd name="connsiteY453" fmla="*/ 2382157 h 2639087"/>
                  <a:gd name="connsiteX454" fmla="*/ 847224 w 2645723"/>
                  <a:gd name="connsiteY454" fmla="*/ 2388929 h 2639087"/>
                  <a:gd name="connsiteX455" fmla="*/ 858290 w 2645723"/>
                  <a:gd name="connsiteY455" fmla="*/ 2375607 h 2639087"/>
                  <a:gd name="connsiteX456" fmla="*/ 836665 w 2645723"/>
                  <a:gd name="connsiteY456" fmla="*/ 2375814 h 2639087"/>
                  <a:gd name="connsiteX457" fmla="*/ 825978 w 2645723"/>
                  <a:gd name="connsiteY457" fmla="*/ 2390354 h 2639087"/>
                  <a:gd name="connsiteX458" fmla="*/ 824733 w 2645723"/>
                  <a:gd name="connsiteY458" fmla="*/ 2377422 h 2639087"/>
                  <a:gd name="connsiteX459" fmla="*/ 820994 w 2645723"/>
                  <a:gd name="connsiteY459" fmla="*/ 2378766 h 2639087"/>
                  <a:gd name="connsiteX460" fmla="*/ 809424 w 2645723"/>
                  <a:gd name="connsiteY460" fmla="*/ 2404437 h 2639087"/>
                  <a:gd name="connsiteX461" fmla="*/ 793405 w 2645723"/>
                  <a:gd name="connsiteY461" fmla="*/ 2411300 h 2639087"/>
                  <a:gd name="connsiteX462" fmla="*/ 793294 w 2645723"/>
                  <a:gd name="connsiteY462" fmla="*/ 2408249 h 2639087"/>
                  <a:gd name="connsiteX463" fmla="*/ 785637 w 2645723"/>
                  <a:gd name="connsiteY463" fmla="*/ 2414631 h 2639087"/>
                  <a:gd name="connsiteX464" fmla="*/ 783821 w 2645723"/>
                  <a:gd name="connsiteY464" fmla="*/ 2415405 h 2639087"/>
                  <a:gd name="connsiteX465" fmla="*/ 782991 w 2645723"/>
                  <a:gd name="connsiteY465" fmla="*/ 2416837 h 2639087"/>
                  <a:gd name="connsiteX466" fmla="*/ 761035 w 2645723"/>
                  <a:gd name="connsiteY466" fmla="*/ 2435129 h 2639087"/>
                  <a:gd name="connsiteX467" fmla="*/ 761122 w 2645723"/>
                  <a:gd name="connsiteY467" fmla="*/ 2427962 h 2639087"/>
                  <a:gd name="connsiteX468" fmla="*/ 748087 w 2645723"/>
                  <a:gd name="connsiteY468" fmla="*/ 2446290 h 2639087"/>
                  <a:gd name="connsiteX469" fmla="*/ 746261 w 2645723"/>
                  <a:gd name="connsiteY469" fmla="*/ 2449068 h 2639087"/>
                  <a:gd name="connsiteX470" fmla="*/ 745959 w 2645723"/>
                  <a:gd name="connsiteY470" fmla="*/ 2449518 h 2639087"/>
                  <a:gd name="connsiteX471" fmla="*/ 709165 w 2645723"/>
                  <a:gd name="connsiteY471" fmla="*/ 2491338 h 2639087"/>
                  <a:gd name="connsiteX472" fmla="*/ 710335 w 2645723"/>
                  <a:gd name="connsiteY472" fmla="*/ 2479465 h 2639087"/>
                  <a:gd name="connsiteX473" fmla="*/ 788954 w 2645723"/>
                  <a:gd name="connsiteY473" fmla="*/ 2389003 h 2639087"/>
                  <a:gd name="connsiteX474" fmla="*/ 770494 w 2645723"/>
                  <a:gd name="connsiteY474" fmla="*/ 2374148 h 2639087"/>
                  <a:gd name="connsiteX475" fmla="*/ 708707 w 2645723"/>
                  <a:gd name="connsiteY475" fmla="*/ 2429656 h 2639087"/>
                  <a:gd name="connsiteX476" fmla="*/ 678141 w 2645723"/>
                  <a:gd name="connsiteY476" fmla="*/ 2444026 h 2639087"/>
                  <a:gd name="connsiteX477" fmla="*/ 762217 w 2645723"/>
                  <a:gd name="connsiteY477" fmla="*/ 2342232 h 2639087"/>
                  <a:gd name="connsiteX478" fmla="*/ 727275 w 2645723"/>
                  <a:gd name="connsiteY478" fmla="*/ 2344846 h 2639087"/>
                  <a:gd name="connsiteX479" fmla="*/ 670019 w 2645723"/>
                  <a:gd name="connsiteY479" fmla="*/ 2400075 h 2639087"/>
                  <a:gd name="connsiteX480" fmla="*/ 735133 w 2645723"/>
                  <a:gd name="connsiteY480" fmla="*/ 2306661 h 2639087"/>
                  <a:gd name="connsiteX481" fmla="*/ 732834 w 2645723"/>
                  <a:gd name="connsiteY481" fmla="*/ 2299667 h 2639087"/>
                  <a:gd name="connsiteX482" fmla="*/ 721088 w 2645723"/>
                  <a:gd name="connsiteY482" fmla="*/ 2298508 h 2639087"/>
                  <a:gd name="connsiteX483" fmla="*/ 716865 w 2645723"/>
                  <a:gd name="connsiteY483" fmla="*/ 2302003 h 2639087"/>
                  <a:gd name="connsiteX484" fmla="*/ 714004 w 2645723"/>
                  <a:gd name="connsiteY484" fmla="*/ 2297808 h 2639087"/>
                  <a:gd name="connsiteX485" fmla="*/ 699615 w 2645723"/>
                  <a:gd name="connsiteY485" fmla="*/ 2296389 h 2639087"/>
                  <a:gd name="connsiteX486" fmla="*/ 614951 w 2645723"/>
                  <a:gd name="connsiteY486" fmla="*/ 2392933 h 2639087"/>
                  <a:gd name="connsiteX487" fmla="*/ 616420 w 2645723"/>
                  <a:gd name="connsiteY487" fmla="*/ 2385045 h 2639087"/>
                  <a:gd name="connsiteX488" fmla="*/ 668373 w 2645723"/>
                  <a:gd name="connsiteY488" fmla="*/ 2289879 h 2639087"/>
                  <a:gd name="connsiteX489" fmla="*/ 666319 w 2645723"/>
                  <a:gd name="connsiteY489" fmla="*/ 2289376 h 2639087"/>
                  <a:gd name="connsiteX490" fmla="*/ 659730 w 2645723"/>
                  <a:gd name="connsiteY490" fmla="*/ 2293376 h 2639087"/>
                  <a:gd name="connsiteX491" fmla="*/ 661886 w 2645723"/>
                  <a:gd name="connsiteY491" fmla="*/ 2288301 h 2639087"/>
                  <a:gd name="connsiteX492" fmla="*/ 649825 w 2645723"/>
                  <a:gd name="connsiteY492" fmla="*/ 2285368 h 2639087"/>
                  <a:gd name="connsiteX493" fmla="*/ 679638 w 2645723"/>
                  <a:gd name="connsiteY493" fmla="*/ 2242125 h 2639087"/>
                  <a:gd name="connsiteX494" fmla="*/ 679667 w 2645723"/>
                  <a:gd name="connsiteY494" fmla="*/ 2242052 h 2639087"/>
                  <a:gd name="connsiteX495" fmla="*/ 676145 w 2645723"/>
                  <a:gd name="connsiteY495" fmla="*/ 2242193 h 2639087"/>
                  <a:gd name="connsiteX496" fmla="*/ 668302 w 2645723"/>
                  <a:gd name="connsiteY496" fmla="*/ 2250300 h 2639087"/>
                  <a:gd name="connsiteX497" fmla="*/ 667894 w 2645723"/>
                  <a:gd name="connsiteY497" fmla="*/ 2244317 h 2639087"/>
                  <a:gd name="connsiteX498" fmla="*/ 653337 w 2645723"/>
                  <a:gd name="connsiteY498" fmla="*/ 2248694 h 2639087"/>
                  <a:gd name="connsiteX499" fmla="*/ 617664 w 2645723"/>
                  <a:gd name="connsiteY499" fmla="*/ 2278439 h 2639087"/>
                  <a:gd name="connsiteX500" fmla="*/ 616619 w 2645723"/>
                  <a:gd name="connsiteY500" fmla="*/ 2274418 h 2639087"/>
                  <a:gd name="connsiteX501" fmla="*/ 615695 w 2645723"/>
                  <a:gd name="connsiteY501" fmla="*/ 2273216 h 2639087"/>
                  <a:gd name="connsiteX502" fmla="*/ 614076 w 2645723"/>
                  <a:gd name="connsiteY502" fmla="*/ 2275015 h 2639087"/>
                  <a:gd name="connsiteX503" fmla="*/ 611900 w 2645723"/>
                  <a:gd name="connsiteY503" fmla="*/ 2270792 h 2639087"/>
                  <a:gd name="connsiteX504" fmla="*/ 598033 w 2645723"/>
                  <a:gd name="connsiteY504" fmla="*/ 2287757 h 2639087"/>
                  <a:gd name="connsiteX505" fmla="*/ 580777 w 2645723"/>
                  <a:gd name="connsiteY505" fmla="*/ 2290239 h 2639087"/>
                  <a:gd name="connsiteX506" fmla="*/ 581463 w 2645723"/>
                  <a:gd name="connsiteY506" fmla="*/ 2287266 h 2639087"/>
                  <a:gd name="connsiteX507" fmla="*/ 572416 w 2645723"/>
                  <a:gd name="connsiteY507" fmla="*/ 2291445 h 2639087"/>
                  <a:gd name="connsiteX508" fmla="*/ 570459 w 2645723"/>
                  <a:gd name="connsiteY508" fmla="*/ 2291728 h 2639087"/>
                  <a:gd name="connsiteX509" fmla="*/ 569288 w 2645723"/>
                  <a:gd name="connsiteY509" fmla="*/ 2292888 h 2639087"/>
                  <a:gd name="connsiteX510" fmla="*/ 543347 w 2645723"/>
                  <a:gd name="connsiteY510" fmla="*/ 2304881 h 2639087"/>
                  <a:gd name="connsiteX511" fmla="*/ 545282 w 2645723"/>
                  <a:gd name="connsiteY511" fmla="*/ 2297980 h 2639087"/>
                  <a:gd name="connsiteX512" fmla="*/ 527954 w 2645723"/>
                  <a:gd name="connsiteY512" fmla="*/ 2312310 h 2639087"/>
                  <a:gd name="connsiteX513" fmla="*/ 525469 w 2645723"/>
                  <a:gd name="connsiteY513" fmla="*/ 2314519 h 2639087"/>
                  <a:gd name="connsiteX514" fmla="*/ 525063 w 2645723"/>
                  <a:gd name="connsiteY514" fmla="*/ 2314879 h 2639087"/>
                  <a:gd name="connsiteX515" fmla="*/ 478698 w 2645723"/>
                  <a:gd name="connsiteY515" fmla="*/ 2345751 h 2639087"/>
                  <a:gd name="connsiteX516" fmla="*/ 482896 w 2645723"/>
                  <a:gd name="connsiteY516" fmla="*/ 2334583 h 2639087"/>
                  <a:gd name="connsiteX517" fmla="*/ 609418 w 2645723"/>
                  <a:gd name="connsiteY517" fmla="*/ 2248353 h 2639087"/>
                  <a:gd name="connsiteX518" fmla="*/ 609437 w 2645723"/>
                  <a:gd name="connsiteY518" fmla="*/ 2246094 h 2639087"/>
                  <a:gd name="connsiteX519" fmla="*/ 604386 w 2645723"/>
                  <a:gd name="connsiteY519" fmla="*/ 2241705 h 2639087"/>
                  <a:gd name="connsiteX520" fmla="*/ 600463 w 2645723"/>
                  <a:gd name="connsiteY520" fmla="*/ 2243520 h 2639087"/>
                  <a:gd name="connsiteX521" fmla="*/ 601641 w 2645723"/>
                  <a:gd name="connsiteY521" fmla="*/ 2239321 h 2639087"/>
                  <a:gd name="connsiteX522" fmla="*/ 600420 w 2645723"/>
                  <a:gd name="connsiteY522" fmla="*/ 2238257 h 2639087"/>
                  <a:gd name="connsiteX523" fmla="*/ 585070 w 2645723"/>
                  <a:gd name="connsiteY523" fmla="*/ 2250952 h 2639087"/>
                  <a:gd name="connsiteX524" fmla="*/ 582585 w 2645723"/>
                  <a:gd name="connsiteY524" fmla="*/ 2253158 h 2639087"/>
                  <a:gd name="connsiteX525" fmla="*/ 582176 w 2645723"/>
                  <a:gd name="connsiteY525" fmla="*/ 2253521 h 2639087"/>
                  <a:gd name="connsiteX526" fmla="*/ 535814 w 2645723"/>
                  <a:gd name="connsiteY526" fmla="*/ 2284389 h 2639087"/>
                  <a:gd name="connsiteX527" fmla="*/ 540013 w 2645723"/>
                  <a:gd name="connsiteY527" fmla="*/ 2273222 h 2639087"/>
                  <a:gd name="connsiteX528" fmla="*/ 598753 w 2645723"/>
                  <a:gd name="connsiteY528" fmla="*/ 2234012 h 2639087"/>
                  <a:gd name="connsiteX529" fmla="*/ 598775 w 2645723"/>
                  <a:gd name="connsiteY529" fmla="*/ 2232919 h 2639087"/>
                  <a:gd name="connsiteX530" fmla="*/ 494221 w 2645723"/>
                  <a:gd name="connsiteY530" fmla="*/ 2286050 h 2639087"/>
                  <a:gd name="connsiteX531" fmla="*/ 460973 w 2645723"/>
                  <a:gd name="connsiteY531" fmla="*/ 2292020 h 2639087"/>
                  <a:gd name="connsiteX532" fmla="*/ 567169 w 2645723"/>
                  <a:gd name="connsiteY532" fmla="*/ 2216623 h 2639087"/>
                  <a:gd name="connsiteX533" fmla="*/ 551335 w 2645723"/>
                  <a:gd name="connsiteY533" fmla="*/ 2224688 h 2639087"/>
                  <a:gd name="connsiteX534" fmla="*/ 518086 w 2645723"/>
                  <a:gd name="connsiteY534" fmla="*/ 2230658 h 2639087"/>
                  <a:gd name="connsiteX535" fmla="*/ 561036 w 2645723"/>
                  <a:gd name="connsiteY535" fmla="*/ 2200290 h 2639087"/>
                  <a:gd name="connsiteX536" fmla="*/ 553631 w 2645723"/>
                  <a:gd name="connsiteY536" fmla="*/ 2198343 h 2639087"/>
                  <a:gd name="connsiteX537" fmla="*/ 464505 w 2645723"/>
                  <a:gd name="connsiteY537" fmla="*/ 2247461 h 2639087"/>
                  <a:gd name="connsiteX538" fmla="*/ 547163 w 2645723"/>
                  <a:gd name="connsiteY538" fmla="*/ 2177823 h 2639087"/>
                  <a:gd name="connsiteX539" fmla="*/ 549343 w 2645723"/>
                  <a:gd name="connsiteY539" fmla="*/ 2171099 h 2639087"/>
                  <a:gd name="connsiteX540" fmla="*/ 547002 w 2645723"/>
                  <a:gd name="connsiteY540" fmla="*/ 2175733 h 2639087"/>
                  <a:gd name="connsiteX541" fmla="*/ 542832 w 2645723"/>
                  <a:gd name="connsiteY541" fmla="*/ 2174343 h 2639087"/>
                  <a:gd name="connsiteX542" fmla="*/ 535132 w 2645723"/>
                  <a:gd name="connsiteY542" fmla="*/ 2178612 h 2639087"/>
                  <a:gd name="connsiteX543" fmla="*/ 505267 w 2645723"/>
                  <a:gd name="connsiteY543" fmla="*/ 2210481 h 2639087"/>
                  <a:gd name="connsiteX544" fmla="*/ 491693 w 2645723"/>
                  <a:gd name="connsiteY544" fmla="*/ 2218923 h 2639087"/>
                  <a:gd name="connsiteX545" fmla="*/ 478036 w 2645723"/>
                  <a:gd name="connsiteY545" fmla="*/ 2185826 h 2639087"/>
                  <a:gd name="connsiteX546" fmla="*/ 476708 w 2645723"/>
                  <a:gd name="connsiteY546" fmla="*/ 2184912 h 2639087"/>
                  <a:gd name="connsiteX547" fmla="*/ 471356 w 2645723"/>
                  <a:gd name="connsiteY547" fmla="*/ 2188400 h 2639087"/>
                  <a:gd name="connsiteX548" fmla="*/ 463011 w 2645723"/>
                  <a:gd name="connsiteY548" fmla="*/ 2193835 h 2639087"/>
                  <a:gd name="connsiteX549" fmla="*/ 413159 w 2645723"/>
                  <a:gd name="connsiteY549" fmla="*/ 2226309 h 2639087"/>
                  <a:gd name="connsiteX550" fmla="*/ 416623 w 2645723"/>
                  <a:gd name="connsiteY550" fmla="*/ 2219075 h 2639087"/>
                  <a:gd name="connsiteX551" fmla="*/ 457387 w 2645723"/>
                  <a:gd name="connsiteY551" fmla="*/ 2176207 h 2639087"/>
                  <a:gd name="connsiteX552" fmla="*/ 449489 w 2645723"/>
                  <a:gd name="connsiteY552" fmla="*/ 2115159 h 2639087"/>
                  <a:gd name="connsiteX553" fmla="*/ 448618 w 2645723"/>
                  <a:gd name="connsiteY553" fmla="*/ 2114672 h 2639087"/>
                  <a:gd name="connsiteX554" fmla="*/ 448897 w 2645723"/>
                  <a:gd name="connsiteY554" fmla="*/ 2110385 h 2639087"/>
                  <a:gd name="connsiteX555" fmla="*/ 446292 w 2645723"/>
                  <a:gd name="connsiteY555" fmla="*/ 2089366 h 2639087"/>
                  <a:gd name="connsiteX556" fmla="*/ 443348 w 2645723"/>
                  <a:gd name="connsiteY556" fmla="*/ 2091532 h 2639087"/>
                  <a:gd name="connsiteX557" fmla="*/ 439348 w 2645723"/>
                  <a:gd name="connsiteY557" fmla="*/ 2087621 h 2639087"/>
                  <a:gd name="connsiteX558" fmla="*/ 429257 w 2645723"/>
                  <a:gd name="connsiteY558" fmla="*/ 2092711 h 2639087"/>
                  <a:gd name="connsiteX559" fmla="*/ 397043 w 2645723"/>
                  <a:gd name="connsiteY559" fmla="*/ 2159897 h 2639087"/>
                  <a:gd name="connsiteX560" fmla="*/ 382414 w 2645723"/>
                  <a:gd name="connsiteY560" fmla="*/ 2132429 h 2639087"/>
                  <a:gd name="connsiteX561" fmla="*/ 369612 w 2645723"/>
                  <a:gd name="connsiteY561" fmla="*/ 2140010 h 2639087"/>
                  <a:gd name="connsiteX562" fmla="*/ 355540 w 2645723"/>
                  <a:gd name="connsiteY562" fmla="*/ 2082374 h 2639087"/>
                  <a:gd name="connsiteX563" fmla="*/ 349086 w 2645723"/>
                  <a:gd name="connsiteY563" fmla="*/ 2077872 h 2639087"/>
                  <a:gd name="connsiteX564" fmla="*/ 338880 w 2645723"/>
                  <a:gd name="connsiteY564" fmla="*/ 2081393 h 2639087"/>
                  <a:gd name="connsiteX565" fmla="*/ 346359 w 2645723"/>
                  <a:gd name="connsiteY565" fmla="*/ 2064959 h 2639087"/>
                  <a:gd name="connsiteX566" fmla="*/ 343611 w 2645723"/>
                  <a:gd name="connsiteY566" fmla="*/ 2066525 h 2639087"/>
                  <a:gd name="connsiteX567" fmla="*/ 317506 w 2645723"/>
                  <a:gd name="connsiteY567" fmla="*/ 2085315 h 2639087"/>
                  <a:gd name="connsiteX568" fmla="*/ 300198 w 2645723"/>
                  <a:gd name="connsiteY568" fmla="*/ 2083246 h 2639087"/>
                  <a:gd name="connsiteX569" fmla="*/ 301628 w 2645723"/>
                  <a:gd name="connsiteY569" fmla="*/ 2080550 h 2639087"/>
                  <a:gd name="connsiteX570" fmla="*/ 291811 w 2645723"/>
                  <a:gd name="connsiteY570" fmla="*/ 2082244 h 2639087"/>
                  <a:gd name="connsiteX571" fmla="*/ 289847 w 2645723"/>
                  <a:gd name="connsiteY571" fmla="*/ 2082009 h 2639087"/>
                  <a:gd name="connsiteX572" fmla="*/ 288416 w 2645723"/>
                  <a:gd name="connsiteY572" fmla="*/ 2082830 h 2639087"/>
                  <a:gd name="connsiteX573" fmla="*/ 260253 w 2645723"/>
                  <a:gd name="connsiteY573" fmla="*/ 2087698 h 2639087"/>
                  <a:gd name="connsiteX574" fmla="*/ 263908 w 2645723"/>
                  <a:gd name="connsiteY574" fmla="*/ 2081535 h 2639087"/>
                  <a:gd name="connsiteX575" fmla="*/ 243460 w 2645723"/>
                  <a:gd name="connsiteY575" fmla="*/ 2090892 h 2639087"/>
                  <a:gd name="connsiteX576" fmla="*/ 240489 w 2645723"/>
                  <a:gd name="connsiteY576" fmla="*/ 2092380 h 2639087"/>
                  <a:gd name="connsiteX577" fmla="*/ 240001 w 2645723"/>
                  <a:gd name="connsiteY577" fmla="*/ 2092623 h 2639087"/>
                  <a:gd name="connsiteX578" fmla="*/ 187229 w 2645723"/>
                  <a:gd name="connsiteY578" fmla="*/ 2110442 h 2639087"/>
                  <a:gd name="connsiteX579" fmla="*/ 194175 w 2645723"/>
                  <a:gd name="connsiteY579" fmla="*/ 2100742 h 2639087"/>
                  <a:gd name="connsiteX580" fmla="*/ 277860 w 2645723"/>
                  <a:gd name="connsiteY580" fmla="*/ 2072302 h 2639087"/>
                  <a:gd name="connsiteX581" fmla="*/ 287191 w 2645723"/>
                  <a:gd name="connsiteY581" fmla="*/ 2042027 h 2639087"/>
                  <a:gd name="connsiteX582" fmla="*/ 217673 w 2645723"/>
                  <a:gd name="connsiteY582" fmla="*/ 2056795 h 2639087"/>
                  <a:gd name="connsiteX583" fmla="*/ 184014 w 2645723"/>
                  <a:gd name="connsiteY583" fmla="*/ 2053953 h 2639087"/>
                  <a:gd name="connsiteX584" fmla="*/ 270019 w 2645723"/>
                  <a:gd name="connsiteY584" fmla="*/ 2022194 h 2639087"/>
                  <a:gd name="connsiteX585" fmla="*/ 270775 w 2645723"/>
                  <a:gd name="connsiteY585" fmla="*/ 2001275 h 2639087"/>
                  <a:gd name="connsiteX586" fmla="*/ 252281 w 2645723"/>
                  <a:gd name="connsiteY586" fmla="*/ 2002010 h 2639087"/>
                  <a:gd name="connsiteX587" fmla="*/ 252500 w 2645723"/>
                  <a:gd name="connsiteY587" fmla="*/ 1998509 h 2639087"/>
                  <a:gd name="connsiteX588" fmla="*/ 198957 w 2645723"/>
                  <a:gd name="connsiteY588" fmla="*/ 2011831 h 2639087"/>
                  <a:gd name="connsiteX589" fmla="*/ 253256 w 2645723"/>
                  <a:gd name="connsiteY589" fmla="*/ 1986373 h 2639087"/>
                  <a:gd name="connsiteX590" fmla="*/ 253634 w 2645723"/>
                  <a:gd name="connsiteY590" fmla="*/ 1980294 h 2639087"/>
                  <a:gd name="connsiteX591" fmla="*/ 251336 w 2645723"/>
                  <a:gd name="connsiteY591" fmla="*/ 1976401 h 2639087"/>
                  <a:gd name="connsiteX592" fmla="*/ 239478 w 2645723"/>
                  <a:gd name="connsiteY592" fmla="*/ 1984275 h 2639087"/>
                  <a:gd name="connsiteX593" fmla="*/ 225322 w 2645723"/>
                  <a:gd name="connsiteY593" fmla="*/ 1954736 h 2639087"/>
                  <a:gd name="connsiteX594" fmla="*/ 154835 w 2645723"/>
                  <a:gd name="connsiteY594" fmla="*/ 1978114 h 2639087"/>
                  <a:gd name="connsiteX595" fmla="*/ 160053 w 2645723"/>
                  <a:gd name="connsiteY595" fmla="*/ 1972019 h 2639087"/>
                  <a:gd name="connsiteX596" fmla="*/ 193093 w 2645723"/>
                  <a:gd name="connsiteY596" fmla="*/ 1951815 h 2639087"/>
                  <a:gd name="connsiteX597" fmla="*/ 190068 w 2645723"/>
                  <a:gd name="connsiteY597" fmla="*/ 1929117 h 2639087"/>
                  <a:gd name="connsiteX598" fmla="*/ 175816 w 2645723"/>
                  <a:gd name="connsiteY598" fmla="*/ 1932747 h 2639087"/>
                  <a:gd name="connsiteX599" fmla="*/ 175019 w 2645723"/>
                  <a:gd name="connsiteY599" fmla="*/ 1919390 h 2639087"/>
                  <a:gd name="connsiteX600" fmla="*/ 142681 w 2645723"/>
                  <a:gd name="connsiteY600" fmla="*/ 1953636 h 2639087"/>
                  <a:gd name="connsiteX601" fmla="*/ 157265 w 2645723"/>
                  <a:gd name="connsiteY601" fmla="*/ 1892890 h 2639087"/>
                  <a:gd name="connsiteX602" fmla="*/ 124935 w 2645723"/>
                  <a:gd name="connsiteY602" fmla="*/ 1890976 h 2639087"/>
                  <a:gd name="connsiteX603" fmla="*/ 144369 w 2645723"/>
                  <a:gd name="connsiteY603" fmla="*/ 1868618 h 2639087"/>
                  <a:gd name="connsiteX604" fmla="*/ 147587 w 2645723"/>
                  <a:gd name="connsiteY604" fmla="*/ 1868083 h 2639087"/>
                  <a:gd name="connsiteX605" fmla="*/ 142211 w 2645723"/>
                  <a:gd name="connsiteY605" fmla="*/ 1865489 h 2639087"/>
                  <a:gd name="connsiteX606" fmla="*/ 72452 w 2645723"/>
                  <a:gd name="connsiteY606" fmla="*/ 1845010 h 2639087"/>
                  <a:gd name="connsiteX607" fmla="*/ 94202 w 2645723"/>
                  <a:gd name="connsiteY607" fmla="*/ 1793297 h 2639087"/>
                  <a:gd name="connsiteX608" fmla="*/ 60312 w 2645723"/>
                  <a:gd name="connsiteY608" fmla="*/ 1767332 h 2639087"/>
                  <a:gd name="connsiteX609" fmla="*/ 107597 w 2645723"/>
                  <a:gd name="connsiteY609" fmla="*/ 1748795 h 2639087"/>
                  <a:gd name="connsiteX610" fmla="*/ 50270 w 2645723"/>
                  <a:gd name="connsiteY610" fmla="*/ 1671608 h 2639087"/>
                  <a:gd name="connsiteX611" fmla="*/ 88052 w 2645723"/>
                  <a:gd name="connsiteY611" fmla="*/ 1660344 h 2639087"/>
                  <a:gd name="connsiteX612" fmla="*/ 93935 w 2645723"/>
                  <a:gd name="connsiteY612" fmla="*/ 1653812 h 2639087"/>
                  <a:gd name="connsiteX613" fmla="*/ 51551 w 2645723"/>
                  <a:gd name="connsiteY613" fmla="*/ 1632674 h 2639087"/>
                  <a:gd name="connsiteX614" fmla="*/ 82991 w 2645723"/>
                  <a:gd name="connsiteY614" fmla="*/ 1567546 h 2639087"/>
                  <a:gd name="connsiteX615" fmla="*/ 40722 w 2645723"/>
                  <a:gd name="connsiteY615" fmla="*/ 1531434 h 2639087"/>
                  <a:gd name="connsiteX616" fmla="*/ 103152 w 2645723"/>
                  <a:gd name="connsiteY616" fmla="*/ 1511093 h 2639087"/>
                  <a:gd name="connsiteX617" fmla="*/ 89449 w 2645723"/>
                  <a:gd name="connsiteY617" fmla="*/ 1491044 h 2639087"/>
                  <a:gd name="connsiteX618" fmla="*/ 45092 w 2645723"/>
                  <a:gd name="connsiteY618" fmla="*/ 1517518 h 2639087"/>
                  <a:gd name="connsiteX619" fmla="*/ 71021 w 2645723"/>
                  <a:gd name="connsiteY619" fmla="*/ 1467941 h 2639087"/>
                  <a:gd name="connsiteX620" fmla="*/ 65320 w 2645723"/>
                  <a:gd name="connsiteY620" fmla="*/ 1461244 h 2639087"/>
                  <a:gd name="connsiteX621" fmla="*/ 42613 w 2645723"/>
                  <a:gd name="connsiteY621" fmla="*/ 1452430 h 2639087"/>
                  <a:gd name="connsiteX622" fmla="*/ 53331 w 2645723"/>
                  <a:gd name="connsiteY622" fmla="*/ 1446605 h 2639087"/>
                  <a:gd name="connsiteX623" fmla="*/ 35629 w 2645723"/>
                  <a:gd name="connsiteY623" fmla="*/ 1419099 h 2639087"/>
                  <a:gd name="connsiteX624" fmla="*/ 2372 w 2645723"/>
                  <a:gd name="connsiteY624" fmla="*/ 1393481 h 2639087"/>
                  <a:gd name="connsiteX625" fmla="*/ 35758 w 2645723"/>
                  <a:gd name="connsiteY625" fmla="*/ 1350099 h 2639087"/>
                  <a:gd name="connsiteX626" fmla="*/ 13231 w 2645723"/>
                  <a:gd name="connsiteY626" fmla="*/ 1327819 h 2639087"/>
                  <a:gd name="connsiteX627" fmla="*/ 8415 w 2645723"/>
                  <a:gd name="connsiteY627" fmla="*/ 1325763 h 2639087"/>
                  <a:gd name="connsiteX628" fmla="*/ 12202 w 2645723"/>
                  <a:gd name="connsiteY628" fmla="*/ 1324916 h 2639087"/>
                  <a:gd name="connsiteX629" fmla="*/ 8896 w 2645723"/>
                  <a:gd name="connsiteY629" fmla="*/ 1315596 h 2639087"/>
                  <a:gd name="connsiteX630" fmla="*/ 59309 w 2645723"/>
                  <a:gd name="connsiteY630" fmla="*/ 1311256 h 2639087"/>
                  <a:gd name="connsiteX631" fmla="*/ 48812 w 2645723"/>
                  <a:gd name="connsiteY631" fmla="*/ 1286953 h 2639087"/>
                  <a:gd name="connsiteX632" fmla="*/ 43650 w 2645723"/>
                  <a:gd name="connsiteY632" fmla="*/ 1281493 h 2639087"/>
                  <a:gd name="connsiteX633" fmla="*/ 46380 w 2645723"/>
                  <a:gd name="connsiteY633" fmla="*/ 1282573 h 2639087"/>
                  <a:gd name="connsiteX634" fmla="*/ 21725 w 2645723"/>
                  <a:gd name="connsiteY634" fmla="*/ 1221010 h 2639087"/>
                  <a:gd name="connsiteX635" fmla="*/ 76391 w 2645723"/>
                  <a:gd name="connsiteY635" fmla="*/ 1223749 h 2639087"/>
                  <a:gd name="connsiteX636" fmla="*/ 76475 w 2645723"/>
                  <a:gd name="connsiteY636" fmla="*/ 1223737 h 2639087"/>
                  <a:gd name="connsiteX637" fmla="*/ 73699 w 2645723"/>
                  <a:gd name="connsiteY637" fmla="*/ 1219710 h 2639087"/>
                  <a:gd name="connsiteX638" fmla="*/ 32167 w 2645723"/>
                  <a:gd name="connsiteY638" fmla="*/ 1184063 h 2639087"/>
                  <a:gd name="connsiteX639" fmla="*/ 78155 w 2645723"/>
                  <a:gd name="connsiteY639" fmla="*/ 1130577 h 2639087"/>
                  <a:gd name="connsiteX640" fmla="*/ 45531 w 2645723"/>
                  <a:gd name="connsiteY640" fmla="*/ 1083970 h 2639087"/>
                  <a:gd name="connsiteX641" fmla="*/ 99200 w 2645723"/>
                  <a:gd name="connsiteY641" fmla="*/ 1080612 h 2639087"/>
                  <a:gd name="connsiteX642" fmla="*/ 74613 w 2645723"/>
                  <a:gd name="connsiteY642" fmla="*/ 1061320 h 2639087"/>
                  <a:gd name="connsiteX643" fmla="*/ 86532 w 2645723"/>
                  <a:gd name="connsiteY643" fmla="*/ 1061814 h 2639087"/>
                  <a:gd name="connsiteX644" fmla="*/ 110478 w 2645723"/>
                  <a:gd name="connsiteY644" fmla="*/ 1080492 h 2639087"/>
                  <a:gd name="connsiteX645" fmla="*/ 99360 w 2645723"/>
                  <a:gd name="connsiteY645" fmla="*/ 1050648 h 2639087"/>
                  <a:gd name="connsiteX646" fmla="*/ 97146 w 2645723"/>
                  <a:gd name="connsiteY646" fmla="*/ 1046152 h 2639087"/>
                  <a:gd name="connsiteX647" fmla="*/ 68121 w 2645723"/>
                  <a:gd name="connsiteY647" fmla="*/ 962793 h 2639087"/>
                  <a:gd name="connsiteX648" fmla="*/ 134230 w 2645723"/>
                  <a:gd name="connsiteY648" fmla="*/ 969381 h 2639087"/>
                  <a:gd name="connsiteX649" fmla="*/ 125248 w 2645723"/>
                  <a:gd name="connsiteY649" fmla="*/ 948408 h 2639087"/>
                  <a:gd name="connsiteX650" fmla="*/ 118653 w 2645723"/>
                  <a:gd name="connsiteY650" fmla="*/ 918894 h 2639087"/>
                  <a:gd name="connsiteX651" fmla="*/ 120153 w 2645723"/>
                  <a:gd name="connsiteY651" fmla="*/ 918429 h 2639087"/>
                  <a:gd name="connsiteX652" fmla="*/ 120077 w 2645723"/>
                  <a:gd name="connsiteY652" fmla="*/ 916349 h 2639087"/>
                  <a:gd name="connsiteX653" fmla="*/ 181825 w 2645723"/>
                  <a:gd name="connsiteY653" fmla="*/ 921870 h 2639087"/>
                  <a:gd name="connsiteX654" fmla="*/ 179196 w 2645723"/>
                  <a:gd name="connsiteY654" fmla="*/ 905188 h 2639087"/>
                  <a:gd name="connsiteX655" fmla="*/ 176076 w 2645723"/>
                  <a:gd name="connsiteY655" fmla="*/ 899403 h 2639087"/>
                  <a:gd name="connsiteX656" fmla="*/ 110388 w 2645723"/>
                  <a:gd name="connsiteY656" fmla="*/ 893852 h 2639087"/>
                  <a:gd name="connsiteX657" fmla="*/ 143916 w 2645723"/>
                  <a:gd name="connsiteY657" fmla="*/ 881546 h 2639087"/>
                  <a:gd name="connsiteX658" fmla="*/ 161074 w 2645723"/>
                  <a:gd name="connsiteY658" fmla="*/ 880544 h 2639087"/>
                  <a:gd name="connsiteX659" fmla="*/ 156263 w 2645723"/>
                  <a:gd name="connsiteY659" fmla="*/ 876266 h 2639087"/>
                  <a:gd name="connsiteX660" fmla="*/ 171704 w 2645723"/>
                  <a:gd name="connsiteY660" fmla="*/ 870121 h 2639087"/>
                  <a:gd name="connsiteX661" fmla="*/ 167731 w 2645723"/>
                  <a:gd name="connsiteY661" fmla="*/ 846928 h 2639087"/>
                  <a:gd name="connsiteX662" fmla="*/ 107670 w 2645723"/>
                  <a:gd name="connsiteY662" fmla="*/ 843295 h 2639087"/>
                  <a:gd name="connsiteX663" fmla="*/ 97876 w 2645723"/>
                  <a:gd name="connsiteY663" fmla="*/ 835347 h 2639087"/>
                  <a:gd name="connsiteX664" fmla="*/ 156676 w 2645723"/>
                  <a:gd name="connsiteY664" fmla="*/ 838769 h 2639087"/>
                  <a:gd name="connsiteX665" fmla="*/ 157238 w 2645723"/>
                  <a:gd name="connsiteY665" fmla="*/ 838880 h 2639087"/>
                  <a:gd name="connsiteX666" fmla="*/ 160689 w 2645723"/>
                  <a:gd name="connsiteY666" fmla="*/ 839566 h 2639087"/>
                  <a:gd name="connsiteX667" fmla="*/ 166636 w 2645723"/>
                  <a:gd name="connsiteY667" fmla="*/ 840536 h 2639087"/>
                  <a:gd name="connsiteX668" fmla="*/ 170324 w 2645723"/>
                  <a:gd name="connsiteY668" fmla="*/ 814568 h 2639087"/>
                  <a:gd name="connsiteX669" fmla="*/ 211453 w 2645723"/>
                  <a:gd name="connsiteY669" fmla="*/ 827331 h 2639087"/>
                  <a:gd name="connsiteX670" fmla="*/ 223660 w 2645723"/>
                  <a:gd name="connsiteY670" fmla="*/ 823677 h 2639087"/>
                  <a:gd name="connsiteX671" fmla="*/ 222281 w 2645723"/>
                  <a:gd name="connsiteY671" fmla="*/ 768123 h 2639087"/>
                  <a:gd name="connsiteX672" fmla="*/ 252011 w 2645723"/>
                  <a:gd name="connsiteY672" fmla="*/ 774283 h 2639087"/>
                  <a:gd name="connsiteX673" fmla="*/ 251392 w 2645723"/>
                  <a:gd name="connsiteY673" fmla="*/ 773120 h 2639087"/>
                  <a:gd name="connsiteX674" fmla="*/ 258388 w 2645723"/>
                  <a:gd name="connsiteY674" fmla="*/ 774668 h 2639087"/>
                  <a:gd name="connsiteX675" fmla="*/ 243105 w 2645723"/>
                  <a:gd name="connsiteY675" fmla="*/ 758171 h 2639087"/>
                  <a:gd name="connsiteX676" fmla="*/ 240757 w 2645723"/>
                  <a:gd name="connsiteY676" fmla="*/ 755814 h 2639087"/>
                  <a:gd name="connsiteX677" fmla="*/ 240379 w 2645723"/>
                  <a:gd name="connsiteY677" fmla="*/ 755429 h 2639087"/>
                  <a:gd name="connsiteX678" fmla="*/ 206948 w 2645723"/>
                  <a:gd name="connsiteY678" fmla="*/ 710876 h 2639087"/>
                  <a:gd name="connsiteX679" fmla="*/ 218332 w 2645723"/>
                  <a:gd name="connsiteY679" fmla="*/ 714441 h 2639087"/>
                  <a:gd name="connsiteX680" fmla="*/ 271020 w 2645723"/>
                  <a:gd name="connsiteY680" fmla="*/ 784328 h 2639087"/>
                  <a:gd name="connsiteX681" fmla="*/ 296677 w 2645723"/>
                  <a:gd name="connsiteY681" fmla="*/ 797986 h 2639087"/>
                  <a:gd name="connsiteX682" fmla="*/ 295685 w 2645723"/>
                  <a:gd name="connsiteY682" fmla="*/ 792779 h 2639087"/>
                  <a:gd name="connsiteX683" fmla="*/ 294958 w 2645723"/>
                  <a:gd name="connsiteY683" fmla="*/ 789987 h 2639087"/>
                  <a:gd name="connsiteX684" fmla="*/ 297764 w 2645723"/>
                  <a:gd name="connsiteY684" fmla="*/ 791396 h 2639087"/>
                  <a:gd name="connsiteX685" fmla="*/ 299512 w 2645723"/>
                  <a:gd name="connsiteY685" fmla="*/ 778151 h 2639087"/>
                  <a:gd name="connsiteX686" fmla="*/ 267426 w 2645723"/>
                  <a:gd name="connsiteY686" fmla="*/ 723010 h 2639087"/>
                  <a:gd name="connsiteX687" fmla="*/ 259596 w 2645723"/>
                  <a:gd name="connsiteY687" fmla="*/ 690154 h 2639087"/>
                  <a:gd name="connsiteX688" fmla="*/ 303963 w 2645723"/>
                  <a:gd name="connsiteY688" fmla="*/ 746059 h 2639087"/>
                  <a:gd name="connsiteX689" fmla="*/ 313032 w 2645723"/>
                  <a:gd name="connsiteY689" fmla="*/ 727391 h 2639087"/>
                  <a:gd name="connsiteX690" fmla="*/ 339083 w 2645723"/>
                  <a:gd name="connsiteY690" fmla="*/ 768602 h 2639087"/>
                  <a:gd name="connsiteX691" fmla="*/ 341073 w 2645723"/>
                  <a:gd name="connsiteY691" fmla="*/ 769062 h 2639087"/>
                  <a:gd name="connsiteX692" fmla="*/ 344450 w 2645723"/>
                  <a:gd name="connsiteY692" fmla="*/ 754901 h 2639087"/>
                  <a:gd name="connsiteX693" fmla="*/ 304281 w 2645723"/>
                  <a:gd name="connsiteY693" fmla="*/ 691173 h 2639087"/>
                  <a:gd name="connsiteX694" fmla="*/ 343361 w 2645723"/>
                  <a:gd name="connsiteY694" fmla="*/ 732559 h 2639087"/>
                  <a:gd name="connsiteX695" fmla="*/ 340592 w 2645723"/>
                  <a:gd name="connsiteY695" fmla="*/ 693306 h 2639087"/>
                  <a:gd name="connsiteX696" fmla="*/ 340825 w 2645723"/>
                  <a:gd name="connsiteY696" fmla="*/ 692997 h 2639087"/>
                  <a:gd name="connsiteX697" fmla="*/ 341513 w 2645723"/>
                  <a:gd name="connsiteY697" fmla="*/ 692841 h 2639087"/>
                  <a:gd name="connsiteX698" fmla="*/ 354685 w 2645723"/>
                  <a:gd name="connsiteY698" fmla="*/ 709744 h 2639087"/>
                  <a:gd name="connsiteX699" fmla="*/ 355436 w 2645723"/>
                  <a:gd name="connsiteY699" fmla="*/ 704225 h 2639087"/>
                  <a:gd name="connsiteX700" fmla="*/ 353513 w 2645723"/>
                  <a:gd name="connsiteY700" fmla="*/ 691870 h 2639087"/>
                  <a:gd name="connsiteX701" fmla="*/ 301456 w 2645723"/>
                  <a:gd name="connsiteY701" fmla="*/ 660447 h 2639087"/>
                  <a:gd name="connsiteX702" fmla="*/ 295898 w 2645723"/>
                  <a:gd name="connsiteY702" fmla="*/ 654036 h 2639087"/>
                  <a:gd name="connsiteX703" fmla="*/ 345657 w 2645723"/>
                  <a:gd name="connsiteY703" fmla="*/ 669991 h 2639087"/>
                  <a:gd name="connsiteX704" fmla="*/ 322506 w 2645723"/>
                  <a:gd name="connsiteY704" fmla="*/ 638717 h 2639087"/>
                  <a:gd name="connsiteX705" fmla="*/ 329924 w 2645723"/>
                  <a:gd name="connsiteY705" fmla="*/ 641769 h 2639087"/>
                  <a:gd name="connsiteX706" fmla="*/ 348123 w 2645723"/>
                  <a:gd name="connsiteY706" fmla="*/ 657228 h 2639087"/>
                  <a:gd name="connsiteX707" fmla="*/ 335646 w 2645723"/>
                  <a:gd name="connsiteY707" fmla="*/ 577041 h 2639087"/>
                  <a:gd name="connsiteX708" fmla="*/ 326294 w 2645723"/>
                  <a:gd name="connsiteY708" fmla="*/ 573665 h 2639087"/>
                  <a:gd name="connsiteX709" fmla="*/ 334999 w 2645723"/>
                  <a:gd name="connsiteY709" fmla="*/ 572880 h 2639087"/>
                  <a:gd name="connsiteX710" fmla="*/ 332320 w 2645723"/>
                  <a:gd name="connsiteY710" fmla="*/ 555663 h 2639087"/>
                  <a:gd name="connsiteX711" fmla="*/ 351500 w 2645723"/>
                  <a:gd name="connsiteY711" fmla="*/ 563508 h 2639087"/>
                  <a:gd name="connsiteX712" fmla="*/ 359584 w 2645723"/>
                  <a:gd name="connsiteY712" fmla="*/ 531764 h 2639087"/>
                  <a:gd name="connsiteX713" fmla="*/ 336756 w 2645723"/>
                  <a:gd name="connsiteY713" fmla="*/ 524130 h 2639087"/>
                  <a:gd name="connsiteX714" fmla="*/ 329352 w 2645723"/>
                  <a:gd name="connsiteY714" fmla="*/ 513912 h 2639087"/>
                  <a:gd name="connsiteX715" fmla="*/ 360073 w 2645723"/>
                  <a:gd name="connsiteY715" fmla="*/ 524091 h 2639087"/>
                  <a:gd name="connsiteX716" fmla="*/ 360139 w 2645723"/>
                  <a:gd name="connsiteY716" fmla="*/ 523064 h 2639087"/>
                  <a:gd name="connsiteX717" fmla="*/ 372572 w 2645723"/>
                  <a:gd name="connsiteY717" fmla="*/ 520785 h 2639087"/>
                  <a:gd name="connsiteX718" fmla="*/ 369646 w 2645723"/>
                  <a:gd name="connsiteY718" fmla="*/ 516838 h 2639087"/>
                  <a:gd name="connsiteX719" fmla="*/ 391656 w 2645723"/>
                  <a:gd name="connsiteY719" fmla="*/ 526931 h 2639087"/>
                  <a:gd name="connsiteX720" fmla="*/ 399687 w 2645723"/>
                  <a:gd name="connsiteY720" fmla="*/ 496038 h 2639087"/>
                  <a:gd name="connsiteX721" fmla="*/ 407664 w 2645723"/>
                  <a:gd name="connsiteY721" fmla="*/ 495192 h 2639087"/>
                  <a:gd name="connsiteX722" fmla="*/ 410808 w 2645723"/>
                  <a:gd name="connsiteY722" fmla="*/ 485129 h 2639087"/>
                  <a:gd name="connsiteX723" fmla="*/ 412729 w 2645723"/>
                  <a:gd name="connsiteY723" fmla="*/ 484208 h 2639087"/>
                  <a:gd name="connsiteX724" fmla="*/ 410635 w 2645723"/>
                  <a:gd name="connsiteY724" fmla="*/ 481382 h 2639087"/>
                  <a:gd name="connsiteX725" fmla="*/ 402302 w 2645723"/>
                  <a:gd name="connsiteY725" fmla="*/ 456584 h 2639087"/>
                  <a:gd name="connsiteX726" fmla="*/ 431257 w 2645723"/>
                  <a:gd name="connsiteY726" fmla="*/ 485128 h 2639087"/>
                  <a:gd name="connsiteX727" fmla="*/ 437264 w 2645723"/>
                  <a:gd name="connsiteY727" fmla="*/ 486937 h 2639087"/>
                  <a:gd name="connsiteX728" fmla="*/ 439923 w 2645723"/>
                  <a:gd name="connsiteY728" fmla="*/ 473194 h 2639087"/>
                  <a:gd name="connsiteX729" fmla="*/ 460967 w 2645723"/>
                  <a:gd name="connsiteY729" fmla="*/ 482847 h 2639087"/>
                  <a:gd name="connsiteX730" fmla="*/ 468181 w 2645723"/>
                  <a:gd name="connsiteY730" fmla="*/ 448496 h 2639087"/>
                  <a:gd name="connsiteX731" fmla="*/ 468133 w 2645723"/>
                  <a:gd name="connsiteY731" fmla="*/ 445616 h 2639087"/>
                  <a:gd name="connsiteX732" fmla="*/ 471413 w 2645723"/>
                  <a:gd name="connsiteY732" fmla="*/ 448549 h 2639087"/>
                  <a:gd name="connsiteX733" fmla="*/ 471581 w 2645723"/>
                  <a:gd name="connsiteY733" fmla="*/ 448600 h 2639087"/>
                  <a:gd name="connsiteX734" fmla="*/ 458823 w 2645723"/>
                  <a:gd name="connsiteY734" fmla="*/ 435348 h 2639087"/>
                  <a:gd name="connsiteX735" fmla="*/ 455119 w 2645723"/>
                  <a:gd name="connsiteY735" fmla="*/ 427715 h 2639087"/>
                  <a:gd name="connsiteX736" fmla="*/ 479592 w 2645723"/>
                  <a:gd name="connsiteY736" fmla="*/ 443551 h 2639087"/>
                  <a:gd name="connsiteX737" fmla="*/ 480080 w 2645723"/>
                  <a:gd name="connsiteY737" fmla="*/ 436615 h 2639087"/>
                  <a:gd name="connsiteX738" fmla="*/ 486893 w 2645723"/>
                  <a:gd name="connsiteY738" fmla="*/ 441965 h 2639087"/>
                  <a:gd name="connsiteX739" fmla="*/ 490783 w 2645723"/>
                  <a:gd name="connsiteY739" fmla="*/ 450792 h 2639087"/>
                  <a:gd name="connsiteX740" fmla="*/ 493531 w 2645723"/>
                  <a:gd name="connsiteY740" fmla="*/ 452569 h 2639087"/>
                  <a:gd name="connsiteX741" fmla="*/ 496735 w 2645723"/>
                  <a:gd name="connsiteY741" fmla="*/ 445967 h 2639087"/>
                  <a:gd name="connsiteX742" fmla="*/ 501122 w 2645723"/>
                  <a:gd name="connsiteY742" fmla="*/ 446269 h 2639087"/>
                  <a:gd name="connsiteX743" fmla="*/ 507541 w 2645723"/>
                  <a:gd name="connsiteY743" fmla="*/ 427827 h 2639087"/>
                  <a:gd name="connsiteX744" fmla="*/ 517969 w 2645723"/>
                  <a:gd name="connsiteY744" fmla="*/ 438656 h 2639087"/>
                  <a:gd name="connsiteX745" fmla="*/ 526056 w 2645723"/>
                  <a:gd name="connsiteY745" fmla="*/ 419027 h 2639087"/>
                  <a:gd name="connsiteX746" fmla="*/ 509281 w 2645723"/>
                  <a:gd name="connsiteY746" fmla="*/ 405044 h 2639087"/>
                  <a:gd name="connsiteX747" fmla="*/ 526954 w 2645723"/>
                  <a:gd name="connsiteY747" fmla="*/ 414697 h 2639087"/>
                  <a:gd name="connsiteX748" fmla="*/ 533397 w 2645723"/>
                  <a:gd name="connsiteY748" fmla="*/ 377570 h 2639087"/>
                  <a:gd name="connsiteX749" fmla="*/ 505278 w 2645723"/>
                  <a:gd name="connsiteY749" fmla="*/ 357950 h 2639087"/>
                  <a:gd name="connsiteX750" fmla="*/ 540468 w 2645723"/>
                  <a:gd name="connsiteY750" fmla="*/ 364060 h 2639087"/>
                  <a:gd name="connsiteX751" fmla="*/ 567099 w 2645723"/>
                  <a:gd name="connsiteY751" fmla="*/ 377432 h 2639087"/>
                  <a:gd name="connsiteX752" fmla="*/ 570056 w 2645723"/>
                  <a:gd name="connsiteY752" fmla="*/ 359390 h 2639087"/>
                  <a:gd name="connsiteX753" fmla="*/ 571655 w 2645723"/>
                  <a:gd name="connsiteY753" fmla="*/ 361025 h 2639087"/>
                  <a:gd name="connsiteX754" fmla="*/ 581688 w 2645723"/>
                  <a:gd name="connsiteY754" fmla="*/ 384757 h 2639087"/>
                  <a:gd name="connsiteX755" fmla="*/ 646731 w 2645723"/>
                  <a:gd name="connsiteY755" fmla="*/ 417266 h 2639087"/>
                  <a:gd name="connsiteX756" fmla="*/ 655024 w 2645723"/>
                  <a:gd name="connsiteY756" fmla="*/ 397628 h 2639087"/>
                  <a:gd name="connsiteX757" fmla="*/ 528204 w 2645723"/>
                  <a:gd name="connsiteY757" fmla="*/ 312807 h 2639087"/>
                  <a:gd name="connsiteX758" fmla="*/ 523697 w 2645723"/>
                  <a:gd name="connsiteY758" fmla="*/ 301026 h 2639087"/>
                  <a:gd name="connsiteX759" fmla="*/ 572908 w 2645723"/>
                  <a:gd name="connsiteY759" fmla="*/ 333389 h 2639087"/>
                  <a:gd name="connsiteX760" fmla="*/ 573343 w 2645723"/>
                  <a:gd name="connsiteY760" fmla="*/ 333769 h 2639087"/>
                  <a:gd name="connsiteX761" fmla="*/ 575983 w 2645723"/>
                  <a:gd name="connsiteY761" fmla="*/ 336088 h 2639087"/>
                  <a:gd name="connsiteX762" fmla="*/ 594394 w 2645723"/>
                  <a:gd name="connsiteY762" fmla="*/ 351139 h 2639087"/>
                  <a:gd name="connsiteX763" fmla="*/ 592302 w 2645723"/>
                  <a:gd name="connsiteY763" fmla="*/ 343853 h 2639087"/>
                  <a:gd name="connsiteX764" fmla="*/ 619807 w 2645723"/>
                  <a:gd name="connsiteY764" fmla="*/ 356373 h 2639087"/>
                  <a:gd name="connsiteX765" fmla="*/ 621052 w 2645723"/>
                  <a:gd name="connsiteY765" fmla="*/ 357600 h 2639087"/>
                  <a:gd name="connsiteX766" fmla="*/ 623124 w 2645723"/>
                  <a:gd name="connsiteY766" fmla="*/ 357885 h 2639087"/>
                  <a:gd name="connsiteX767" fmla="*/ 632712 w 2645723"/>
                  <a:gd name="connsiteY767" fmla="*/ 362247 h 2639087"/>
                  <a:gd name="connsiteX768" fmla="*/ 631970 w 2645723"/>
                  <a:gd name="connsiteY768" fmla="*/ 359109 h 2639087"/>
                  <a:gd name="connsiteX769" fmla="*/ 650234 w 2645723"/>
                  <a:gd name="connsiteY769" fmla="*/ 361630 h 2639087"/>
                  <a:gd name="connsiteX770" fmla="*/ 671903 w 2645723"/>
                  <a:gd name="connsiteY770" fmla="*/ 387839 h 2639087"/>
                  <a:gd name="connsiteX771" fmla="*/ 674296 w 2645723"/>
                  <a:gd name="connsiteY771" fmla="*/ 390174 h 2639087"/>
                  <a:gd name="connsiteX772" fmla="*/ 671048 w 2645723"/>
                  <a:gd name="connsiteY772" fmla="*/ 371364 h 2639087"/>
                  <a:gd name="connsiteX773" fmla="*/ 692514 w 2645723"/>
                  <a:gd name="connsiteY773" fmla="*/ 388153 h 2639087"/>
                  <a:gd name="connsiteX774" fmla="*/ 696810 w 2645723"/>
                  <a:gd name="connsiteY774" fmla="*/ 382685 h 2639087"/>
                  <a:gd name="connsiteX775" fmla="*/ 699857 w 2645723"/>
                  <a:gd name="connsiteY775" fmla="*/ 394605 h 2639087"/>
                  <a:gd name="connsiteX776" fmla="*/ 723583 w 2645723"/>
                  <a:gd name="connsiteY776" fmla="*/ 415483 h 2639087"/>
                  <a:gd name="connsiteX777" fmla="*/ 723662 w 2645723"/>
                  <a:gd name="connsiteY777" fmla="*/ 414910 h 2639087"/>
                  <a:gd name="connsiteX778" fmla="*/ 724759 w 2645723"/>
                  <a:gd name="connsiteY778" fmla="*/ 400812 h 2639087"/>
                  <a:gd name="connsiteX779" fmla="*/ 725504 w 2645723"/>
                  <a:gd name="connsiteY779" fmla="*/ 401573 h 2639087"/>
                  <a:gd name="connsiteX780" fmla="*/ 728061 w 2645723"/>
                  <a:gd name="connsiteY780" fmla="*/ 391235 h 2639087"/>
                  <a:gd name="connsiteX781" fmla="*/ 693110 w 2645723"/>
                  <a:gd name="connsiteY781" fmla="*/ 366881 h 2639087"/>
                  <a:gd name="connsiteX782" fmla="*/ 728304 w 2645723"/>
                  <a:gd name="connsiteY782" fmla="*/ 372994 h 2639087"/>
                  <a:gd name="connsiteX783" fmla="*/ 737395 w 2645723"/>
                  <a:gd name="connsiteY783" fmla="*/ 377547 h 2639087"/>
                  <a:gd name="connsiteX784" fmla="*/ 737872 w 2645723"/>
                  <a:gd name="connsiteY784" fmla="*/ 377641 h 2639087"/>
                  <a:gd name="connsiteX785" fmla="*/ 753220 w 2645723"/>
                  <a:gd name="connsiteY785" fmla="*/ 350168 h 2639087"/>
                  <a:gd name="connsiteX786" fmla="*/ 769214 w 2645723"/>
                  <a:gd name="connsiteY786" fmla="*/ 366744 h 2639087"/>
                  <a:gd name="connsiteX787" fmla="*/ 778222 w 2645723"/>
                  <a:gd name="connsiteY787" fmla="*/ 370591 h 2639087"/>
                  <a:gd name="connsiteX788" fmla="*/ 780027 w 2645723"/>
                  <a:gd name="connsiteY788" fmla="*/ 364387 h 2639087"/>
                  <a:gd name="connsiteX789" fmla="*/ 716038 w 2645723"/>
                  <a:gd name="connsiteY789" fmla="*/ 321742 h 2639087"/>
                  <a:gd name="connsiteX790" fmla="*/ 711532 w 2645723"/>
                  <a:gd name="connsiteY790" fmla="*/ 309958 h 2639087"/>
                  <a:gd name="connsiteX791" fmla="*/ 760741 w 2645723"/>
                  <a:gd name="connsiteY791" fmla="*/ 342320 h 2639087"/>
                  <a:gd name="connsiteX792" fmla="*/ 761174 w 2645723"/>
                  <a:gd name="connsiteY792" fmla="*/ 342699 h 2639087"/>
                  <a:gd name="connsiteX793" fmla="*/ 763816 w 2645723"/>
                  <a:gd name="connsiteY793" fmla="*/ 345019 h 2639087"/>
                  <a:gd name="connsiteX794" fmla="*/ 782222 w 2645723"/>
                  <a:gd name="connsiteY794" fmla="*/ 360070 h 2639087"/>
                  <a:gd name="connsiteX795" fmla="*/ 780137 w 2645723"/>
                  <a:gd name="connsiteY795" fmla="*/ 352783 h 2639087"/>
                  <a:gd name="connsiteX796" fmla="*/ 806356 w 2645723"/>
                  <a:gd name="connsiteY796" fmla="*/ 364720 h 2639087"/>
                  <a:gd name="connsiteX797" fmla="*/ 805799 w 2645723"/>
                  <a:gd name="connsiteY797" fmla="*/ 363274 h 2639087"/>
                  <a:gd name="connsiteX798" fmla="*/ 811053 w 2645723"/>
                  <a:gd name="connsiteY798" fmla="*/ 366858 h 2639087"/>
                  <a:gd name="connsiteX799" fmla="*/ 820548 w 2645723"/>
                  <a:gd name="connsiteY799" fmla="*/ 371177 h 2639087"/>
                  <a:gd name="connsiteX800" fmla="*/ 819806 w 2645723"/>
                  <a:gd name="connsiteY800" fmla="*/ 368039 h 2639087"/>
                  <a:gd name="connsiteX801" fmla="*/ 838066 w 2645723"/>
                  <a:gd name="connsiteY801" fmla="*/ 370558 h 2639087"/>
                  <a:gd name="connsiteX802" fmla="*/ 840097 w 2645723"/>
                  <a:gd name="connsiteY802" fmla="*/ 373016 h 2639087"/>
                  <a:gd name="connsiteX803" fmla="*/ 840889 w 2645723"/>
                  <a:gd name="connsiteY803" fmla="*/ 369876 h 2639087"/>
                  <a:gd name="connsiteX804" fmla="*/ 841323 w 2645723"/>
                  <a:gd name="connsiteY804" fmla="*/ 370102 h 2639087"/>
                  <a:gd name="connsiteX805" fmla="*/ 864657 w 2645723"/>
                  <a:gd name="connsiteY805" fmla="*/ 375848 h 2639087"/>
                  <a:gd name="connsiteX806" fmla="*/ 871000 w 2645723"/>
                  <a:gd name="connsiteY806" fmla="*/ 352812 h 2639087"/>
                  <a:gd name="connsiteX807" fmla="*/ 859593 w 2645723"/>
                  <a:gd name="connsiteY807" fmla="*/ 340088 h 2639087"/>
                  <a:gd name="connsiteX808" fmla="*/ 864781 w 2645723"/>
                  <a:gd name="connsiteY808" fmla="*/ 334113 h 2639087"/>
                  <a:gd name="connsiteX809" fmla="*/ 841639 w 2645723"/>
                  <a:gd name="connsiteY809" fmla="*/ 289182 h 2639087"/>
                  <a:gd name="connsiteX810" fmla="*/ 838470 w 2645723"/>
                  <a:gd name="connsiteY810" fmla="*/ 273758 h 2639087"/>
                  <a:gd name="connsiteX811" fmla="*/ 860683 w 2645723"/>
                  <a:gd name="connsiteY811" fmla="*/ 274348 h 2639087"/>
                  <a:gd name="connsiteX812" fmla="*/ 856924 w 2645723"/>
                  <a:gd name="connsiteY812" fmla="*/ 267580 h 2639087"/>
                  <a:gd name="connsiteX813" fmla="*/ 855320 w 2645723"/>
                  <a:gd name="connsiteY813" fmla="*/ 259248 h 2639087"/>
                  <a:gd name="connsiteX814" fmla="*/ 868974 w 2645723"/>
                  <a:gd name="connsiteY814" fmla="*/ 274569 h 2639087"/>
                  <a:gd name="connsiteX815" fmla="*/ 874097 w 2645723"/>
                  <a:gd name="connsiteY815" fmla="*/ 274707 h 2639087"/>
                  <a:gd name="connsiteX816" fmla="*/ 877670 w 2645723"/>
                  <a:gd name="connsiteY816" fmla="*/ 272475 h 2639087"/>
                  <a:gd name="connsiteX817" fmla="*/ 871566 w 2645723"/>
                  <a:gd name="connsiteY817" fmla="*/ 259573 h 2639087"/>
                  <a:gd name="connsiteX818" fmla="*/ 880706 w 2645723"/>
                  <a:gd name="connsiteY818" fmla="*/ 258019 h 2639087"/>
                  <a:gd name="connsiteX819" fmla="*/ 927069 w 2645723"/>
                  <a:gd name="connsiteY819" fmla="*/ 270580 h 2639087"/>
                  <a:gd name="connsiteX820" fmla="*/ 913509 w 2645723"/>
                  <a:gd name="connsiteY820" fmla="*/ 251366 h 2639087"/>
                  <a:gd name="connsiteX821" fmla="*/ 936553 w 2645723"/>
                  <a:gd name="connsiteY821" fmla="*/ 273353 h 2639087"/>
                  <a:gd name="connsiteX822" fmla="*/ 975145 w 2645723"/>
                  <a:gd name="connsiteY822" fmla="*/ 284642 h 2639087"/>
                  <a:gd name="connsiteX823" fmla="*/ 974144 w 2645723"/>
                  <a:gd name="connsiteY823" fmla="*/ 281161 h 2639087"/>
                  <a:gd name="connsiteX824" fmla="*/ 979180 w 2645723"/>
                  <a:gd name="connsiteY824" fmla="*/ 279150 h 2639087"/>
                  <a:gd name="connsiteX825" fmla="*/ 978381 w 2645723"/>
                  <a:gd name="connsiteY825" fmla="*/ 272117 h 2639087"/>
                  <a:gd name="connsiteX826" fmla="*/ 966921 w 2645723"/>
                  <a:gd name="connsiteY826" fmla="*/ 258482 h 2639087"/>
                  <a:gd name="connsiteX827" fmla="*/ 926396 w 2645723"/>
                  <a:gd name="connsiteY827" fmla="*/ 212878 h 2639087"/>
                  <a:gd name="connsiteX828" fmla="*/ 928464 w 2645723"/>
                  <a:gd name="connsiteY828" fmla="*/ 212734 h 2639087"/>
                  <a:gd name="connsiteX829" fmla="*/ 921826 w 2645723"/>
                  <a:gd name="connsiteY829" fmla="*/ 204841 h 2639087"/>
                  <a:gd name="connsiteX830" fmla="*/ 937505 w 2645723"/>
                  <a:gd name="connsiteY830" fmla="*/ 212104 h 2639087"/>
                  <a:gd name="connsiteX831" fmla="*/ 957111 w 2645723"/>
                  <a:gd name="connsiteY831" fmla="*/ 210733 h 2639087"/>
                  <a:gd name="connsiteX832" fmla="*/ 954476 w 2645723"/>
                  <a:gd name="connsiteY832" fmla="*/ 196336 h 2639087"/>
                  <a:gd name="connsiteX833" fmla="*/ 985577 w 2645723"/>
                  <a:gd name="connsiteY833" fmla="*/ 201210 h 2639087"/>
                  <a:gd name="connsiteX834" fmla="*/ 955655 w 2645723"/>
                  <a:gd name="connsiteY834" fmla="*/ 167171 h 2639087"/>
                  <a:gd name="connsiteX835" fmla="*/ 954354 w 2645723"/>
                  <a:gd name="connsiteY835" fmla="*/ 154625 h 2639087"/>
                  <a:gd name="connsiteX836" fmla="*/ 993511 w 2645723"/>
                  <a:gd name="connsiteY836" fmla="*/ 198621 h 2639087"/>
                  <a:gd name="connsiteX837" fmla="*/ 993829 w 2645723"/>
                  <a:gd name="connsiteY837" fmla="*/ 199098 h 2639087"/>
                  <a:gd name="connsiteX838" fmla="*/ 995780 w 2645723"/>
                  <a:gd name="connsiteY838" fmla="*/ 202025 h 2639087"/>
                  <a:gd name="connsiteX839" fmla="*/ 996776 w 2645723"/>
                  <a:gd name="connsiteY839" fmla="*/ 203413 h 2639087"/>
                  <a:gd name="connsiteX840" fmla="*/ 1013152 w 2645723"/>
                  <a:gd name="connsiteY840" fmla="*/ 206631 h 2639087"/>
                  <a:gd name="connsiteX841" fmla="*/ 1027549 w 2645723"/>
                  <a:gd name="connsiteY841" fmla="*/ 208772 h 2639087"/>
                  <a:gd name="connsiteX842" fmla="*/ 1066510 w 2645723"/>
                  <a:gd name="connsiteY842" fmla="*/ 209369 h 2639087"/>
                  <a:gd name="connsiteX843" fmla="*/ 1041567 w 2645723"/>
                  <a:gd name="connsiteY843" fmla="*/ 137525 h 2639087"/>
                  <a:gd name="connsiteX844" fmla="*/ 1074733 w 2645723"/>
                  <a:gd name="connsiteY844" fmla="*/ 161953 h 2639087"/>
                  <a:gd name="connsiteX845" fmla="*/ 1077458 w 2645723"/>
                  <a:gd name="connsiteY845" fmla="*/ 151439 h 2639087"/>
                  <a:gd name="connsiteX846" fmla="*/ 1118253 w 2645723"/>
                  <a:gd name="connsiteY846" fmla="*/ 163289 h 2639087"/>
                  <a:gd name="connsiteX847" fmla="*/ 1123984 w 2645723"/>
                  <a:gd name="connsiteY847" fmla="*/ 146539 h 2639087"/>
                  <a:gd name="connsiteX848" fmla="*/ 1165828 w 2645723"/>
                  <a:gd name="connsiteY848" fmla="*/ 168832 h 2639087"/>
                  <a:gd name="connsiteX849" fmla="*/ 1185810 w 2645723"/>
                  <a:gd name="connsiteY849" fmla="*/ 157108 h 2639087"/>
                  <a:gd name="connsiteX850" fmla="*/ 1184294 w 2645723"/>
                  <a:gd name="connsiteY850" fmla="*/ 119125 h 2639087"/>
                  <a:gd name="connsiteX851" fmla="*/ 1182466 w 2645723"/>
                  <a:gd name="connsiteY851" fmla="*/ 114858 h 2639087"/>
                  <a:gd name="connsiteX852" fmla="*/ 1184135 w 2645723"/>
                  <a:gd name="connsiteY852" fmla="*/ 115136 h 2639087"/>
                  <a:gd name="connsiteX853" fmla="*/ 1181813 w 2645723"/>
                  <a:gd name="connsiteY853" fmla="*/ 56956 h 2639087"/>
                  <a:gd name="connsiteX854" fmla="*/ 1184135 w 2645723"/>
                  <a:gd name="connsiteY854" fmla="*/ 48795 h 2639087"/>
                  <a:gd name="connsiteX855" fmla="*/ 1202395 w 2645723"/>
                  <a:gd name="connsiteY855" fmla="*/ 118163 h 2639087"/>
                  <a:gd name="connsiteX856" fmla="*/ 1213602 w 2645723"/>
                  <a:gd name="connsiteY856" fmla="*/ 120022 h 2639087"/>
                  <a:gd name="connsiteX857" fmla="*/ 1215156 w 2645723"/>
                  <a:gd name="connsiteY857" fmla="*/ 105899 h 2639087"/>
                  <a:gd name="connsiteX858" fmla="*/ 1247204 w 2645723"/>
                  <a:gd name="connsiteY858" fmla="*/ 118881 h 2639087"/>
                  <a:gd name="connsiteX859" fmla="*/ 1239635 w 2645723"/>
                  <a:gd name="connsiteY859" fmla="*/ 67970 h 2639087"/>
                  <a:gd name="connsiteX860" fmla="*/ 1259743 w 2645723"/>
                  <a:gd name="connsiteY860" fmla="*/ 124476 h 2639087"/>
                  <a:gd name="connsiteX861" fmla="*/ 1270472 w 2645723"/>
                  <a:gd name="connsiteY861" fmla="*/ 129269 h 2639087"/>
                  <a:gd name="connsiteX862" fmla="*/ 1284150 w 2645723"/>
                  <a:gd name="connsiteY862" fmla="*/ 134642 h 2639087"/>
                  <a:gd name="connsiteX863" fmla="*/ 1292856 w 2645723"/>
                  <a:gd name="connsiteY863" fmla="*/ 136827 h 2639087"/>
                  <a:gd name="connsiteX864" fmla="*/ 1268020 w 2645723"/>
                  <a:gd name="connsiteY864" fmla="*/ 30181 h 2639087"/>
                  <a:gd name="connsiteX865" fmla="*/ 1290194 w 2645723"/>
                  <a:gd name="connsiteY865" fmla="*/ 58181 h 2639087"/>
                  <a:gd name="connsiteX866" fmla="*/ 1323528 w 2645723"/>
                  <a:gd name="connsiteY866" fmla="*/ 142292 h 2639087"/>
                  <a:gd name="connsiteX867" fmla="*/ 1318736 w 2645723"/>
                  <a:gd name="connsiteY867" fmla="*/ 71064 h 2639087"/>
                  <a:gd name="connsiteX868" fmla="*/ 1335262 w 2645723"/>
                  <a:gd name="connsiteY868" fmla="*/ 89146 h 2639087"/>
                  <a:gd name="connsiteX869" fmla="*/ 1315190 w 2645723"/>
                  <a:gd name="connsiteY869" fmla="*/ 11790 h 2639087"/>
                  <a:gd name="connsiteX870" fmla="*/ 1319679 w 2645723"/>
                  <a:gd name="connsiteY870" fmla="*/ 0 h 2639087"/>
                  <a:gd name="connsiteX0" fmla="*/ 1375582 w 2645723"/>
                  <a:gd name="connsiteY0" fmla="*/ 2494963 h 2940611"/>
                  <a:gd name="connsiteX1" fmla="*/ 1375518 w 2645723"/>
                  <a:gd name="connsiteY1" fmla="*/ 2495016 h 2940611"/>
                  <a:gd name="connsiteX2" fmla="*/ 1375537 w 2645723"/>
                  <a:gd name="connsiteY2" fmla="*/ 2495123 h 2940611"/>
                  <a:gd name="connsiteX3" fmla="*/ 1375582 w 2645723"/>
                  <a:gd name="connsiteY3" fmla="*/ 2494963 h 2940611"/>
                  <a:gd name="connsiteX4" fmla="*/ 1421760 w 2645723"/>
                  <a:gd name="connsiteY4" fmla="*/ 2486319 h 2940611"/>
                  <a:gd name="connsiteX5" fmla="*/ 1427757 w 2645723"/>
                  <a:gd name="connsiteY5" fmla="*/ 2493664 h 2940611"/>
                  <a:gd name="connsiteX6" fmla="*/ 1429303 w 2645723"/>
                  <a:gd name="connsiteY6" fmla="*/ 2488470 h 2940611"/>
                  <a:gd name="connsiteX7" fmla="*/ 1426300 w 2645723"/>
                  <a:gd name="connsiteY7" fmla="*/ 2486446 h 2940611"/>
                  <a:gd name="connsiteX8" fmla="*/ 1421760 w 2645723"/>
                  <a:gd name="connsiteY8" fmla="*/ 2486319 h 2940611"/>
                  <a:gd name="connsiteX9" fmla="*/ 927891 w 2645723"/>
                  <a:gd name="connsiteY9" fmla="*/ 2368588 h 2940611"/>
                  <a:gd name="connsiteX10" fmla="*/ 918569 w 2645723"/>
                  <a:gd name="connsiteY10" fmla="*/ 2368929 h 2940611"/>
                  <a:gd name="connsiteX11" fmla="*/ 919054 w 2645723"/>
                  <a:gd name="connsiteY11" fmla="*/ 2378763 h 2940611"/>
                  <a:gd name="connsiteX12" fmla="*/ 927891 w 2645723"/>
                  <a:gd name="connsiteY12" fmla="*/ 2368588 h 2940611"/>
                  <a:gd name="connsiteX13" fmla="*/ 1741382 w 2645723"/>
                  <a:gd name="connsiteY13" fmla="*/ 2356774 h 2940611"/>
                  <a:gd name="connsiteX14" fmla="*/ 1739507 w 2645723"/>
                  <a:gd name="connsiteY14" fmla="*/ 2359477 h 2940611"/>
                  <a:gd name="connsiteX15" fmla="*/ 1741128 w 2645723"/>
                  <a:gd name="connsiteY15" fmla="*/ 2364379 h 2940611"/>
                  <a:gd name="connsiteX16" fmla="*/ 1741382 w 2645723"/>
                  <a:gd name="connsiteY16" fmla="*/ 2356774 h 2940611"/>
                  <a:gd name="connsiteX17" fmla="*/ 1747491 w 2645723"/>
                  <a:gd name="connsiteY17" fmla="*/ 2350177 h 2940611"/>
                  <a:gd name="connsiteX18" fmla="*/ 1746774 w 2645723"/>
                  <a:gd name="connsiteY18" fmla="*/ 2350998 h 2940611"/>
                  <a:gd name="connsiteX19" fmla="*/ 1747649 w 2645723"/>
                  <a:gd name="connsiteY19" fmla="*/ 2363625 h 2940611"/>
                  <a:gd name="connsiteX20" fmla="*/ 1747775 w 2645723"/>
                  <a:gd name="connsiteY20" fmla="*/ 2364830 h 2940611"/>
                  <a:gd name="connsiteX21" fmla="*/ 1747491 w 2645723"/>
                  <a:gd name="connsiteY21" fmla="*/ 2350177 h 2940611"/>
                  <a:gd name="connsiteX22" fmla="*/ 558273 w 2645723"/>
                  <a:gd name="connsiteY22" fmla="*/ 2153426 h 2940611"/>
                  <a:gd name="connsiteX23" fmla="*/ 556699 w 2645723"/>
                  <a:gd name="connsiteY23" fmla="*/ 2156541 h 2940611"/>
                  <a:gd name="connsiteX24" fmla="*/ 558992 w 2645723"/>
                  <a:gd name="connsiteY24" fmla="*/ 2154609 h 2940611"/>
                  <a:gd name="connsiteX25" fmla="*/ 558273 w 2645723"/>
                  <a:gd name="connsiteY25" fmla="*/ 2153426 h 2940611"/>
                  <a:gd name="connsiteX26" fmla="*/ 2129321 w 2645723"/>
                  <a:gd name="connsiteY26" fmla="*/ 2062852 h 2940611"/>
                  <a:gd name="connsiteX27" fmla="*/ 2130109 w 2645723"/>
                  <a:gd name="connsiteY27" fmla="*/ 2064322 h 2940611"/>
                  <a:gd name="connsiteX28" fmla="*/ 2129702 w 2645723"/>
                  <a:gd name="connsiteY28" fmla="*/ 2063009 h 2940611"/>
                  <a:gd name="connsiteX29" fmla="*/ 2129321 w 2645723"/>
                  <a:gd name="connsiteY29" fmla="*/ 2062852 h 2940611"/>
                  <a:gd name="connsiteX30" fmla="*/ 336361 w 2645723"/>
                  <a:gd name="connsiteY30" fmla="*/ 2032337 h 2940611"/>
                  <a:gd name="connsiteX31" fmla="*/ 292690 w 2645723"/>
                  <a:gd name="connsiteY31" fmla="*/ 2067097 h 2940611"/>
                  <a:gd name="connsiteX32" fmla="*/ 343467 w 2645723"/>
                  <a:gd name="connsiteY32" fmla="*/ 2049011 h 2940611"/>
                  <a:gd name="connsiteX33" fmla="*/ 336361 w 2645723"/>
                  <a:gd name="connsiteY33" fmla="*/ 2032337 h 2940611"/>
                  <a:gd name="connsiteX34" fmla="*/ 2483542 w 2645723"/>
                  <a:gd name="connsiteY34" fmla="*/ 1576450 h 2940611"/>
                  <a:gd name="connsiteX35" fmla="*/ 2488041 w 2645723"/>
                  <a:gd name="connsiteY35" fmla="*/ 1593309 h 2940611"/>
                  <a:gd name="connsiteX36" fmla="*/ 2513707 w 2645723"/>
                  <a:gd name="connsiteY36" fmla="*/ 1583878 h 2940611"/>
                  <a:gd name="connsiteX37" fmla="*/ 2483542 w 2645723"/>
                  <a:gd name="connsiteY37" fmla="*/ 1576450 h 2940611"/>
                  <a:gd name="connsiteX38" fmla="*/ 2513786 w 2645723"/>
                  <a:gd name="connsiteY38" fmla="*/ 1397137 h 2940611"/>
                  <a:gd name="connsiteX39" fmla="*/ 2509302 w 2645723"/>
                  <a:gd name="connsiteY39" fmla="*/ 1402372 h 2940611"/>
                  <a:gd name="connsiteX40" fmla="*/ 2521633 w 2645723"/>
                  <a:gd name="connsiteY40" fmla="*/ 1421833 h 2940611"/>
                  <a:gd name="connsiteX41" fmla="*/ 2571130 w 2645723"/>
                  <a:gd name="connsiteY41" fmla="*/ 1405044 h 2940611"/>
                  <a:gd name="connsiteX42" fmla="*/ 2551284 w 2645723"/>
                  <a:gd name="connsiteY42" fmla="*/ 1398375 h 2940611"/>
                  <a:gd name="connsiteX43" fmla="*/ 2513786 w 2645723"/>
                  <a:gd name="connsiteY43" fmla="*/ 1397137 h 2940611"/>
                  <a:gd name="connsiteX44" fmla="*/ 596378 w 2645723"/>
                  <a:gd name="connsiteY44" fmla="*/ 421666 h 2940611"/>
                  <a:gd name="connsiteX45" fmla="*/ 621019 w 2645723"/>
                  <a:gd name="connsiteY45" fmla="*/ 452557 h 2940611"/>
                  <a:gd name="connsiteX46" fmla="*/ 623243 w 2645723"/>
                  <a:gd name="connsiteY46" fmla="*/ 441082 h 2940611"/>
                  <a:gd name="connsiteX47" fmla="*/ 596378 w 2645723"/>
                  <a:gd name="connsiteY47" fmla="*/ 421666 h 2940611"/>
                  <a:gd name="connsiteX48" fmla="*/ 673387 w 2645723"/>
                  <a:gd name="connsiteY48" fmla="*/ 410722 h 2940611"/>
                  <a:gd name="connsiteX49" fmla="*/ 674735 w 2645723"/>
                  <a:gd name="connsiteY49" fmla="*/ 419086 h 2940611"/>
                  <a:gd name="connsiteX50" fmla="*/ 677323 w 2645723"/>
                  <a:gd name="connsiteY50" fmla="*/ 414983 h 2940611"/>
                  <a:gd name="connsiteX51" fmla="*/ 677895 w 2645723"/>
                  <a:gd name="connsiteY51" fmla="*/ 415451 h 2940611"/>
                  <a:gd name="connsiteX52" fmla="*/ 678444 w 2645723"/>
                  <a:gd name="connsiteY52" fmla="*/ 414327 h 2940611"/>
                  <a:gd name="connsiteX53" fmla="*/ 673387 w 2645723"/>
                  <a:gd name="connsiteY53" fmla="*/ 410722 h 2940611"/>
                  <a:gd name="connsiteX54" fmla="*/ 545326 w 2645723"/>
                  <a:gd name="connsiteY54" fmla="*/ 385895 h 2940611"/>
                  <a:gd name="connsiteX55" fmla="*/ 558127 w 2645723"/>
                  <a:gd name="connsiteY55" fmla="*/ 402077 h 2940611"/>
                  <a:gd name="connsiteX56" fmla="*/ 560937 w 2645723"/>
                  <a:gd name="connsiteY56" fmla="*/ 396787 h 2940611"/>
                  <a:gd name="connsiteX57" fmla="*/ 545326 w 2645723"/>
                  <a:gd name="connsiteY57" fmla="*/ 385895 h 2940611"/>
                  <a:gd name="connsiteX58" fmla="*/ 798756 w 2645723"/>
                  <a:gd name="connsiteY58" fmla="*/ 376869 h 2940611"/>
                  <a:gd name="connsiteX59" fmla="*/ 800801 w 2645723"/>
                  <a:gd name="connsiteY59" fmla="*/ 380233 h 2940611"/>
                  <a:gd name="connsiteX60" fmla="*/ 809161 w 2645723"/>
                  <a:gd name="connsiteY60" fmla="*/ 383802 h 2940611"/>
                  <a:gd name="connsiteX61" fmla="*/ 798756 w 2645723"/>
                  <a:gd name="connsiteY61" fmla="*/ 376869 h 2940611"/>
                  <a:gd name="connsiteX62" fmla="*/ 1319679 w 2645723"/>
                  <a:gd name="connsiteY62" fmla="*/ 0 h 2940611"/>
                  <a:gd name="connsiteX63" fmla="*/ 1334821 w 2645723"/>
                  <a:gd name="connsiteY63" fmla="*/ 56921 h 2940611"/>
                  <a:gd name="connsiteX64" fmla="*/ 1334890 w 2645723"/>
                  <a:gd name="connsiteY64" fmla="*/ 57489 h 2940611"/>
                  <a:gd name="connsiteX65" fmla="*/ 1335315 w 2645723"/>
                  <a:gd name="connsiteY65" fmla="*/ 60979 h 2940611"/>
                  <a:gd name="connsiteX66" fmla="*/ 1339019 w 2645723"/>
                  <a:gd name="connsiteY66" fmla="*/ 84468 h 2940611"/>
                  <a:gd name="connsiteX67" fmla="*/ 1342312 w 2645723"/>
                  <a:gd name="connsiteY67" fmla="*/ 77641 h 2940611"/>
                  <a:gd name="connsiteX68" fmla="*/ 1354485 w 2645723"/>
                  <a:gd name="connsiteY68" fmla="*/ 105306 h 2940611"/>
                  <a:gd name="connsiteX69" fmla="*/ 1354597 w 2645723"/>
                  <a:gd name="connsiteY69" fmla="*/ 107047 h 2940611"/>
                  <a:gd name="connsiteX70" fmla="*/ 1355954 w 2645723"/>
                  <a:gd name="connsiteY70" fmla="*/ 108638 h 2940611"/>
                  <a:gd name="connsiteX71" fmla="*/ 1360196 w 2645723"/>
                  <a:gd name="connsiteY71" fmla="*/ 118278 h 2940611"/>
                  <a:gd name="connsiteX72" fmla="*/ 1361738 w 2645723"/>
                  <a:gd name="connsiteY72" fmla="*/ 115445 h 2940611"/>
                  <a:gd name="connsiteX73" fmla="*/ 1371357 w 2645723"/>
                  <a:gd name="connsiteY73" fmla="*/ 126765 h 2940611"/>
                  <a:gd name="connsiteX74" fmla="*/ 1392342 w 2645723"/>
                  <a:gd name="connsiteY74" fmla="*/ 113039 h 2940611"/>
                  <a:gd name="connsiteX75" fmla="*/ 1398843 w 2645723"/>
                  <a:gd name="connsiteY75" fmla="*/ 144204 h 2940611"/>
                  <a:gd name="connsiteX76" fmla="*/ 1396885 w 2645723"/>
                  <a:gd name="connsiteY76" fmla="*/ 146679 h 2940611"/>
                  <a:gd name="connsiteX77" fmla="*/ 1403494 w 2645723"/>
                  <a:gd name="connsiteY77" fmla="*/ 145501 h 2940611"/>
                  <a:gd name="connsiteX78" fmla="*/ 1476606 w 2645723"/>
                  <a:gd name="connsiteY78" fmla="*/ 119039 h 2940611"/>
                  <a:gd name="connsiteX79" fmla="*/ 1509437 w 2645723"/>
                  <a:gd name="connsiteY79" fmla="*/ 176545 h 2940611"/>
                  <a:gd name="connsiteX80" fmla="*/ 1541895 w 2645723"/>
                  <a:gd name="connsiteY80" fmla="*/ 171790 h 2940611"/>
                  <a:gd name="connsiteX81" fmla="*/ 1549476 w 2645723"/>
                  <a:gd name="connsiteY81" fmla="*/ 138659 h 2940611"/>
                  <a:gd name="connsiteX82" fmla="*/ 1553828 w 2645723"/>
                  <a:gd name="connsiteY82" fmla="*/ 131373 h 2940611"/>
                  <a:gd name="connsiteX83" fmla="*/ 1553767 w 2645723"/>
                  <a:gd name="connsiteY83" fmla="*/ 171335 h 2940611"/>
                  <a:gd name="connsiteX84" fmla="*/ 1595477 w 2645723"/>
                  <a:gd name="connsiteY84" fmla="*/ 182234 h 2940611"/>
                  <a:gd name="connsiteX85" fmla="*/ 1600283 w 2645723"/>
                  <a:gd name="connsiteY85" fmla="*/ 183328 h 2940611"/>
                  <a:gd name="connsiteX86" fmla="*/ 1602478 w 2645723"/>
                  <a:gd name="connsiteY86" fmla="*/ 164259 h 2940611"/>
                  <a:gd name="connsiteX87" fmla="*/ 1604113 w 2645723"/>
                  <a:gd name="connsiteY87" fmla="*/ 184198 h 2940611"/>
                  <a:gd name="connsiteX88" fmla="*/ 1606771 w 2645723"/>
                  <a:gd name="connsiteY88" fmla="*/ 184804 h 2940611"/>
                  <a:gd name="connsiteX89" fmla="*/ 1638027 w 2645723"/>
                  <a:gd name="connsiteY89" fmla="*/ 186891 h 2940611"/>
                  <a:gd name="connsiteX90" fmla="*/ 1639443 w 2645723"/>
                  <a:gd name="connsiteY90" fmla="*/ 142425 h 2940611"/>
                  <a:gd name="connsiteX91" fmla="*/ 1636277 w 2645723"/>
                  <a:gd name="connsiteY91" fmla="*/ 119232 h 2940611"/>
                  <a:gd name="connsiteX92" fmla="*/ 1674541 w 2645723"/>
                  <a:gd name="connsiteY92" fmla="*/ 167480 h 2940611"/>
                  <a:gd name="connsiteX93" fmla="*/ 1689897 w 2645723"/>
                  <a:gd name="connsiteY93" fmla="*/ 151044 h 2940611"/>
                  <a:gd name="connsiteX94" fmla="*/ 1689998 w 2645723"/>
                  <a:gd name="connsiteY94" fmla="*/ 129548 h 2940611"/>
                  <a:gd name="connsiteX95" fmla="*/ 1697384 w 2645723"/>
                  <a:gd name="connsiteY95" fmla="*/ 119326 h 2940611"/>
                  <a:gd name="connsiteX96" fmla="*/ 1697332 w 2645723"/>
                  <a:gd name="connsiteY96" fmla="*/ 148913 h 2940611"/>
                  <a:gd name="connsiteX97" fmla="*/ 1701901 w 2645723"/>
                  <a:gd name="connsiteY97" fmla="*/ 173203 h 2940611"/>
                  <a:gd name="connsiteX98" fmla="*/ 1700248 w 2645723"/>
                  <a:gd name="connsiteY98" fmla="*/ 175864 h 2940611"/>
                  <a:gd name="connsiteX99" fmla="*/ 1705748 w 2645723"/>
                  <a:gd name="connsiteY99" fmla="*/ 173581 h 2940611"/>
                  <a:gd name="connsiteX100" fmla="*/ 1766792 w 2645723"/>
                  <a:gd name="connsiteY100" fmla="*/ 135780 h 2940611"/>
                  <a:gd name="connsiteX101" fmla="*/ 1793350 w 2645723"/>
                  <a:gd name="connsiteY101" fmla="*/ 183612 h 2940611"/>
                  <a:gd name="connsiteX102" fmla="*/ 1835575 w 2645723"/>
                  <a:gd name="connsiteY102" fmla="*/ 175185 h 2940611"/>
                  <a:gd name="connsiteX103" fmla="*/ 1819636 w 2645723"/>
                  <a:gd name="connsiteY103" fmla="*/ 220921 h 2940611"/>
                  <a:gd name="connsiteX104" fmla="*/ 1917165 w 2645723"/>
                  <a:gd name="connsiteY104" fmla="*/ 227306 h 2940611"/>
                  <a:gd name="connsiteX105" fmla="*/ 1903666 w 2645723"/>
                  <a:gd name="connsiteY105" fmla="*/ 258817 h 2940611"/>
                  <a:gd name="connsiteX106" fmla="*/ 1905304 w 2645723"/>
                  <a:gd name="connsiteY106" fmla="*/ 269930 h 2940611"/>
                  <a:gd name="connsiteX107" fmla="*/ 1946895 w 2645723"/>
                  <a:gd name="connsiteY107" fmla="*/ 252388 h 2940611"/>
                  <a:gd name="connsiteX108" fmla="*/ 1948347 w 2645723"/>
                  <a:gd name="connsiteY108" fmla="*/ 253427 h 2940611"/>
                  <a:gd name="connsiteX109" fmla="*/ 1950595 w 2645723"/>
                  <a:gd name="connsiteY109" fmla="*/ 245296 h 2940611"/>
                  <a:gd name="connsiteX110" fmla="*/ 1960376 w 2645723"/>
                  <a:gd name="connsiteY110" fmla="*/ 237329 h 2940611"/>
                  <a:gd name="connsiteX111" fmla="*/ 1954787 w 2645723"/>
                  <a:gd name="connsiteY111" fmla="*/ 258033 h 2940611"/>
                  <a:gd name="connsiteX112" fmla="*/ 1977732 w 2645723"/>
                  <a:gd name="connsiteY112" fmla="*/ 315558 h 2940611"/>
                  <a:gd name="connsiteX113" fmla="*/ 2033321 w 2645723"/>
                  <a:gd name="connsiteY113" fmla="*/ 307361 h 2940611"/>
                  <a:gd name="connsiteX114" fmla="*/ 2009033 w 2645723"/>
                  <a:gd name="connsiteY114" fmla="*/ 365181 h 2940611"/>
                  <a:gd name="connsiteX115" fmla="*/ 2033600 w 2645723"/>
                  <a:gd name="connsiteY115" fmla="*/ 367699 h 2940611"/>
                  <a:gd name="connsiteX116" fmla="*/ 2041425 w 2645723"/>
                  <a:gd name="connsiteY116" fmla="*/ 319158 h 2940611"/>
                  <a:gd name="connsiteX117" fmla="*/ 2063608 w 2645723"/>
                  <a:gd name="connsiteY117" fmla="*/ 368691 h 2940611"/>
                  <a:gd name="connsiteX118" fmla="*/ 2072543 w 2645723"/>
                  <a:gd name="connsiteY118" fmla="*/ 368718 h 2940611"/>
                  <a:gd name="connsiteX119" fmla="*/ 2094097 w 2645723"/>
                  <a:gd name="connsiteY119" fmla="*/ 357745 h 2940611"/>
                  <a:gd name="connsiteX120" fmla="*/ 2091758 w 2645723"/>
                  <a:gd name="connsiteY120" fmla="*/ 369119 h 2940611"/>
                  <a:gd name="connsiteX121" fmla="*/ 2124756 w 2645723"/>
                  <a:gd name="connsiteY121" fmla="*/ 373369 h 2940611"/>
                  <a:gd name="connsiteX122" fmla="*/ 2166298 w 2645723"/>
                  <a:gd name="connsiteY122" fmla="*/ 365184 h 2940611"/>
                  <a:gd name="connsiteX123" fmla="*/ 2178816 w 2645723"/>
                  <a:gd name="connsiteY123" fmla="*/ 416274 h 2940611"/>
                  <a:gd name="connsiteX124" fmla="*/ 2223212 w 2645723"/>
                  <a:gd name="connsiteY124" fmla="*/ 418230 h 2940611"/>
                  <a:gd name="connsiteX125" fmla="*/ 2194116 w 2645723"/>
                  <a:gd name="connsiteY125" fmla="*/ 457422 h 2940611"/>
                  <a:gd name="connsiteX126" fmla="*/ 2289162 w 2645723"/>
                  <a:gd name="connsiteY126" fmla="*/ 486202 h 2940611"/>
                  <a:gd name="connsiteX127" fmla="*/ 2251768 w 2645723"/>
                  <a:gd name="connsiteY127" fmla="*/ 524083 h 2940611"/>
                  <a:gd name="connsiteX128" fmla="*/ 2251726 w 2645723"/>
                  <a:gd name="connsiteY128" fmla="*/ 524151 h 2940611"/>
                  <a:gd name="connsiteX129" fmla="*/ 2256677 w 2645723"/>
                  <a:gd name="connsiteY129" fmla="*/ 524641 h 2940611"/>
                  <a:gd name="connsiteX130" fmla="*/ 2311423 w 2645723"/>
                  <a:gd name="connsiteY130" fmla="*/ 516686 h 2940611"/>
                  <a:gd name="connsiteX131" fmla="*/ 2323749 w 2645723"/>
                  <a:gd name="connsiteY131" fmla="*/ 583165 h 2940611"/>
                  <a:gd name="connsiteX132" fmla="*/ 2381353 w 2645723"/>
                  <a:gd name="connsiteY132" fmla="*/ 588463 h 2940611"/>
                  <a:gd name="connsiteX133" fmla="*/ 2340458 w 2645723"/>
                  <a:gd name="connsiteY133" fmla="*/ 637042 h 2940611"/>
                  <a:gd name="connsiteX134" fmla="*/ 2356894 w 2645723"/>
                  <a:gd name="connsiteY134" fmla="*/ 642667 h 2940611"/>
                  <a:gd name="connsiteX135" fmla="*/ 2365472 w 2645723"/>
                  <a:gd name="connsiteY135" fmla="*/ 637696 h 2940611"/>
                  <a:gd name="connsiteX136" fmla="*/ 2364805 w 2645723"/>
                  <a:gd name="connsiteY136" fmla="*/ 645374 h 2940611"/>
                  <a:gd name="connsiteX137" fmla="*/ 2372799 w 2645723"/>
                  <a:gd name="connsiteY137" fmla="*/ 648109 h 2940611"/>
                  <a:gd name="connsiteX138" fmla="*/ 2377752 w 2645723"/>
                  <a:gd name="connsiteY138" fmla="*/ 649297 h 2940611"/>
                  <a:gd name="connsiteX139" fmla="*/ 2461877 w 2645723"/>
                  <a:gd name="connsiteY139" fmla="*/ 679999 h 2940611"/>
                  <a:gd name="connsiteX140" fmla="*/ 2414088 w 2645723"/>
                  <a:gd name="connsiteY140" fmla="*/ 723776 h 2940611"/>
                  <a:gd name="connsiteX141" fmla="*/ 2436336 w 2645723"/>
                  <a:gd name="connsiteY141" fmla="*/ 730284 h 2940611"/>
                  <a:gd name="connsiteX142" fmla="*/ 2463748 w 2645723"/>
                  <a:gd name="connsiteY142" fmla="*/ 743824 h 2940611"/>
                  <a:gd name="connsiteX143" fmla="*/ 2463145 w 2645723"/>
                  <a:gd name="connsiteY143" fmla="*/ 745196 h 2940611"/>
                  <a:gd name="connsiteX144" fmla="*/ 2464829 w 2645723"/>
                  <a:gd name="connsiteY144" fmla="*/ 746431 h 2940611"/>
                  <a:gd name="connsiteX145" fmla="*/ 2420687 w 2645723"/>
                  <a:gd name="connsiteY145" fmla="*/ 787713 h 2940611"/>
                  <a:gd name="connsiteX146" fmla="*/ 2435472 w 2645723"/>
                  <a:gd name="connsiteY146" fmla="*/ 796159 h 2940611"/>
                  <a:gd name="connsiteX147" fmla="*/ 2442174 w 2645723"/>
                  <a:gd name="connsiteY147" fmla="*/ 797519 h 2940611"/>
                  <a:gd name="connsiteX148" fmla="*/ 2453201 w 2645723"/>
                  <a:gd name="connsiteY148" fmla="*/ 784299 h 2940611"/>
                  <a:gd name="connsiteX149" fmla="*/ 2465401 w 2645723"/>
                  <a:gd name="connsiteY149" fmla="*/ 781079 h 2940611"/>
                  <a:gd name="connsiteX150" fmla="*/ 2450472 w 2645723"/>
                  <a:gd name="connsiteY150" fmla="*/ 799206 h 2940611"/>
                  <a:gd name="connsiteX151" fmla="*/ 2454033 w 2645723"/>
                  <a:gd name="connsiteY151" fmla="*/ 799929 h 2940611"/>
                  <a:gd name="connsiteX152" fmla="*/ 2472954 w 2645723"/>
                  <a:gd name="connsiteY152" fmla="*/ 797502 h 2940611"/>
                  <a:gd name="connsiteX153" fmla="*/ 2467819 w 2645723"/>
                  <a:gd name="connsiteY153" fmla="*/ 812492 h 2940611"/>
                  <a:gd name="connsiteX154" fmla="*/ 2512303 w 2645723"/>
                  <a:gd name="connsiteY154" fmla="*/ 845960 h 2940611"/>
                  <a:gd name="connsiteX155" fmla="*/ 2475770 w 2645723"/>
                  <a:gd name="connsiteY155" fmla="*/ 867817 h 2940611"/>
                  <a:gd name="connsiteX156" fmla="*/ 2470770 w 2645723"/>
                  <a:gd name="connsiteY156" fmla="*/ 878928 h 2940611"/>
                  <a:gd name="connsiteX157" fmla="*/ 2515252 w 2645723"/>
                  <a:gd name="connsiteY157" fmla="*/ 912394 h 2940611"/>
                  <a:gd name="connsiteX158" fmla="*/ 2443856 w 2645723"/>
                  <a:gd name="connsiteY158" fmla="*/ 947732 h 2940611"/>
                  <a:gd name="connsiteX159" fmla="*/ 2448581 w 2645723"/>
                  <a:gd name="connsiteY159" fmla="*/ 950242 h 2940611"/>
                  <a:gd name="connsiteX160" fmla="*/ 2451240 w 2645723"/>
                  <a:gd name="connsiteY160" fmla="*/ 951448 h 2940611"/>
                  <a:gd name="connsiteX161" fmla="*/ 2448325 w 2645723"/>
                  <a:gd name="connsiteY161" fmla="*/ 952604 h 2940611"/>
                  <a:gd name="connsiteX162" fmla="*/ 2454206 w 2645723"/>
                  <a:gd name="connsiteY162" fmla="*/ 958623 h 2940611"/>
                  <a:gd name="connsiteX163" fmla="*/ 2490899 w 2645723"/>
                  <a:gd name="connsiteY163" fmla="*/ 930552 h 2940611"/>
                  <a:gd name="connsiteX164" fmla="*/ 2472760 w 2645723"/>
                  <a:gd name="connsiteY164" fmla="*/ 977612 h 2940611"/>
                  <a:gd name="connsiteX165" fmla="*/ 2483570 w 2645723"/>
                  <a:gd name="connsiteY165" fmla="*/ 990072 h 2940611"/>
                  <a:gd name="connsiteX166" fmla="*/ 2499723 w 2645723"/>
                  <a:gd name="connsiteY166" fmla="*/ 995177 h 2940611"/>
                  <a:gd name="connsiteX167" fmla="*/ 2477295 w 2645723"/>
                  <a:gd name="connsiteY167" fmla="*/ 1013889 h 2940611"/>
                  <a:gd name="connsiteX168" fmla="*/ 2474027 w 2645723"/>
                  <a:gd name="connsiteY168" fmla="*/ 1013874 h 2940611"/>
                  <a:gd name="connsiteX169" fmla="*/ 2478999 w 2645723"/>
                  <a:gd name="connsiteY169" fmla="*/ 1017331 h 2940611"/>
                  <a:gd name="connsiteX170" fmla="*/ 2545372 w 2645723"/>
                  <a:gd name="connsiteY170" fmla="*/ 1049239 h 2940611"/>
                  <a:gd name="connsiteX171" fmla="*/ 2535958 w 2645723"/>
                  <a:gd name="connsiteY171" fmla="*/ 1080807 h 2940611"/>
                  <a:gd name="connsiteX172" fmla="*/ 2611033 w 2645723"/>
                  <a:gd name="connsiteY172" fmla="*/ 1123881 h 2940611"/>
                  <a:gd name="connsiteX173" fmla="*/ 2592509 w 2645723"/>
                  <a:gd name="connsiteY173" fmla="*/ 1132901 h 2940611"/>
                  <a:gd name="connsiteX174" fmla="*/ 2618678 w 2645723"/>
                  <a:gd name="connsiteY174" fmla="*/ 1164245 h 2940611"/>
                  <a:gd name="connsiteX175" fmla="*/ 2612450 w 2645723"/>
                  <a:gd name="connsiteY175" fmla="*/ 1174662 h 2940611"/>
                  <a:gd name="connsiteX176" fmla="*/ 2617433 w 2645723"/>
                  <a:gd name="connsiteY176" fmla="*/ 1174994 h 2940611"/>
                  <a:gd name="connsiteX177" fmla="*/ 2595324 w 2645723"/>
                  <a:gd name="connsiteY177" fmla="*/ 1184666 h 2940611"/>
                  <a:gd name="connsiteX178" fmla="*/ 2614389 w 2645723"/>
                  <a:gd name="connsiteY178" fmla="*/ 1209649 h 2940611"/>
                  <a:gd name="connsiteX179" fmla="*/ 2609907 w 2645723"/>
                  <a:gd name="connsiteY179" fmla="*/ 1215949 h 2940611"/>
                  <a:gd name="connsiteX180" fmla="*/ 2615779 w 2645723"/>
                  <a:gd name="connsiteY180" fmla="*/ 1224469 h 2940611"/>
                  <a:gd name="connsiteX181" fmla="*/ 2615265 w 2645723"/>
                  <a:gd name="connsiteY181" fmla="*/ 1226431 h 2940611"/>
                  <a:gd name="connsiteX182" fmla="*/ 2618829 w 2645723"/>
                  <a:gd name="connsiteY182" fmla="*/ 1226669 h 2940611"/>
                  <a:gd name="connsiteX183" fmla="*/ 2643664 w 2645723"/>
                  <a:gd name="connsiteY183" fmla="*/ 1236019 h 2940611"/>
                  <a:gd name="connsiteX184" fmla="*/ 2602597 w 2645723"/>
                  <a:gd name="connsiteY184" fmla="*/ 1239274 h 2940611"/>
                  <a:gd name="connsiteX185" fmla="*/ 2597305 w 2645723"/>
                  <a:gd name="connsiteY185" fmla="*/ 1242501 h 2940611"/>
                  <a:gd name="connsiteX186" fmla="*/ 2606375 w 2645723"/>
                  <a:gd name="connsiteY186" fmla="*/ 1252951 h 2940611"/>
                  <a:gd name="connsiteX187" fmla="*/ 2585234 w 2645723"/>
                  <a:gd name="connsiteY187" fmla="*/ 1262200 h 2940611"/>
                  <a:gd name="connsiteX188" fmla="*/ 2607538 w 2645723"/>
                  <a:gd name="connsiteY188" fmla="*/ 1288735 h 2940611"/>
                  <a:gd name="connsiteX189" fmla="*/ 2609830 w 2645723"/>
                  <a:gd name="connsiteY189" fmla="*/ 1290485 h 2940611"/>
                  <a:gd name="connsiteX190" fmla="*/ 2605411 w 2645723"/>
                  <a:gd name="connsiteY190" fmla="*/ 1291043 h 2940611"/>
                  <a:gd name="connsiteX191" fmla="*/ 2600119 w 2645723"/>
                  <a:gd name="connsiteY191" fmla="*/ 1294266 h 2940611"/>
                  <a:gd name="connsiteX192" fmla="*/ 2609190 w 2645723"/>
                  <a:gd name="connsiteY192" fmla="*/ 1304723 h 2940611"/>
                  <a:gd name="connsiteX193" fmla="*/ 2600598 w 2645723"/>
                  <a:gd name="connsiteY193" fmla="*/ 1306336 h 2940611"/>
                  <a:gd name="connsiteX194" fmla="*/ 2586997 w 2645723"/>
                  <a:gd name="connsiteY194" fmla="*/ 1302499 h 2940611"/>
                  <a:gd name="connsiteX195" fmla="*/ 2591112 w 2645723"/>
                  <a:gd name="connsiteY195" fmla="*/ 1310978 h 2940611"/>
                  <a:gd name="connsiteX196" fmla="*/ 2588045 w 2645723"/>
                  <a:gd name="connsiteY196" fmla="*/ 1313968 h 2940611"/>
                  <a:gd name="connsiteX197" fmla="*/ 2598378 w 2645723"/>
                  <a:gd name="connsiteY197" fmla="*/ 1330056 h 2940611"/>
                  <a:gd name="connsiteX198" fmla="*/ 2629005 w 2645723"/>
                  <a:gd name="connsiteY198" fmla="*/ 1388627 h 2940611"/>
                  <a:gd name="connsiteX199" fmla="*/ 2628992 w 2645723"/>
                  <a:gd name="connsiteY199" fmla="*/ 1388989 h 2940611"/>
                  <a:gd name="connsiteX200" fmla="*/ 2628500 w 2645723"/>
                  <a:gd name="connsiteY200" fmla="*/ 1389471 h 2940611"/>
                  <a:gd name="connsiteX201" fmla="*/ 2585973 w 2645723"/>
                  <a:gd name="connsiteY201" fmla="*/ 1382657 h 2940611"/>
                  <a:gd name="connsiteX202" fmla="*/ 2593202 w 2645723"/>
                  <a:gd name="connsiteY202" fmla="*/ 1397557 h 2940611"/>
                  <a:gd name="connsiteX203" fmla="*/ 2610620 w 2645723"/>
                  <a:gd name="connsiteY203" fmla="*/ 1391645 h 2940611"/>
                  <a:gd name="connsiteX204" fmla="*/ 2598513 w 2645723"/>
                  <a:gd name="connsiteY204" fmla="*/ 1403340 h 2940611"/>
                  <a:gd name="connsiteX205" fmla="*/ 2611782 w 2645723"/>
                  <a:gd name="connsiteY205" fmla="*/ 1417778 h 2940611"/>
                  <a:gd name="connsiteX206" fmla="*/ 2609467 w 2645723"/>
                  <a:gd name="connsiteY206" fmla="*/ 1417921 h 2940611"/>
                  <a:gd name="connsiteX207" fmla="*/ 2590141 w 2645723"/>
                  <a:gd name="connsiteY207" fmla="*/ 1411431 h 2940611"/>
                  <a:gd name="connsiteX208" fmla="*/ 2584931 w 2645723"/>
                  <a:gd name="connsiteY208" fmla="*/ 1416463 h 2940611"/>
                  <a:gd name="connsiteX209" fmla="*/ 2523000 w 2645723"/>
                  <a:gd name="connsiteY209" fmla="*/ 1448353 h 2940611"/>
                  <a:gd name="connsiteX210" fmla="*/ 2528502 w 2645723"/>
                  <a:gd name="connsiteY210" fmla="*/ 1469623 h 2940611"/>
                  <a:gd name="connsiteX211" fmla="*/ 2517983 w 2645723"/>
                  <a:gd name="connsiteY211" fmla="*/ 1465187 h 2940611"/>
                  <a:gd name="connsiteX212" fmla="*/ 2522174 w 2645723"/>
                  <a:gd name="connsiteY212" fmla="*/ 1474370 h 2940611"/>
                  <a:gd name="connsiteX213" fmla="*/ 2525153 w 2645723"/>
                  <a:gd name="connsiteY213" fmla="*/ 1476727 h 2940611"/>
                  <a:gd name="connsiteX214" fmla="*/ 2633549 w 2645723"/>
                  <a:gd name="connsiteY214" fmla="*/ 1436783 h 2940611"/>
                  <a:gd name="connsiteX215" fmla="*/ 2645723 w 2645723"/>
                  <a:gd name="connsiteY215" fmla="*/ 1440095 h 2940611"/>
                  <a:gd name="connsiteX216" fmla="*/ 2590565 w 2645723"/>
                  <a:gd name="connsiteY216" fmla="*/ 1460745 h 2940611"/>
                  <a:gd name="connsiteX217" fmla="*/ 2590007 w 2645723"/>
                  <a:gd name="connsiteY217" fmla="*/ 1460873 h 2940611"/>
                  <a:gd name="connsiteX218" fmla="*/ 2586571 w 2645723"/>
                  <a:gd name="connsiteY218" fmla="*/ 1461636 h 2940611"/>
                  <a:gd name="connsiteX219" fmla="*/ 2563560 w 2645723"/>
                  <a:gd name="connsiteY219" fmla="*/ 1467626 h 2940611"/>
                  <a:gd name="connsiteX220" fmla="*/ 2570676 w 2645723"/>
                  <a:gd name="connsiteY220" fmla="*/ 1470236 h 2940611"/>
                  <a:gd name="connsiteX221" fmla="*/ 2544341 w 2645723"/>
                  <a:gd name="connsiteY221" fmla="*/ 1485063 h 2940611"/>
                  <a:gd name="connsiteX222" fmla="*/ 2542620 w 2645723"/>
                  <a:gd name="connsiteY222" fmla="*/ 1485345 h 2940611"/>
                  <a:gd name="connsiteX223" fmla="*/ 2541167 w 2645723"/>
                  <a:gd name="connsiteY223" fmla="*/ 1486849 h 2940611"/>
                  <a:gd name="connsiteX224" fmla="*/ 2539284 w 2645723"/>
                  <a:gd name="connsiteY224" fmla="*/ 1487911 h 2940611"/>
                  <a:gd name="connsiteX225" fmla="*/ 2551593 w 2645723"/>
                  <a:gd name="connsiteY225" fmla="*/ 1505175 h 2940611"/>
                  <a:gd name="connsiteX226" fmla="*/ 2512367 w 2645723"/>
                  <a:gd name="connsiteY226" fmla="*/ 1542215 h 2940611"/>
                  <a:gd name="connsiteX227" fmla="*/ 2534191 w 2645723"/>
                  <a:gd name="connsiteY227" fmla="*/ 1580683 h 2940611"/>
                  <a:gd name="connsiteX228" fmla="*/ 2517184 w 2645723"/>
                  <a:gd name="connsiteY228" fmla="*/ 1583646 h 2940611"/>
                  <a:gd name="connsiteX229" fmla="*/ 2527725 w 2645723"/>
                  <a:gd name="connsiteY229" fmla="*/ 1586512 h 2940611"/>
                  <a:gd name="connsiteX230" fmla="*/ 2489996 w 2645723"/>
                  <a:gd name="connsiteY230" fmla="*/ 1600637 h 2940611"/>
                  <a:gd name="connsiteX231" fmla="*/ 2508188 w 2645723"/>
                  <a:gd name="connsiteY231" fmla="*/ 1671551 h 2940611"/>
                  <a:gd name="connsiteX232" fmla="*/ 2454309 w 2645723"/>
                  <a:gd name="connsiteY232" fmla="*/ 1659638 h 2940611"/>
                  <a:gd name="connsiteX233" fmla="*/ 2454225 w 2645723"/>
                  <a:gd name="connsiteY233" fmla="*/ 1659636 h 2940611"/>
                  <a:gd name="connsiteX234" fmla="*/ 2456414 w 2645723"/>
                  <a:gd name="connsiteY234" fmla="*/ 1664065 h 2940611"/>
                  <a:gd name="connsiteX235" fmla="*/ 2492640 w 2645723"/>
                  <a:gd name="connsiteY235" fmla="*/ 1706132 h 2940611"/>
                  <a:gd name="connsiteX236" fmla="*/ 2439488 w 2645723"/>
                  <a:gd name="connsiteY236" fmla="*/ 1750984 h 2940611"/>
                  <a:gd name="connsiteX237" fmla="*/ 2465332 w 2645723"/>
                  <a:gd name="connsiteY237" fmla="*/ 1802327 h 2940611"/>
                  <a:gd name="connsiteX238" fmla="*/ 2402534 w 2645723"/>
                  <a:gd name="connsiteY238" fmla="*/ 1793791 h 2940611"/>
                  <a:gd name="connsiteX239" fmla="*/ 2400247 w 2645723"/>
                  <a:gd name="connsiteY239" fmla="*/ 1794203 h 2940611"/>
                  <a:gd name="connsiteX240" fmla="*/ 2406785 w 2645723"/>
                  <a:gd name="connsiteY240" fmla="*/ 1824011 h 2940611"/>
                  <a:gd name="connsiteX241" fmla="*/ 2488574 w 2645723"/>
                  <a:gd name="connsiteY241" fmla="*/ 1818331 h 2940611"/>
                  <a:gd name="connsiteX242" fmla="*/ 2457337 w 2645723"/>
                  <a:gd name="connsiteY242" fmla="*/ 1835650 h 2940611"/>
                  <a:gd name="connsiteX243" fmla="*/ 2413331 w 2645723"/>
                  <a:gd name="connsiteY243" fmla="*/ 1845154 h 2940611"/>
                  <a:gd name="connsiteX244" fmla="*/ 2422828 w 2645723"/>
                  <a:gd name="connsiteY244" fmla="*/ 1875149 h 2940611"/>
                  <a:gd name="connsiteX245" fmla="*/ 2499041 w 2645723"/>
                  <a:gd name="connsiteY245" fmla="*/ 1867865 h 2940611"/>
                  <a:gd name="connsiteX246" fmla="*/ 2509940 w 2645723"/>
                  <a:gd name="connsiteY246" fmla="*/ 1874213 h 2940611"/>
                  <a:gd name="connsiteX247" fmla="*/ 2451319 w 2645723"/>
                  <a:gd name="connsiteY247" fmla="*/ 1879886 h 2940611"/>
                  <a:gd name="connsiteX248" fmla="*/ 2450744 w 2645723"/>
                  <a:gd name="connsiteY248" fmla="*/ 1879864 h 2940611"/>
                  <a:gd name="connsiteX249" fmla="*/ 2447229 w 2645723"/>
                  <a:gd name="connsiteY249" fmla="*/ 1879713 h 2940611"/>
                  <a:gd name="connsiteX250" fmla="*/ 2424221 w 2645723"/>
                  <a:gd name="connsiteY250" fmla="*/ 1879549 h 2940611"/>
                  <a:gd name="connsiteX251" fmla="*/ 2424439 w 2645723"/>
                  <a:gd name="connsiteY251" fmla="*/ 1880238 h 2940611"/>
                  <a:gd name="connsiteX252" fmla="*/ 2429651 w 2645723"/>
                  <a:gd name="connsiteY252" fmla="*/ 1883905 h 2940611"/>
                  <a:gd name="connsiteX253" fmla="*/ 2425645 w 2645723"/>
                  <a:gd name="connsiteY253" fmla="*/ 1884932 h 2940611"/>
                  <a:gd name="connsiteX254" fmla="*/ 2425910 w 2645723"/>
                  <a:gd name="connsiteY254" fmla="*/ 1917705 h 2940611"/>
                  <a:gd name="connsiteX255" fmla="*/ 2374525 w 2645723"/>
                  <a:gd name="connsiteY255" fmla="*/ 1905724 h 2940611"/>
                  <a:gd name="connsiteX256" fmla="*/ 2373390 w 2645723"/>
                  <a:gd name="connsiteY256" fmla="*/ 1906407 h 2940611"/>
                  <a:gd name="connsiteX257" fmla="*/ 2362309 w 2645723"/>
                  <a:gd name="connsiteY257" fmla="*/ 1904141 h 2940611"/>
                  <a:gd name="connsiteX258" fmla="*/ 2367186 w 2645723"/>
                  <a:gd name="connsiteY258" fmla="*/ 1922219 h 2940611"/>
                  <a:gd name="connsiteX259" fmla="*/ 2369592 w 2645723"/>
                  <a:gd name="connsiteY259" fmla="*/ 1952361 h 2940611"/>
                  <a:gd name="connsiteX260" fmla="*/ 2368038 w 2645723"/>
                  <a:gd name="connsiteY260" fmla="*/ 1952566 h 2940611"/>
                  <a:gd name="connsiteX261" fmla="*/ 2367823 w 2645723"/>
                  <a:gd name="connsiteY261" fmla="*/ 1954625 h 2940611"/>
                  <a:gd name="connsiteX262" fmla="*/ 2307303 w 2645723"/>
                  <a:gd name="connsiteY262" fmla="*/ 1938779 h 2940611"/>
                  <a:gd name="connsiteX263" fmla="*/ 2307573 w 2645723"/>
                  <a:gd name="connsiteY263" fmla="*/ 1955632 h 2940611"/>
                  <a:gd name="connsiteX264" fmla="*/ 2314048 w 2645723"/>
                  <a:gd name="connsiteY264" fmla="*/ 1973244 h 2940611"/>
                  <a:gd name="connsiteX265" fmla="*/ 2326279 w 2645723"/>
                  <a:gd name="connsiteY265" fmla="*/ 1987947 h 2940611"/>
                  <a:gd name="connsiteX266" fmla="*/ 2310089 w 2645723"/>
                  <a:gd name="connsiteY266" fmla="*/ 1991385 h 2940611"/>
                  <a:gd name="connsiteX267" fmla="*/ 2303667 w 2645723"/>
                  <a:gd name="connsiteY267" fmla="*/ 2046260 h 2940611"/>
                  <a:gd name="connsiteX268" fmla="*/ 2264632 w 2645723"/>
                  <a:gd name="connsiteY268" fmla="*/ 2026770 h 2940611"/>
                  <a:gd name="connsiteX269" fmla="*/ 2264122 w 2645723"/>
                  <a:gd name="connsiteY269" fmla="*/ 2026832 h 2940611"/>
                  <a:gd name="connsiteX270" fmla="*/ 2286495 w 2645723"/>
                  <a:gd name="connsiteY270" fmla="*/ 2068861 h 2940611"/>
                  <a:gd name="connsiteX271" fmla="*/ 2275795 w 2645723"/>
                  <a:gd name="connsiteY271" fmla="*/ 2063587 h 2940611"/>
                  <a:gd name="connsiteX272" fmla="*/ 2256351 w 2645723"/>
                  <a:gd name="connsiteY272" fmla="*/ 2027777 h 2940611"/>
                  <a:gd name="connsiteX273" fmla="*/ 2252001 w 2645723"/>
                  <a:gd name="connsiteY273" fmla="*/ 2028306 h 2940611"/>
                  <a:gd name="connsiteX274" fmla="*/ 2245576 w 2645723"/>
                  <a:gd name="connsiteY274" fmla="*/ 2083179 h 2940611"/>
                  <a:gd name="connsiteX275" fmla="*/ 2231264 w 2645723"/>
                  <a:gd name="connsiteY275" fmla="*/ 2080975 h 2940611"/>
                  <a:gd name="connsiteX276" fmla="*/ 2231285 w 2645723"/>
                  <a:gd name="connsiteY276" fmla="*/ 2081229 h 2940611"/>
                  <a:gd name="connsiteX277" fmla="*/ 2231073 w 2645723"/>
                  <a:gd name="connsiteY277" fmla="*/ 2080856 h 2940611"/>
                  <a:gd name="connsiteX278" fmla="*/ 2175918 w 2645723"/>
                  <a:gd name="connsiteY278" fmla="*/ 2041260 h 2940611"/>
                  <a:gd name="connsiteX279" fmla="*/ 2176172 w 2645723"/>
                  <a:gd name="connsiteY279" fmla="*/ 2046549 h 2940611"/>
                  <a:gd name="connsiteX280" fmla="*/ 2176330 w 2645723"/>
                  <a:gd name="connsiteY280" fmla="*/ 2047924 h 2940611"/>
                  <a:gd name="connsiteX281" fmla="*/ 2187290 w 2645723"/>
                  <a:gd name="connsiteY281" fmla="*/ 2073344 h 2940611"/>
                  <a:gd name="connsiteX282" fmla="*/ 2172651 w 2645723"/>
                  <a:gd name="connsiteY282" fmla="*/ 2052035 h 2940611"/>
                  <a:gd name="connsiteX283" fmla="*/ 2152437 w 2645723"/>
                  <a:gd name="connsiteY283" fmla="*/ 2106004 h 2940611"/>
                  <a:gd name="connsiteX284" fmla="*/ 2161204 w 2645723"/>
                  <a:gd name="connsiteY284" fmla="*/ 2122369 h 2940611"/>
                  <a:gd name="connsiteX285" fmla="*/ 2154342 w 2645723"/>
                  <a:gd name="connsiteY285" fmla="*/ 2118209 h 2940611"/>
                  <a:gd name="connsiteX286" fmla="*/ 2121937 w 2645723"/>
                  <a:gd name="connsiteY286" fmla="*/ 2080477 h 2940611"/>
                  <a:gd name="connsiteX287" fmla="*/ 2117642 w 2645723"/>
                  <a:gd name="connsiteY287" fmla="*/ 2136814 h 2940611"/>
                  <a:gd name="connsiteX288" fmla="*/ 2117366 w 2645723"/>
                  <a:gd name="connsiteY288" fmla="*/ 2137080 h 2940611"/>
                  <a:gd name="connsiteX289" fmla="*/ 2116661 w 2645723"/>
                  <a:gd name="connsiteY289" fmla="*/ 2137116 h 2940611"/>
                  <a:gd name="connsiteX290" fmla="*/ 2105958 w 2645723"/>
                  <a:gd name="connsiteY290" fmla="*/ 2118269 h 2940611"/>
                  <a:gd name="connsiteX291" fmla="*/ 2104439 w 2645723"/>
                  <a:gd name="connsiteY291" fmla="*/ 2123572 h 2940611"/>
                  <a:gd name="connsiteX292" fmla="*/ 2106544 w 2645723"/>
                  <a:gd name="connsiteY292" fmla="*/ 2273594 h 2940611"/>
                  <a:gd name="connsiteX293" fmla="*/ 2088605 w 2645723"/>
                  <a:gd name="connsiteY293" fmla="*/ 2262642 h 2940611"/>
                  <a:gd name="connsiteX294" fmla="*/ 2074357 w 2645723"/>
                  <a:gd name="connsiteY294" fmla="*/ 2300966 h 2940611"/>
                  <a:gd name="connsiteX295" fmla="*/ 2061695 w 2645723"/>
                  <a:gd name="connsiteY295" fmla="*/ 2301110 h 2940611"/>
                  <a:gd name="connsiteX296" fmla="*/ 2064046 w 2645723"/>
                  <a:gd name="connsiteY296" fmla="*/ 2305485 h 2940611"/>
                  <a:gd name="connsiteX297" fmla="*/ 2043614 w 2645723"/>
                  <a:gd name="connsiteY297" fmla="*/ 2291846 h 2940611"/>
                  <a:gd name="connsiteX298" fmla="*/ 2031309 w 2645723"/>
                  <a:gd name="connsiteY298" fmla="*/ 2320878 h 2940611"/>
                  <a:gd name="connsiteX299" fmla="*/ 2023271 w 2645723"/>
                  <a:gd name="connsiteY299" fmla="*/ 2320364 h 2940611"/>
                  <a:gd name="connsiteX300" fmla="*/ 2018739 w 2645723"/>
                  <a:gd name="connsiteY300" fmla="*/ 2329731 h 2940611"/>
                  <a:gd name="connsiteX301" fmla="*/ 2016703 w 2645723"/>
                  <a:gd name="connsiteY301" fmla="*/ 2330314 h 2940611"/>
                  <a:gd name="connsiteX302" fmla="*/ 2018385 w 2645723"/>
                  <a:gd name="connsiteY302" fmla="*/ 2333447 h 2940611"/>
                  <a:gd name="connsiteX303" fmla="*/ 2023178 w 2645723"/>
                  <a:gd name="connsiteY303" fmla="*/ 2359243 h 2940611"/>
                  <a:gd name="connsiteX304" fmla="*/ 1999622 w 2645723"/>
                  <a:gd name="connsiteY304" fmla="*/ 2327714 h 2940611"/>
                  <a:gd name="connsiteX305" fmla="*/ 1996152 w 2645723"/>
                  <a:gd name="connsiteY305" fmla="*/ 2325164 h 2940611"/>
                  <a:gd name="connsiteX306" fmla="*/ 1994291 w 2645723"/>
                  <a:gd name="connsiteY306" fmla="*/ 2324253 h 2940611"/>
                  <a:gd name="connsiteX307" fmla="*/ 2001388 w 2645723"/>
                  <a:gd name="connsiteY307" fmla="*/ 2344910 h 2940611"/>
                  <a:gd name="connsiteX308" fmla="*/ 2002581 w 2645723"/>
                  <a:gd name="connsiteY308" fmla="*/ 2348013 h 2940611"/>
                  <a:gd name="connsiteX309" fmla="*/ 2002772 w 2645723"/>
                  <a:gd name="connsiteY309" fmla="*/ 2348522 h 2940611"/>
                  <a:gd name="connsiteX310" fmla="*/ 2015329 w 2645723"/>
                  <a:gd name="connsiteY310" fmla="*/ 2402788 h 2940611"/>
                  <a:gd name="connsiteX311" fmla="*/ 2006358 w 2645723"/>
                  <a:gd name="connsiteY311" fmla="*/ 2394926 h 2940611"/>
                  <a:gd name="connsiteX312" fmla="*/ 1990592 w 2645723"/>
                  <a:gd name="connsiteY312" fmla="*/ 2327250 h 2940611"/>
                  <a:gd name="connsiteX313" fmla="*/ 1988164 w 2645723"/>
                  <a:gd name="connsiteY313" fmla="*/ 2336560 h 2940611"/>
                  <a:gd name="connsiteX314" fmla="*/ 1968631 w 2645723"/>
                  <a:gd name="connsiteY314" fmla="*/ 2323517 h 2940611"/>
                  <a:gd name="connsiteX315" fmla="*/ 1961250 w 2645723"/>
                  <a:gd name="connsiteY315" fmla="*/ 2334148 h 2940611"/>
                  <a:gd name="connsiteX316" fmla="*/ 1964925 w 2645723"/>
                  <a:gd name="connsiteY316" fmla="*/ 2367231 h 2940611"/>
                  <a:gd name="connsiteX317" fmla="*/ 1958797 w 2645723"/>
                  <a:gd name="connsiteY317" fmla="*/ 2400449 h 2940611"/>
                  <a:gd name="connsiteX318" fmla="*/ 1946666 w 2645723"/>
                  <a:gd name="connsiteY318" fmla="*/ 2354582 h 2940611"/>
                  <a:gd name="connsiteX319" fmla="*/ 1943172 w 2645723"/>
                  <a:gd name="connsiteY319" fmla="*/ 2365766 h 2940611"/>
                  <a:gd name="connsiteX320" fmla="*/ 1937158 w 2645723"/>
                  <a:gd name="connsiteY320" fmla="*/ 2359355 h 2940611"/>
                  <a:gd name="connsiteX321" fmla="*/ 1933378 w 2645723"/>
                  <a:gd name="connsiteY321" fmla="*/ 2345892 h 2940611"/>
                  <a:gd name="connsiteX322" fmla="*/ 1927952 w 2645723"/>
                  <a:gd name="connsiteY322" fmla="*/ 2353758 h 2940611"/>
                  <a:gd name="connsiteX323" fmla="*/ 1923639 w 2645723"/>
                  <a:gd name="connsiteY323" fmla="*/ 2352721 h 2940611"/>
                  <a:gd name="connsiteX324" fmla="*/ 1916208 w 2645723"/>
                  <a:gd name="connsiteY324" fmla="*/ 2366869 h 2940611"/>
                  <a:gd name="connsiteX325" fmla="*/ 1918344 w 2645723"/>
                  <a:gd name="connsiteY325" fmla="*/ 2381444 h 2940611"/>
                  <a:gd name="connsiteX326" fmla="*/ 1913752 w 2645723"/>
                  <a:gd name="connsiteY326" fmla="*/ 2368476 h 2940611"/>
                  <a:gd name="connsiteX327" fmla="*/ 1905848 w 2645723"/>
                  <a:gd name="connsiteY327" fmla="*/ 2357369 h 2940611"/>
                  <a:gd name="connsiteX328" fmla="*/ 1880111 w 2645723"/>
                  <a:gd name="connsiteY328" fmla="*/ 2420557 h 2940611"/>
                  <a:gd name="connsiteX329" fmla="*/ 1880461 w 2645723"/>
                  <a:gd name="connsiteY329" fmla="*/ 2422046 h 2940611"/>
                  <a:gd name="connsiteX330" fmla="*/ 1879901 w 2645723"/>
                  <a:gd name="connsiteY330" fmla="*/ 2421200 h 2940611"/>
                  <a:gd name="connsiteX331" fmla="*/ 1878352 w 2645723"/>
                  <a:gd name="connsiteY331" fmla="*/ 2425971 h 2940611"/>
                  <a:gd name="connsiteX332" fmla="*/ 1878021 w 2645723"/>
                  <a:gd name="connsiteY332" fmla="*/ 2426147 h 2940611"/>
                  <a:gd name="connsiteX333" fmla="*/ 1877326 w 2645723"/>
                  <a:gd name="connsiteY333" fmla="*/ 2425983 h 2940611"/>
                  <a:gd name="connsiteX334" fmla="*/ 1872032 w 2645723"/>
                  <a:gd name="connsiteY334" fmla="*/ 2407268 h 2940611"/>
                  <a:gd name="connsiteX335" fmla="*/ 1864120 w 2645723"/>
                  <a:gd name="connsiteY335" fmla="*/ 2391112 h 2940611"/>
                  <a:gd name="connsiteX336" fmla="*/ 1860855 w 2645723"/>
                  <a:gd name="connsiteY336" fmla="*/ 2386574 h 2940611"/>
                  <a:gd name="connsiteX337" fmla="*/ 1843024 w 2645723"/>
                  <a:gd name="connsiteY337" fmla="*/ 2426549 h 2940611"/>
                  <a:gd name="connsiteX338" fmla="*/ 1841667 w 2645723"/>
                  <a:gd name="connsiteY338" fmla="*/ 2424671 h 2940611"/>
                  <a:gd name="connsiteX339" fmla="*/ 1828312 w 2645723"/>
                  <a:gd name="connsiteY339" fmla="*/ 2365454 h 2940611"/>
                  <a:gd name="connsiteX340" fmla="*/ 1805507 w 2645723"/>
                  <a:gd name="connsiteY340" fmla="*/ 2326315 h 2940611"/>
                  <a:gd name="connsiteX341" fmla="*/ 1789130 w 2645723"/>
                  <a:gd name="connsiteY341" fmla="*/ 2357038 h 2940611"/>
                  <a:gd name="connsiteX342" fmla="*/ 1778739 w 2645723"/>
                  <a:gd name="connsiteY342" fmla="*/ 2350647 h 2940611"/>
                  <a:gd name="connsiteX343" fmla="*/ 1778691 w 2645723"/>
                  <a:gd name="connsiteY343" fmla="*/ 2350725 h 2940611"/>
                  <a:gd name="connsiteX344" fmla="*/ 1785118 w 2645723"/>
                  <a:gd name="connsiteY344" fmla="*/ 2374527 h 2940611"/>
                  <a:gd name="connsiteX345" fmla="*/ 1777084 w 2645723"/>
                  <a:gd name="connsiteY345" fmla="*/ 2389997 h 2940611"/>
                  <a:gd name="connsiteX346" fmla="*/ 1775066 w 2645723"/>
                  <a:gd name="connsiteY346" fmla="*/ 2387709 h 2940611"/>
                  <a:gd name="connsiteX347" fmla="*/ 1773194 w 2645723"/>
                  <a:gd name="connsiteY347" fmla="*/ 2397497 h 2940611"/>
                  <a:gd name="connsiteX348" fmla="*/ 1772281 w 2645723"/>
                  <a:gd name="connsiteY348" fmla="*/ 2399248 h 2940611"/>
                  <a:gd name="connsiteX349" fmla="*/ 1772545 w 2645723"/>
                  <a:gd name="connsiteY349" fmla="*/ 2400878 h 2940611"/>
                  <a:gd name="connsiteX350" fmla="*/ 1767180 w 2645723"/>
                  <a:gd name="connsiteY350" fmla="*/ 2428953 h 2940611"/>
                  <a:gd name="connsiteX351" fmla="*/ 1762696 w 2645723"/>
                  <a:gd name="connsiteY351" fmla="*/ 2423356 h 2940611"/>
                  <a:gd name="connsiteX352" fmla="*/ 1764253 w 2645723"/>
                  <a:gd name="connsiteY352" fmla="*/ 2445790 h 2940611"/>
                  <a:gd name="connsiteX353" fmla="*/ 1764600 w 2645723"/>
                  <a:gd name="connsiteY353" fmla="*/ 2449098 h 2940611"/>
                  <a:gd name="connsiteX354" fmla="*/ 1764655 w 2645723"/>
                  <a:gd name="connsiteY354" fmla="*/ 2449636 h 2940611"/>
                  <a:gd name="connsiteX355" fmla="*/ 1762738 w 2645723"/>
                  <a:gd name="connsiteY355" fmla="*/ 2505306 h 2940611"/>
                  <a:gd name="connsiteX356" fmla="*/ 1756105 w 2645723"/>
                  <a:gd name="connsiteY356" fmla="*/ 2495389 h 2940611"/>
                  <a:gd name="connsiteX357" fmla="*/ 1759282 w 2645723"/>
                  <a:gd name="connsiteY357" fmla="*/ 2378500 h 2940611"/>
                  <a:gd name="connsiteX358" fmla="*/ 1752230 w 2645723"/>
                  <a:gd name="connsiteY358" fmla="*/ 2383158 h 2940611"/>
                  <a:gd name="connsiteX359" fmla="*/ 1747908 w 2645723"/>
                  <a:gd name="connsiteY359" fmla="*/ 2371669 h 2940611"/>
                  <a:gd name="connsiteX360" fmla="*/ 1747497 w 2645723"/>
                  <a:gd name="connsiteY360" fmla="*/ 2383625 h 2940611"/>
                  <a:gd name="connsiteX361" fmla="*/ 1752681 w 2645723"/>
                  <a:gd name="connsiteY361" fmla="*/ 2399301 h 2940611"/>
                  <a:gd name="connsiteX362" fmla="*/ 1753211 w 2645723"/>
                  <a:gd name="connsiteY362" fmla="*/ 2414728 h 2940611"/>
                  <a:gd name="connsiteX363" fmla="*/ 1746465 w 2645723"/>
                  <a:gd name="connsiteY363" fmla="*/ 2413615 h 2940611"/>
                  <a:gd name="connsiteX364" fmla="*/ 1746136 w 2645723"/>
                  <a:gd name="connsiteY364" fmla="*/ 2423137 h 2940611"/>
                  <a:gd name="connsiteX365" fmla="*/ 1739503 w 2645723"/>
                  <a:gd name="connsiteY365" fmla="*/ 2413220 h 2940611"/>
                  <a:gd name="connsiteX366" fmla="*/ 1739527 w 2645723"/>
                  <a:gd name="connsiteY366" fmla="*/ 2412475 h 2940611"/>
                  <a:gd name="connsiteX367" fmla="*/ 1730431 w 2645723"/>
                  <a:gd name="connsiteY367" fmla="*/ 2410975 h 2940611"/>
                  <a:gd name="connsiteX368" fmla="*/ 1723255 w 2645723"/>
                  <a:gd name="connsiteY368" fmla="*/ 2457912 h 2940611"/>
                  <a:gd name="connsiteX369" fmla="*/ 1708738 w 2645723"/>
                  <a:gd name="connsiteY369" fmla="*/ 2488413 h 2940611"/>
                  <a:gd name="connsiteX370" fmla="*/ 1709024 w 2645723"/>
                  <a:gd name="connsiteY370" fmla="*/ 2424032 h 2940611"/>
                  <a:gd name="connsiteX371" fmla="*/ 1708073 w 2645723"/>
                  <a:gd name="connsiteY371" fmla="*/ 2424159 h 2940611"/>
                  <a:gd name="connsiteX372" fmla="*/ 1680162 w 2645723"/>
                  <a:gd name="connsiteY372" fmla="*/ 2412565 h 2940611"/>
                  <a:gd name="connsiteX373" fmla="*/ 1674580 w 2645723"/>
                  <a:gd name="connsiteY373" fmla="*/ 2459584 h 2940611"/>
                  <a:gd name="connsiteX374" fmla="*/ 1670579 w 2645723"/>
                  <a:gd name="connsiteY374" fmla="*/ 2408583 h 2940611"/>
                  <a:gd name="connsiteX375" fmla="*/ 1660667 w 2645723"/>
                  <a:gd name="connsiteY375" fmla="*/ 2404189 h 2940611"/>
                  <a:gd name="connsiteX376" fmla="*/ 1659917 w 2645723"/>
                  <a:gd name="connsiteY376" fmla="*/ 2404726 h 2940611"/>
                  <a:gd name="connsiteX377" fmla="*/ 1657760 w 2645723"/>
                  <a:gd name="connsiteY377" fmla="*/ 2402899 h 2940611"/>
                  <a:gd name="connsiteX378" fmla="*/ 1630877 w 2645723"/>
                  <a:gd name="connsiteY378" fmla="*/ 2390981 h 2940611"/>
                  <a:gd name="connsiteX379" fmla="*/ 1629825 w 2645723"/>
                  <a:gd name="connsiteY379" fmla="*/ 2421363 h 2940611"/>
                  <a:gd name="connsiteX380" fmla="*/ 1654401 w 2645723"/>
                  <a:gd name="connsiteY380" fmla="*/ 2461680 h 2940611"/>
                  <a:gd name="connsiteX381" fmla="*/ 1628488 w 2645723"/>
                  <a:gd name="connsiteY381" fmla="*/ 2459874 h 2940611"/>
                  <a:gd name="connsiteX382" fmla="*/ 1628269 w 2645723"/>
                  <a:gd name="connsiteY382" fmla="*/ 2466214 h 2940611"/>
                  <a:gd name="connsiteX383" fmla="*/ 1628081 w 2645723"/>
                  <a:gd name="connsiteY383" fmla="*/ 2471652 h 2940611"/>
                  <a:gd name="connsiteX384" fmla="*/ 1627477 w 2645723"/>
                  <a:gd name="connsiteY384" fmla="*/ 2488999 h 2940611"/>
                  <a:gd name="connsiteX385" fmla="*/ 1623617 w 2645723"/>
                  <a:gd name="connsiteY385" fmla="*/ 2481966 h 2940611"/>
                  <a:gd name="connsiteX386" fmla="*/ 1621991 w 2645723"/>
                  <a:gd name="connsiteY386" fmla="*/ 2473471 h 2940611"/>
                  <a:gd name="connsiteX387" fmla="*/ 1566178 w 2645723"/>
                  <a:gd name="connsiteY387" fmla="*/ 2455707 h 2940611"/>
                  <a:gd name="connsiteX388" fmla="*/ 1552089 w 2645723"/>
                  <a:gd name="connsiteY388" fmla="*/ 2451628 h 2940611"/>
                  <a:gd name="connsiteX389" fmla="*/ 1513052 w 2645723"/>
                  <a:gd name="connsiteY389" fmla="*/ 2445641 h 2940611"/>
                  <a:gd name="connsiteX390" fmla="*/ 1525736 w 2645723"/>
                  <a:gd name="connsiteY390" fmla="*/ 2518919 h 2940611"/>
                  <a:gd name="connsiteX391" fmla="*/ 1496626 w 2645723"/>
                  <a:gd name="connsiteY391" fmla="*/ 2490574 h 2940611"/>
                  <a:gd name="connsiteX392" fmla="*/ 1492079 w 2645723"/>
                  <a:gd name="connsiteY392" fmla="*/ 2500413 h 2940611"/>
                  <a:gd name="connsiteX393" fmla="*/ 1456895 w 2645723"/>
                  <a:gd name="connsiteY393" fmla="*/ 2484889 h 2940611"/>
                  <a:gd name="connsiteX394" fmla="*/ 1454277 w 2645723"/>
                  <a:gd name="connsiteY394" fmla="*/ 2487754 h 2940611"/>
                  <a:gd name="connsiteX395" fmla="*/ 1457149 w 2645723"/>
                  <a:gd name="connsiteY395" fmla="*/ 2500240 h 2940611"/>
                  <a:gd name="connsiteX396" fmla="*/ 1444500 w 2645723"/>
                  <a:gd name="connsiteY396" fmla="*/ 2498720 h 2940611"/>
                  <a:gd name="connsiteX397" fmla="*/ 1442695 w 2645723"/>
                  <a:gd name="connsiteY397" fmla="*/ 2497500 h 2940611"/>
                  <a:gd name="connsiteX398" fmla="*/ 1439692 w 2645723"/>
                  <a:gd name="connsiteY398" fmla="*/ 2503710 h 2940611"/>
                  <a:gd name="connsiteX399" fmla="*/ 1438354 w 2645723"/>
                  <a:gd name="connsiteY399" fmla="*/ 2505166 h 2940611"/>
                  <a:gd name="connsiteX400" fmla="*/ 1438186 w 2645723"/>
                  <a:gd name="connsiteY400" fmla="*/ 2506811 h 2940611"/>
                  <a:gd name="connsiteX401" fmla="*/ 1425738 w 2645723"/>
                  <a:gd name="connsiteY401" fmla="*/ 2532535 h 2940611"/>
                  <a:gd name="connsiteX402" fmla="*/ 1422857 w 2645723"/>
                  <a:gd name="connsiteY402" fmla="*/ 2525971 h 2940611"/>
                  <a:gd name="connsiteX403" fmla="*/ 1418555 w 2645723"/>
                  <a:gd name="connsiteY403" fmla="*/ 2548043 h 2940611"/>
                  <a:gd name="connsiteX404" fmla="*/ 1418033 w 2645723"/>
                  <a:gd name="connsiteY404" fmla="*/ 2551329 h 2940611"/>
                  <a:gd name="connsiteX405" fmla="*/ 1417946 w 2645723"/>
                  <a:gd name="connsiteY405" fmla="*/ 2551865 h 2940611"/>
                  <a:gd name="connsiteX406" fmla="*/ 1401685 w 2645723"/>
                  <a:gd name="connsiteY406" fmla="*/ 2605139 h 2940611"/>
                  <a:gd name="connsiteX407" fmla="*/ 1397849 w 2645723"/>
                  <a:gd name="connsiteY407" fmla="*/ 2593841 h 2940611"/>
                  <a:gd name="connsiteX408" fmla="*/ 1426927 w 2645723"/>
                  <a:gd name="connsiteY408" fmla="*/ 2496433 h 2940611"/>
                  <a:gd name="connsiteX409" fmla="*/ 1422657 w 2645723"/>
                  <a:gd name="connsiteY409" fmla="*/ 2500055 h 2940611"/>
                  <a:gd name="connsiteX410" fmla="*/ 1398638 w 2645723"/>
                  <a:gd name="connsiteY410" fmla="*/ 2497134 h 2940611"/>
                  <a:gd name="connsiteX411" fmla="*/ 1375816 w 2645723"/>
                  <a:gd name="connsiteY411" fmla="*/ 2549142 h 2940611"/>
                  <a:gd name="connsiteX412" fmla="*/ 1353899 w 2645723"/>
                  <a:gd name="connsiteY412" fmla="*/ 2574847 h 2940611"/>
                  <a:gd name="connsiteX413" fmla="*/ 1369323 w 2645723"/>
                  <a:gd name="connsiteY413" fmla="*/ 2518009 h 2940611"/>
                  <a:gd name="connsiteX414" fmla="*/ 1349911 w 2645723"/>
                  <a:gd name="connsiteY414" fmla="*/ 2512041 h 2940611"/>
                  <a:gd name="connsiteX415" fmla="*/ 1345914 w 2645723"/>
                  <a:gd name="connsiteY415" fmla="*/ 2525552 h 2940611"/>
                  <a:gd name="connsiteX416" fmla="*/ 1335514 w 2645723"/>
                  <a:gd name="connsiteY416" fmla="*/ 2520167 h 2940611"/>
                  <a:gd name="connsiteX417" fmla="*/ 1334821 w 2645723"/>
                  <a:gd name="connsiteY417" fmla="*/ 2521918 h 2940611"/>
                  <a:gd name="connsiteX418" fmla="*/ 1347448 w 2645723"/>
                  <a:gd name="connsiteY418" fmla="*/ 2563358 h 2940611"/>
                  <a:gd name="connsiteX419" fmla="*/ 1301956 w 2645723"/>
                  <a:gd name="connsiteY419" fmla="*/ 2520205 h 2940611"/>
                  <a:gd name="connsiteX420" fmla="*/ 1284070 w 2645723"/>
                  <a:gd name="connsiteY420" fmla="*/ 2545625 h 2940611"/>
                  <a:gd name="connsiteX421" fmla="*/ 1280946 w 2645723"/>
                  <a:gd name="connsiteY421" fmla="*/ 2535567 h 2940611"/>
                  <a:gd name="connsiteX422" fmla="*/ 1275254 w 2645723"/>
                  <a:gd name="connsiteY422" fmla="*/ 2554381 h 2940611"/>
                  <a:gd name="connsiteX423" fmla="*/ 1273345 w 2645723"/>
                  <a:gd name="connsiteY423" fmla="*/ 2546588 h 2940611"/>
                  <a:gd name="connsiteX424" fmla="*/ 1275315 w 2645723"/>
                  <a:gd name="connsiteY424" fmla="*/ 2520715 h 2940611"/>
                  <a:gd name="connsiteX425" fmla="*/ 1274382 w 2645723"/>
                  <a:gd name="connsiteY425" fmla="*/ 2518253 h 2940611"/>
                  <a:gd name="connsiteX426" fmla="*/ 1275534 w 2645723"/>
                  <a:gd name="connsiteY426" fmla="*/ 2515349 h 2940611"/>
                  <a:gd name="connsiteX427" fmla="*/ 1270581 w 2645723"/>
                  <a:gd name="connsiteY427" fmla="*/ 2518406 h 2940611"/>
                  <a:gd name="connsiteX428" fmla="*/ 1217774 w 2645723"/>
                  <a:gd name="connsiteY428" fmla="*/ 2564854 h 2940611"/>
                  <a:gd name="connsiteX429" fmla="*/ 1183729 w 2645723"/>
                  <a:gd name="connsiteY429" fmla="*/ 2520495 h 2940611"/>
                  <a:gd name="connsiteX430" fmla="*/ 1144150 w 2645723"/>
                  <a:gd name="connsiteY430" fmla="*/ 2534819 h 2940611"/>
                  <a:gd name="connsiteX431" fmla="*/ 1147643 w 2645723"/>
                  <a:gd name="connsiteY431" fmla="*/ 2498853 h 2940611"/>
                  <a:gd name="connsiteX432" fmla="*/ 1138550 w 2645723"/>
                  <a:gd name="connsiteY432" fmla="*/ 2517219 h 2940611"/>
                  <a:gd name="connsiteX433" fmla="*/ 1136603 w 2645723"/>
                  <a:gd name="connsiteY433" fmla="*/ 2505447 h 2940611"/>
                  <a:gd name="connsiteX434" fmla="*/ 963969 w 2645723"/>
                  <a:gd name="connsiteY434" fmla="*/ 2940611 h 2940611"/>
                  <a:gd name="connsiteX435" fmla="*/ 1055889 w 2645723"/>
                  <a:gd name="connsiteY435" fmla="*/ 2493792 h 2940611"/>
                  <a:gd name="connsiteX436" fmla="*/ 1065054 w 2645723"/>
                  <a:gd name="connsiteY436" fmla="*/ 2457139 h 2940611"/>
                  <a:gd name="connsiteX437" fmla="*/ 1062327 w 2645723"/>
                  <a:gd name="connsiteY437" fmla="*/ 2448975 h 2940611"/>
                  <a:gd name="connsiteX438" fmla="*/ 1022682 w 2645723"/>
                  <a:gd name="connsiteY438" fmla="*/ 2472719 h 2940611"/>
                  <a:gd name="connsiteX439" fmla="*/ 981839 w 2645723"/>
                  <a:gd name="connsiteY439" fmla="*/ 2413547 h 2940611"/>
                  <a:gd name="connsiteX440" fmla="*/ 929234 w 2645723"/>
                  <a:gd name="connsiteY440" fmla="*/ 2429500 h 2940611"/>
                  <a:gd name="connsiteX441" fmla="*/ 942036 w 2645723"/>
                  <a:gd name="connsiteY441" fmla="*/ 2370103 h 2940611"/>
                  <a:gd name="connsiteX442" fmla="*/ 930121 w 2645723"/>
                  <a:gd name="connsiteY442" fmla="*/ 2380032 h 2940611"/>
                  <a:gd name="connsiteX443" fmla="*/ 930205 w 2645723"/>
                  <a:gd name="connsiteY443" fmla="*/ 2372868 h 2940611"/>
                  <a:gd name="connsiteX444" fmla="*/ 919504 w 2645723"/>
                  <a:gd name="connsiteY444" fmla="*/ 2387920 h 2940611"/>
                  <a:gd name="connsiteX445" fmla="*/ 919329 w 2645723"/>
                  <a:gd name="connsiteY445" fmla="*/ 2418775 h 2940611"/>
                  <a:gd name="connsiteX446" fmla="*/ 906805 w 2645723"/>
                  <a:gd name="connsiteY446" fmla="*/ 2403790 h 2940611"/>
                  <a:gd name="connsiteX447" fmla="*/ 878255 w 2645723"/>
                  <a:gd name="connsiteY447" fmla="*/ 2436240 h 2940611"/>
                  <a:gd name="connsiteX448" fmla="*/ 879417 w 2645723"/>
                  <a:gd name="connsiteY448" fmla="*/ 2424369 h 2940611"/>
                  <a:gd name="connsiteX449" fmla="*/ 706549 w 2645723"/>
                  <a:gd name="connsiteY449" fmla="*/ 2638830 h 2940611"/>
                  <a:gd name="connsiteX450" fmla="*/ 889239 w 2645723"/>
                  <a:gd name="connsiteY450" fmla="*/ 2372097 h 2940611"/>
                  <a:gd name="connsiteX451" fmla="*/ 880553 w 2645723"/>
                  <a:gd name="connsiteY451" fmla="*/ 2373311 h 2940611"/>
                  <a:gd name="connsiteX452" fmla="*/ 861500 w 2645723"/>
                  <a:gd name="connsiteY452" fmla="*/ 2387325 h 2940611"/>
                  <a:gd name="connsiteX453" fmla="*/ 861636 w 2645723"/>
                  <a:gd name="connsiteY453" fmla="*/ 2382157 h 2940611"/>
                  <a:gd name="connsiteX454" fmla="*/ 847224 w 2645723"/>
                  <a:gd name="connsiteY454" fmla="*/ 2388929 h 2940611"/>
                  <a:gd name="connsiteX455" fmla="*/ 858290 w 2645723"/>
                  <a:gd name="connsiteY455" fmla="*/ 2375607 h 2940611"/>
                  <a:gd name="connsiteX456" fmla="*/ 836665 w 2645723"/>
                  <a:gd name="connsiteY456" fmla="*/ 2375814 h 2940611"/>
                  <a:gd name="connsiteX457" fmla="*/ 825978 w 2645723"/>
                  <a:gd name="connsiteY457" fmla="*/ 2390354 h 2940611"/>
                  <a:gd name="connsiteX458" fmla="*/ 824733 w 2645723"/>
                  <a:gd name="connsiteY458" fmla="*/ 2377422 h 2940611"/>
                  <a:gd name="connsiteX459" fmla="*/ 820994 w 2645723"/>
                  <a:gd name="connsiteY459" fmla="*/ 2378766 h 2940611"/>
                  <a:gd name="connsiteX460" fmla="*/ 809424 w 2645723"/>
                  <a:gd name="connsiteY460" fmla="*/ 2404437 h 2940611"/>
                  <a:gd name="connsiteX461" fmla="*/ 793405 w 2645723"/>
                  <a:gd name="connsiteY461" fmla="*/ 2411300 h 2940611"/>
                  <a:gd name="connsiteX462" fmla="*/ 793294 w 2645723"/>
                  <a:gd name="connsiteY462" fmla="*/ 2408249 h 2940611"/>
                  <a:gd name="connsiteX463" fmla="*/ 785637 w 2645723"/>
                  <a:gd name="connsiteY463" fmla="*/ 2414631 h 2940611"/>
                  <a:gd name="connsiteX464" fmla="*/ 783821 w 2645723"/>
                  <a:gd name="connsiteY464" fmla="*/ 2415405 h 2940611"/>
                  <a:gd name="connsiteX465" fmla="*/ 782991 w 2645723"/>
                  <a:gd name="connsiteY465" fmla="*/ 2416837 h 2940611"/>
                  <a:gd name="connsiteX466" fmla="*/ 761035 w 2645723"/>
                  <a:gd name="connsiteY466" fmla="*/ 2435129 h 2940611"/>
                  <a:gd name="connsiteX467" fmla="*/ 761122 w 2645723"/>
                  <a:gd name="connsiteY467" fmla="*/ 2427962 h 2940611"/>
                  <a:gd name="connsiteX468" fmla="*/ 748087 w 2645723"/>
                  <a:gd name="connsiteY468" fmla="*/ 2446290 h 2940611"/>
                  <a:gd name="connsiteX469" fmla="*/ 746261 w 2645723"/>
                  <a:gd name="connsiteY469" fmla="*/ 2449068 h 2940611"/>
                  <a:gd name="connsiteX470" fmla="*/ 745959 w 2645723"/>
                  <a:gd name="connsiteY470" fmla="*/ 2449518 h 2940611"/>
                  <a:gd name="connsiteX471" fmla="*/ 709165 w 2645723"/>
                  <a:gd name="connsiteY471" fmla="*/ 2491338 h 2940611"/>
                  <a:gd name="connsiteX472" fmla="*/ 710335 w 2645723"/>
                  <a:gd name="connsiteY472" fmla="*/ 2479465 h 2940611"/>
                  <a:gd name="connsiteX473" fmla="*/ 788954 w 2645723"/>
                  <a:gd name="connsiteY473" fmla="*/ 2389003 h 2940611"/>
                  <a:gd name="connsiteX474" fmla="*/ 770494 w 2645723"/>
                  <a:gd name="connsiteY474" fmla="*/ 2374148 h 2940611"/>
                  <a:gd name="connsiteX475" fmla="*/ 708707 w 2645723"/>
                  <a:gd name="connsiteY475" fmla="*/ 2429656 h 2940611"/>
                  <a:gd name="connsiteX476" fmla="*/ 678141 w 2645723"/>
                  <a:gd name="connsiteY476" fmla="*/ 2444026 h 2940611"/>
                  <a:gd name="connsiteX477" fmla="*/ 762217 w 2645723"/>
                  <a:gd name="connsiteY477" fmla="*/ 2342232 h 2940611"/>
                  <a:gd name="connsiteX478" fmla="*/ 727275 w 2645723"/>
                  <a:gd name="connsiteY478" fmla="*/ 2344846 h 2940611"/>
                  <a:gd name="connsiteX479" fmla="*/ 670019 w 2645723"/>
                  <a:gd name="connsiteY479" fmla="*/ 2400075 h 2940611"/>
                  <a:gd name="connsiteX480" fmla="*/ 735133 w 2645723"/>
                  <a:gd name="connsiteY480" fmla="*/ 2306661 h 2940611"/>
                  <a:gd name="connsiteX481" fmla="*/ 732834 w 2645723"/>
                  <a:gd name="connsiteY481" fmla="*/ 2299667 h 2940611"/>
                  <a:gd name="connsiteX482" fmla="*/ 721088 w 2645723"/>
                  <a:gd name="connsiteY482" fmla="*/ 2298508 h 2940611"/>
                  <a:gd name="connsiteX483" fmla="*/ 716865 w 2645723"/>
                  <a:gd name="connsiteY483" fmla="*/ 2302003 h 2940611"/>
                  <a:gd name="connsiteX484" fmla="*/ 714004 w 2645723"/>
                  <a:gd name="connsiteY484" fmla="*/ 2297808 h 2940611"/>
                  <a:gd name="connsiteX485" fmla="*/ 699615 w 2645723"/>
                  <a:gd name="connsiteY485" fmla="*/ 2296389 h 2940611"/>
                  <a:gd name="connsiteX486" fmla="*/ 614951 w 2645723"/>
                  <a:gd name="connsiteY486" fmla="*/ 2392933 h 2940611"/>
                  <a:gd name="connsiteX487" fmla="*/ 616420 w 2645723"/>
                  <a:gd name="connsiteY487" fmla="*/ 2385045 h 2940611"/>
                  <a:gd name="connsiteX488" fmla="*/ 668373 w 2645723"/>
                  <a:gd name="connsiteY488" fmla="*/ 2289879 h 2940611"/>
                  <a:gd name="connsiteX489" fmla="*/ 666319 w 2645723"/>
                  <a:gd name="connsiteY489" fmla="*/ 2289376 h 2940611"/>
                  <a:gd name="connsiteX490" fmla="*/ 659730 w 2645723"/>
                  <a:gd name="connsiteY490" fmla="*/ 2293376 h 2940611"/>
                  <a:gd name="connsiteX491" fmla="*/ 661886 w 2645723"/>
                  <a:gd name="connsiteY491" fmla="*/ 2288301 h 2940611"/>
                  <a:gd name="connsiteX492" fmla="*/ 649825 w 2645723"/>
                  <a:gd name="connsiteY492" fmla="*/ 2285368 h 2940611"/>
                  <a:gd name="connsiteX493" fmla="*/ 679638 w 2645723"/>
                  <a:gd name="connsiteY493" fmla="*/ 2242125 h 2940611"/>
                  <a:gd name="connsiteX494" fmla="*/ 679667 w 2645723"/>
                  <a:gd name="connsiteY494" fmla="*/ 2242052 h 2940611"/>
                  <a:gd name="connsiteX495" fmla="*/ 676145 w 2645723"/>
                  <a:gd name="connsiteY495" fmla="*/ 2242193 h 2940611"/>
                  <a:gd name="connsiteX496" fmla="*/ 668302 w 2645723"/>
                  <a:gd name="connsiteY496" fmla="*/ 2250300 h 2940611"/>
                  <a:gd name="connsiteX497" fmla="*/ 667894 w 2645723"/>
                  <a:gd name="connsiteY497" fmla="*/ 2244317 h 2940611"/>
                  <a:gd name="connsiteX498" fmla="*/ 653337 w 2645723"/>
                  <a:gd name="connsiteY498" fmla="*/ 2248694 h 2940611"/>
                  <a:gd name="connsiteX499" fmla="*/ 617664 w 2645723"/>
                  <a:gd name="connsiteY499" fmla="*/ 2278439 h 2940611"/>
                  <a:gd name="connsiteX500" fmla="*/ 616619 w 2645723"/>
                  <a:gd name="connsiteY500" fmla="*/ 2274418 h 2940611"/>
                  <a:gd name="connsiteX501" fmla="*/ 615695 w 2645723"/>
                  <a:gd name="connsiteY501" fmla="*/ 2273216 h 2940611"/>
                  <a:gd name="connsiteX502" fmla="*/ 614076 w 2645723"/>
                  <a:gd name="connsiteY502" fmla="*/ 2275015 h 2940611"/>
                  <a:gd name="connsiteX503" fmla="*/ 611900 w 2645723"/>
                  <a:gd name="connsiteY503" fmla="*/ 2270792 h 2940611"/>
                  <a:gd name="connsiteX504" fmla="*/ 598033 w 2645723"/>
                  <a:gd name="connsiteY504" fmla="*/ 2287757 h 2940611"/>
                  <a:gd name="connsiteX505" fmla="*/ 580777 w 2645723"/>
                  <a:gd name="connsiteY505" fmla="*/ 2290239 h 2940611"/>
                  <a:gd name="connsiteX506" fmla="*/ 581463 w 2645723"/>
                  <a:gd name="connsiteY506" fmla="*/ 2287266 h 2940611"/>
                  <a:gd name="connsiteX507" fmla="*/ 572416 w 2645723"/>
                  <a:gd name="connsiteY507" fmla="*/ 2291445 h 2940611"/>
                  <a:gd name="connsiteX508" fmla="*/ 570459 w 2645723"/>
                  <a:gd name="connsiteY508" fmla="*/ 2291728 h 2940611"/>
                  <a:gd name="connsiteX509" fmla="*/ 569288 w 2645723"/>
                  <a:gd name="connsiteY509" fmla="*/ 2292888 h 2940611"/>
                  <a:gd name="connsiteX510" fmla="*/ 543347 w 2645723"/>
                  <a:gd name="connsiteY510" fmla="*/ 2304881 h 2940611"/>
                  <a:gd name="connsiteX511" fmla="*/ 545282 w 2645723"/>
                  <a:gd name="connsiteY511" fmla="*/ 2297980 h 2940611"/>
                  <a:gd name="connsiteX512" fmla="*/ 527954 w 2645723"/>
                  <a:gd name="connsiteY512" fmla="*/ 2312310 h 2940611"/>
                  <a:gd name="connsiteX513" fmla="*/ 525469 w 2645723"/>
                  <a:gd name="connsiteY513" fmla="*/ 2314519 h 2940611"/>
                  <a:gd name="connsiteX514" fmla="*/ 525063 w 2645723"/>
                  <a:gd name="connsiteY514" fmla="*/ 2314879 h 2940611"/>
                  <a:gd name="connsiteX515" fmla="*/ 478698 w 2645723"/>
                  <a:gd name="connsiteY515" fmla="*/ 2345751 h 2940611"/>
                  <a:gd name="connsiteX516" fmla="*/ 482896 w 2645723"/>
                  <a:gd name="connsiteY516" fmla="*/ 2334583 h 2940611"/>
                  <a:gd name="connsiteX517" fmla="*/ 609418 w 2645723"/>
                  <a:gd name="connsiteY517" fmla="*/ 2248353 h 2940611"/>
                  <a:gd name="connsiteX518" fmla="*/ 609437 w 2645723"/>
                  <a:gd name="connsiteY518" fmla="*/ 2246094 h 2940611"/>
                  <a:gd name="connsiteX519" fmla="*/ 604386 w 2645723"/>
                  <a:gd name="connsiteY519" fmla="*/ 2241705 h 2940611"/>
                  <a:gd name="connsiteX520" fmla="*/ 600463 w 2645723"/>
                  <a:gd name="connsiteY520" fmla="*/ 2243520 h 2940611"/>
                  <a:gd name="connsiteX521" fmla="*/ 601641 w 2645723"/>
                  <a:gd name="connsiteY521" fmla="*/ 2239321 h 2940611"/>
                  <a:gd name="connsiteX522" fmla="*/ 600420 w 2645723"/>
                  <a:gd name="connsiteY522" fmla="*/ 2238257 h 2940611"/>
                  <a:gd name="connsiteX523" fmla="*/ 585070 w 2645723"/>
                  <a:gd name="connsiteY523" fmla="*/ 2250952 h 2940611"/>
                  <a:gd name="connsiteX524" fmla="*/ 582585 w 2645723"/>
                  <a:gd name="connsiteY524" fmla="*/ 2253158 h 2940611"/>
                  <a:gd name="connsiteX525" fmla="*/ 582176 w 2645723"/>
                  <a:gd name="connsiteY525" fmla="*/ 2253521 h 2940611"/>
                  <a:gd name="connsiteX526" fmla="*/ 535814 w 2645723"/>
                  <a:gd name="connsiteY526" fmla="*/ 2284389 h 2940611"/>
                  <a:gd name="connsiteX527" fmla="*/ 540013 w 2645723"/>
                  <a:gd name="connsiteY527" fmla="*/ 2273222 h 2940611"/>
                  <a:gd name="connsiteX528" fmla="*/ 598753 w 2645723"/>
                  <a:gd name="connsiteY528" fmla="*/ 2234012 h 2940611"/>
                  <a:gd name="connsiteX529" fmla="*/ 598775 w 2645723"/>
                  <a:gd name="connsiteY529" fmla="*/ 2232919 h 2940611"/>
                  <a:gd name="connsiteX530" fmla="*/ 494221 w 2645723"/>
                  <a:gd name="connsiteY530" fmla="*/ 2286050 h 2940611"/>
                  <a:gd name="connsiteX531" fmla="*/ 460973 w 2645723"/>
                  <a:gd name="connsiteY531" fmla="*/ 2292020 h 2940611"/>
                  <a:gd name="connsiteX532" fmla="*/ 567169 w 2645723"/>
                  <a:gd name="connsiteY532" fmla="*/ 2216623 h 2940611"/>
                  <a:gd name="connsiteX533" fmla="*/ 551335 w 2645723"/>
                  <a:gd name="connsiteY533" fmla="*/ 2224688 h 2940611"/>
                  <a:gd name="connsiteX534" fmla="*/ 518086 w 2645723"/>
                  <a:gd name="connsiteY534" fmla="*/ 2230658 h 2940611"/>
                  <a:gd name="connsiteX535" fmla="*/ 561036 w 2645723"/>
                  <a:gd name="connsiteY535" fmla="*/ 2200290 h 2940611"/>
                  <a:gd name="connsiteX536" fmla="*/ 553631 w 2645723"/>
                  <a:gd name="connsiteY536" fmla="*/ 2198343 h 2940611"/>
                  <a:gd name="connsiteX537" fmla="*/ 464505 w 2645723"/>
                  <a:gd name="connsiteY537" fmla="*/ 2247461 h 2940611"/>
                  <a:gd name="connsiteX538" fmla="*/ 547163 w 2645723"/>
                  <a:gd name="connsiteY538" fmla="*/ 2177823 h 2940611"/>
                  <a:gd name="connsiteX539" fmla="*/ 549343 w 2645723"/>
                  <a:gd name="connsiteY539" fmla="*/ 2171099 h 2940611"/>
                  <a:gd name="connsiteX540" fmla="*/ 547002 w 2645723"/>
                  <a:gd name="connsiteY540" fmla="*/ 2175733 h 2940611"/>
                  <a:gd name="connsiteX541" fmla="*/ 542832 w 2645723"/>
                  <a:gd name="connsiteY541" fmla="*/ 2174343 h 2940611"/>
                  <a:gd name="connsiteX542" fmla="*/ 535132 w 2645723"/>
                  <a:gd name="connsiteY542" fmla="*/ 2178612 h 2940611"/>
                  <a:gd name="connsiteX543" fmla="*/ 505267 w 2645723"/>
                  <a:gd name="connsiteY543" fmla="*/ 2210481 h 2940611"/>
                  <a:gd name="connsiteX544" fmla="*/ 491693 w 2645723"/>
                  <a:gd name="connsiteY544" fmla="*/ 2218923 h 2940611"/>
                  <a:gd name="connsiteX545" fmla="*/ 478036 w 2645723"/>
                  <a:gd name="connsiteY545" fmla="*/ 2185826 h 2940611"/>
                  <a:gd name="connsiteX546" fmla="*/ 476708 w 2645723"/>
                  <a:gd name="connsiteY546" fmla="*/ 2184912 h 2940611"/>
                  <a:gd name="connsiteX547" fmla="*/ 471356 w 2645723"/>
                  <a:gd name="connsiteY547" fmla="*/ 2188400 h 2940611"/>
                  <a:gd name="connsiteX548" fmla="*/ 463011 w 2645723"/>
                  <a:gd name="connsiteY548" fmla="*/ 2193835 h 2940611"/>
                  <a:gd name="connsiteX549" fmla="*/ 413159 w 2645723"/>
                  <a:gd name="connsiteY549" fmla="*/ 2226309 h 2940611"/>
                  <a:gd name="connsiteX550" fmla="*/ 416623 w 2645723"/>
                  <a:gd name="connsiteY550" fmla="*/ 2219075 h 2940611"/>
                  <a:gd name="connsiteX551" fmla="*/ 457387 w 2645723"/>
                  <a:gd name="connsiteY551" fmla="*/ 2176207 h 2940611"/>
                  <a:gd name="connsiteX552" fmla="*/ 449489 w 2645723"/>
                  <a:gd name="connsiteY552" fmla="*/ 2115159 h 2940611"/>
                  <a:gd name="connsiteX553" fmla="*/ 448618 w 2645723"/>
                  <a:gd name="connsiteY553" fmla="*/ 2114672 h 2940611"/>
                  <a:gd name="connsiteX554" fmla="*/ 448897 w 2645723"/>
                  <a:gd name="connsiteY554" fmla="*/ 2110385 h 2940611"/>
                  <a:gd name="connsiteX555" fmla="*/ 446292 w 2645723"/>
                  <a:gd name="connsiteY555" fmla="*/ 2089366 h 2940611"/>
                  <a:gd name="connsiteX556" fmla="*/ 443348 w 2645723"/>
                  <a:gd name="connsiteY556" fmla="*/ 2091532 h 2940611"/>
                  <a:gd name="connsiteX557" fmla="*/ 439348 w 2645723"/>
                  <a:gd name="connsiteY557" fmla="*/ 2087621 h 2940611"/>
                  <a:gd name="connsiteX558" fmla="*/ 429257 w 2645723"/>
                  <a:gd name="connsiteY558" fmla="*/ 2092711 h 2940611"/>
                  <a:gd name="connsiteX559" fmla="*/ 397043 w 2645723"/>
                  <a:gd name="connsiteY559" fmla="*/ 2159897 h 2940611"/>
                  <a:gd name="connsiteX560" fmla="*/ 382414 w 2645723"/>
                  <a:gd name="connsiteY560" fmla="*/ 2132429 h 2940611"/>
                  <a:gd name="connsiteX561" fmla="*/ 369612 w 2645723"/>
                  <a:gd name="connsiteY561" fmla="*/ 2140010 h 2940611"/>
                  <a:gd name="connsiteX562" fmla="*/ 355540 w 2645723"/>
                  <a:gd name="connsiteY562" fmla="*/ 2082374 h 2940611"/>
                  <a:gd name="connsiteX563" fmla="*/ 349086 w 2645723"/>
                  <a:gd name="connsiteY563" fmla="*/ 2077872 h 2940611"/>
                  <a:gd name="connsiteX564" fmla="*/ 338880 w 2645723"/>
                  <a:gd name="connsiteY564" fmla="*/ 2081393 h 2940611"/>
                  <a:gd name="connsiteX565" fmla="*/ 346359 w 2645723"/>
                  <a:gd name="connsiteY565" fmla="*/ 2064959 h 2940611"/>
                  <a:gd name="connsiteX566" fmla="*/ 343611 w 2645723"/>
                  <a:gd name="connsiteY566" fmla="*/ 2066525 h 2940611"/>
                  <a:gd name="connsiteX567" fmla="*/ 317506 w 2645723"/>
                  <a:gd name="connsiteY567" fmla="*/ 2085315 h 2940611"/>
                  <a:gd name="connsiteX568" fmla="*/ 300198 w 2645723"/>
                  <a:gd name="connsiteY568" fmla="*/ 2083246 h 2940611"/>
                  <a:gd name="connsiteX569" fmla="*/ 301628 w 2645723"/>
                  <a:gd name="connsiteY569" fmla="*/ 2080550 h 2940611"/>
                  <a:gd name="connsiteX570" fmla="*/ 291811 w 2645723"/>
                  <a:gd name="connsiteY570" fmla="*/ 2082244 h 2940611"/>
                  <a:gd name="connsiteX571" fmla="*/ 289847 w 2645723"/>
                  <a:gd name="connsiteY571" fmla="*/ 2082009 h 2940611"/>
                  <a:gd name="connsiteX572" fmla="*/ 288416 w 2645723"/>
                  <a:gd name="connsiteY572" fmla="*/ 2082830 h 2940611"/>
                  <a:gd name="connsiteX573" fmla="*/ 260253 w 2645723"/>
                  <a:gd name="connsiteY573" fmla="*/ 2087698 h 2940611"/>
                  <a:gd name="connsiteX574" fmla="*/ 263908 w 2645723"/>
                  <a:gd name="connsiteY574" fmla="*/ 2081535 h 2940611"/>
                  <a:gd name="connsiteX575" fmla="*/ 243460 w 2645723"/>
                  <a:gd name="connsiteY575" fmla="*/ 2090892 h 2940611"/>
                  <a:gd name="connsiteX576" fmla="*/ 240489 w 2645723"/>
                  <a:gd name="connsiteY576" fmla="*/ 2092380 h 2940611"/>
                  <a:gd name="connsiteX577" fmla="*/ 240001 w 2645723"/>
                  <a:gd name="connsiteY577" fmla="*/ 2092623 h 2940611"/>
                  <a:gd name="connsiteX578" fmla="*/ 187229 w 2645723"/>
                  <a:gd name="connsiteY578" fmla="*/ 2110442 h 2940611"/>
                  <a:gd name="connsiteX579" fmla="*/ 194175 w 2645723"/>
                  <a:gd name="connsiteY579" fmla="*/ 2100742 h 2940611"/>
                  <a:gd name="connsiteX580" fmla="*/ 277860 w 2645723"/>
                  <a:gd name="connsiteY580" fmla="*/ 2072302 h 2940611"/>
                  <a:gd name="connsiteX581" fmla="*/ 287191 w 2645723"/>
                  <a:gd name="connsiteY581" fmla="*/ 2042027 h 2940611"/>
                  <a:gd name="connsiteX582" fmla="*/ 217673 w 2645723"/>
                  <a:gd name="connsiteY582" fmla="*/ 2056795 h 2940611"/>
                  <a:gd name="connsiteX583" fmla="*/ 184014 w 2645723"/>
                  <a:gd name="connsiteY583" fmla="*/ 2053953 h 2940611"/>
                  <a:gd name="connsiteX584" fmla="*/ 270019 w 2645723"/>
                  <a:gd name="connsiteY584" fmla="*/ 2022194 h 2940611"/>
                  <a:gd name="connsiteX585" fmla="*/ 270775 w 2645723"/>
                  <a:gd name="connsiteY585" fmla="*/ 2001275 h 2940611"/>
                  <a:gd name="connsiteX586" fmla="*/ 252281 w 2645723"/>
                  <a:gd name="connsiteY586" fmla="*/ 2002010 h 2940611"/>
                  <a:gd name="connsiteX587" fmla="*/ 252500 w 2645723"/>
                  <a:gd name="connsiteY587" fmla="*/ 1998509 h 2940611"/>
                  <a:gd name="connsiteX588" fmla="*/ 198957 w 2645723"/>
                  <a:gd name="connsiteY588" fmla="*/ 2011831 h 2940611"/>
                  <a:gd name="connsiteX589" fmla="*/ 253256 w 2645723"/>
                  <a:gd name="connsiteY589" fmla="*/ 1986373 h 2940611"/>
                  <a:gd name="connsiteX590" fmla="*/ 253634 w 2645723"/>
                  <a:gd name="connsiteY590" fmla="*/ 1980294 h 2940611"/>
                  <a:gd name="connsiteX591" fmla="*/ 251336 w 2645723"/>
                  <a:gd name="connsiteY591" fmla="*/ 1976401 h 2940611"/>
                  <a:gd name="connsiteX592" fmla="*/ 239478 w 2645723"/>
                  <a:gd name="connsiteY592" fmla="*/ 1984275 h 2940611"/>
                  <a:gd name="connsiteX593" fmla="*/ 225322 w 2645723"/>
                  <a:gd name="connsiteY593" fmla="*/ 1954736 h 2940611"/>
                  <a:gd name="connsiteX594" fmla="*/ 154835 w 2645723"/>
                  <a:gd name="connsiteY594" fmla="*/ 1978114 h 2940611"/>
                  <a:gd name="connsiteX595" fmla="*/ 160053 w 2645723"/>
                  <a:gd name="connsiteY595" fmla="*/ 1972019 h 2940611"/>
                  <a:gd name="connsiteX596" fmla="*/ 193093 w 2645723"/>
                  <a:gd name="connsiteY596" fmla="*/ 1951815 h 2940611"/>
                  <a:gd name="connsiteX597" fmla="*/ 190068 w 2645723"/>
                  <a:gd name="connsiteY597" fmla="*/ 1929117 h 2940611"/>
                  <a:gd name="connsiteX598" fmla="*/ 175816 w 2645723"/>
                  <a:gd name="connsiteY598" fmla="*/ 1932747 h 2940611"/>
                  <a:gd name="connsiteX599" fmla="*/ 175019 w 2645723"/>
                  <a:gd name="connsiteY599" fmla="*/ 1919390 h 2940611"/>
                  <a:gd name="connsiteX600" fmla="*/ 142681 w 2645723"/>
                  <a:gd name="connsiteY600" fmla="*/ 1953636 h 2940611"/>
                  <a:gd name="connsiteX601" fmla="*/ 157265 w 2645723"/>
                  <a:gd name="connsiteY601" fmla="*/ 1892890 h 2940611"/>
                  <a:gd name="connsiteX602" fmla="*/ 124935 w 2645723"/>
                  <a:gd name="connsiteY602" fmla="*/ 1890976 h 2940611"/>
                  <a:gd name="connsiteX603" fmla="*/ 144369 w 2645723"/>
                  <a:gd name="connsiteY603" fmla="*/ 1868618 h 2940611"/>
                  <a:gd name="connsiteX604" fmla="*/ 147587 w 2645723"/>
                  <a:gd name="connsiteY604" fmla="*/ 1868083 h 2940611"/>
                  <a:gd name="connsiteX605" fmla="*/ 142211 w 2645723"/>
                  <a:gd name="connsiteY605" fmla="*/ 1865489 h 2940611"/>
                  <a:gd name="connsiteX606" fmla="*/ 72452 w 2645723"/>
                  <a:gd name="connsiteY606" fmla="*/ 1845010 h 2940611"/>
                  <a:gd name="connsiteX607" fmla="*/ 94202 w 2645723"/>
                  <a:gd name="connsiteY607" fmla="*/ 1793297 h 2940611"/>
                  <a:gd name="connsiteX608" fmla="*/ 60312 w 2645723"/>
                  <a:gd name="connsiteY608" fmla="*/ 1767332 h 2940611"/>
                  <a:gd name="connsiteX609" fmla="*/ 107597 w 2645723"/>
                  <a:gd name="connsiteY609" fmla="*/ 1748795 h 2940611"/>
                  <a:gd name="connsiteX610" fmla="*/ 50270 w 2645723"/>
                  <a:gd name="connsiteY610" fmla="*/ 1671608 h 2940611"/>
                  <a:gd name="connsiteX611" fmla="*/ 88052 w 2645723"/>
                  <a:gd name="connsiteY611" fmla="*/ 1660344 h 2940611"/>
                  <a:gd name="connsiteX612" fmla="*/ 93935 w 2645723"/>
                  <a:gd name="connsiteY612" fmla="*/ 1653812 h 2940611"/>
                  <a:gd name="connsiteX613" fmla="*/ 51551 w 2645723"/>
                  <a:gd name="connsiteY613" fmla="*/ 1632674 h 2940611"/>
                  <a:gd name="connsiteX614" fmla="*/ 82991 w 2645723"/>
                  <a:gd name="connsiteY614" fmla="*/ 1567546 h 2940611"/>
                  <a:gd name="connsiteX615" fmla="*/ 40722 w 2645723"/>
                  <a:gd name="connsiteY615" fmla="*/ 1531434 h 2940611"/>
                  <a:gd name="connsiteX616" fmla="*/ 103152 w 2645723"/>
                  <a:gd name="connsiteY616" fmla="*/ 1511093 h 2940611"/>
                  <a:gd name="connsiteX617" fmla="*/ 89449 w 2645723"/>
                  <a:gd name="connsiteY617" fmla="*/ 1491044 h 2940611"/>
                  <a:gd name="connsiteX618" fmla="*/ 45092 w 2645723"/>
                  <a:gd name="connsiteY618" fmla="*/ 1517518 h 2940611"/>
                  <a:gd name="connsiteX619" fmla="*/ 71021 w 2645723"/>
                  <a:gd name="connsiteY619" fmla="*/ 1467941 h 2940611"/>
                  <a:gd name="connsiteX620" fmla="*/ 65320 w 2645723"/>
                  <a:gd name="connsiteY620" fmla="*/ 1461244 h 2940611"/>
                  <a:gd name="connsiteX621" fmla="*/ 42613 w 2645723"/>
                  <a:gd name="connsiteY621" fmla="*/ 1452430 h 2940611"/>
                  <a:gd name="connsiteX622" fmla="*/ 53331 w 2645723"/>
                  <a:gd name="connsiteY622" fmla="*/ 1446605 h 2940611"/>
                  <a:gd name="connsiteX623" fmla="*/ 35629 w 2645723"/>
                  <a:gd name="connsiteY623" fmla="*/ 1419099 h 2940611"/>
                  <a:gd name="connsiteX624" fmla="*/ 2372 w 2645723"/>
                  <a:gd name="connsiteY624" fmla="*/ 1393481 h 2940611"/>
                  <a:gd name="connsiteX625" fmla="*/ 35758 w 2645723"/>
                  <a:gd name="connsiteY625" fmla="*/ 1350099 h 2940611"/>
                  <a:gd name="connsiteX626" fmla="*/ 13231 w 2645723"/>
                  <a:gd name="connsiteY626" fmla="*/ 1327819 h 2940611"/>
                  <a:gd name="connsiteX627" fmla="*/ 8415 w 2645723"/>
                  <a:gd name="connsiteY627" fmla="*/ 1325763 h 2940611"/>
                  <a:gd name="connsiteX628" fmla="*/ 12202 w 2645723"/>
                  <a:gd name="connsiteY628" fmla="*/ 1324916 h 2940611"/>
                  <a:gd name="connsiteX629" fmla="*/ 8896 w 2645723"/>
                  <a:gd name="connsiteY629" fmla="*/ 1315596 h 2940611"/>
                  <a:gd name="connsiteX630" fmla="*/ 59309 w 2645723"/>
                  <a:gd name="connsiteY630" fmla="*/ 1311256 h 2940611"/>
                  <a:gd name="connsiteX631" fmla="*/ 48812 w 2645723"/>
                  <a:gd name="connsiteY631" fmla="*/ 1286953 h 2940611"/>
                  <a:gd name="connsiteX632" fmla="*/ 43650 w 2645723"/>
                  <a:gd name="connsiteY632" fmla="*/ 1281493 h 2940611"/>
                  <a:gd name="connsiteX633" fmla="*/ 46380 w 2645723"/>
                  <a:gd name="connsiteY633" fmla="*/ 1282573 h 2940611"/>
                  <a:gd name="connsiteX634" fmla="*/ 21725 w 2645723"/>
                  <a:gd name="connsiteY634" fmla="*/ 1221010 h 2940611"/>
                  <a:gd name="connsiteX635" fmla="*/ 76391 w 2645723"/>
                  <a:gd name="connsiteY635" fmla="*/ 1223749 h 2940611"/>
                  <a:gd name="connsiteX636" fmla="*/ 76475 w 2645723"/>
                  <a:gd name="connsiteY636" fmla="*/ 1223737 h 2940611"/>
                  <a:gd name="connsiteX637" fmla="*/ 73699 w 2645723"/>
                  <a:gd name="connsiteY637" fmla="*/ 1219710 h 2940611"/>
                  <a:gd name="connsiteX638" fmla="*/ 32167 w 2645723"/>
                  <a:gd name="connsiteY638" fmla="*/ 1184063 h 2940611"/>
                  <a:gd name="connsiteX639" fmla="*/ 78155 w 2645723"/>
                  <a:gd name="connsiteY639" fmla="*/ 1130577 h 2940611"/>
                  <a:gd name="connsiteX640" fmla="*/ 45531 w 2645723"/>
                  <a:gd name="connsiteY640" fmla="*/ 1083970 h 2940611"/>
                  <a:gd name="connsiteX641" fmla="*/ 99200 w 2645723"/>
                  <a:gd name="connsiteY641" fmla="*/ 1080612 h 2940611"/>
                  <a:gd name="connsiteX642" fmla="*/ 74613 w 2645723"/>
                  <a:gd name="connsiteY642" fmla="*/ 1061320 h 2940611"/>
                  <a:gd name="connsiteX643" fmla="*/ 86532 w 2645723"/>
                  <a:gd name="connsiteY643" fmla="*/ 1061814 h 2940611"/>
                  <a:gd name="connsiteX644" fmla="*/ 110478 w 2645723"/>
                  <a:gd name="connsiteY644" fmla="*/ 1080492 h 2940611"/>
                  <a:gd name="connsiteX645" fmla="*/ 99360 w 2645723"/>
                  <a:gd name="connsiteY645" fmla="*/ 1050648 h 2940611"/>
                  <a:gd name="connsiteX646" fmla="*/ 97146 w 2645723"/>
                  <a:gd name="connsiteY646" fmla="*/ 1046152 h 2940611"/>
                  <a:gd name="connsiteX647" fmla="*/ 68121 w 2645723"/>
                  <a:gd name="connsiteY647" fmla="*/ 962793 h 2940611"/>
                  <a:gd name="connsiteX648" fmla="*/ 134230 w 2645723"/>
                  <a:gd name="connsiteY648" fmla="*/ 969381 h 2940611"/>
                  <a:gd name="connsiteX649" fmla="*/ 125248 w 2645723"/>
                  <a:gd name="connsiteY649" fmla="*/ 948408 h 2940611"/>
                  <a:gd name="connsiteX650" fmla="*/ 118653 w 2645723"/>
                  <a:gd name="connsiteY650" fmla="*/ 918894 h 2940611"/>
                  <a:gd name="connsiteX651" fmla="*/ 120153 w 2645723"/>
                  <a:gd name="connsiteY651" fmla="*/ 918429 h 2940611"/>
                  <a:gd name="connsiteX652" fmla="*/ 120077 w 2645723"/>
                  <a:gd name="connsiteY652" fmla="*/ 916349 h 2940611"/>
                  <a:gd name="connsiteX653" fmla="*/ 181825 w 2645723"/>
                  <a:gd name="connsiteY653" fmla="*/ 921870 h 2940611"/>
                  <a:gd name="connsiteX654" fmla="*/ 179196 w 2645723"/>
                  <a:gd name="connsiteY654" fmla="*/ 905188 h 2940611"/>
                  <a:gd name="connsiteX655" fmla="*/ 176076 w 2645723"/>
                  <a:gd name="connsiteY655" fmla="*/ 899403 h 2940611"/>
                  <a:gd name="connsiteX656" fmla="*/ 110388 w 2645723"/>
                  <a:gd name="connsiteY656" fmla="*/ 893852 h 2940611"/>
                  <a:gd name="connsiteX657" fmla="*/ 143916 w 2645723"/>
                  <a:gd name="connsiteY657" fmla="*/ 881546 h 2940611"/>
                  <a:gd name="connsiteX658" fmla="*/ 161074 w 2645723"/>
                  <a:gd name="connsiteY658" fmla="*/ 880544 h 2940611"/>
                  <a:gd name="connsiteX659" fmla="*/ 156263 w 2645723"/>
                  <a:gd name="connsiteY659" fmla="*/ 876266 h 2940611"/>
                  <a:gd name="connsiteX660" fmla="*/ 171704 w 2645723"/>
                  <a:gd name="connsiteY660" fmla="*/ 870121 h 2940611"/>
                  <a:gd name="connsiteX661" fmla="*/ 167731 w 2645723"/>
                  <a:gd name="connsiteY661" fmla="*/ 846928 h 2940611"/>
                  <a:gd name="connsiteX662" fmla="*/ 107670 w 2645723"/>
                  <a:gd name="connsiteY662" fmla="*/ 843295 h 2940611"/>
                  <a:gd name="connsiteX663" fmla="*/ 97876 w 2645723"/>
                  <a:gd name="connsiteY663" fmla="*/ 835347 h 2940611"/>
                  <a:gd name="connsiteX664" fmla="*/ 156676 w 2645723"/>
                  <a:gd name="connsiteY664" fmla="*/ 838769 h 2940611"/>
                  <a:gd name="connsiteX665" fmla="*/ 157238 w 2645723"/>
                  <a:gd name="connsiteY665" fmla="*/ 838880 h 2940611"/>
                  <a:gd name="connsiteX666" fmla="*/ 160689 w 2645723"/>
                  <a:gd name="connsiteY666" fmla="*/ 839566 h 2940611"/>
                  <a:gd name="connsiteX667" fmla="*/ 166636 w 2645723"/>
                  <a:gd name="connsiteY667" fmla="*/ 840536 h 2940611"/>
                  <a:gd name="connsiteX668" fmla="*/ 170324 w 2645723"/>
                  <a:gd name="connsiteY668" fmla="*/ 814568 h 2940611"/>
                  <a:gd name="connsiteX669" fmla="*/ 211453 w 2645723"/>
                  <a:gd name="connsiteY669" fmla="*/ 827331 h 2940611"/>
                  <a:gd name="connsiteX670" fmla="*/ 223660 w 2645723"/>
                  <a:gd name="connsiteY670" fmla="*/ 823677 h 2940611"/>
                  <a:gd name="connsiteX671" fmla="*/ 222281 w 2645723"/>
                  <a:gd name="connsiteY671" fmla="*/ 768123 h 2940611"/>
                  <a:gd name="connsiteX672" fmla="*/ 252011 w 2645723"/>
                  <a:gd name="connsiteY672" fmla="*/ 774283 h 2940611"/>
                  <a:gd name="connsiteX673" fmla="*/ 251392 w 2645723"/>
                  <a:gd name="connsiteY673" fmla="*/ 773120 h 2940611"/>
                  <a:gd name="connsiteX674" fmla="*/ 258388 w 2645723"/>
                  <a:gd name="connsiteY674" fmla="*/ 774668 h 2940611"/>
                  <a:gd name="connsiteX675" fmla="*/ 243105 w 2645723"/>
                  <a:gd name="connsiteY675" fmla="*/ 758171 h 2940611"/>
                  <a:gd name="connsiteX676" fmla="*/ 240757 w 2645723"/>
                  <a:gd name="connsiteY676" fmla="*/ 755814 h 2940611"/>
                  <a:gd name="connsiteX677" fmla="*/ 240379 w 2645723"/>
                  <a:gd name="connsiteY677" fmla="*/ 755429 h 2940611"/>
                  <a:gd name="connsiteX678" fmla="*/ 206948 w 2645723"/>
                  <a:gd name="connsiteY678" fmla="*/ 710876 h 2940611"/>
                  <a:gd name="connsiteX679" fmla="*/ 218332 w 2645723"/>
                  <a:gd name="connsiteY679" fmla="*/ 714441 h 2940611"/>
                  <a:gd name="connsiteX680" fmla="*/ 271020 w 2645723"/>
                  <a:gd name="connsiteY680" fmla="*/ 784328 h 2940611"/>
                  <a:gd name="connsiteX681" fmla="*/ 296677 w 2645723"/>
                  <a:gd name="connsiteY681" fmla="*/ 797986 h 2940611"/>
                  <a:gd name="connsiteX682" fmla="*/ 295685 w 2645723"/>
                  <a:gd name="connsiteY682" fmla="*/ 792779 h 2940611"/>
                  <a:gd name="connsiteX683" fmla="*/ 294958 w 2645723"/>
                  <a:gd name="connsiteY683" fmla="*/ 789987 h 2940611"/>
                  <a:gd name="connsiteX684" fmla="*/ 297764 w 2645723"/>
                  <a:gd name="connsiteY684" fmla="*/ 791396 h 2940611"/>
                  <a:gd name="connsiteX685" fmla="*/ 299512 w 2645723"/>
                  <a:gd name="connsiteY685" fmla="*/ 778151 h 2940611"/>
                  <a:gd name="connsiteX686" fmla="*/ 267426 w 2645723"/>
                  <a:gd name="connsiteY686" fmla="*/ 723010 h 2940611"/>
                  <a:gd name="connsiteX687" fmla="*/ 259596 w 2645723"/>
                  <a:gd name="connsiteY687" fmla="*/ 690154 h 2940611"/>
                  <a:gd name="connsiteX688" fmla="*/ 303963 w 2645723"/>
                  <a:gd name="connsiteY688" fmla="*/ 746059 h 2940611"/>
                  <a:gd name="connsiteX689" fmla="*/ 313032 w 2645723"/>
                  <a:gd name="connsiteY689" fmla="*/ 727391 h 2940611"/>
                  <a:gd name="connsiteX690" fmla="*/ 339083 w 2645723"/>
                  <a:gd name="connsiteY690" fmla="*/ 768602 h 2940611"/>
                  <a:gd name="connsiteX691" fmla="*/ 341073 w 2645723"/>
                  <a:gd name="connsiteY691" fmla="*/ 769062 h 2940611"/>
                  <a:gd name="connsiteX692" fmla="*/ 344450 w 2645723"/>
                  <a:gd name="connsiteY692" fmla="*/ 754901 h 2940611"/>
                  <a:gd name="connsiteX693" fmla="*/ 304281 w 2645723"/>
                  <a:gd name="connsiteY693" fmla="*/ 691173 h 2940611"/>
                  <a:gd name="connsiteX694" fmla="*/ 343361 w 2645723"/>
                  <a:gd name="connsiteY694" fmla="*/ 732559 h 2940611"/>
                  <a:gd name="connsiteX695" fmla="*/ 340592 w 2645723"/>
                  <a:gd name="connsiteY695" fmla="*/ 693306 h 2940611"/>
                  <a:gd name="connsiteX696" fmla="*/ 340825 w 2645723"/>
                  <a:gd name="connsiteY696" fmla="*/ 692997 h 2940611"/>
                  <a:gd name="connsiteX697" fmla="*/ 341513 w 2645723"/>
                  <a:gd name="connsiteY697" fmla="*/ 692841 h 2940611"/>
                  <a:gd name="connsiteX698" fmla="*/ 354685 w 2645723"/>
                  <a:gd name="connsiteY698" fmla="*/ 709744 h 2940611"/>
                  <a:gd name="connsiteX699" fmla="*/ 355436 w 2645723"/>
                  <a:gd name="connsiteY699" fmla="*/ 704225 h 2940611"/>
                  <a:gd name="connsiteX700" fmla="*/ 353513 w 2645723"/>
                  <a:gd name="connsiteY700" fmla="*/ 691870 h 2940611"/>
                  <a:gd name="connsiteX701" fmla="*/ 301456 w 2645723"/>
                  <a:gd name="connsiteY701" fmla="*/ 660447 h 2940611"/>
                  <a:gd name="connsiteX702" fmla="*/ 295898 w 2645723"/>
                  <a:gd name="connsiteY702" fmla="*/ 654036 h 2940611"/>
                  <a:gd name="connsiteX703" fmla="*/ 345657 w 2645723"/>
                  <a:gd name="connsiteY703" fmla="*/ 669991 h 2940611"/>
                  <a:gd name="connsiteX704" fmla="*/ 322506 w 2645723"/>
                  <a:gd name="connsiteY704" fmla="*/ 638717 h 2940611"/>
                  <a:gd name="connsiteX705" fmla="*/ 329924 w 2645723"/>
                  <a:gd name="connsiteY705" fmla="*/ 641769 h 2940611"/>
                  <a:gd name="connsiteX706" fmla="*/ 348123 w 2645723"/>
                  <a:gd name="connsiteY706" fmla="*/ 657228 h 2940611"/>
                  <a:gd name="connsiteX707" fmla="*/ 335646 w 2645723"/>
                  <a:gd name="connsiteY707" fmla="*/ 577041 h 2940611"/>
                  <a:gd name="connsiteX708" fmla="*/ 326294 w 2645723"/>
                  <a:gd name="connsiteY708" fmla="*/ 573665 h 2940611"/>
                  <a:gd name="connsiteX709" fmla="*/ 334999 w 2645723"/>
                  <a:gd name="connsiteY709" fmla="*/ 572880 h 2940611"/>
                  <a:gd name="connsiteX710" fmla="*/ 332320 w 2645723"/>
                  <a:gd name="connsiteY710" fmla="*/ 555663 h 2940611"/>
                  <a:gd name="connsiteX711" fmla="*/ 351500 w 2645723"/>
                  <a:gd name="connsiteY711" fmla="*/ 563508 h 2940611"/>
                  <a:gd name="connsiteX712" fmla="*/ 359584 w 2645723"/>
                  <a:gd name="connsiteY712" fmla="*/ 531764 h 2940611"/>
                  <a:gd name="connsiteX713" fmla="*/ 336756 w 2645723"/>
                  <a:gd name="connsiteY713" fmla="*/ 524130 h 2940611"/>
                  <a:gd name="connsiteX714" fmla="*/ 329352 w 2645723"/>
                  <a:gd name="connsiteY714" fmla="*/ 513912 h 2940611"/>
                  <a:gd name="connsiteX715" fmla="*/ 360073 w 2645723"/>
                  <a:gd name="connsiteY715" fmla="*/ 524091 h 2940611"/>
                  <a:gd name="connsiteX716" fmla="*/ 360139 w 2645723"/>
                  <a:gd name="connsiteY716" fmla="*/ 523064 h 2940611"/>
                  <a:gd name="connsiteX717" fmla="*/ 372572 w 2645723"/>
                  <a:gd name="connsiteY717" fmla="*/ 520785 h 2940611"/>
                  <a:gd name="connsiteX718" fmla="*/ 369646 w 2645723"/>
                  <a:gd name="connsiteY718" fmla="*/ 516838 h 2940611"/>
                  <a:gd name="connsiteX719" fmla="*/ 391656 w 2645723"/>
                  <a:gd name="connsiteY719" fmla="*/ 526931 h 2940611"/>
                  <a:gd name="connsiteX720" fmla="*/ 399687 w 2645723"/>
                  <a:gd name="connsiteY720" fmla="*/ 496038 h 2940611"/>
                  <a:gd name="connsiteX721" fmla="*/ 407664 w 2645723"/>
                  <a:gd name="connsiteY721" fmla="*/ 495192 h 2940611"/>
                  <a:gd name="connsiteX722" fmla="*/ 410808 w 2645723"/>
                  <a:gd name="connsiteY722" fmla="*/ 485129 h 2940611"/>
                  <a:gd name="connsiteX723" fmla="*/ 412729 w 2645723"/>
                  <a:gd name="connsiteY723" fmla="*/ 484208 h 2940611"/>
                  <a:gd name="connsiteX724" fmla="*/ 410635 w 2645723"/>
                  <a:gd name="connsiteY724" fmla="*/ 481382 h 2940611"/>
                  <a:gd name="connsiteX725" fmla="*/ 402302 w 2645723"/>
                  <a:gd name="connsiteY725" fmla="*/ 456584 h 2940611"/>
                  <a:gd name="connsiteX726" fmla="*/ 431257 w 2645723"/>
                  <a:gd name="connsiteY726" fmla="*/ 485128 h 2940611"/>
                  <a:gd name="connsiteX727" fmla="*/ 437264 w 2645723"/>
                  <a:gd name="connsiteY727" fmla="*/ 486937 h 2940611"/>
                  <a:gd name="connsiteX728" fmla="*/ 439923 w 2645723"/>
                  <a:gd name="connsiteY728" fmla="*/ 473194 h 2940611"/>
                  <a:gd name="connsiteX729" fmla="*/ 460967 w 2645723"/>
                  <a:gd name="connsiteY729" fmla="*/ 482847 h 2940611"/>
                  <a:gd name="connsiteX730" fmla="*/ 468181 w 2645723"/>
                  <a:gd name="connsiteY730" fmla="*/ 448496 h 2940611"/>
                  <a:gd name="connsiteX731" fmla="*/ 468133 w 2645723"/>
                  <a:gd name="connsiteY731" fmla="*/ 445616 h 2940611"/>
                  <a:gd name="connsiteX732" fmla="*/ 471413 w 2645723"/>
                  <a:gd name="connsiteY732" fmla="*/ 448549 h 2940611"/>
                  <a:gd name="connsiteX733" fmla="*/ 471581 w 2645723"/>
                  <a:gd name="connsiteY733" fmla="*/ 448600 h 2940611"/>
                  <a:gd name="connsiteX734" fmla="*/ 458823 w 2645723"/>
                  <a:gd name="connsiteY734" fmla="*/ 435348 h 2940611"/>
                  <a:gd name="connsiteX735" fmla="*/ 455119 w 2645723"/>
                  <a:gd name="connsiteY735" fmla="*/ 427715 h 2940611"/>
                  <a:gd name="connsiteX736" fmla="*/ 479592 w 2645723"/>
                  <a:gd name="connsiteY736" fmla="*/ 443551 h 2940611"/>
                  <a:gd name="connsiteX737" fmla="*/ 480080 w 2645723"/>
                  <a:gd name="connsiteY737" fmla="*/ 436615 h 2940611"/>
                  <a:gd name="connsiteX738" fmla="*/ 486893 w 2645723"/>
                  <a:gd name="connsiteY738" fmla="*/ 441965 h 2940611"/>
                  <a:gd name="connsiteX739" fmla="*/ 490783 w 2645723"/>
                  <a:gd name="connsiteY739" fmla="*/ 450792 h 2940611"/>
                  <a:gd name="connsiteX740" fmla="*/ 493531 w 2645723"/>
                  <a:gd name="connsiteY740" fmla="*/ 452569 h 2940611"/>
                  <a:gd name="connsiteX741" fmla="*/ 496735 w 2645723"/>
                  <a:gd name="connsiteY741" fmla="*/ 445967 h 2940611"/>
                  <a:gd name="connsiteX742" fmla="*/ 501122 w 2645723"/>
                  <a:gd name="connsiteY742" fmla="*/ 446269 h 2940611"/>
                  <a:gd name="connsiteX743" fmla="*/ 507541 w 2645723"/>
                  <a:gd name="connsiteY743" fmla="*/ 427827 h 2940611"/>
                  <a:gd name="connsiteX744" fmla="*/ 517969 w 2645723"/>
                  <a:gd name="connsiteY744" fmla="*/ 438656 h 2940611"/>
                  <a:gd name="connsiteX745" fmla="*/ 526056 w 2645723"/>
                  <a:gd name="connsiteY745" fmla="*/ 419027 h 2940611"/>
                  <a:gd name="connsiteX746" fmla="*/ 509281 w 2645723"/>
                  <a:gd name="connsiteY746" fmla="*/ 405044 h 2940611"/>
                  <a:gd name="connsiteX747" fmla="*/ 526954 w 2645723"/>
                  <a:gd name="connsiteY747" fmla="*/ 414697 h 2940611"/>
                  <a:gd name="connsiteX748" fmla="*/ 533397 w 2645723"/>
                  <a:gd name="connsiteY748" fmla="*/ 377570 h 2940611"/>
                  <a:gd name="connsiteX749" fmla="*/ 505278 w 2645723"/>
                  <a:gd name="connsiteY749" fmla="*/ 357950 h 2940611"/>
                  <a:gd name="connsiteX750" fmla="*/ 540468 w 2645723"/>
                  <a:gd name="connsiteY750" fmla="*/ 364060 h 2940611"/>
                  <a:gd name="connsiteX751" fmla="*/ 567099 w 2645723"/>
                  <a:gd name="connsiteY751" fmla="*/ 377432 h 2940611"/>
                  <a:gd name="connsiteX752" fmla="*/ 570056 w 2645723"/>
                  <a:gd name="connsiteY752" fmla="*/ 359390 h 2940611"/>
                  <a:gd name="connsiteX753" fmla="*/ 571655 w 2645723"/>
                  <a:gd name="connsiteY753" fmla="*/ 361025 h 2940611"/>
                  <a:gd name="connsiteX754" fmla="*/ 581688 w 2645723"/>
                  <a:gd name="connsiteY754" fmla="*/ 384757 h 2940611"/>
                  <a:gd name="connsiteX755" fmla="*/ 646731 w 2645723"/>
                  <a:gd name="connsiteY755" fmla="*/ 417266 h 2940611"/>
                  <a:gd name="connsiteX756" fmla="*/ 655024 w 2645723"/>
                  <a:gd name="connsiteY756" fmla="*/ 397628 h 2940611"/>
                  <a:gd name="connsiteX757" fmla="*/ 528204 w 2645723"/>
                  <a:gd name="connsiteY757" fmla="*/ 312807 h 2940611"/>
                  <a:gd name="connsiteX758" fmla="*/ 523697 w 2645723"/>
                  <a:gd name="connsiteY758" fmla="*/ 301026 h 2940611"/>
                  <a:gd name="connsiteX759" fmla="*/ 572908 w 2645723"/>
                  <a:gd name="connsiteY759" fmla="*/ 333389 h 2940611"/>
                  <a:gd name="connsiteX760" fmla="*/ 573343 w 2645723"/>
                  <a:gd name="connsiteY760" fmla="*/ 333769 h 2940611"/>
                  <a:gd name="connsiteX761" fmla="*/ 575983 w 2645723"/>
                  <a:gd name="connsiteY761" fmla="*/ 336088 h 2940611"/>
                  <a:gd name="connsiteX762" fmla="*/ 594394 w 2645723"/>
                  <a:gd name="connsiteY762" fmla="*/ 351139 h 2940611"/>
                  <a:gd name="connsiteX763" fmla="*/ 592302 w 2645723"/>
                  <a:gd name="connsiteY763" fmla="*/ 343853 h 2940611"/>
                  <a:gd name="connsiteX764" fmla="*/ 619807 w 2645723"/>
                  <a:gd name="connsiteY764" fmla="*/ 356373 h 2940611"/>
                  <a:gd name="connsiteX765" fmla="*/ 621052 w 2645723"/>
                  <a:gd name="connsiteY765" fmla="*/ 357600 h 2940611"/>
                  <a:gd name="connsiteX766" fmla="*/ 623124 w 2645723"/>
                  <a:gd name="connsiteY766" fmla="*/ 357885 h 2940611"/>
                  <a:gd name="connsiteX767" fmla="*/ 632712 w 2645723"/>
                  <a:gd name="connsiteY767" fmla="*/ 362247 h 2940611"/>
                  <a:gd name="connsiteX768" fmla="*/ 631970 w 2645723"/>
                  <a:gd name="connsiteY768" fmla="*/ 359109 h 2940611"/>
                  <a:gd name="connsiteX769" fmla="*/ 650234 w 2645723"/>
                  <a:gd name="connsiteY769" fmla="*/ 361630 h 2940611"/>
                  <a:gd name="connsiteX770" fmla="*/ 671903 w 2645723"/>
                  <a:gd name="connsiteY770" fmla="*/ 387839 h 2940611"/>
                  <a:gd name="connsiteX771" fmla="*/ 674296 w 2645723"/>
                  <a:gd name="connsiteY771" fmla="*/ 390174 h 2940611"/>
                  <a:gd name="connsiteX772" fmla="*/ 671048 w 2645723"/>
                  <a:gd name="connsiteY772" fmla="*/ 371364 h 2940611"/>
                  <a:gd name="connsiteX773" fmla="*/ 692514 w 2645723"/>
                  <a:gd name="connsiteY773" fmla="*/ 388153 h 2940611"/>
                  <a:gd name="connsiteX774" fmla="*/ 696810 w 2645723"/>
                  <a:gd name="connsiteY774" fmla="*/ 382685 h 2940611"/>
                  <a:gd name="connsiteX775" fmla="*/ 699857 w 2645723"/>
                  <a:gd name="connsiteY775" fmla="*/ 394605 h 2940611"/>
                  <a:gd name="connsiteX776" fmla="*/ 723583 w 2645723"/>
                  <a:gd name="connsiteY776" fmla="*/ 415483 h 2940611"/>
                  <a:gd name="connsiteX777" fmla="*/ 723662 w 2645723"/>
                  <a:gd name="connsiteY777" fmla="*/ 414910 h 2940611"/>
                  <a:gd name="connsiteX778" fmla="*/ 724759 w 2645723"/>
                  <a:gd name="connsiteY778" fmla="*/ 400812 h 2940611"/>
                  <a:gd name="connsiteX779" fmla="*/ 725504 w 2645723"/>
                  <a:gd name="connsiteY779" fmla="*/ 401573 h 2940611"/>
                  <a:gd name="connsiteX780" fmla="*/ 728061 w 2645723"/>
                  <a:gd name="connsiteY780" fmla="*/ 391235 h 2940611"/>
                  <a:gd name="connsiteX781" fmla="*/ 693110 w 2645723"/>
                  <a:gd name="connsiteY781" fmla="*/ 366881 h 2940611"/>
                  <a:gd name="connsiteX782" fmla="*/ 728304 w 2645723"/>
                  <a:gd name="connsiteY782" fmla="*/ 372994 h 2940611"/>
                  <a:gd name="connsiteX783" fmla="*/ 737395 w 2645723"/>
                  <a:gd name="connsiteY783" fmla="*/ 377547 h 2940611"/>
                  <a:gd name="connsiteX784" fmla="*/ 737872 w 2645723"/>
                  <a:gd name="connsiteY784" fmla="*/ 377641 h 2940611"/>
                  <a:gd name="connsiteX785" fmla="*/ 753220 w 2645723"/>
                  <a:gd name="connsiteY785" fmla="*/ 350168 h 2940611"/>
                  <a:gd name="connsiteX786" fmla="*/ 769214 w 2645723"/>
                  <a:gd name="connsiteY786" fmla="*/ 366744 h 2940611"/>
                  <a:gd name="connsiteX787" fmla="*/ 778222 w 2645723"/>
                  <a:gd name="connsiteY787" fmla="*/ 370591 h 2940611"/>
                  <a:gd name="connsiteX788" fmla="*/ 780027 w 2645723"/>
                  <a:gd name="connsiteY788" fmla="*/ 364387 h 2940611"/>
                  <a:gd name="connsiteX789" fmla="*/ 716038 w 2645723"/>
                  <a:gd name="connsiteY789" fmla="*/ 321742 h 2940611"/>
                  <a:gd name="connsiteX790" fmla="*/ 711532 w 2645723"/>
                  <a:gd name="connsiteY790" fmla="*/ 309958 h 2940611"/>
                  <a:gd name="connsiteX791" fmla="*/ 760741 w 2645723"/>
                  <a:gd name="connsiteY791" fmla="*/ 342320 h 2940611"/>
                  <a:gd name="connsiteX792" fmla="*/ 761174 w 2645723"/>
                  <a:gd name="connsiteY792" fmla="*/ 342699 h 2940611"/>
                  <a:gd name="connsiteX793" fmla="*/ 763816 w 2645723"/>
                  <a:gd name="connsiteY793" fmla="*/ 345019 h 2940611"/>
                  <a:gd name="connsiteX794" fmla="*/ 782222 w 2645723"/>
                  <a:gd name="connsiteY794" fmla="*/ 360070 h 2940611"/>
                  <a:gd name="connsiteX795" fmla="*/ 780137 w 2645723"/>
                  <a:gd name="connsiteY795" fmla="*/ 352783 h 2940611"/>
                  <a:gd name="connsiteX796" fmla="*/ 806356 w 2645723"/>
                  <a:gd name="connsiteY796" fmla="*/ 364720 h 2940611"/>
                  <a:gd name="connsiteX797" fmla="*/ 805799 w 2645723"/>
                  <a:gd name="connsiteY797" fmla="*/ 363274 h 2940611"/>
                  <a:gd name="connsiteX798" fmla="*/ 811053 w 2645723"/>
                  <a:gd name="connsiteY798" fmla="*/ 366858 h 2940611"/>
                  <a:gd name="connsiteX799" fmla="*/ 820548 w 2645723"/>
                  <a:gd name="connsiteY799" fmla="*/ 371177 h 2940611"/>
                  <a:gd name="connsiteX800" fmla="*/ 819806 w 2645723"/>
                  <a:gd name="connsiteY800" fmla="*/ 368039 h 2940611"/>
                  <a:gd name="connsiteX801" fmla="*/ 838066 w 2645723"/>
                  <a:gd name="connsiteY801" fmla="*/ 370558 h 2940611"/>
                  <a:gd name="connsiteX802" fmla="*/ 840097 w 2645723"/>
                  <a:gd name="connsiteY802" fmla="*/ 373016 h 2940611"/>
                  <a:gd name="connsiteX803" fmla="*/ 840889 w 2645723"/>
                  <a:gd name="connsiteY803" fmla="*/ 369876 h 2940611"/>
                  <a:gd name="connsiteX804" fmla="*/ 841323 w 2645723"/>
                  <a:gd name="connsiteY804" fmla="*/ 370102 h 2940611"/>
                  <a:gd name="connsiteX805" fmla="*/ 864657 w 2645723"/>
                  <a:gd name="connsiteY805" fmla="*/ 375848 h 2940611"/>
                  <a:gd name="connsiteX806" fmla="*/ 871000 w 2645723"/>
                  <a:gd name="connsiteY806" fmla="*/ 352812 h 2940611"/>
                  <a:gd name="connsiteX807" fmla="*/ 859593 w 2645723"/>
                  <a:gd name="connsiteY807" fmla="*/ 340088 h 2940611"/>
                  <a:gd name="connsiteX808" fmla="*/ 864781 w 2645723"/>
                  <a:gd name="connsiteY808" fmla="*/ 334113 h 2940611"/>
                  <a:gd name="connsiteX809" fmla="*/ 841639 w 2645723"/>
                  <a:gd name="connsiteY809" fmla="*/ 289182 h 2940611"/>
                  <a:gd name="connsiteX810" fmla="*/ 838470 w 2645723"/>
                  <a:gd name="connsiteY810" fmla="*/ 273758 h 2940611"/>
                  <a:gd name="connsiteX811" fmla="*/ 860683 w 2645723"/>
                  <a:gd name="connsiteY811" fmla="*/ 274348 h 2940611"/>
                  <a:gd name="connsiteX812" fmla="*/ 856924 w 2645723"/>
                  <a:gd name="connsiteY812" fmla="*/ 267580 h 2940611"/>
                  <a:gd name="connsiteX813" fmla="*/ 855320 w 2645723"/>
                  <a:gd name="connsiteY813" fmla="*/ 259248 h 2940611"/>
                  <a:gd name="connsiteX814" fmla="*/ 868974 w 2645723"/>
                  <a:gd name="connsiteY814" fmla="*/ 274569 h 2940611"/>
                  <a:gd name="connsiteX815" fmla="*/ 874097 w 2645723"/>
                  <a:gd name="connsiteY815" fmla="*/ 274707 h 2940611"/>
                  <a:gd name="connsiteX816" fmla="*/ 877670 w 2645723"/>
                  <a:gd name="connsiteY816" fmla="*/ 272475 h 2940611"/>
                  <a:gd name="connsiteX817" fmla="*/ 871566 w 2645723"/>
                  <a:gd name="connsiteY817" fmla="*/ 259573 h 2940611"/>
                  <a:gd name="connsiteX818" fmla="*/ 880706 w 2645723"/>
                  <a:gd name="connsiteY818" fmla="*/ 258019 h 2940611"/>
                  <a:gd name="connsiteX819" fmla="*/ 927069 w 2645723"/>
                  <a:gd name="connsiteY819" fmla="*/ 270580 h 2940611"/>
                  <a:gd name="connsiteX820" fmla="*/ 913509 w 2645723"/>
                  <a:gd name="connsiteY820" fmla="*/ 251366 h 2940611"/>
                  <a:gd name="connsiteX821" fmla="*/ 936553 w 2645723"/>
                  <a:gd name="connsiteY821" fmla="*/ 273353 h 2940611"/>
                  <a:gd name="connsiteX822" fmla="*/ 975145 w 2645723"/>
                  <a:gd name="connsiteY822" fmla="*/ 284642 h 2940611"/>
                  <a:gd name="connsiteX823" fmla="*/ 974144 w 2645723"/>
                  <a:gd name="connsiteY823" fmla="*/ 281161 h 2940611"/>
                  <a:gd name="connsiteX824" fmla="*/ 979180 w 2645723"/>
                  <a:gd name="connsiteY824" fmla="*/ 279150 h 2940611"/>
                  <a:gd name="connsiteX825" fmla="*/ 978381 w 2645723"/>
                  <a:gd name="connsiteY825" fmla="*/ 272117 h 2940611"/>
                  <a:gd name="connsiteX826" fmla="*/ 966921 w 2645723"/>
                  <a:gd name="connsiteY826" fmla="*/ 258482 h 2940611"/>
                  <a:gd name="connsiteX827" fmla="*/ 926396 w 2645723"/>
                  <a:gd name="connsiteY827" fmla="*/ 212878 h 2940611"/>
                  <a:gd name="connsiteX828" fmla="*/ 928464 w 2645723"/>
                  <a:gd name="connsiteY828" fmla="*/ 212734 h 2940611"/>
                  <a:gd name="connsiteX829" fmla="*/ 921826 w 2645723"/>
                  <a:gd name="connsiteY829" fmla="*/ 204841 h 2940611"/>
                  <a:gd name="connsiteX830" fmla="*/ 937505 w 2645723"/>
                  <a:gd name="connsiteY830" fmla="*/ 212104 h 2940611"/>
                  <a:gd name="connsiteX831" fmla="*/ 957111 w 2645723"/>
                  <a:gd name="connsiteY831" fmla="*/ 210733 h 2940611"/>
                  <a:gd name="connsiteX832" fmla="*/ 954476 w 2645723"/>
                  <a:gd name="connsiteY832" fmla="*/ 196336 h 2940611"/>
                  <a:gd name="connsiteX833" fmla="*/ 985577 w 2645723"/>
                  <a:gd name="connsiteY833" fmla="*/ 201210 h 2940611"/>
                  <a:gd name="connsiteX834" fmla="*/ 955655 w 2645723"/>
                  <a:gd name="connsiteY834" fmla="*/ 167171 h 2940611"/>
                  <a:gd name="connsiteX835" fmla="*/ 954354 w 2645723"/>
                  <a:gd name="connsiteY835" fmla="*/ 154625 h 2940611"/>
                  <a:gd name="connsiteX836" fmla="*/ 993511 w 2645723"/>
                  <a:gd name="connsiteY836" fmla="*/ 198621 h 2940611"/>
                  <a:gd name="connsiteX837" fmla="*/ 993829 w 2645723"/>
                  <a:gd name="connsiteY837" fmla="*/ 199098 h 2940611"/>
                  <a:gd name="connsiteX838" fmla="*/ 995780 w 2645723"/>
                  <a:gd name="connsiteY838" fmla="*/ 202025 h 2940611"/>
                  <a:gd name="connsiteX839" fmla="*/ 996776 w 2645723"/>
                  <a:gd name="connsiteY839" fmla="*/ 203413 h 2940611"/>
                  <a:gd name="connsiteX840" fmla="*/ 1013152 w 2645723"/>
                  <a:gd name="connsiteY840" fmla="*/ 206631 h 2940611"/>
                  <a:gd name="connsiteX841" fmla="*/ 1027549 w 2645723"/>
                  <a:gd name="connsiteY841" fmla="*/ 208772 h 2940611"/>
                  <a:gd name="connsiteX842" fmla="*/ 1066510 w 2645723"/>
                  <a:gd name="connsiteY842" fmla="*/ 209369 h 2940611"/>
                  <a:gd name="connsiteX843" fmla="*/ 1041567 w 2645723"/>
                  <a:gd name="connsiteY843" fmla="*/ 137525 h 2940611"/>
                  <a:gd name="connsiteX844" fmla="*/ 1074733 w 2645723"/>
                  <a:gd name="connsiteY844" fmla="*/ 161953 h 2940611"/>
                  <a:gd name="connsiteX845" fmla="*/ 1077458 w 2645723"/>
                  <a:gd name="connsiteY845" fmla="*/ 151439 h 2940611"/>
                  <a:gd name="connsiteX846" fmla="*/ 1118253 w 2645723"/>
                  <a:gd name="connsiteY846" fmla="*/ 163289 h 2940611"/>
                  <a:gd name="connsiteX847" fmla="*/ 1123984 w 2645723"/>
                  <a:gd name="connsiteY847" fmla="*/ 146539 h 2940611"/>
                  <a:gd name="connsiteX848" fmla="*/ 1165828 w 2645723"/>
                  <a:gd name="connsiteY848" fmla="*/ 168832 h 2940611"/>
                  <a:gd name="connsiteX849" fmla="*/ 1185810 w 2645723"/>
                  <a:gd name="connsiteY849" fmla="*/ 157108 h 2940611"/>
                  <a:gd name="connsiteX850" fmla="*/ 1184294 w 2645723"/>
                  <a:gd name="connsiteY850" fmla="*/ 119125 h 2940611"/>
                  <a:gd name="connsiteX851" fmla="*/ 1182466 w 2645723"/>
                  <a:gd name="connsiteY851" fmla="*/ 114858 h 2940611"/>
                  <a:gd name="connsiteX852" fmla="*/ 1184135 w 2645723"/>
                  <a:gd name="connsiteY852" fmla="*/ 115136 h 2940611"/>
                  <a:gd name="connsiteX853" fmla="*/ 1181813 w 2645723"/>
                  <a:gd name="connsiteY853" fmla="*/ 56956 h 2940611"/>
                  <a:gd name="connsiteX854" fmla="*/ 1184135 w 2645723"/>
                  <a:gd name="connsiteY854" fmla="*/ 48795 h 2940611"/>
                  <a:gd name="connsiteX855" fmla="*/ 1202395 w 2645723"/>
                  <a:gd name="connsiteY855" fmla="*/ 118163 h 2940611"/>
                  <a:gd name="connsiteX856" fmla="*/ 1213602 w 2645723"/>
                  <a:gd name="connsiteY856" fmla="*/ 120022 h 2940611"/>
                  <a:gd name="connsiteX857" fmla="*/ 1215156 w 2645723"/>
                  <a:gd name="connsiteY857" fmla="*/ 105899 h 2940611"/>
                  <a:gd name="connsiteX858" fmla="*/ 1247204 w 2645723"/>
                  <a:gd name="connsiteY858" fmla="*/ 118881 h 2940611"/>
                  <a:gd name="connsiteX859" fmla="*/ 1239635 w 2645723"/>
                  <a:gd name="connsiteY859" fmla="*/ 67970 h 2940611"/>
                  <a:gd name="connsiteX860" fmla="*/ 1259743 w 2645723"/>
                  <a:gd name="connsiteY860" fmla="*/ 124476 h 2940611"/>
                  <a:gd name="connsiteX861" fmla="*/ 1270472 w 2645723"/>
                  <a:gd name="connsiteY861" fmla="*/ 129269 h 2940611"/>
                  <a:gd name="connsiteX862" fmla="*/ 1284150 w 2645723"/>
                  <a:gd name="connsiteY862" fmla="*/ 134642 h 2940611"/>
                  <a:gd name="connsiteX863" fmla="*/ 1292856 w 2645723"/>
                  <a:gd name="connsiteY863" fmla="*/ 136827 h 2940611"/>
                  <a:gd name="connsiteX864" fmla="*/ 1268020 w 2645723"/>
                  <a:gd name="connsiteY864" fmla="*/ 30181 h 2940611"/>
                  <a:gd name="connsiteX865" fmla="*/ 1290194 w 2645723"/>
                  <a:gd name="connsiteY865" fmla="*/ 58181 h 2940611"/>
                  <a:gd name="connsiteX866" fmla="*/ 1323528 w 2645723"/>
                  <a:gd name="connsiteY866" fmla="*/ 142292 h 2940611"/>
                  <a:gd name="connsiteX867" fmla="*/ 1318736 w 2645723"/>
                  <a:gd name="connsiteY867" fmla="*/ 71064 h 2940611"/>
                  <a:gd name="connsiteX868" fmla="*/ 1335262 w 2645723"/>
                  <a:gd name="connsiteY868" fmla="*/ 89146 h 2940611"/>
                  <a:gd name="connsiteX869" fmla="*/ 1315190 w 2645723"/>
                  <a:gd name="connsiteY869" fmla="*/ 11790 h 2940611"/>
                  <a:gd name="connsiteX870" fmla="*/ 1319679 w 2645723"/>
                  <a:gd name="connsiteY870" fmla="*/ 0 h 2940611"/>
                  <a:gd name="connsiteX0" fmla="*/ 1375582 w 2645723"/>
                  <a:gd name="connsiteY0" fmla="*/ 2494963 h 2940611"/>
                  <a:gd name="connsiteX1" fmla="*/ 1375518 w 2645723"/>
                  <a:gd name="connsiteY1" fmla="*/ 2495016 h 2940611"/>
                  <a:gd name="connsiteX2" fmla="*/ 1375537 w 2645723"/>
                  <a:gd name="connsiteY2" fmla="*/ 2495123 h 2940611"/>
                  <a:gd name="connsiteX3" fmla="*/ 1375582 w 2645723"/>
                  <a:gd name="connsiteY3" fmla="*/ 2494963 h 2940611"/>
                  <a:gd name="connsiteX4" fmla="*/ 1421760 w 2645723"/>
                  <a:gd name="connsiteY4" fmla="*/ 2486319 h 2940611"/>
                  <a:gd name="connsiteX5" fmla="*/ 1427757 w 2645723"/>
                  <a:gd name="connsiteY5" fmla="*/ 2493664 h 2940611"/>
                  <a:gd name="connsiteX6" fmla="*/ 1429303 w 2645723"/>
                  <a:gd name="connsiteY6" fmla="*/ 2488470 h 2940611"/>
                  <a:gd name="connsiteX7" fmla="*/ 1426300 w 2645723"/>
                  <a:gd name="connsiteY7" fmla="*/ 2486446 h 2940611"/>
                  <a:gd name="connsiteX8" fmla="*/ 1421760 w 2645723"/>
                  <a:gd name="connsiteY8" fmla="*/ 2486319 h 2940611"/>
                  <a:gd name="connsiteX9" fmla="*/ 927891 w 2645723"/>
                  <a:gd name="connsiteY9" fmla="*/ 2368588 h 2940611"/>
                  <a:gd name="connsiteX10" fmla="*/ 918569 w 2645723"/>
                  <a:gd name="connsiteY10" fmla="*/ 2368929 h 2940611"/>
                  <a:gd name="connsiteX11" fmla="*/ 919054 w 2645723"/>
                  <a:gd name="connsiteY11" fmla="*/ 2378763 h 2940611"/>
                  <a:gd name="connsiteX12" fmla="*/ 927891 w 2645723"/>
                  <a:gd name="connsiteY12" fmla="*/ 2368588 h 2940611"/>
                  <a:gd name="connsiteX13" fmla="*/ 1741382 w 2645723"/>
                  <a:gd name="connsiteY13" fmla="*/ 2356774 h 2940611"/>
                  <a:gd name="connsiteX14" fmla="*/ 1739507 w 2645723"/>
                  <a:gd name="connsiteY14" fmla="*/ 2359477 h 2940611"/>
                  <a:gd name="connsiteX15" fmla="*/ 1741128 w 2645723"/>
                  <a:gd name="connsiteY15" fmla="*/ 2364379 h 2940611"/>
                  <a:gd name="connsiteX16" fmla="*/ 1741382 w 2645723"/>
                  <a:gd name="connsiteY16" fmla="*/ 2356774 h 2940611"/>
                  <a:gd name="connsiteX17" fmla="*/ 1747491 w 2645723"/>
                  <a:gd name="connsiteY17" fmla="*/ 2350177 h 2940611"/>
                  <a:gd name="connsiteX18" fmla="*/ 1746774 w 2645723"/>
                  <a:gd name="connsiteY18" fmla="*/ 2350998 h 2940611"/>
                  <a:gd name="connsiteX19" fmla="*/ 1747649 w 2645723"/>
                  <a:gd name="connsiteY19" fmla="*/ 2363625 h 2940611"/>
                  <a:gd name="connsiteX20" fmla="*/ 1747775 w 2645723"/>
                  <a:gd name="connsiteY20" fmla="*/ 2364830 h 2940611"/>
                  <a:gd name="connsiteX21" fmla="*/ 1747491 w 2645723"/>
                  <a:gd name="connsiteY21" fmla="*/ 2350177 h 2940611"/>
                  <a:gd name="connsiteX22" fmla="*/ 558273 w 2645723"/>
                  <a:gd name="connsiteY22" fmla="*/ 2153426 h 2940611"/>
                  <a:gd name="connsiteX23" fmla="*/ 556699 w 2645723"/>
                  <a:gd name="connsiteY23" fmla="*/ 2156541 h 2940611"/>
                  <a:gd name="connsiteX24" fmla="*/ 558992 w 2645723"/>
                  <a:gd name="connsiteY24" fmla="*/ 2154609 h 2940611"/>
                  <a:gd name="connsiteX25" fmla="*/ 558273 w 2645723"/>
                  <a:gd name="connsiteY25" fmla="*/ 2153426 h 2940611"/>
                  <a:gd name="connsiteX26" fmla="*/ 2129321 w 2645723"/>
                  <a:gd name="connsiteY26" fmla="*/ 2062852 h 2940611"/>
                  <a:gd name="connsiteX27" fmla="*/ 2130109 w 2645723"/>
                  <a:gd name="connsiteY27" fmla="*/ 2064322 h 2940611"/>
                  <a:gd name="connsiteX28" fmla="*/ 2129702 w 2645723"/>
                  <a:gd name="connsiteY28" fmla="*/ 2063009 h 2940611"/>
                  <a:gd name="connsiteX29" fmla="*/ 2129321 w 2645723"/>
                  <a:gd name="connsiteY29" fmla="*/ 2062852 h 2940611"/>
                  <a:gd name="connsiteX30" fmla="*/ 336361 w 2645723"/>
                  <a:gd name="connsiteY30" fmla="*/ 2032337 h 2940611"/>
                  <a:gd name="connsiteX31" fmla="*/ 292690 w 2645723"/>
                  <a:gd name="connsiteY31" fmla="*/ 2067097 h 2940611"/>
                  <a:gd name="connsiteX32" fmla="*/ 343467 w 2645723"/>
                  <a:gd name="connsiteY32" fmla="*/ 2049011 h 2940611"/>
                  <a:gd name="connsiteX33" fmla="*/ 336361 w 2645723"/>
                  <a:gd name="connsiteY33" fmla="*/ 2032337 h 2940611"/>
                  <a:gd name="connsiteX34" fmla="*/ 2483542 w 2645723"/>
                  <a:gd name="connsiteY34" fmla="*/ 1576450 h 2940611"/>
                  <a:gd name="connsiteX35" fmla="*/ 2488041 w 2645723"/>
                  <a:gd name="connsiteY35" fmla="*/ 1593309 h 2940611"/>
                  <a:gd name="connsiteX36" fmla="*/ 2513707 w 2645723"/>
                  <a:gd name="connsiteY36" fmla="*/ 1583878 h 2940611"/>
                  <a:gd name="connsiteX37" fmla="*/ 2483542 w 2645723"/>
                  <a:gd name="connsiteY37" fmla="*/ 1576450 h 2940611"/>
                  <a:gd name="connsiteX38" fmla="*/ 2513786 w 2645723"/>
                  <a:gd name="connsiteY38" fmla="*/ 1397137 h 2940611"/>
                  <a:gd name="connsiteX39" fmla="*/ 2509302 w 2645723"/>
                  <a:gd name="connsiteY39" fmla="*/ 1402372 h 2940611"/>
                  <a:gd name="connsiteX40" fmla="*/ 2521633 w 2645723"/>
                  <a:gd name="connsiteY40" fmla="*/ 1421833 h 2940611"/>
                  <a:gd name="connsiteX41" fmla="*/ 2571130 w 2645723"/>
                  <a:gd name="connsiteY41" fmla="*/ 1405044 h 2940611"/>
                  <a:gd name="connsiteX42" fmla="*/ 2551284 w 2645723"/>
                  <a:gd name="connsiteY42" fmla="*/ 1398375 h 2940611"/>
                  <a:gd name="connsiteX43" fmla="*/ 2513786 w 2645723"/>
                  <a:gd name="connsiteY43" fmla="*/ 1397137 h 2940611"/>
                  <a:gd name="connsiteX44" fmla="*/ 596378 w 2645723"/>
                  <a:gd name="connsiteY44" fmla="*/ 421666 h 2940611"/>
                  <a:gd name="connsiteX45" fmla="*/ 621019 w 2645723"/>
                  <a:gd name="connsiteY45" fmla="*/ 452557 h 2940611"/>
                  <a:gd name="connsiteX46" fmla="*/ 623243 w 2645723"/>
                  <a:gd name="connsiteY46" fmla="*/ 441082 h 2940611"/>
                  <a:gd name="connsiteX47" fmla="*/ 596378 w 2645723"/>
                  <a:gd name="connsiteY47" fmla="*/ 421666 h 2940611"/>
                  <a:gd name="connsiteX48" fmla="*/ 673387 w 2645723"/>
                  <a:gd name="connsiteY48" fmla="*/ 410722 h 2940611"/>
                  <a:gd name="connsiteX49" fmla="*/ 674735 w 2645723"/>
                  <a:gd name="connsiteY49" fmla="*/ 419086 h 2940611"/>
                  <a:gd name="connsiteX50" fmla="*/ 677323 w 2645723"/>
                  <a:gd name="connsiteY50" fmla="*/ 414983 h 2940611"/>
                  <a:gd name="connsiteX51" fmla="*/ 677895 w 2645723"/>
                  <a:gd name="connsiteY51" fmla="*/ 415451 h 2940611"/>
                  <a:gd name="connsiteX52" fmla="*/ 678444 w 2645723"/>
                  <a:gd name="connsiteY52" fmla="*/ 414327 h 2940611"/>
                  <a:gd name="connsiteX53" fmla="*/ 673387 w 2645723"/>
                  <a:gd name="connsiteY53" fmla="*/ 410722 h 2940611"/>
                  <a:gd name="connsiteX54" fmla="*/ 545326 w 2645723"/>
                  <a:gd name="connsiteY54" fmla="*/ 385895 h 2940611"/>
                  <a:gd name="connsiteX55" fmla="*/ 558127 w 2645723"/>
                  <a:gd name="connsiteY55" fmla="*/ 402077 h 2940611"/>
                  <a:gd name="connsiteX56" fmla="*/ 560937 w 2645723"/>
                  <a:gd name="connsiteY56" fmla="*/ 396787 h 2940611"/>
                  <a:gd name="connsiteX57" fmla="*/ 545326 w 2645723"/>
                  <a:gd name="connsiteY57" fmla="*/ 385895 h 2940611"/>
                  <a:gd name="connsiteX58" fmla="*/ 798756 w 2645723"/>
                  <a:gd name="connsiteY58" fmla="*/ 376869 h 2940611"/>
                  <a:gd name="connsiteX59" fmla="*/ 800801 w 2645723"/>
                  <a:gd name="connsiteY59" fmla="*/ 380233 h 2940611"/>
                  <a:gd name="connsiteX60" fmla="*/ 809161 w 2645723"/>
                  <a:gd name="connsiteY60" fmla="*/ 383802 h 2940611"/>
                  <a:gd name="connsiteX61" fmla="*/ 798756 w 2645723"/>
                  <a:gd name="connsiteY61" fmla="*/ 376869 h 2940611"/>
                  <a:gd name="connsiteX62" fmla="*/ 1319679 w 2645723"/>
                  <a:gd name="connsiteY62" fmla="*/ 0 h 2940611"/>
                  <a:gd name="connsiteX63" fmla="*/ 1334821 w 2645723"/>
                  <a:gd name="connsiteY63" fmla="*/ 56921 h 2940611"/>
                  <a:gd name="connsiteX64" fmla="*/ 1334890 w 2645723"/>
                  <a:gd name="connsiteY64" fmla="*/ 57489 h 2940611"/>
                  <a:gd name="connsiteX65" fmla="*/ 1335315 w 2645723"/>
                  <a:gd name="connsiteY65" fmla="*/ 60979 h 2940611"/>
                  <a:gd name="connsiteX66" fmla="*/ 1339019 w 2645723"/>
                  <a:gd name="connsiteY66" fmla="*/ 84468 h 2940611"/>
                  <a:gd name="connsiteX67" fmla="*/ 1342312 w 2645723"/>
                  <a:gd name="connsiteY67" fmla="*/ 77641 h 2940611"/>
                  <a:gd name="connsiteX68" fmla="*/ 1354485 w 2645723"/>
                  <a:gd name="connsiteY68" fmla="*/ 105306 h 2940611"/>
                  <a:gd name="connsiteX69" fmla="*/ 1354597 w 2645723"/>
                  <a:gd name="connsiteY69" fmla="*/ 107047 h 2940611"/>
                  <a:gd name="connsiteX70" fmla="*/ 1355954 w 2645723"/>
                  <a:gd name="connsiteY70" fmla="*/ 108638 h 2940611"/>
                  <a:gd name="connsiteX71" fmla="*/ 1360196 w 2645723"/>
                  <a:gd name="connsiteY71" fmla="*/ 118278 h 2940611"/>
                  <a:gd name="connsiteX72" fmla="*/ 1361738 w 2645723"/>
                  <a:gd name="connsiteY72" fmla="*/ 115445 h 2940611"/>
                  <a:gd name="connsiteX73" fmla="*/ 1371357 w 2645723"/>
                  <a:gd name="connsiteY73" fmla="*/ 126765 h 2940611"/>
                  <a:gd name="connsiteX74" fmla="*/ 1392342 w 2645723"/>
                  <a:gd name="connsiteY74" fmla="*/ 113039 h 2940611"/>
                  <a:gd name="connsiteX75" fmla="*/ 1398843 w 2645723"/>
                  <a:gd name="connsiteY75" fmla="*/ 144204 h 2940611"/>
                  <a:gd name="connsiteX76" fmla="*/ 1396885 w 2645723"/>
                  <a:gd name="connsiteY76" fmla="*/ 146679 h 2940611"/>
                  <a:gd name="connsiteX77" fmla="*/ 1403494 w 2645723"/>
                  <a:gd name="connsiteY77" fmla="*/ 145501 h 2940611"/>
                  <a:gd name="connsiteX78" fmla="*/ 1476606 w 2645723"/>
                  <a:gd name="connsiteY78" fmla="*/ 119039 h 2940611"/>
                  <a:gd name="connsiteX79" fmla="*/ 1509437 w 2645723"/>
                  <a:gd name="connsiteY79" fmla="*/ 176545 h 2940611"/>
                  <a:gd name="connsiteX80" fmla="*/ 1541895 w 2645723"/>
                  <a:gd name="connsiteY80" fmla="*/ 171790 h 2940611"/>
                  <a:gd name="connsiteX81" fmla="*/ 1549476 w 2645723"/>
                  <a:gd name="connsiteY81" fmla="*/ 138659 h 2940611"/>
                  <a:gd name="connsiteX82" fmla="*/ 1553828 w 2645723"/>
                  <a:gd name="connsiteY82" fmla="*/ 131373 h 2940611"/>
                  <a:gd name="connsiteX83" fmla="*/ 1553767 w 2645723"/>
                  <a:gd name="connsiteY83" fmla="*/ 171335 h 2940611"/>
                  <a:gd name="connsiteX84" fmla="*/ 1595477 w 2645723"/>
                  <a:gd name="connsiteY84" fmla="*/ 182234 h 2940611"/>
                  <a:gd name="connsiteX85" fmla="*/ 1600283 w 2645723"/>
                  <a:gd name="connsiteY85" fmla="*/ 183328 h 2940611"/>
                  <a:gd name="connsiteX86" fmla="*/ 1602478 w 2645723"/>
                  <a:gd name="connsiteY86" fmla="*/ 164259 h 2940611"/>
                  <a:gd name="connsiteX87" fmla="*/ 1604113 w 2645723"/>
                  <a:gd name="connsiteY87" fmla="*/ 184198 h 2940611"/>
                  <a:gd name="connsiteX88" fmla="*/ 1606771 w 2645723"/>
                  <a:gd name="connsiteY88" fmla="*/ 184804 h 2940611"/>
                  <a:gd name="connsiteX89" fmla="*/ 1638027 w 2645723"/>
                  <a:gd name="connsiteY89" fmla="*/ 186891 h 2940611"/>
                  <a:gd name="connsiteX90" fmla="*/ 1639443 w 2645723"/>
                  <a:gd name="connsiteY90" fmla="*/ 142425 h 2940611"/>
                  <a:gd name="connsiteX91" fmla="*/ 1636277 w 2645723"/>
                  <a:gd name="connsiteY91" fmla="*/ 119232 h 2940611"/>
                  <a:gd name="connsiteX92" fmla="*/ 1674541 w 2645723"/>
                  <a:gd name="connsiteY92" fmla="*/ 167480 h 2940611"/>
                  <a:gd name="connsiteX93" fmla="*/ 1689897 w 2645723"/>
                  <a:gd name="connsiteY93" fmla="*/ 151044 h 2940611"/>
                  <a:gd name="connsiteX94" fmla="*/ 1689998 w 2645723"/>
                  <a:gd name="connsiteY94" fmla="*/ 129548 h 2940611"/>
                  <a:gd name="connsiteX95" fmla="*/ 1697384 w 2645723"/>
                  <a:gd name="connsiteY95" fmla="*/ 119326 h 2940611"/>
                  <a:gd name="connsiteX96" fmla="*/ 1697332 w 2645723"/>
                  <a:gd name="connsiteY96" fmla="*/ 148913 h 2940611"/>
                  <a:gd name="connsiteX97" fmla="*/ 1701901 w 2645723"/>
                  <a:gd name="connsiteY97" fmla="*/ 173203 h 2940611"/>
                  <a:gd name="connsiteX98" fmla="*/ 1700248 w 2645723"/>
                  <a:gd name="connsiteY98" fmla="*/ 175864 h 2940611"/>
                  <a:gd name="connsiteX99" fmla="*/ 1705748 w 2645723"/>
                  <a:gd name="connsiteY99" fmla="*/ 173581 h 2940611"/>
                  <a:gd name="connsiteX100" fmla="*/ 1766792 w 2645723"/>
                  <a:gd name="connsiteY100" fmla="*/ 135780 h 2940611"/>
                  <a:gd name="connsiteX101" fmla="*/ 1793350 w 2645723"/>
                  <a:gd name="connsiteY101" fmla="*/ 183612 h 2940611"/>
                  <a:gd name="connsiteX102" fmla="*/ 1835575 w 2645723"/>
                  <a:gd name="connsiteY102" fmla="*/ 175185 h 2940611"/>
                  <a:gd name="connsiteX103" fmla="*/ 1819636 w 2645723"/>
                  <a:gd name="connsiteY103" fmla="*/ 220921 h 2940611"/>
                  <a:gd name="connsiteX104" fmla="*/ 1917165 w 2645723"/>
                  <a:gd name="connsiteY104" fmla="*/ 227306 h 2940611"/>
                  <a:gd name="connsiteX105" fmla="*/ 1903666 w 2645723"/>
                  <a:gd name="connsiteY105" fmla="*/ 258817 h 2940611"/>
                  <a:gd name="connsiteX106" fmla="*/ 1905304 w 2645723"/>
                  <a:gd name="connsiteY106" fmla="*/ 269930 h 2940611"/>
                  <a:gd name="connsiteX107" fmla="*/ 1946895 w 2645723"/>
                  <a:gd name="connsiteY107" fmla="*/ 252388 h 2940611"/>
                  <a:gd name="connsiteX108" fmla="*/ 1948347 w 2645723"/>
                  <a:gd name="connsiteY108" fmla="*/ 253427 h 2940611"/>
                  <a:gd name="connsiteX109" fmla="*/ 1950595 w 2645723"/>
                  <a:gd name="connsiteY109" fmla="*/ 245296 h 2940611"/>
                  <a:gd name="connsiteX110" fmla="*/ 1960376 w 2645723"/>
                  <a:gd name="connsiteY110" fmla="*/ 237329 h 2940611"/>
                  <a:gd name="connsiteX111" fmla="*/ 1954787 w 2645723"/>
                  <a:gd name="connsiteY111" fmla="*/ 258033 h 2940611"/>
                  <a:gd name="connsiteX112" fmla="*/ 1977732 w 2645723"/>
                  <a:gd name="connsiteY112" fmla="*/ 315558 h 2940611"/>
                  <a:gd name="connsiteX113" fmla="*/ 2033321 w 2645723"/>
                  <a:gd name="connsiteY113" fmla="*/ 307361 h 2940611"/>
                  <a:gd name="connsiteX114" fmla="*/ 2009033 w 2645723"/>
                  <a:gd name="connsiteY114" fmla="*/ 365181 h 2940611"/>
                  <a:gd name="connsiteX115" fmla="*/ 2033600 w 2645723"/>
                  <a:gd name="connsiteY115" fmla="*/ 367699 h 2940611"/>
                  <a:gd name="connsiteX116" fmla="*/ 2041425 w 2645723"/>
                  <a:gd name="connsiteY116" fmla="*/ 319158 h 2940611"/>
                  <a:gd name="connsiteX117" fmla="*/ 2063608 w 2645723"/>
                  <a:gd name="connsiteY117" fmla="*/ 368691 h 2940611"/>
                  <a:gd name="connsiteX118" fmla="*/ 2072543 w 2645723"/>
                  <a:gd name="connsiteY118" fmla="*/ 368718 h 2940611"/>
                  <a:gd name="connsiteX119" fmla="*/ 2094097 w 2645723"/>
                  <a:gd name="connsiteY119" fmla="*/ 357745 h 2940611"/>
                  <a:gd name="connsiteX120" fmla="*/ 2091758 w 2645723"/>
                  <a:gd name="connsiteY120" fmla="*/ 369119 h 2940611"/>
                  <a:gd name="connsiteX121" fmla="*/ 2124756 w 2645723"/>
                  <a:gd name="connsiteY121" fmla="*/ 373369 h 2940611"/>
                  <a:gd name="connsiteX122" fmla="*/ 2166298 w 2645723"/>
                  <a:gd name="connsiteY122" fmla="*/ 365184 h 2940611"/>
                  <a:gd name="connsiteX123" fmla="*/ 2178816 w 2645723"/>
                  <a:gd name="connsiteY123" fmla="*/ 416274 h 2940611"/>
                  <a:gd name="connsiteX124" fmla="*/ 2223212 w 2645723"/>
                  <a:gd name="connsiteY124" fmla="*/ 418230 h 2940611"/>
                  <a:gd name="connsiteX125" fmla="*/ 2194116 w 2645723"/>
                  <a:gd name="connsiteY125" fmla="*/ 457422 h 2940611"/>
                  <a:gd name="connsiteX126" fmla="*/ 2289162 w 2645723"/>
                  <a:gd name="connsiteY126" fmla="*/ 486202 h 2940611"/>
                  <a:gd name="connsiteX127" fmla="*/ 2251768 w 2645723"/>
                  <a:gd name="connsiteY127" fmla="*/ 524083 h 2940611"/>
                  <a:gd name="connsiteX128" fmla="*/ 2251726 w 2645723"/>
                  <a:gd name="connsiteY128" fmla="*/ 524151 h 2940611"/>
                  <a:gd name="connsiteX129" fmla="*/ 2256677 w 2645723"/>
                  <a:gd name="connsiteY129" fmla="*/ 524641 h 2940611"/>
                  <a:gd name="connsiteX130" fmla="*/ 2311423 w 2645723"/>
                  <a:gd name="connsiteY130" fmla="*/ 516686 h 2940611"/>
                  <a:gd name="connsiteX131" fmla="*/ 2323749 w 2645723"/>
                  <a:gd name="connsiteY131" fmla="*/ 583165 h 2940611"/>
                  <a:gd name="connsiteX132" fmla="*/ 2381353 w 2645723"/>
                  <a:gd name="connsiteY132" fmla="*/ 588463 h 2940611"/>
                  <a:gd name="connsiteX133" fmla="*/ 2340458 w 2645723"/>
                  <a:gd name="connsiteY133" fmla="*/ 637042 h 2940611"/>
                  <a:gd name="connsiteX134" fmla="*/ 2356894 w 2645723"/>
                  <a:gd name="connsiteY134" fmla="*/ 642667 h 2940611"/>
                  <a:gd name="connsiteX135" fmla="*/ 2365472 w 2645723"/>
                  <a:gd name="connsiteY135" fmla="*/ 637696 h 2940611"/>
                  <a:gd name="connsiteX136" fmla="*/ 2364805 w 2645723"/>
                  <a:gd name="connsiteY136" fmla="*/ 645374 h 2940611"/>
                  <a:gd name="connsiteX137" fmla="*/ 2372799 w 2645723"/>
                  <a:gd name="connsiteY137" fmla="*/ 648109 h 2940611"/>
                  <a:gd name="connsiteX138" fmla="*/ 2377752 w 2645723"/>
                  <a:gd name="connsiteY138" fmla="*/ 649297 h 2940611"/>
                  <a:gd name="connsiteX139" fmla="*/ 2461877 w 2645723"/>
                  <a:gd name="connsiteY139" fmla="*/ 679999 h 2940611"/>
                  <a:gd name="connsiteX140" fmla="*/ 2414088 w 2645723"/>
                  <a:gd name="connsiteY140" fmla="*/ 723776 h 2940611"/>
                  <a:gd name="connsiteX141" fmla="*/ 2436336 w 2645723"/>
                  <a:gd name="connsiteY141" fmla="*/ 730284 h 2940611"/>
                  <a:gd name="connsiteX142" fmla="*/ 2463748 w 2645723"/>
                  <a:gd name="connsiteY142" fmla="*/ 743824 h 2940611"/>
                  <a:gd name="connsiteX143" fmla="*/ 2463145 w 2645723"/>
                  <a:gd name="connsiteY143" fmla="*/ 745196 h 2940611"/>
                  <a:gd name="connsiteX144" fmla="*/ 2464829 w 2645723"/>
                  <a:gd name="connsiteY144" fmla="*/ 746431 h 2940611"/>
                  <a:gd name="connsiteX145" fmla="*/ 2420687 w 2645723"/>
                  <a:gd name="connsiteY145" fmla="*/ 787713 h 2940611"/>
                  <a:gd name="connsiteX146" fmla="*/ 2435472 w 2645723"/>
                  <a:gd name="connsiteY146" fmla="*/ 796159 h 2940611"/>
                  <a:gd name="connsiteX147" fmla="*/ 2442174 w 2645723"/>
                  <a:gd name="connsiteY147" fmla="*/ 797519 h 2940611"/>
                  <a:gd name="connsiteX148" fmla="*/ 2453201 w 2645723"/>
                  <a:gd name="connsiteY148" fmla="*/ 784299 h 2940611"/>
                  <a:gd name="connsiteX149" fmla="*/ 2465401 w 2645723"/>
                  <a:gd name="connsiteY149" fmla="*/ 781079 h 2940611"/>
                  <a:gd name="connsiteX150" fmla="*/ 2450472 w 2645723"/>
                  <a:gd name="connsiteY150" fmla="*/ 799206 h 2940611"/>
                  <a:gd name="connsiteX151" fmla="*/ 2454033 w 2645723"/>
                  <a:gd name="connsiteY151" fmla="*/ 799929 h 2940611"/>
                  <a:gd name="connsiteX152" fmla="*/ 2472954 w 2645723"/>
                  <a:gd name="connsiteY152" fmla="*/ 797502 h 2940611"/>
                  <a:gd name="connsiteX153" fmla="*/ 2467819 w 2645723"/>
                  <a:gd name="connsiteY153" fmla="*/ 812492 h 2940611"/>
                  <a:gd name="connsiteX154" fmla="*/ 2512303 w 2645723"/>
                  <a:gd name="connsiteY154" fmla="*/ 845960 h 2940611"/>
                  <a:gd name="connsiteX155" fmla="*/ 2475770 w 2645723"/>
                  <a:gd name="connsiteY155" fmla="*/ 867817 h 2940611"/>
                  <a:gd name="connsiteX156" fmla="*/ 2470770 w 2645723"/>
                  <a:gd name="connsiteY156" fmla="*/ 878928 h 2940611"/>
                  <a:gd name="connsiteX157" fmla="*/ 2515252 w 2645723"/>
                  <a:gd name="connsiteY157" fmla="*/ 912394 h 2940611"/>
                  <a:gd name="connsiteX158" fmla="*/ 2443856 w 2645723"/>
                  <a:gd name="connsiteY158" fmla="*/ 947732 h 2940611"/>
                  <a:gd name="connsiteX159" fmla="*/ 2448581 w 2645723"/>
                  <a:gd name="connsiteY159" fmla="*/ 950242 h 2940611"/>
                  <a:gd name="connsiteX160" fmla="*/ 2451240 w 2645723"/>
                  <a:gd name="connsiteY160" fmla="*/ 951448 h 2940611"/>
                  <a:gd name="connsiteX161" fmla="*/ 2448325 w 2645723"/>
                  <a:gd name="connsiteY161" fmla="*/ 952604 h 2940611"/>
                  <a:gd name="connsiteX162" fmla="*/ 2454206 w 2645723"/>
                  <a:gd name="connsiteY162" fmla="*/ 958623 h 2940611"/>
                  <a:gd name="connsiteX163" fmla="*/ 2490899 w 2645723"/>
                  <a:gd name="connsiteY163" fmla="*/ 930552 h 2940611"/>
                  <a:gd name="connsiteX164" fmla="*/ 2472760 w 2645723"/>
                  <a:gd name="connsiteY164" fmla="*/ 977612 h 2940611"/>
                  <a:gd name="connsiteX165" fmla="*/ 2483570 w 2645723"/>
                  <a:gd name="connsiteY165" fmla="*/ 990072 h 2940611"/>
                  <a:gd name="connsiteX166" fmla="*/ 2499723 w 2645723"/>
                  <a:gd name="connsiteY166" fmla="*/ 995177 h 2940611"/>
                  <a:gd name="connsiteX167" fmla="*/ 2477295 w 2645723"/>
                  <a:gd name="connsiteY167" fmla="*/ 1013889 h 2940611"/>
                  <a:gd name="connsiteX168" fmla="*/ 2474027 w 2645723"/>
                  <a:gd name="connsiteY168" fmla="*/ 1013874 h 2940611"/>
                  <a:gd name="connsiteX169" fmla="*/ 2478999 w 2645723"/>
                  <a:gd name="connsiteY169" fmla="*/ 1017331 h 2940611"/>
                  <a:gd name="connsiteX170" fmla="*/ 2545372 w 2645723"/>
                  <a:gd name="connsiteY170" fmla="*/ 1049239 h 2940611"/>
                  <a:gd name="connsiteX171" fmla="*/ 2535958 w 2645723"/>
                  <a:gd name="connsiteY171" fmla="*/ 1080807 h 2940611"/>
                  <a:gd name="connsiteX172" fmla="*/ 2611033 w 2645723"/>
                  <a:gd name="connsiteY172" fmla="*/ 1123881 h 2940611"/>
                  <a:gd name="connsiteX173" fmla="*/ 2592509 w 2645723"/>
                  <a:gd name="connsiteY173" fmla="*/ 1132901 h 2940611"/>
                  <a:gd name="connsiteX174" fmla="*/ 2618678 w 2645723"/>
                  <a:gd name="connsiteY174" fmla="*/ 1164245 h 2940611"/>
                  <a:gd name="connsiteX175" fmla="*/ 2612450 w 2645723"/>
                  <a:gd name="connsiteY175" fmla="*/ 1174662 h 2940611"/>
                  <a:gd name="connsiteX176" fmla="*/ 2617433 w 2645723"/>
                  <a:gd name="connsiteY176" fmla="*/ 1174994 h 2940611"/>
                  <a:gd name="connsiteX177" fmla="*/ 2595324 w 2645723"/>
                  <a:gd name="connsiteY177" fmla="*/ 1184666 h 2940611"/>
                  <a:gd name="connsiteX178" fmla="*/ 2614389 w 2645723"/>
                  <a:gd name="connsiteY178" fmla="*/ 1209649 h 2940611"/>
                  <a:gd name="connsiteX179" fmla="*/ 2609907 w 2645723"/>
                  <a:gd name="connsiteY179" fmla="*/ 1215949 h 2940611"/>
                  <a:gd name="connsiteX180" fmla="*/ 2615779 w 2645723"/>
                  <a:gd name="connsiteY180" fmla="*/ 1224469 h 2940611"/>
                  <a:gd name="connsiteX181" fmla="*/ 2615265 w 2645723"/>
                  <a:gd name="connsiteY181" fmla="*/ 1226431 h 2940611"/>
                  <a:gd name="connsiteX182" fmla="*/ 2618829 w 2645723"/>
                  <a:gd name="connsiteY182" fmla="*/ 1226669 h 2940611"/>
                  <a:gd name="connsiteX183" fmla="*/ 2643664 w 2645723"/>
                  <a:gd name="connsiteY183" fmla="*/ 1236019 h 2940611"/>
                  <a:gd name="connsiteX184" fmla="*/ 2602597 w 2645723"/>
                  <a:gd name="connsiteY184" fmla="*/ 1239274 h 2940611"/>
                  <a:gd name="connsiteX185" fmla="*/ 2597305 w 2645723"/>
                  <a:gd name="connsiteY185" fmla="*/ 1242501 h 2940611"/>
                  <a:gd name="connsiteX186" fmla="*/ 2606375 w 2645723"/>
                  <a:gd name="connsiteY186" fmla="*/ 1252951 h 2940611"/>
                  <a:gd name="connsiteX187" fmla="*/ 2585234 w 2645723"/>
                  <a:gd name="connsiteY187" fmla="*/ 1262200 h 2940611"/>
                  <a:gd name="connsiteX188" fmla="*/ 2607538 w 2645723"/>
                  <a:gd name="connsiteY188" fmla="*/ 1288735 h 2940611"/>
                  <a:gd name="connsiteX189" fmla="*/ 2609830 w 2645723"/>
                  <a:gd name="connsiteY189" fmla="*/ 1290485 h 2940611"/>
                  <a:gd name="connsiteX190" fmla="*/ 2605411 w 2645723"/>
                  <a:gd name="connsiteY190" fmla="*/ 1291043 h 2940611"/>
                  <a:gd name="connsiteX191" fmla="*/ 2600119 w 2645723"/>
                  <a:gd name="connsiteY191" fmla="*/ 1294266 h 2940611"/>
                  <a:gd name="connsiteX192" fmla="*/ 2609190 w 2645723"/>
                  <a:gd name="connsiteY192" fmla="*/ 1304723 h 2940611"/>
                  <a:gd name="connsiteX193" fmla="*/ 2600598 w 2645723"/>
                  <a:gd name="connsiteY193" fmla="*/ 1306336 h 2940611"/>
                  <a:gd name="connsiteX194" fmla="*/ 2586997 w 2645723"/>
                  <a:gd name="connsiteY194" fmla="*/ 1302499 h 2940611"/>
                  <a:gd name="connsiteX195" fmla="*/ 2591112 w 2645723"/>
                  <a:gd name="connsiteY195" fmla="*/ 1310978 h 2940611"/>
                  <a:gd name="connsiteX196" fmla="*/ 2588045 w 2645723"/>
                  <a:gd name="connsiteY196" fmla="*/ 1313968 h 2940611"/>
                  <a:gd name="connsiteX197" fmla="*/ 2598378 w 2645723"/>
                  <a:gd name="connsiteY197" fmla="*/ 1330056 h 2940611"/>
                  <a:gd name="connsiteX198" fmla="*/ 2629005 w 2645723"/>
                  <a:gd name="connsiteY198" fmla="*/ 1388627 h 2940611"/>
                  <a:gd name="connsiteX199" fmla="*/ 2628992 w 2645723"/>
                  <a:gd name="connsiteY199" fmla="*/ 1388989 h 2940611"/>
                  <a:gd name="connsiteX200" fmla="*/ 2628500 w 2645723"/>
                  <a:gd name="connsiteY200" fmla="*/ 1389471 h 2940611"/>
                  <a:gd name="connsiteX201" fmla="*/ 2585973 w 2645723"/>
                  <a:gd name="connsiteY201" fmla="*/ 1382657 h 2940611"/>
                  <a:gd name="connsiteX202" fmla="*/ 2593202 w 2645723"/>
                  <a:gd name="connsiteY202" fmla="*/ 1397557 h 2940611"/>
                  <a:gd name="connsiteX203" fmla="*/ 2610620 w 2645723"/>
                  <a:gd name="connsiteY203" fmla="*/ 1391645 h 2940611"/>
                  <a:gd name="connsiteX204" fmla="*/ 2598513 w 2645723"/>
                  <a:gd name="connsiteY204" fmla="*/ 1403340 h 2940611"/>
                  <a:gd name="connsiteX205" fmla="*/ 2611782 w 2645723"/>
                  <a:gd name="connsiteY205" fmla="*/ 1417778 h 2940611"/>
                  <a:gd name="connsiteX206" fmla="*/ 2609467 w 2645723"/>
                  <a:gd name="connsiteY206" fmla="*/ 1417921 h 2940611"/>
                  <a:gd name="connsiteX207" fmla="*/ 2590141 w 2645723"/>
                  <a:gd name="connsiteY207" fmla="*/ 1411431 h 2940611"/>
                  <a:gd name="connsiteX208" fmla="*/ 2584931 w 2645723"/>
                  <a:gd name="connsiteY208" fmla="*/ 1416463 h 2940611"/>
                  <a:gd name="connsiteX209" fmla="*/ 2523000 w 2645723"/>
                  <a:gd name="connsiteY209" fmla="*/ 1448353 h 2940611"/>
                  <a:gd name="connsiteX210" fmla="*/ 2528502 w 2645723"/>
                  <a:gd name="connsiteY210" fmla="*/ 1469623 h 2940611"/>
                  <a:gd name="connsiteX211" fmla="*/ 2517983 w 2645723"/>
                  <a:gd name="connsiteY211" fmla="*/ 1465187 h 2940611"/>
                  <a:gd name="connsiteX212" fmla="*/ 2522174 w 2645723"/>
                  <a:gd name="connsiteY212" fmla="*/ 1474370 h 2940611"/>
                  <a:gd name="connsiteX213" fmla="*/ 2525153 w 2645723"/>
                  <a:gd name="connsiteY213" fmla="*/ 1476727 h 2940611"/>
                  <a:gd name="connsiteX214" fmla="*/ 2633549 w 2645723"/>
                  <a:gd name="connsiteY214" fmla="*/ 1436783 h 2940611"/>
                  <a:gd name="connsiteX215" fmla="*/ 2645723 w 2645723"/>
                  <a:gd name="connsiteY215" fmla="*/ 1440095 h 2940611"/>
                  <a:gd name="connsiteX216" fmla="*/ 2590565 w 2645723"/>
                  <a:gd name="connsiteY216" fmla="*/ 1460745 h 2940611"/>
                  <a:gd name="connsiteX217" fmla="*/ 2590007 w 2645723"/>
                  <a:gd name="connsiteY217" fmla="*/ 1460873 h 2940611"/>
                  <a:gd name="connsiteX218" fmla="*/ 2586571 w 2645723"/>
                  <a:gd name="connsiteY218" fmla="*/ 1461636 h 2940611"/>
                  <a:gd name="connsiteX219" fmla="*/ 2563560 w 2645723"/>
                  <a:gd name="connsiteY219" fmla="*/ 1467626 h 2940611"/>
                  <a:gd name="connsiteX220" fmla="*/ 2570676 w 2645723"/>
                  <a:gd name="connsiteY220" fmla="*/ 1470236 h 2940611"/>
                  <a:gd name="connsiteX221" fmla="*/ 2544341 w 2645723"/>
                  <a:gd name="connsiteY221" fmla="*/ 1485063 h 2940611"/>
                  <a:gd name="connsiteX222" fmla="*/ 2542620 w 2645723"/>
                  <a:gd name="connsiteY222" fmla="*/ 1485345 h 2940611"/>
                  <a:gd name="connsiteX223" fmla="*/ 2541167 w 2645723"/>
                  <a:gd name="connsiteY223" fmla="*/ 1486849 h 2940611"/>
                  <a:gd name="connsiteX224" fmla="*/ 2539284 w 2645723"/>
                  <a:gd name="connsiteY224" fmla="*/ 1487911 h 2940611"/>
                  <a:gd name="connsiteX225" fmla="*/ 2551593 w 2645723"/>
                  <a:gd name="connsiteY225" fmla="*/ 1505175 h 2940611"/>
                  <a:gd name="connsiteX226" fmla="*/ 2512367 w 2645723"/>
                  <a:gd name="connsiteY226" fmla="*/ 1542215 h 2940611"/>
                  <a:gd name="connsiteX227" fmla="*/ 2534191 w 2645723"/>
                  <a:gd name="connsiteY227" fmla="*/ 1580683 h 2940611"/>
                  <a:gd name="connsiteX228" fmla="*/ 2517184 w 2645723"/>
                  <a:gd name="connsiteY228" fmla="*/ 1583646 h 2940611"/>
                  <a:gd name="connsiteX229" fmla="*/ 2527725 w 2645723"/>
                  <a:gd name="connsiteY229" fmla="*/ 1586512 h 2940611"/>
                  <a:gd name="connsiteX230" fmla="*/ 2489996 w 2645723"/>
                  <a:gd name="connsiteY230" fmla="*/ 1600637 h 2940611"/>
                  <a:gd name="connsiteX231" fmla="*/ 2508188 w 2645723"/>
                  <a:gd name="connsiteY231" fmla="*/ 1671551 h 2940611"/>
                  <a:gd name="connsiteX232" fmla="*/ 2454309 w 2645723"/>
                  <a:gd name="connsiteY232" fmla="*/ 1659638 h 2940611"/>
                  <a:gd name="connsiteX233" fmla="*/ 2454225 w 2645723"/>
                  <a:gd name="connsiteY233" fmla="*/ 1659636 h 2940611"/>
                  <a:gd name="connsiteX234" fmla="*/ 2456414 w 2645723"/>
                  <a:gd name="connsiteY234" fmla="*/ 1664065 h 2940611"/>
                  <a:gd name="connsiteX235" fmla="*/ 2492640 w 2645723"/>
                  <a:gd name="connsiteY235" fmla="*/ 1706132 h 2940611"/>
                  <a:gd name="connsiteX236" fmla="*/ 2439488 w 2645723"/>
                  <a:gd name="connsiteY236" fmla="*/ 1750984 h 2940611"/>
                  <a:gd name="connsiteX237" fmla="*/ 2465332 w 2645723"/>
                  <a:gd name="connsiteY237" fmla="*/ 1802327 h 2940611"/>
                  <a:gd name="connsiteX238" fmla="*/ 2402534 w 2645723"/>
                  <a:gd name="connsiteY238" fmla="*/ 1793791 h 2940611"/>
                  <a:gd name="connsiteX239" fmla="*/ 2400247 w 2645723"/>
                  <a:gd name="connsiteY239" fmla="*/ 1794203 h 2940611"/>
                  <a:gd name="connsiteX240" fmla="*/ 2406785 w 2645723"/>
                  <a:gd name="connsiteY240" fmla="*/ 1824011 h 2940611"/>
                  <a:gd name="connsiteX241" fmla="*/ 2488574 w 2645723"/>
                  <a:gd name="connsiteY241" fmla="*/ 1818331 h 2940611"/>
                  <a:gd name="connsiteX242" fmla="*/ 2457337 w 2645723"/>
                  <a:gd name="connsiteY242" fmla="*/ 1835650 h 2940611"/>
                  <a:gd name="connsiteX243" fmla="*/ 2413331 w 2645723"/>
                  <a:gd name="connsiteY243" fmla="*/ 1845154 h 2940611"/>
                  <a:gd name="connsiteX244" fmla="*/ 2422828 w 2645723"/>
                  <a:gd name="connsiteY244" fmla="*/ 1875149 h 2940611"/>
                  <a:gd name="connsiteX245" fmla="*/ 2499041 w 2645723"/>
                  <a:gd name="connsiteY245" fmla="*/ 1867865 h 2940611"/>
                  <a:gd name="connsiteX246" fmla="*/ 2509940 w 2645723"/>
                  <a:gd name="connsiteY246" fmla="*/ 1874213 h 2940611"/>
                  <a:gd name="connsiteX247" fmla="*/ 2451319 w 2645723"/>
                  <a:gd name="connsiteY247" fmla="*/ 1879886 h 2940611"/>
                  <a:gd name="connsiteX248" fmla="*/ 2450744 w 2645723"/>
                  <a:gd name="connsiteY248" fmla="*/ 1879864 h 2940611"/>
                  <a:gd name="connsiteX249" fmla="*/ 2447229 w 2645723"/>
                  <a:gd name="connsiteY249" fmla="*/ 1879713 h 2940611"/>
                  <a:gd name="connsiteX250" fmla="*/ 2424221 w 2645723"/>
                  <a:gd name="connsiteY250" fmla="*/ 1879549 h 2940611"/>
                  <a:gd name="connsiteX251" fmla="*/ 2424439 w 2645723"/>
                  <a:gd name="connsiteY251" fmla="*/ 1880238 h 2940611"/>
                  <a:gd name="connsiteX252" fmla="*/ 2429651 w 2645723"/>
                  <a:gd name="connsiteY252" fmla="*/ 1883905 h 2940611"/>
                  <a:gd name="connsiteX253" fmla="*/ 2425645 w 2645723"/>
                  <a:gd name="connsiteY253" fmla="*/ 1884932 h 2940611"/>
                  <a:gd name="connsiteX254" fmla="*/ 2425910 w 2645723"/>
                  <a:gd name="connsiteY254" fmla="*/ 1917705 h 2940611"/>
                  <a:gd name="connsiteX255" fmla="*/ 2374525 w 2645723"/>
                  <a:gd name="connsiteY255" fmla="*/ 1905724 h 2940611"/>
                  <a:gd name="connsiteX256" fmla="*/ 2373390 w 2645723"/>
                  <a:gd name="connsiteY256" fmla="*/ 1906407 h 2940611"/>
                  <a:gd name="connsiteX257" fmla="*/ 2362309 w 2645723"/>
                  <a:gd name="connsiteY257" fmla="*/ 1904141 h 2940611"/>
                  <a:gd name="connsiteX258" fmla="*/ 2367186 w 2645723"/>
                  <a:gd name="connsiteY258" fmla="*/ 1922219 h 2940611"/>
                  <a:gd name="connsiteX259" fmla="*/ 2369592 w 2645723"/>
                  <a:gd name="connsiteY259" fmla="*/ 1952361 h 2940611"/>
                  <a:gd name="connsiteX260" fmla="*/ 2368038 w 2645723"/>
                  <a:gd name="connsiteY260" fmla="*/ 1952566 h 2940611"/>
                  <a:gd name="connsiteX261" fmla="*/ 2367823 w 2645723"/>
                  <a:gd name="connsiteY261" fmla="*/ 1954625 h 2940611"/>
                  <a:gd name="connsiteX262" fmla="*/ 2307303 w 2645723"/>
                  <a:gd name="connsiteY262" fmla="*/ 1938779 h 2940611"/>
                  <a:gd name="connsiteX263" fmla="*/ 2307573 w 2645723"/>
                  <a:gd name="connsiteY263" fmla="*/ 1955632 h 2940611"/>
                  <a:gd name="connsiteX264" fmla="*/ 2314048 w 2645723"/>
                  <a:gd name="connsiteY264" fmla="*/ 1973244 h 2940611"/>
                  <a:gd name="connsiteX265" fmla="*/ 2326279 w 2645723"/>
                  <a:gd name="connsiteY265" fmla="*/ 1987947 h 2940611"/>
                  <a:gd name="connsiteX266" fmla="*/ 2310089 w 2645723"/>
                  <a:gd name="connsiteY266" fmla="*/ 1991385 h 2940611"/>
                  <a:gd name="connsiteX267" fmla="*/ 2303667 w 2645723"/>
                  <a:gd name="connsiteY267" fmla="*/ 2046260 h 2940611"/>
                  <a:gd name="connsiteX268" fmla="*/ 2264632 w 2645723"/>
                  <a:gd name="connsiteY268" fmla="*/ 2026770 h 2940611"/>
                  <a:gd name="connsiteX269" fmla="*/ 2264122 w 2645723"/>
                  <a:gd name="connsiteY269" fmla="*/ 2026832 h 2940611"/>
                  <a:gd name="connsiteX270" fmla="*/ 2286495 w 2645723"/>
                  <a:gd name="connsiteY270" fmla="*/ 2068861 h 2940611"/>
                  <a:gd name="connsiteX271" fmla="*/ 2275795 w 2645723"/>
                  <a:gd name="connsiteY271" fmla="*/ 2063587 h 2940611"/>
                  <a:gd name="connsiteX272" fmla="*/ 2256351 w 2645723"/>
                  <a:gd name="connsiteY272" fmla="*/ 2027777 h 2940611"/>
                  <a:gd name="connsiteX273" fmla="*/ 2252001 w 2645723"/>
                  <a:gd name="connsiteY273" fmla="*/ 2028306 h 2940611"/>
                  <a:gd name="connsiteX274" fmla="*/ 2245576 w 2645723"/>
                  <a:gd name="connsiteY274" fmla="*/ 2083179 h 2940611"/>
                  <a:gd name="connsiteX275" fmla="*/ 2231264 w 2645723"/>
                  <a:gd name="connsiteY275" fmla="*/ 2080975 h 2940611"/>
                  <a:gd name="connsiteX276" fmla="*/ 2231285 w 2645723"/>
                  <a:gd name="connsiteY276" fmla="*/ 2081229 h 2940611"/>
                  <a:gd name="connsiteX277" fmla="*/ 2231073 w 2645723"/>
                  <a:gd name="connsiteY277" fmla="*/ 2080856 h 2940611"/>
                  <a:gd name="connsiteX278" fmla="*/ 2175918 w 2645723"/>
                  <a:gd name="connsiteY278" fmla="*/ 2041260 h 2940611"/>
                  <a:gd name="connsiteX279" fmla="*/ 2176172 w 2645723"/>
                  <a:gd name="connsiteY279" fmla="*/ 2046549 h 2940611"/>
                  <a:gd name="connsiteX280" fmla="*/ 2176330 w 2645723"/>
                  <a:gd name="connsiteY280" fmla="*/ 2047924 h 2940611"/>
                  <a:gd name="connsiteX281" fmla="*/ 2187290 w 2645723"/>
                  <a:gd name="connsiteY281" fmla="*/ 2073344 h 2940611"/>
                  <a:gd name="connsiteX282" fmla="*/ 2172651 w 2645723"/>
                  <a:gd name="connsiteY282" fmla="*/ 2052035 h 2940611"/>
                  <a:gd name="connsiteX283" fmla="*/ 2152437 w 2645723"/>
                  <a:gd name="connsiteY283" fmla="*/ 2106004 h 2940611"/>
                  <a:gd name="connsiteX284" fmla="*/ 2161204 w 2645723"/>
                  <a:gd name="connsiteY284" fmla="*/ 2122369 h 2940611"/>
                  <a:gd name="connsiteX285" fmla="*/ 2154342 w 2645723"/>
                  <a:gd name="connsiteY285" fmla="*/ 2118209 h 2940611"/>
                  <a:gd name="connsiteX286" fmla="*/ 2121937 w 2645723"/>
                  <a:gd name="connsiteY286" fmla="*/ 2080477 h 2940611"/>
                  <a:gd name="connsiteX287" fmla="*/ 2117642 w 2645723"/>
                  <a:gd name="connsiteY287" fmla="*/ 2136814 h 2940611"/>
                  <a:gd name="connsiteX288" fmla="*/ 2117366 w 2645723"/>
                  <a:gd name="connsiteY288" fmla="*/ 2137080 h 2940611"/>
                  <a:gd name="connsiteX289" fmla="*/ 2116661 w 2645723"/>
                  <a:gd name="connsiteY289" fmla="*/ 2137116 h 2940611"/>
                  <a:gd name="connsiteX290" fmla="*/ 2105958 w 2645723"/>
                  <a:gd name="connsiteY290" fmla="*/ 2118269 h 2940611"/>
                  <a:gd name="connsiteX291" fmla="*/ 2104439 w 2645723"/>
                  <a:gd name="connsiteY291" fmla="*/ 2123572 h 2940611"/>
                  <a:gd name="connsiteX292" fmla="*/ 2106544 w 2645723"/>
                  <a:gd name="connsiteY292" fmla="*/ 2273594 h 2940611"/>
                  <a:gd name="connsiteX293" fmla="*/ 2088605 w 2645723"/>
                  <a:gd name="connsiteY293" fmla="*/ 2262642 h 2940611"/>
                  <a:gd name="connsiteX294" fmla="*/ 2074357 w 2645723"/>
                  <a:gd name="connsiteY294" fmla="*/ 2300966 h 2940611"/>
                  <a:gd name="connsiteX295" fmla="*/ 2061695 w 2645723"/>
                  <a:gd name="connsiteY295" fmla="*/ 2301110 h 2940611"/>
                  <a:gd name="connsiteX296" fmla="*/ 2064046 w 2645723"/>
                  <a:gd name="connsiteY296" fmla="*/ 2305485 h 2940611"/>
                  <a:gd name="connsiteX297" fmla="*/ 2043614 w 2645723"/>
                  <a:gd name="connsiteY297" fmla="*/ 2291846 h 2940611"/>
                  <a:gd name="connsiteX298" fmla="*/ 2031309 w 2645723"/>
                  <a:gd name="connsiteY298" fmla="*/ 2320878 h 2940611"/>
                  <a:gd name="connsiteX299" fmla="*/ 2023271 w 2645723"/>
                  <a:gd name="connsiteY299" fmla="*/ 2320364 h 2940611"/>
                  <a:gd name="connsiteX300" fmla="*/ 2018739 w 2645723"/>
                  <a:gd name="connsiteY300" fmla="*/ 2329731 h 2940611"/>
                  <a:gd name="connsiteX301" fmla="*/ 2016703 w 2645723"/>
                  <a:gd name="connsiteY301" fmla="*/ 2330314 h 2940611"/>
                  <a:gd name="connsiteX302" fmla="*/ 2018385 w 2645723"/>
                  <a:gd name="connsiteY302" fmla="*/ 2333447 h 2940611"/>
                  <a:gd name="connsiteX303" fmla="*/ 2023178 w 2645723"/>
                  <a:gd name="connsiteY303" fmla="*/ 2359243 h 2940611"/>
                  <a:gd name="connsiteX304" fmla="*/ 1999622 w 2645723"/>
                  <a:gd name="connsiteY304" fmla="*/ 2327714 h 2940611"/>
                  <a:gd name="connsiteX305" fmla="*/ 1996152 w 2645723"/>
                  <a:gd name="connsiteY305" fmla="*/ 2325164 h 2940611"/>
                  <a:gd name="connsiteX306" fmla="*/ 1994291 w 2645723"/>
                  <a:gd name="connsiteY306" fmla="*/ 2324253 h 2940611"/>
                  <a:gd name="connsiteX307" fmla="*/ 2001388 w 2645723"/>
                  <a:gd name="connsiteY307" fmla="*/ 2344910 h 2940611"/>
                  <a:gd name="connsiteX308" fmla="*/ 2002581 w 2645723"/>
                  <a:gd name="connsiteY308" fmla="*/ 2348013 h 2940611"/>
                  <a:gd name="connsiteX309" fmla="*/ 2002772 w 2645723"/>
                  <a:gd name="connsiteY309" fmla="*/ 2348522 h 2940611"/>
                  <a:gd name="connsiteX310" fmla="*/ 2015329 w 2645723"/>
                  <a:gd name="connsiteY310" fmla="*/ 2402788 h 2940611"/>
                  <a:gd name="connsiteX311" fmla="*/ 2006358 w 2645723"/>
                  <a:gd name="connsiteY311" fmla="*/ 2394926 h 2940611"/>
                  <a:gd name="connsiteX312" fmla="*/ 1990592 w 2645723"/>
                  <a:gd name="connsiteY312" fmla="*/ 2327250 h 2940611"/>
                  <a:gd name="connsiteX313" fmla="*/ 1988164 w 2645723"/>
                  <a:gd name="connsiteY313" fmla="*/ 2336560 h 2940611"/>
                  <a:gd name="connsiteX314" fmla="*/ 1968631 w 2645723"/>
                  <a:gd name="connsiteY314" fmla="*/ 2323517 h 2940611"/>
                  <a:gd name="connsiteX315" fmla="*/ 1961250 w 2645723"/>
                  <a:gd name="connsiteY315" fmla="*/ 2334148 h 2940611"/>
                  <a:gd name="connsiteX316" fmla="*/ 1964925 w 2645723"/>
                  <a:gd name="connsiteY316" fmla="*/ 2367231 h 2940611"/>
                  <a:gd name="connsiteX317" fmla="*/ 1958797 w 2645723"/>
                  <a:gd name="connsiteY317" fmla="*/ 2400449 h 2940611"/>
                  <a:gd name="connsiteX318" fmla="*/ 1946666 w 2645723"/>
                  <a:gd name="connsiteY318" fmla="*/ 2354582 h 2940611"/>
                  <a:gd name="connsiteX319" fmla="*/ 1943172 w 2645723"/>
                  <a:gd name="connsiteY319" fmla="*/ 2365766 h 2940611"/>
                  <a:gd name="connsiteX320" fmla="*/ 1937158 w 2645723"/>
                  <a:gd name="connsiteY320" fmla="*/ 2359355 h 2940611"/>
                  <a:gd name="connsiteX321" fmla="*/ 1933378 w 2645723"/>
                  <a:gd name="connsiteY321" fmla="*/ 2345892 h 2940611"/>
                  <a:gd name="connsiteX322" fmla="*/ 1927952 w 2645723"/>
                  <a:gd name="connsiteY322" fmla="*/ 2353758 h 2940611"/>
                  <a:gd name="connsiteX323" fmla="*/ 1923639 w 2645723"/>
                  <a:gd name="connsiteY323" fmla="*/ 2352721 h 2940611"/>
                  <a:gd name="connsiteX324" fmla="*/ 1916208 w 2645723"/>
                  <a:gd name="connsiteY324" fmla="*/ 2366869 h 2940611"/>
                  <a:gd name="connsiteX325" fmla="*/ 1918344 w 2645723"/>
                  <a:gd name="connsiteY325" fmla="*/ 2381444 h 2940611"/>
                  <a:gd name="connsiteX326" fmla="*/ 1913752 w 2645723"/>
                  <a:gd name="connsiteY326" fmla="*/ 2368476 h 2940611"/>
                  <a:gd name="connsiteX327" fmla="*/ 1905848 w 2645723"/>
                  <a:gd name="connsiteY327" fmla="*/ 2357369 h 2940611"/>
                  <a:gd name="connsiteX328" fmla="*/ 1880111 w 2645723"/>
                  <a:gd name="connsiteY328" fmla="*/ 2420557 h 2940611"/>
                  <a:gd name="connsiteX329" fmla="*/ 1880461 w 2645723"/>
                  <a:gd name="connsiteY329" fmla="*/ 2422046 h 2940611"/>
                  <a:gd name="connsiteX330" fmla="*/ 1879901 w 2645723"/>
                  <a:gd name="connsiteY330" fmla="*/ 2421200 h 2940611"/>
                  <a:gd name="connsiteX331" fmla="*/ 1878352 w 2645723"/>
                  <a:gd name="connsiteY331" fmla="*/ 2425971 h 2940611"/>
                  <a:gd name="connsiteX332" fmla="*/ 1878021 w 2645723"/>
                  <a:gd name="connsiteY332" fmla="*/ 2426147 h 2940611"/>
                  <a:gd name="connsiteX333" fmla="*/ 1877326 w 2645723"/>
                  <a:gd name="connsiteY333" fmla="*/ 2425983 h 2940611"/>
                  <a:gd name="connsiteX334" fmla="*/ 1872032 w 2645723"/>
                  <a:gd name="connsiteY334" fmla="*/ 2407268 h 2940611"/>
                  <a:gd name="connsiteX335" fmla="*/ 1864120 w 2645723"/>
                  <a:gd name="connsiteY335" fmla="*/ 2391112 h 2940611"/>
                  <a:gd name="connsiteX336" fmla="*/ 1860855 w 2645723"/>
                  <a:gd name="connsiteY336" fmla="*/ 2386574 h 2940611"/>
                  <a:gd name="connsiteX337" fmla="*/ 1843024 w 2645723"/>
                  <a:gd name="connsiteY337" fmla="*/ 2426549 h 2940611"/>
                  <a:gd name="connsiteX338" fmla="*/ 1841667 w 2645723"/>
                  <a:gd name="connsiteY338" fmla="*/ 2424671 h 2940611"/>
                  <a:gd name="connsiteX339" fmla="*/ 1828312 w 2645723"/>
                  <a:gd name="connsiteY339" fmla="*/ 2365454 h 2940611"/>
                  <a:gd name="connsiteX340" fmla="*/ 1805507 w 2645723"/>
                  <a:gd name="connsiteY340" fmla="*/ 2326315 h 2940611"/>
                  <a:gd name="connsiteX341" fmla="*/ 1789130 w 2645723"/>
                  <a:gd name="connsiteY341" fmla="*/ 2357038 h 2940611"/>
                  <a:gd name="connsiteX342" fmla="*/ 1778739 w 2645723"/>
                  <a:gd name="connsiteY342" fmla="*/ 2350647 h 2940611"/>
                  <a:gd name="connsiteX343" fmla="*/ 1778691 w 2645723"/>
                  <a:gd name="connsiteY343" fmla="*/ 2350725 h 2940611"/>
                  <a:gd name="connsiteX344" fmla="*/ 1785118 w 2645723"/>
                  <a:gd name="connsiteY344" fmla="*/ 2374527 h 2940611"/>
                  <a:gd name="connsiteX345" fmla="*/ 1777084 w 2645723"/>
                  <a:gd name="connsiteY345" fmla="*/ 2389997 h 2940611"/>
                  <a:gd name="connsiteX346" fmla="*/ 1775066 w 2645723"/>
                  <a:gd name="connsiteY346" fmla="*/ 2387709 h 2940611"/>
                  <a:gd name="connsiteX347" fmla="*/ 1773194 w 2645723"/>
                  <a:gd name="connsiteY347" fmla="*/ 2397497 h 2940611"/>
                  <a:gd name="connsiteX348" fmla="*/ 1772281 w 2645723"/>
                  <a:gd name="connsiteY348" fmla="*/ 2399248 h 2940611"/>
                  <a:gd name="connsiteX349" fmla="*/ 1772545 w 2645723"/>
                  <a:gd name="connsiteY349" fmla="*/ 2400878 h 2940611"/>
                  <a:gd name="connsiteX350" fmla="*/ 1767180 w 2645723"/>
                  <a:gd name="connsiteY350" fmla="*/ 2428953 h 2940611"/>
                  <a:gd name="connsiteX351" fmla="*/ 1762696 w 2645723"/>
                  <a:gd name="connsiteY351" fmla="*/ 2423356 h 2940611"/>
                  <a:gd name="connsiteX352" fmla="*/ 1764253 w 2645723"/>
                  <a:gd name="connsiteY352" fmla="*/ 2445790 h 2940611"/>
                  <a:gd name="connsiteX353" fmla="*/ 1764600 w 2645723"/>
                  <a:gd name="connsiteY353" fmla="*/ 2449098 h 2940611"/>
                  <a:gd name="connsiteX354" fmla="*/ 1764655 w 2645723"/>
                  <a:gd name="connsiteY354" fmla="*/ 2449636 h 2940611"/>
                  <a:gd name="connsiteX355" fmla="*/ 1762738 w 2645723"/>
                  <a:gd name="connsiteY355" fmla="*/ 2505306 h 2940611"/>
                  <a:gd name="connsiteX356" fmla="*/ 1756105 w 2645723"/>
                  <a:gd name="connsiteY356" fmla="*/ 2495389 h 2940611"/>
                  <a:gd name="connsiteX357" fmla="*/ 1759282 w 2645723"/>
                  <a:gd name="connsiteY357" fmla="*/ 2378500 h 2940611"/>
                  <a:gd name="connsiteX358" fmla="*/ 1752230 w 2645723"/>
                  <a:gd name="connsiteY358" fmla="*/ 2383158 h 2940611"/>
                  <a:gd name="connsiteX359" fmla="*/ 1747908 w 2645723"/>
                  <a:gd name="connsiteY359" fmla="*/ 2371669 h 2940611"/>
                  <a:gd name="connsiteX360" fmla="*/ 1747497 w 2645723"/>
                  <a:gd name="connsiteY360" fmla="*/ 2383625 h 2940611"/>
                  <a:gd name="connsiteX361" fmla="*/ 1752681 w 2645723"/>
                  <a:gd name="connsiteY361" fmla="*/ 2399301 h 2940611"/>
                  <a:gd name="connsiteX362" fmla="*/ 1753211 w 2645723"/>
                  <a:gd name="connsiteY362" fmla="*/ 2414728 h 2940611"/>
                  <a:gd name="connsiteX363" fmla="*/ 1746465 w 2645723"/>
                  <a:gd name="connsiteY363" fmla="*/ 2413615 h 2940611"/>
                  <a:gd name="connsiteX364" fmla="*/ 1746136 w 2645723"/>
                  <a:gd name="connsiteY364" fmla="*/ 2423137 h 2940611"/>
                  <a:gd name="connsiteX365" fmla="*/ 1739503 w 2645723"/>
                  <a:gd name="connsiteY365" fmla="*/ 2413220 h 2940611"/>
                  <a:gd name="connsiteX366" fmla="*/ 1739527 w 2645723"/>
                  <a:gd name="connsiteY366" fmla="*/ 2412475 h 2940611"/>
                  <a:gd name="connsiteX367" fmla="*/ 1730431 w 2645723"/>
                  <a:gd name="connsiteY367" fmla="*/ 2410975 h 2940611"/>
                  <a:gd name="connsiteX368" fmla="*/ 1723255 w 2645723"/>
                  <a:gd name="connsiteY368" fmla="*/ 2457912 h 2940611"/>
                  <a:gd name="connsiteX369" fmla="*/ 1708738 w 2645723"/>
                  <a:gd name="connsiteY369" fmla="*/ 2488413 h 2940611"/>
                  <a:gd name="connsiteX370" fmla="*/ 1709024 w 2645723"/>
                  <a:gd name="connsiteY370" fmla="*/ 2424032 h 2940611"/>
                  <a:gd name="connsiteX371" fmla="*/ 1708073 w 2645723"/>
                  <a:gd name="connsiteY371" fmla="*/ 2424159 h 2940611"/>
                  <a:gd name="connsiteX372" fmla="*/ 1680162 w 2645723"/>
                  <a:gd name="connsiteY372" fmla="*/ 2412565 h 2940611"/>
                  <a:gd name="connsiteX373" fmla="*/ 1674580 w 2645723"/>
                  <a:gd name="connsiteY373" fmla="*/ 2459584 h 2940611"/>
                  <a:gd name="connsiteX374" fmla="*/ 1670579 w 2645723"/>
                  <a:gd name="connsiteY374" fmla="*/ 2408583 h 2940611"/>
                  <a:gd name="connsiteX375" fmla="*/ 1660667 w 2645723"/>
                  <a:gd name="connsiteY375" fmla="*/ 2404189 h 2940611"/>
                  <a:gd name="connsiteX376" fmla="*/ 1659917 w 2645723"/>
                  <a:gd name="connsiteY376" fmla="*/ 2404726 h 2940611"/>
                  <a:gd name="connsiteX377" fmla="*/ 1657760 w 2645723"/>
                  <a:gd name="connsiteY377" fmla="*/ 2402899 h 2940611"/>
                  <a:gd name="connsiteX378" fmla="*/ 1630877 w 2645723"/>
                  <a:gd name="connsiteY378" fmla="*/ 2390981 h 2940611"/>
                  <a:gd name="connsiteX379" fmla="*/ 1629825 w 2645723"/>
                  <a:gd name="connsiteY379" fmla="*/ 2421363 h 2940611"/>
                  <a:gd name="connsiteX380" fmla="*/ 1654401 w 2645723"/>
                  <a:gd name="connsiteY380" fmla="*/ 2461680 h 2940611"/>
                  <a:gd name="connsiteX381" fmla="*/ 1628488 w 2645723"/>
                  <a:gd name="connsiteY381" fmla="*/ 2459874 h 2940611"/>
                  <a:gd name="connsiteX382" fmla="*/ 1628269 w 2645723"/>
                  <a:gd name="connsiteY382" fmla="*/ 2466214 h 2940611"/>
                  <a:gd name="connsiteX383" fmla="*/ 1628081 w 2645723"/>
                  <a:gd name="connsiteY383" fmla="*/ 2471652 h 2940611"/>
                  <a:gd name="connsiteX384" fmla="*/ 1627477 w 2645723"/>
                  <a:gd name="connsiteY384" fmla="*/ 2488999 h 2940611"/>
                  <a:gd name="connsiteX385" fmla="*/ 1623617 w 2645723"/>
                  <a:gd name="connsiteY385" fmla="*/ 2481966 h 2940611"/>
                  <a:gd name="connsiteX386" fmla="*/ 1621991 w 2645723"/>
                  <a:gd name="connsiteY386" fmla="*/ 2473471 h 2940611"/>
                  <a:gd name="connsiteX387" fmla="*/ 1566178 w 2645723"/>
                  <a:gd name="connsiteY387" fmla="*/ 2455707 h 2940611"/>
                  <a:gd name="connsiteX388" fmla="*/ 1552089 w 2645723"/>
                  <a:gd name="connsiteY388" fmla="*/ 2451628 h 2940611"/>
                  <a:gd name="connsiteX389" fmla="*/ 1513052 w 2645723"/>
                  <a:gd name="connsiteY389" fmla="*/ 2445641 h 2940611"/>
                  <a:gd name="connsiteX390" fmla="*/ 1525736 w 2645723"/>
                  <a:gd name="connsiteY390" fmla="*/ 2518919 h 2940611"/>
                  <a:gd name="connsiteX391" fmla="*/ 1496626 w 2645723"/>
                  <a:gd name="connsiteY391" fmla="*/ 2490574 h 2940611"/>
                  <a:gd name="connsiteX392" fmla="*/ 1492079 w 2645723"/>
                  <a:gd name="connsiteY392" fmla="*/ 2500413 h 2940611"/>
                  <a:gd name="connsiteX393" fmla="*/ 1456895 w 2645723"/>
                  <a:gd name="connsiteY393" fmla="*/ 2484889 h 2940611"/>
                  <a:gd name="connsiteX394" fmla="*/ 1454277 w 2645723"/>
                  <a:gd name="connsiteY394" fmla="*/ 2487754 h 2940611"/>
                  <a:gd name="connsiteX395" fmla="*/ 1457149 w 2645723"/>
                  <a:gd name="connsiteY395" fmla="*/ 2500240 h 2940611"/>
                  <a:gd name="connsiteX396" fmla="*/ 1444500 w 2645723"/>
                  <a:gd name="connsiteY396" fmla="*/ 2498720 h 2940611"/>
                  <a:gd name="connsiteX397" fmla="*/ 1442695 w 2645723"/>
                  <a:gd name="connsiteY397" fmla="*/ 2497500 h 2940611"/>
                  <a:gd name="connsiteX398" fmla="*/ 1439692 w 2645723"/>
                  <a:gd name="connsiteY398" fmla="*/ 2503710 h 2940611"/>
                  <a:gd name="connsiteX399" fmla="*/ 1438354 w 2645723"/>
                  <a:gd name="connsiteY399" fmla="*/ 2505166 h 2940611"/>
                  <a:gd name="connsiteX400" fmla="*/ 1438186 w 2645723"/>
                  <a:gd name="connsiteY400" fmla="*/ 2506811 h 2940611"/>
                  <a:gd name="connsiteX401" fmla="*/ 1425738 w 2645723"/>
                  <a:gd name="connsiteY401" fmla="*/ 2532535 h 2940611"/>
                  <a:gd name="connsiteX402" fmla="*/ 1422857 w 2645723"/>
                  <a:gd name="connsiteY402" fmla="*/ 2525971 h 2940611"/>
                  <a:gd name="connsiteX403" fmla="*/ 1418555 w 2645723"/>
                  <a:gd name="connsiteY403" fmla="*/ 2548043 h 2940611"/>
                  <a:gd name="connsiteX404" fmla="*/ 1418033 w 2645723"/>
                  <a:gd name="connsiteY404" fmla="*/ 2551329 h 2940611"/>
                  <a:gd name="connsiteX405" fmla="*/ 1417946 w 2645723"/>
                  <a:gd name="connsiteY405" fmla="*/ 2551865 h 2940611"/>
                  <a:gd name="connsiteX406" fmla="*/ 1401685 w 2645723"/>
                  <a:gd name="connsiteY406" fmla="*/ 2605139 h 2940611"/>
                  <a:gd name="connsiteX407" fmla="*/ 1397849 w 2645723"/>
                  <a:gd name="connsiteY407" fmla="*/ 2593841 h 2940611"/>
                  <a:gd name="connsiteX408" fmla="*/ 1426927 w 2645723"/>
                  <a:gd name="connsiteY408" fmla="*/ 2496433 h 2940611"/>
                  <a:gd name="connsiteX409" fmla="*/ 1422657 w 2645723"/>
                  <a:gd name="connsiteY409" fmla="*/ 2500055 h 2940611"/>
                  <a:gd name="connsiteX410" fmla="*/ 1398638 w 2645723"/>
                  <a:gd name="connsiteY410" fmla="*/ 2497134 h 2940611"/>
                  <a:gd name="connsiteX411" fmla="*/ 1375816 w 2645723"/>
                  <a:gd name="connsiteY411" fmla="*/ 2549142 h 2940611"/>
                  <a:gd name="connsiteX412" fmla="*/ 1353899 w 2645723"/>
                  <a:gd name="connsiteY412" fmla="*/ 2574847 h 2940611"/>
                  <a:gd name="connsiteX413" fmla="*/ 1369323 w 2645723"/>
                  <a:gd name="connsiteY413" fmla="*/ 2518009 h 2940611"/>
                  <a:gd name="connsiteX414" fmla="*/ 1349911 w 2645723"/>
                  <a:gd name="connsiteY414" fmla="*/ 2512041 h 2940611"/>
                  <a:gd name="connsiteX415" fmla="*/ 1345914 w 2645723"/>
                  <a:gd name="connsiteY415" fmla="*/ 2525552 h 2940611"/>
                  <a:gd name="connsiteX416" fmla="*/ 1335514 w 2645723"/>
                  <a:gd name="connsiteY416" fmla="*/ 2520167 h 2940611"/>
                  <a:gd name="connsiteX417" fmla="*/ 1334821 w 2645723"/>
                  <a:gd name="connsiteY417" fmla="*/ 2521918 h 2940611"/>
                  <a:gd name="connsiteX418" fmla="*/ 1347448 w 2645723"/>
                  <a:gd name="connsiteY418" fmla="*/ 2563358 h 2940611"/>
                  <a:gd name="connsiteX419" fmla="*/ 1301956 w 2645723"/>
                  <a:gd name="connsiteY419" fmla="*/ 2520205 h 2940611"/>
                  <a:gd name="connsiteX420" fmla="*/ 1284070 w 2645723"/>
                  <a:gd name="connsiteY420" fmla="*/ 2545625 h 2940611"/>
                  <a:gd name="connsiteX421" fmla="*/ 1280946 w 2645723"/>
                  <a:gd name="connsiteY421" fmla="*/ 2535567 h 2940611"/>
                  <a:gd name="connsiteX422" fmla="*/ 1275254 w 2645723"/>
                  <a:gd name="connsiteY422" fmla="*/ 2554381 h 2940611"/>
                  <a:gd name="connsiteX423" fmla="*/ 1273345 w 2645723"/>
                  <a:gd name="connsiteY423" fmla="*/ 2546588 h 2940611"/>
                  <a:gd name="connsiteX424" fmla="*/ 1275315 w 2645723"/>
                  <a:gd name="connsiteY424" fmla="*/ 2520715 h 2940611"/>
                  <a:gd name="connsiteX425" fmla="*/ 1274382 w 2645723"/>
                  <a:gd name="connsiteY425" fmla="*/ 2518253 h 2940611"/>
                  <a:gd name="connsiteX426" fmla="*/ 1275534 w 2645723"/>
                  <a:gd name="connsiteY426" fmla="*/ 2515349 h 2940611"/>
                  <a:gd name="connsiteX427" fmla="*/ 1270581 w 2645723"/>
                  <a:gd name="connsiteY427" fmla="*/ 2518406 h 2940611"/>
                  <a:gd name="connsiteX428" fmla="*/ 1217774 w 2645723"/>
                  <a:gd name="connsiteY428" fmla="*/ 2564854 h 2940611"/>
                  <a:gd name="connsiteX429" fmla="*/ 1183729 w 2645723"/>
                  <a:gd name="connsiteY429" fmla="*/ 2520495 h 2940611"/>
                  <a:gd name="connsiteX430" fmla="*/ 1144150 w 2645723"/>
                  <a:gd name="connsiteY430" fmla="*/ 2534819 h 2940611"/>
                  <a:gd name="connsiteX431" fmla="*/ 1147643 w 2645723"/>
                  <a:gd name="connsiteY431" fmla="*/ 2498853 h 2940611"/>
                  <a:gd name="connsiteX432" fmla="*/ 1138550 w 2645723"/>
                  <a:gd name="connsiteY432" fmla="*/ 2517219 h 2940611"/>
                  <a:gd name="connsiteX433" fmla="*/ 1136603 w 2645723"/>
                  <a:gd name="connsiteY433" fmla="*/ 2505447 h 2940611"/>
                  <a:gd name="connsiteX434" fmla="*/ 963969 w 2645723"/>
                  <a:gd name="connsiteY434" fmla="*/ 2940611 h 2940611"/>
                  <a:gd name="connsiteX435" fmla="*/ 1055889 w 2645723"/>
                  <a:gd name="connsiteY435" fmla="*/ 2493792 h 2940611"/>
                  <a:gd name="connsiteX436" fmla="*/ 1065054 w 2645723"/>
                  <a:gd name="connsiteY436" fmla="*/ 2457139 h 2940611"/>
                  <a:gd name="connsiteX437" fmla="*/ 1062327 w 2645723"/>
                  <a:gd name="connsiteY437" fmla="*/ 2448975 h 2940611"/>
                  <a:gd name="connsiteX438" fmla="*/ 1022682 w 2645723"/>
                  <a:gd name="connsiteY438" fmla="*/ 2472719 h 2940611"/>
                  <a:gd name="connsiteX439" fmla="*/ 981839 w 2645723"/>
                  <a:gd name="connsiteY439" fmla="*/ 2413547 h 2940611"/>
                  <a:gd name="connsiteX440" fmla="*/ 929234 w 2645723"/>
                  <a:gd name="connsiteY440" fmla="*/ 2429500 h 2940611"/>
                  <a:gd name="connsiteX441" fmla="*/ 942036 w 2645723"/>
                  <a:gd name="connsiteY441" fmla="*/ 2370103 h 2940611"/>
                  <a:gd name="connsiteX442" fmla="*/ 930121 w 2645723"/>
                  <a:gd name="connsiteY442" fmla="*/ 2380032 h 2940611"/>
                  <a:gd name="connsiteX443" fmla="*/ 930205 w 2645723"/>
                  <a:gd name="connsiteY443" fmla="*/ 2372868 h 2940611"/>
                  <a:gd name="connsiteX444" fmla="*/ 919504 w 2645723"/>
                  <a:gd name="connsiteY444" fmla="*/ 2387920 h 2940611"/>
                  <a:gd name="connsiteX445" fmla="*/ 919329 w 2645723"/>
                  <a:gd name="connsiteY445" fmla="*/ 2418775 h 2940611"/>
                  <a:gd name="connsiteX446" fmla="*/ 906805 w 2645723"/>
                  <a:gd name="connsiteY446" fmla="*/ 2403790 h 2940611"/>
                  <a:gd name="connsiteX447" fmla="*/ 878255 w 2645723"/>
                  <a:gd name="connsiteY447" fmla="*/ 2436240 h 2940611"/>
                  <a:gd name="connsiteX448" fmla="*/ 879417 w 2645723"/>
                  <a:gd name="connsiteY448" fmla="*/ 2424369 h 2940611"/>
                  <a:gd name="connsiteX449" fmla="*/ 706549 w 2645723"/>
                  <a:gd name="connsiteY449" fmla="*/ 2638830 h 2940611"/>
                  <a:gd name="connsiteX450" fmla="*/ 889239 w 2645723"/>
                  <a:gd name="connsiteY450" fmla="*/ 2372097 h 2940611"/>
                  <a:gd name="connsiteX451" fmla="*/ 880553 w 2645723"/>
                  <a:gd name="connsiteY451" fmla="*/ 2373311 h 2940611"/>
                  <a:gd name="connsiteX452" fmla="*/ 861500 w 2645723"/>
                  <a:gd name="connsiteY452" fmla="*/ 2387325 h 2940611"/>
                  <a:gd name="connsiteX453" fmla="*/ 861636 w 2645723"/>
                  <a:gd name="connsiteY453" fmla="*/ 2382157 h 2940611"/>
                  <a:gd name="connsiteX454" fmla="*/ 847224 w 2645723"/>
                  <a:gd name="connsiteY454" fmla="*/ 2388929 h 2940611"/>
                  <a:gd name="connsiteX455" fmla="*/ 858290 w 2645723"/>
                  <a:gd name="connsiteY455" fmla="*/ 2375607 h 2940611"/>
                  <a:gd name="connsiteX456" fmla="*/ 836665 w 2645723"/>
                  <a:gd name="connsiteY456" fmla="*/ 2375814 h 2940611"/>
                  <a:gd name="connsiteX457" fmla="*/ 825978 w 2645723"/>
                  <a:gd name="connsiteY457" fmla="*/ 2390354 h 2940611"/>
                  <a:gd name="connsiteX458" fmla="*/ 824733 w 2645723"/>
                  <a:gd name="connsiteY458" fmla="*/ 2377422 h 2940611"/>
                  <a:gd name="connsiteX459" fmla="*/ 820994 w 2645723"/>
                  <a:gd name="connsiteY459" fmla="*/ 2378766 h 2940611"/>
                  <a:gd name="connsiteX460" fmla="*/ 809424 w 2645723"/>
                  <a:gd name="connsiteY460" fmla="*/ 2404437 h 2940611"/>
                  <a:gd name="connsiteX461" fmla="*/ 793405 w 2645723"/>
                  <a:gd name="connsiteY461" fmla="*/ 2411300 h 2940611"/>
                  <a:gd name="connsiteX462" fmla="*/ 793294 w 2645723"/>
                  <a:gd name="connsiteY462" fmla="*/ 2408249 h 2940611"/>
                  <a:gd name="connsiteX463" fmla="*/ 785637 w 2645723"/>
                  <a:gd name="connsiteY463" fmla="*/ 2414631 h 2940611"/>
                  <a:gd name="connsiteX464" fmla="*/ 783821 w 2645723"/>
                  <a:gd name="connsiteY464" fmla="*/ 2415405 h 2940611"/>
                  <a:gd name="connsiteX465" fmla="*/ 782991 w 2645723"/>
                  <a:gd name="connsiteY465" fmla="*/ 2416837 h 2940611"/>
                  <a:gd name="connsiteX466" fmla="*/ 761035 w 2645723"/>
                  <a:gd name="connsiteY466" fmla="*/ 2435129 h 2940611"/>
                  <a:gd name="connsiteX467" fmla="*/ 761122 w 2645723"/>
                  <a:gd name="connsiteY467" fmla="*/ 2427962 h 2940611"/>
                  <a:gd name="connsiteX468" fmla="*/ 748087 w 2645723"/>
                  <a:gd name="connsiteY468" fmla="*/ 2446290 h 2940611"/>
                  <a:gd name="connsiteX469" fmla="*/ 746261 w 2645723"/>
                  <a:gd name="connsiteY469" fmla="*/ 2449068 h 2940611"/>
                  <a:gd name="connsiteX470" fmla="*/ 745959 w 2645723"/>
                  <a:gd name="connsiteY470" fmla="*/ 2449518 h 2940611"/>
                  <a:gd name="connsiteX471" fmla="*/ 709165 w 2645723"/>
                  <a:gd name="connsiteY471" fmla="*/ 2491338 h 2940611"/>
                  <a:gd name="connsiteX472" fmla="*/ 710335 w 2645723"/>
                  <a:gd name="connsiteY472" fmla="*/ 2479465 h 2940611"/>
                  <a:gd name="connsiteX473" fmla="*/ 788954 w 2645723"/>
                  <a:gd name="connsiteY473" fmla="*/ 2389003 h 2940611"/>
                  <a:gd name="connsiteX474" fmla="*/ 770494 w 2645723"/>
                  <a:gd name="connsiteY474" fmla="*/ 2374148 h 2940611"/>
                  <a:gd name="connsiteX475" fmla="*/ 708707 w 2645723"/>
                  <a:gd name="connsiteY475" fmla="*/ 2429656 h 2940611"/>
                  <a:gd name="connsiteX476" fmla="*/ 678141 w 2645723"/>
                  <a:gd name="connsiteY476" fmla="*/ 2444026 h 2940611"/>
                  <a:gd name="connsiteX477" fmla="*/ 762217 w 2645723"/>
                  <a:gd name="connsiteY477" fmla="*/ 2342232 h 2940611"/>
                  <a:gd name="connsiteX478" fmla="*/ 727275 w 2645723"/>
                  <a:gd name="connsiteY478" fmla="*/ 2344846 h 2940611"/>
                  <a:gd name="connsiteX479" fmla="*/ 670019 w 2645723"/>
                  <a:gd name="connsiteY479" fmla="*/ 2400075 h 2940611"/>
                  <a:gd name="connsiteX480" fmla="*/ 735133 w 2645723"/>
                  <a:gd name="connsiteY480" fmla="*/ 2306661 h 2940611"/>
                  <a:gd name="connsiteX481" fmla="*/ 732834 w 2645723"/>
                  <a:gd name="connsiteY481" fmla="*/ 2299667 h 2940611"/>
                  <a:gd name="connsiteX482" fmla="*/ 721088 w 2645723"/>
                  <a:gd name="connsiteY482" fmla="*/ 2298508 h 2940611"/>
                  <a:gd name="connsiteX483" fmla="*/ 716865 w 2645723"/>
                  <a:gd name="connsiteY483" fmla="*/ 2302003 h 2940611"/>
                  <a:gd name="connsiteX484" fmla="*/ 714004 w 2645723"/>
                  <a:gd name="connsiteY484" fmla="*/ 2297808 h 2940611"/>
                  <a:gd name="connsiteX485" fmla="*/ 699615 w 2645723"/>
                  <a:gd name="connsiteY485" fmla="*/ 2296389 h 2940611"/>
                  <a:gd name="connsiteX486" fmla="*/ 614951 w 2645723"/>
                  <a:gd name="connsiteY486" fmla="*/ 2392933 h 2940611"/>
                  <a:gd name="connsiteX487" fmla="*/ 616420 w 2645723"/>
                  <a:gd name="connsiteY487" fmla="*/ 2385045 h 2940611"/>
                  <a:gd name="connsiteX488" fmla="*/ 668373 w 2645723"/>
                  <a:gd name="connsiteY488" fmla="*/ 2289879 h 2940611"/>
                  <a:gd name="connsiteX489" fmla="*/ 666319 w 2645723"/>
                  <a:gd name="connsiteY489" fmla="*/ 2289376 h 2940611"/>
                  <a:gd name="connsiteX490" fmla="*/ 659730 w 2645723"/>
                  <a:gd name="connsiteY490" fmla="*/ 2293376 h 2940611"/>
                  <a:gd name="connsiteX491" fmla="*/ 661886 w 2645723"/>
                  <a:gd name="connsiteY491" fmla="*/ 2288301 h 2940611"/>
                  <a:gd name="connsiteX492" fmla="*/ 649825 w 2645723"/>
                  <a:gd name="connsiteY492" fmla="*/ 2285368 h 2940611"/>
                  <a:gd name="connsiteX493" fmla="*/ 679638 w 2645723"/>
                  <a:gd name="connsiteY493" fmla="*/ 2242125 h 2940611"/>
                  <a:gd name="connsiteX494" fmla="*/ 679667 w 2645723"/>
                  <a:gd name="connsiteY494" fmla="*/ 2242052 h 2940611"/>
                  <a:gd name="connsiteX495" fmla="*/ 676145 w 2645723"/>
                  <a:gd name="connsiteY495" fmla="*/ 2242193 h 2940611"/>
                  <a:gd name="connsiteX496" fmla="*/ 668302 w 2645723"/>
                  <a:gd name="connsiteY496" fmla="*/ 2250300 h 2940611"/>
                  <a:gd name="connsiteX497" fmla="*/ 667894 w 2645723"/>
                  <a:gd name="connsiteY497" fmla="*/ 2244317 h 2940611"/>
                  <a:gd name="connsiteX498" fmla="*/ 653337 w 2645723"/>
                  <a:gd name="connsiteY498" fmla="*/ 2248694 h 2940611"/>
                  <a:gd name="connsiteX499" fmla="*/ 617664 w 2645723"/>
                  <a:gd name="connsiteY499" fmla="*/ 2278439 h 2940611"/>
                  <a:gd name="connsiteX500" fmla="*/ 616619 w 2645723"/>
                  <a:gd name="connsiteY500" fmla="*/ 2274418 h 2940611"/>
                  <a:gd name="connsiteX501" fmla="*/ 615695 w 2645723"/>
                  <a:gd name="connsiteY501" fmla="*/ 2273216 h 2940611"/>
                  <a:gd name="connsiteX502" fmla="*/ 614076 w 2645723"/>
                  <a:gd name="connsiteY502" fmla="*/ 2275015 h 2940611"/>
                  <a:gd name="connsiteX503" fmla="*/ 611900 w 2645723"/>
                  <a:gd name="connsiteY503" fmla="*/ 2270792 h 2940611"/>
                  <a:gd name="connsiteX504" fmla="*/ 598033 w 2645723"/>
                  <a:gd name="connsiteY504" fmla="*/ 2287757 h 2940611"/>
                  <a:gd name="connsiteX505" fmla="*/ 580777 w 2645723"/>
                  <a:gd name="connsiteY505" fmla="*/ 2290239 h 2940611"/>
                  <a:gd name="connsiteX506" fmla="*/ 581463 w 2645723"/>
                  <a:gd name="connsiteY506" fmla="*/ 2287266 h 2940611"/>
                  <a:gd name="connsiteX507" fmla="*/ 572416 w 2645723"/>
                  <a:gd name="connsiteY507" fmla="*/ 2291445 h 2940611"/>
                  <a:gd name="connsiteX508" fmla="*/ 570459 w 2645723"/>
                  <a:gd name="connsiteY508" fmla="*/ 2291728 h 2940611"/>
                  <a:gd name="connsiteX509" fmla="*/ 569288 w 2645723"/>
                  <a:gd name="connsiteY509" fmla="*/ 2292888 h 2940611"/>
                  <a:gd name="connsiteX510" fmla="*/ 543347 w 2645723"/>
                  <a:gd name="connsiteY510" fmla="*/ 2304881 h 2940611"/>
                  <a:gd name="connsiteX511" fmla="*/ 545282 w 2645723"/>
                  <a:gd name="connsiteY511" fmla="*/ 2297980 h 2940611"/>
                  <a:gd name="connsiteX512" fmla="*/ 527954 w 2645723"/>
                  <a:gd name="connsiteY512" fmla="*/ 2312310 h 2940611"/>
                  <a:gd name="connsiteX513" fmla="*/ 525469 w 2645723"/>
                  <a:gd name="connsiteY513" fmla="*/ 2314519 h 2940611"/>
                  <a:gd name="connsiteX514" fmla="*/ 525063 w 2645723"/>
                  <a:gd name="connsiteY514" fmla="*/ 2314879 h 2940611"/>
                  <a:gd name="connsiteX515" fmla="*/ 478698 w 2645723"/>
                  <a:gd name="connsiteY515" fmla="*/ 2345751 h 2940611"/>
                  <a:gd name="connsiteX516" fmla="*/ 482896 w 2645723"/>
                  <a:gd name="connsiteY516" fmla="*/ 2334583 h 2940611"/>
                  <a:gd name="connsiteX517" fmla="*/ 609418 w 2645723"/>
                  <a:gd name="connsiteY517" fmla="*/ 2248353 h 2940611"/>
                  <a:gd name="connsiteX518" fmla="*/ 609437 w 2645723"/>
                  <a:gd name="connsiteY518" fmla="*/ 2246094 h 2940611"/>
                  <a:gd name="connsiteX519" fmla="*/ 604386 w 2645723"/>
                  <a:gd name="connsiteY519" fmla="*/ 2241705 h 2940611"/>
                  <a:gd name="connsiteX520" fmla="*/ 600463 w 2645723"/>
                  <a:gd name="connsiteY520" fmla="*/ 2243520 h 2940611"/>
                  <a:gd name="connsiteX521" fmla="*/ 601641 w 2645723"/>
                  <a:gd name="connsiteY521" fmla="*/ 2239321 h 2940611"/>
                  <a:gd name="connsiteX522" fmla="*/ 600420 w 2645723"/>
                  <a:gd name="connsiteY522" fmla="*/ 2238257 h 2940611"/>
                  <a:gd name="connsiteX523" fmla="*/ 585070 w 2645723"/>
                  <a:gd name="connsiteY523" fmla="*/ 2250952 h 2940611"/>
                  <a:gd name="connsiteX524" fmla="*/ 582585 w 2645723"/>
                  <a:gd name="connsiteY524" fmla="*/ 2253158 h 2940611"/>
                  <a:gd name="connsiteX525" fmla="*/ 582176 w 2645723"/>
                  <a:gd name="connsiteY525" fmla="*/ 2253521 h 2940611"/>
                  <a:gd name="connsiteX526" fmla="*/ 535814 w 2645723"/>
                  <a:gd name="connsiteY526" fmla="*/ 2284389 h 2940611"/>
                  <a:gd name="connsiteX527" fmla="*/ 540013 w 2645723"/>
                  <a:gd name="connsiteY527" fmla="*/ 2273222 h 2940611"/>
                  <a:gd name="connsiteX528" fmla="*/ 598753 w 2645723"/>
                  <a:gd name="connsiteY528" fmla="*/ 2234012 h 2940611"/>
                  <a:gd name="connsiteX529" fmla="*/ 598775 w 2645723"/>
                  <a:gd name="connsiteY529" fmla="*/ 2232919 h 2940611"/>
                  <a:gd name="connsiteX530" fmla="*/ 494221 w 2645723"/>
                  <a:gd name="connsiteY530" fmla="*/ 2286050 h 2940611"/>
                  <a:gd name="connsiteX531" fmla="*/ 460973 w 2645723"/>
                  <a:gd name="connsiteY531" fmla="*/ 2292020 h 2940611"/>
                  <a:gd name="connsiteX532" fmla="*/ 567169 w 2645723"/>
                  <a:gd name="connsiteY532" fmla="*/ 2216623 h 2940611"/>
                  <a:gd name="connsiteX533" fmla="*/ 551335 w 2645723"/>
                  <a:gd name="connsiteY533" fmla="*/ 2224688 h 2940611"/>
                  <a:gd name="connsiteX534" fmla="*/ 518086 w 2645723"/>
                  <a:gd name="connsiteY534" fmla="*/ 2230658 h 2940611"/>
                  <a:gd name="connsiteX535" fmla="*/ 561036 w 2645723"/>
                  <a:gd name="connsiteY535" fmla="*/ 2200290 h 2940611"/>
                  <a:gd name="connsiteX536" fmla="*/ 553631 w 2645723"/>
                  <a:gd name="connsiteY536" fmla="*/ 2198343 h 2940611"/>
                  <a:gd name="connsiteX537" fmla="*/ 464505 w 2645723"/>
                  <a:gd name="connsiteY537" fmla="*/ 2247461 h 2940611"/>
                  <a:gd name="connsiteX538" fmla="*/ 547163 w 2645723"/>
                  <a:gd name="connsiteY538" fmla="*/ 2177823 h 2940611"/>
                  <a:gd name="connsiteX539" fmla="*/ 549343 w 2645723"/>
                  <a:gd name="connsiteY539" fmla="*/ 2171099 h 2940611"/>
                  <a:gd name="connsiteX540" fmla="*/ 547002 w 2645723"/>
                  <a:gd name="connsiteY540" fmla="*/ 2175733 h 2940611"/>
                  <a:gd name="connsiteX541" fmla="*/ 542832 w 2645723"/>
                  <a:gd name="connsiteY541" fmla="*/ 2174343 h 2940611"/>
                  <a:gd name="connsiteX542" fmla="*/ 535132 w 2645723"/>
                  <a:gd name="connsiteY542" fmla="*/ 2178612 h 2940611"/>
                  <a:gd name="connsiteX543" fmla="*/ 505267 w 2645723"/>
                  <a:gd name="connsiteY543" fmla="*/ 2210481 h 2940611"/>
                  <a:gd name="connsiteX544" fmla="*/ 491693 w 2645723"/>
                  <a:gd name="connsiteY544" fmla="*/ 2218923 h 2940611"/>
                  <a:gd name="connsiteX545" fmla="*/ 478036 w 2645723"/>
                  <a:gd name="connsiteY545" fmla="*/ 2185826 h 2940611"/>
                  <a:gd name="connsiteX546" fmla="*/ 476708 w 2645723"/>
                  <a:gd name="connsiteY546" fmla="*/ 2184912 h 2940611"/>
                  <a:gd name="connsiteX547" fmla="*/ 471356 w 2645723"/>
                  <a:gd name="connsiteY547" fmla="*/ 2188400 h 2940611"/>
                  <a:gd name="connsiteX548" fmla="*/ 463011 w 2645723"/>
                  <a:gd name="connsiteY548" fmla="*/ 2193835 h 2940611"/>
                  <a:gd name="connsiteX549" fmla="*/ 413159 w 2645723"/>
                  <a:gd name="connsiteY549" fmla="*/ 2226309 h 2940611"/>
                  <a:gd name="connsiteX550" fmla="*/ 416623 w 2645723"/>
                  <a:gd name="connsiteY550" fmla="*/ 2219075 h 2940611"/>
                  <a:gd name="connsiteX551" fmla="*/ 457387 w 2645723"/>
                  <a:gd name="connsiteY551" fmla="*/ 2176207 h 2940611"/>
                  <a:gd name="connsiteX552" fmla="*/ 449489 w 2645723"/>
                  <a:gd name="connsiteY552" fmla="*/ 2115159 h 2940611"/>
                  <a:gd name="connsiteX553" fmla="*/ 448618 w 2645723"/>
                  <a:gd name="connsiteY553" fmla="*/ 2114672 h 2940611"/>
                  <a:gd name="connsiteX554" fmla="*/ 448897 w 2645723"/>
                  <a:gd name="connsiteY554" fmla="*/ 2110385 h 2940611"/>
                  <a:gd name="connsiteX555" fmla="*/ 446292 w 2645723"/>
                  <a:gd name="connsiteY555" fmla="*/ 2089366 h 2940611"/>
                  <a:gd name="connsiteX556" fmla="*/ 443348 w 2645723"/>
                  <a:gd name="connsiteY556" fmla="*/ 2091532 h 2940611"/>
                  <a:gd name="connsiteX557" fmla="*/ 439348 w 2645723"/>
                  <a:gd name="connsiteY557" fmla="*/ 2087621 h 2940611"/>
                  <a:gd name="connsiteX558" fmla="*/ 429257 w 2645723"/>
                  <a:gd name="connsiteY558" fmla="*/ 2092711 h 2940611"/>
                  <a:gd name="connsiteX559" fmla="*/ 397043 w 2645723"/>
                  <a:gd name="connsiteY559" fmla="*/ 2159897 h 2940611"/>
                  <a:gd name="connsiteX560" fmla="*/ 382414 w 2645723"/>
                  <a:gd name="connsiteY560" fmla="*/ 2132429 h 2940611"/>
                  <a:gd name="connsiteX561" fmla="*/ 369612 w 2645723"/>
                  <a:gd name="connsiteY561" fmla="*/ 2140010 h 2940611"/>
                  <a:gd name="connsiteX562" fmla="*/ 355540 w 2645723"/>
                  <a:gd name="connsiteY562" fmla="*/ 2082374 h 2940611"/>
                  <a:gd name="connsiteX563" fmla="*/ 349086 w 2645723"/>
                  <a:gd name="connsiteY563" fmla="*/ 2077872 h 2940611"/>
                  <a:gd name="connsiteX564" fmla="*/ 338880 w 2645723"/>
                  <a:gd name="connsiteY564" fmla="*/ 2081393 h 2940611"/>
                  <a:gd name="connsiteX565" fmla="*/ 346359 w 2645723"/>
                  <a:gd name="connsiteY565" fmla="*/ 2064959 h 2940611"/>
                  <a:gd name="connsiteX566" fmla="*/ 343611 w 2645723"/>
                  <a:gd name="connsiteY566" fmla="*/ 2066525 h 2940611"/>
                  <a:gd name="connsiteX567" fmla="*/ 317506 w 2645723"/>
                  <a:gd name="connsiteY567" fmla="*/ 2085315 h 2940611"/>
                  <a:gd name="connsiteX568" fmla="*/ 300198 w 2645723"/>
                  <a:gd name="connsiteY568" fmla="*/ 2083246 h 2940611"/>
                  <a:gd name="connsiteX569" fmla="*/ 301628 w 2645723"/>
                  <a:gd name="connsiteY569" fmla="*/ 2080550 h 2940611"/>
                  <a:gd name="connsiteX570" fmla="*/ 291811 w 2645723"/>
                  <a:gd name="connsiteY570" fmla="*/ 2082244 h 2940611"/>
                  <a:gd name="connsiteX571" fmla="*/ 289847 w 2645723"/>
                  <a:gd name="connsiteY571" fmla="*/ 2082009 h 2940611"/>
                  <a:gd name="connsiteX572" fmla="*/ 288416 w 2645723"/>
                  <a:gd name="connsiteY572" fmla="*/ 2082830 h 2940611"/>
                  <a:gd name="connsiteX573" fmla="*/ 260253 w 2645723"/>
                  <a:gd name="connsiteY573" fmla="*/ 2087698 h 2940611"/>
                  <a:gd name="connsiteX574" fmla="*/ 263908 w 2645723"/>
                  <a:gd name="connsiteY574" fmla="*/ 2081535 h 2940611"/>
                  <a:gd name="connsiteX575" fmla="*/ 243460 w 2645723"/>
                  <a:gd name="connsiteY575" fmla="*/ 2090892 h 2940611"/>
                  <a:gd name="connsiteX576" fmla="*/ 240489 w 2645723"/>
                  <a:gd name="connsiteY576" fmla="*/ 2092380 h 2940611"/>
                  <a:gd name="connsiteX577" fmla="*/ 240001 w 2645723"/>
                  <a:gd name="connsiteY577" fmla="*/ 2092623 h 2940611"/>
                  <a:gd name="connsiteX578" fmla="*/ 187229 w 2645723"/>
                  <a:gd name="connsiteY578" fmla="*/ 2110442 h 2940611"/>
                  <a:gd name="connsiteX579" fmla="*/ 43038 w 2645723"/>
                  <a:gd name="connsiteY579" fmla="*/ 2281960 h 2940611"/>
                  <a:gd name="connsiteX580" fmla="*/ 277860 w 2645723"/>
                  <a:gd name="connsiteY580" fmla="*/ 2072302 h 2940611"/>
                  <a:gd name="connsiteX581" fmla="*/ 287191 w 2645723"/>
                  <a:gd name="connsiteY581" fmla="*/ 2042027 h 2940611"/>
                  <a:gd name="connsiteX582" fmla="*/ 217673 w 2645723"/>
                  <a:gd name="connsiteY582" fmla="*/ 2056795 h 2940611"/>
                  <a:gd name="connsiteX583" fmla="*/ 184014 w 2645723"/>
                  <a:gd name="connsiteY583" fmla="*/ 2053953 h 2940611"/>
                  <a:gd name="connsiteX584" fmla="*/ 270019 w 2645723"/>
                  <a:gd name="connsiteY584" fmla="*/ 2022194 h 2940611"/>
                  <a:gd name="connsiteX585" fmla="*/ 270775 w 2645723"/>
                  <a:gd name="connsiteY585" fmla="*/ 2001275 h 2940611"/>
                  <a:gd name="connsiteX586" fmla="*/ 252281 w 2645723"/>
                  <a:gd name="connsiteY586" fmla="*/ 2002010 h 2940611"/>
                  <a:gd name="connsiteX587" fmla="*/ 252500 w 2645723"/>
                  <a:gd name="connsiteY587" fmla="*/ 1998509 h 2940611"/>
                  <a:gd name="connsiteX588" fmla="*/ 198957 w 2645723"/>
                  <a:gd name="connsiteY588" fmla="*/ 2011831 h 2940611"/>
                  <a:gd name="connsiteX589" fmla="*/ 253256 w 2645723"/>
                  <a:gd name="connsiteY589" fmla="*/ 1986373 h 2940611"/>
                  <a:gd name="connsiteX590" fmla="*/ 253634 w 2645723"/>
                  <a:gd name="connsiteY590" fmla="*/ 1980294 h 2940611"/>
                  <a:gd name="connsiteX591" fmla="*/ 251336 w 2645723"/>
                  <a:gd name="connsiteY591" fmla="*/ 1976401 h 2940611"/>
                  <a:gd name="connsiteX592" fmla="*/ 239478 w 2645723"/>
                  <a:gd name="connsiteY592" fmla="*/ 1984275 h 2940611"/>
                  <a:gd name="connsiteX593" fmla="*/ 225322 w 2645723"/>
                  <a:gd name="connsiteY593" fmla="*/ 1954736 h 2940611"/>
                  <a:gd name="connsiteX594" fmla="*/ 154835 w 2645723"/>
                  <a:gd name="connsiteY594" fmla="*/ 1978114 h 2940611"/>
                  <a:gd name="connsiteX595" fmla="*/ 160053 w 2645723"/>
                  <a:gd name="connsiteY595" fmla="*/ 1972019 h 2940611"/>
                  <a:gd name="connsiteX596" fmla="*/ 193093 w 2645723"/>
                  <a:gd name="connsiteY596" fmla="*/ 1951815 h 2940611"/>
                  <a:gd name="connsiteX597" fmla="*/ 190068 w 2645723"/>
                  <a:gd name="connsiteY597" fmla="*/ 1929117 h 2940611"/>
                  <a:gd name="connsiteX598" fmla="*/ 175816 w 2645723"/>
                  <a:gd name="connsiteY598" fmla="*/ 1932747 h 2940611"/>
                  <a:gd name="connsiteX599" fmla="*/ 175019 w 2645723"/>
                  <a:gd name="connsiteY599" fmla="*/ 1919390 h 2940611"/>
                  <a:gd name="connsiteX600" fmla="*/ 142681 w 2645723"/>
                  <a:gd name="connsiteY600" fmla="*/ 1953636 h 2940611"/>
                  <a:gd name="connsiteX601" fmla="*/ 157265 w 2645723"/>
                  <a:gd name="connsiteY601" fmla="*/ 1892890 h 2940611"/>
                  <a:gd name="connsiteX602" fmla="*/ 124935 w 2645723"/>
                  <a:gd name="connsiteY602" fmla="*/ 1890976 h 2940611"/>
                  <a:gd name="connsiteX603" fmla="*/ 144369 w 2645723"/>
                  <a:gd name="connsiteY603" fmla="*/ 1868618 h 2940611"/>
                  <a:gd name="connsiteX604" fmla="*/ 147587 w 2645723"/>
                  <a:gd name="connsiteY604" fmla="*/ 1868083 h 2940611"/>
                  <a:gd name="connsiteX605" fmla="*/ 142211 w 2645723"/>
                  <a:gd name="connsiteY605" fmla="*/ 1865489 h 2940611"/>
                  <a:gd name="connsiteX606" fmla="*/ 72452 w 2645723"/>
                  <a:gd name="connsiteY606" fmla="*/ 1845010 h 2940611"/>
                  <a:gd name="connsiteX607" fmla="*/ 94202 w 2645723"/>
                  <a:gd name="connsiteY607" fmla="*/ 1793297 h 2940611"/>
                  <a:gd name="connsiteX608" fmla="*/ 60312 w 2645723"/>
                  <a:gd name="connsiteY608" fmla="*/ 1767332 h 2940611"/>
                  <a:gd name="connsiteX609" fmla="*/ 107597 w 2645723"/>
                  <a:gd name="connsiteY609" fmla="*/ 1748795 h 2940611"/>
                  <a:gd name="connsiteX610" fmla="*/ 50270 w 2645723"/>
                  <a:gd name="connsiteY610" fmla="*/ 1671608 h 2940611"/>
                  <a:gd name="connsiteX611" fmla="*/ 88052 w 2645723"/>
                  <a:gd name="connsiteY611" fmla="*/ 1660344 h 2940611"/>
                  <a:gd name="connsiteX612" fmla="*/ 93935 w 2645723"/>
                  <a:gd name="connsiteY612" fmla="*/ 1653812 h 2940611"/>
                  <a:gd name="connsiteX613" fmla="*/ 51551 w 2645723"/>
                  <a:gd name="connsiteY613" fmla="*/ 1632674 h 2940611"/>
                  <a:gd name="connsiteX614" fmla="*/ 82991 w 2645723"/>
                  <a:gd name="connsiteY614" fmla="*/ 1567546 h 2940611"/>
                  <a:gd name="connsiteX615" fmla="*/ 40722 w 2645723"/>
                  <a:gd name="connsiteY615" fmla="*/ 1531434 h 2940611"/>
                  <a:gd name="connsiteX616" fmla="*/ 103152 w 2645723"/>
                  <a:gd name="connsiteY616" fmla="*/ 1511093 h 2940611"/>
                  <a:gd name="connsiteX617" fmla="*/ 89449 w 2645723"/>
                  <a:gd name="connsiteY617" fmla="*/ 1491044 h 2940611"/>
                  <a:gd name="connsiteX618" fmla="*/ 45092 w 2645723"/>
                  <a:gd name="connsiteY618" fmla="*/ 1517518 h 2940611"/>
                  <a:gd name="connsiteX619" fmla="*/ 71021 w 2645723"/>
                  <a:gd name="connsiteY619" fmla="*/ 1467941 h 2940611"/>
                  <a:gd name="connsiteX620" fmla="*/ 65320 w 2645723"/>
                  <a:gd name="connsiteY620" fmla="*/ 1461244 h 2940611"/>
                  <a:gd name="connsiteX621" fmla="*/ 42613 w 2645723"/>
                  <a:gd name="connsiteY621" fmla="*/ 1452430 h 2940611"/>
                  <a:gd name="connsiteX622" fmla="*/ 53331 w 2645723"/>
                  <a:gd name="connsiteY622" fmla="*/ 1446605 h 2940611"/>
                  <a:gd name="connsiteX623" fmla="*/ 35629 w 2645723"/>
                  <a:gd name="connsiteY623" fmla="*/ 1419099 h 2940611"/>
                  <a:gd name="connsiteX624" fmla="*/ 2372 w 2645723"/>
                  <a:gd name="connsiteY624" fmla="*/ 1393481 h 2940611"/>
                  <a:gd name="connsiteX625" fmla="*/ 35758 w 2645723"/>
                  <a:gd name="connsiteY625" fmla="*/ 1350099 h 2940611"/>
                  <a:gd name="connsiteX626" fmla="*/ 13231 w 2645723"/>
                  <a:gd name="connsiteY626" fmla="*/ 1327819 h 2940611"/>
                  <a:gd name="connsiteX627" fmla="*/ 8415 w 2645723"/>
                  <a:gd name="connsiteY627" fmla="*/ 1325763 h 2940611"/>
                  <a:gd name="connsiteX628" fmla="*/ 12202 w 2645723"/>
                  <a:gd name="connsiteY628" fmla="*/ 1324916 h 2940611"/>
                  <a:gd name="connsiteX629" fmla="*/ 8896 w 2645723"/>
                  <a:gd name="connsiteY629" fmla="*/ 1315596 h 2940611"/>
                  <a:gd name="connsiteX630" fmla="*/ 59309 w 2645723"/>
                  <a:gd name="connsiteY630" fmla="*/ 1311256 h 2940611"/>
                  <a:gd name="connsiteX631" fmla="*/ 48812 w 2645723"/>
                  <a:gd name="connsiteY631" fmla="*/ 1286953 h 2940611"/>
                  <a:gd name="connsiteX632" fmla="*/ 43650 w 2645723"/>
                  <a:gd name="connsiteY632" fmla="*/ 1281493 h 2940611"/>
                  <a:gd name="connsiteX633" fmla="*/ 46380 w 2645723"/>
                  <a:gd name="connsiteY633" fmla="*/ 1282573 h 2940611"/>
                  <a:gd name="connsiteX634" fmla="*/ 21725 w 2645723"/>
                  <a:gd name="connsiteY634" fmla="*/ 1221010 h 2940611"/>
                  <a:gd name="connsiteX635" fmla="*/ 76391 w 2645723"/>
                  <a:gd name="connsiteY635" fmla="*/ 1223749 h 2940611"/>
                  <a:gd name="connsiteX636" fmla="*/ 76475 w 2645723"/>
                  <a:gd name="connsiteY636" fmla="*/ 1223737 h 2940611"/>
                  <a:gd name="connsiteX637" fmla="*/ 73699 w 2645723"/>
                  <a:gd name="connsiteY637" fmla="*/ 1219710 h 2940611"/>
                  <a:gd name="connsiteX638" fmla="*/ 32167 w 2645723"/>
                  <a:gd name="connsiteY638" fmla="*/ 1184063 h 2940611"/>
                  <a:gd name="connsiteX639" fmla="*/ 78155 w 2645723"/>
                  <a:gd name="connsiteY639" fmla="*/ 1130577 h 2940611"/>
                  <a:gd name="connsiteX640" fmla="*/ 45531 w 2645723"/>
                  <a:gd name="connsiteY640" fmla="*/ 1083970 h 2940611"/>
                  <a:gd name="connsiteX641" fmla="*/ 99200 w 2645723"/>
                  <a:gd name="connsiteY641" fmla="*/ 1080612 h 2940611"/>
                  <a:gd name="connsiteX642" fmla="*/ 74613 w 2645723"/>
                  <a:gd name="connsiteY642" fmla="*/ 1061320 h 2940611"/>
                  <a:gd name="connsiteX643" fmla="*/ 86532 w 2645723"/>
                  <a:gd name="connsiteY643" fmla="*/ 1061814 h 2940611"/>
                  <a:gd name="connsiteX644" fmla="*/ 110478 w 2645723"/>
                  <a:gd name="connsiteY644" fmla="*/ 1080492 h 2940611"/>
                  <a:gd name="connsiteX645" fmla="*/ 99360 w 2645723"/>
                  <a:gd name="connsiteY645" fmla="*/ 1050648 h 2940611"/>
                  <a:gd name="connsiteX646" fmla="*/ 97146 w 2645723"/>
                  <a:gd name="connsiteY646" fmla="*/ 1046152 h 2940611"/>
                  <a:gd name="connsiteX647" fmla="*/ 68121 w 2645723"/>
                  <a:gd name="connsiteY647" fmla="*/ 962793 h 2940611"/>
                  <a:gd name="connsiteX648" fmla="*/ 134230 w 2645723"/>
                  <a:gd name="connsiteY648" fmla="*/ 969381 h 2940611"/>
                  <a:gd name="connsiteX649" fmla="*/ 125248 w 2645723"/>
                  <a:gd name="connsiteY649" fmla="*/ 948408 h 2940611"/>
                  <a:gd name="connsiteX650" fmla="*/ 118653 w 2645723"/>
                  <a:gd name="connsiteY650" fmla="*/ 918894 h 2940611"/>
                  <a:gd name="connsiteX651" fmla="*/ 120153 w 2645723"/>
                  <a:gd name="connsiteY651" fmla="*/ 918429 h 2940611"/>
                  <a:gd name="connsiteX652" fmla="*/ 120077 w 2645723"/>
                  <a:gd name="connsiteY652" fmla="*/ 916349 h 2940611"/>
                  <a:gd name="connsiteX653" fmla="*/ 181825 w 2645723"/>
                  <a:gd name="connsiteY653" fmla="*/ 921870 h 2940611"/>
                  <a:gd name="connsiteX654" fmla="*/ 179196 w 2645723"/>
                  <a:gd name="connsiteY654" fmla="*/ 905188 h 2940611"/>
                  <a:gd name="connsiteX655" fmla="*/ 176076 w 2645723"/>
                  <a:gd name="connsiteY655" fmla="*/ 899403 h 2940611"/>
                  <a:gd name="connsiteX656" fmla="*/ 110388 w 2645723"/>
                  <a:gd name="connsiteY656" fmla="*/ 893852 h 2940611"/>
                  <a:gd name="connsiteX657" fmla="*/ 143916 w 2645723"/>
                  <a:gd name="connsiteY657" fmla="*/ 881546 h 2940611"/>
                  <a:gd name="connsiteX658" fmla="*/ 161074 w 2645723"/>
                  <a:gd name="connsiteY658" fmla="*/ 880544 h 2940611"/>
                  <a:gd name="connsiteX659" fmla="*/ 156263 w 2645723"/>
                  <a:gd name="connsiteY659" fmla="*/ 876266 h 2940611"/>
                  <a:gd name="connsiteX660" fmla="*/ 171704 w 2645723"/>
                  <a:gd name="connsiteY660" fmla="*/ 870121 h 2940611"/>
                  <a:gd name="connsiteX661" fmla="*/ 167731 w 2645723"/>
                  <a:gd name="connsiteY661" fmla="*/ 846928 h 2940611"/>
                  <a:gd name="connsiteX662" fmla="*/ 107670 w 2645723"/>
                  <a:gd name="connsiteY662" fmla="*/ 843295 h 2940611"/>
                  <a:gd name="connsiteX663" fmla="*/ 97876 w 2645723"/>
                  <a:gd name="connsiteY663" fmla="*/ 835347 h 2940611"/>
                  <a:gd name="connsiteX664" fmla="*/ 156676 w 2645723"/>
                  <a:gd name="connsiteY664" fmla="*/ 838769 h 2940611"/>
                  <a:gd name="connsiteX665" fmla="*/ 157238 w 2645723"/>
                  <a:gd name="connsiteY665" fmla="*/ 838880 h 2940611"/>
                  <a:gd name="connsiteX666" fmla="*/ 160689 w 2645723"/>
                  <a:gd name="connsiteY666" fmla="*/ 839566 h 2940611"/>
                  <a:gd name="connsiteX667" fmla="*/ 166636 w 2645723"/>
                  <a:gd name="connsiteY667" fmla="*/ 840536 h 2940611"/>
                  <a:gd name="connsiteX668" fmla="*/ 170324 w 2645723"/>
                  <a:gd name="connsiteY668" fmla="*/ 814568 h 2940611"/>
                  <a:gd name="connsiteX669" fmla="*/ 211453 w 2645723"/>
                  <a:gd name="connsiteY669" fmla="*/ 827331 h 2940611"/>
                  <a:gd name="connsiteX670" fmla="*/ 223660 w 2645723"/>
                  <a:gd name="connsiteY670" fmla="*/ 823677 h 2940611"/>
                  <a:gd name="connsiteX671" fmla="*/ 222281 w 2645723"/>
                  <a:gd name="connsiteY671" fmla="*/ 768123 h 2940611"/>
                  <a:gd name="connsiteX672" fmla="*/ 252011 w 2645723"/>
                  <a:gd name="connsiteY672" fmla="*/ 774283 h 2940611"/>
                  <a:gd name="connsiteX673" fmla="*/ 251392 w 2645723"/>
                  <a:gd name="connsiteY673" fmla="*/ 773120 h 2940611"/>
                  <a:gd name="connsiteX674" fmla="*/ 258388 w 2645723"/>
                  <a:gd name="connsiteY674" fmla="*/ 774668 h 2940611"/>
                  <a:gd name="connsiteX675" fmla="*/ 243105 w 2645723"/>
                  <a:gd name="connsiteY675" fmla="*/ 758171 h 2940611"/>
                  <a:gd name="connsiteX676" fmla="*/ 240757 w 2645723"/>
                  <a:gd name="connsiteY676" fmla="*/ 755814 h 2940611"/>
                  <a:gd name="connsiteX677" fmla="*/ 240379 w 2645723"/>
                  <a:gd name="connsiteY677" fmla="*/ 755429 h 2940611"/>
                  <a:gd name="connsiteX678" fmla="*/ 206948 w 2645723"/>
                  <a:gd name="connsiteY678" fmla="*/ 710876 h 2940611"/>
                  <a:gd name="connsiteX679" fmla="*/ 218332 w 2645723"/>
                  <a:gd name="connsiteY679" fmla="*/ 714441 h 2940611"/>
                  <a:gd name="connsiteX680" fmla="*/ 271020 w 2645723"/>
                  <a:gd name="connsiteY680" fmla="*/ 784328 h 2940611"/>
                  <a:gd name="connsiteX681" fmla="*/ 296677 w 2645723"/>
                  <a:gd name="connsiteY681" fmla="*/ 797986 h 2940611"/>
                  <a:gd name="connsiteX682" fmla="*/ 295685 w 2645723"/>
                  <a:gd name="connsiteY682" fmla="*/ 792779 h 2940611"/>
                  <a:gd name="connsiteX683" fmla="*/ 294958 w 2645723"/>
                  <a:gd name="connsiteY683" fmla="*/ 789987 h 2940611"/>
                  <a:gd name="connsiteX684" fmla="*/ 297764 w 2645723"/>
                  <a:gd name="connsiteY684" fmla="*/ 791396 h 2940611"/>
                  <a:gd name="connsiteX685" fmla="*/ 299512 w 2645723"/>
                  <a:gd name="connsiteY685" fmla="*/ 778151 h 2940611"/>
                  <a:gd name="connsiteX686" fmla="*/ 267426 w 2645723"/>
                  <a:gd name="connsiteY686" fmla="*/ 723010 h 2940611"/>
                  <a:gd name="connsiteX687" fmla="*/ 259596 w 2645723"/>
                  <a:gd name="connsiteY687" fmla="*/ 690154 h 2940611"/>
                  <a:gd name="connsiteX688" fmla="*/ 303963 w 2645723"/>
                  <a:gd name="connsiteY688" fmla="*/ 746059 h 2940611"/>
                  <a:gd name="connsiteX689" fmla="*/ 313032 w 2645723"/>
                  <a:gd name="connsiteY689" fmla="*/ 727391 h 2940611"/>
                  <a:gd name="connsiteX690" fmla="*/ 339083 w 2645723"/>
                  <a:gd name="connsiteY690" fmla="*/ 768602 h 2940611"/>
                  <a:gd name="connsiteX691" fmla="*/ 341073 w 2645723"/>
                  <a:gd name="connsiteY691" fmla="*/ 769062 h 2940611"/>
                  <a:gd name="connsiteX692" fmla="*/ 344450 w 2645723"/>
                  <a:gd name="connsiteY692" fmla="*/ 754901 h 2940611"/>
                  <a:gd name="connsiteX693" fmla="*/ 304281 w 2645723"/>
                  <a:gd name="connsiteY693" fmla="*/ 691173 h 2940611"/>
                  <a:gd name="connsiteX694" fmla="*/ 343361 w 2645723"/>
                  <a:gd name="connsiteY694" fmla="*/ 732559 h 2940611"/>
                  <a:gd name="connsiteX695" fmla="*/ 340592 w 2645723"/>
                  <a:gd name="connsiteY695" fmla="*/ 693306 h 2940611"/>
                  <a:gd name="connsiteX696" fmla="*/ 340825 w 2645723"/>
                  <a:gd name="connsiteY696" fmla="*/ 692997 h 2940611"/>
                  <a:gd name="connsiteX697" fmla="*/ 341513 w 2645723"/>
                  <a:gd name="connsiteY697" fmla="*/ 692841 h 2940611"/>
                  <a:gd name="connsiteX698" fmla="*/ 354685 w 2645723"/>
                  <a:gd name="connsiteY698" fmla="*/ 709744 h 2940611"/>
                  <a:gd name="connsiteX699" fmla="*/ 355436 w 2645723"/>
                  <a:gd name="connsiteY699" fmla="*/ 704225 h 2940611"/>
                  <a:gd name="connsiteX700" fmla="*/ 353513 w 2645723"/>
                  <a:gd name="connsiteY700" fmla="*/ 691870 h 2940611"/>
                  <a:gd name="connsiteX701" fmla="*/ 301456 w 2645723"/>
                  <a:gd name="connsiteY701" fmla="*/ 660447 h 2940611"/>
                  <a:gd name="connsiteX702" fmla="*/ 295898 w 2645723"/>
                  <a:gd name="connsiteY702" fmla="*/ 654036 h 2940611"/>
                  <a:gd name="connsiteX703" fmla="*/ 345657 w 2645723"/>
                  <a:gd name="connsiteY703" fmla="*/ 669991 h 2940611"/>
                  <a:gd name="connsiteX704" fmla="*/ 322506 w 2645723"/>
                  <a:gd name="connsiteY704" fmla="*/ 638717 h 2940611"/>
                  <a:gd name="connsiteX705" fmla="*/ 329924 w 2645723"/>
                  <a:gd name="connsiteY705" fmla="*/ 641769 h 2940611"/>
                  <a:gd name="connsiteX706" fmla="*/ 348123 w 2645723"/>
                  <a:gd name="connsiteY706" fmla="*/ 657228 h 2940611"/>
                  <a:gd name="connsiteX707" fmla="*/ 335646 w 2645723"/>
                  <a:gd name="connsiteY707" fmla="*/ 577041 h 2940611"/>
                  <a:gd name="connsiteX708" fmla="*/ 326294 w 2645723"/>
                  <a:gd name="connsiteY708" fmla="*/ 573665 h 2940611"/>
                  <a:gd name="connsiteX709" fmla="*/ 334999 w 2645723"/>
                  <a:gd name="connsiteY709" fmla="*/ 572880 h 2940611"/>
                  <a:gd name="connsiteX710" fmla="*/ 332320 w 2645723"/>
                  <a:gd name="connsiteY710" fmla="*/ 555663 h 2940611"/>
                  <a:gd name="connsiteX711" fmla="*/ 351500 w 2645723"/>
                  <a:gd name="connsiteY711" fmla="*/ 563508 h 2940611"/>
                  <a:gd name="connsiteX712" fmla="*/ 359584 w 2645723"/>
                  <a:gd name="connsiteY712" fmla="*/ 531764 h 2940611"/>
                  <a:gd name="connsiteX713" fmla="*/ 336756 w 2645723"/>
                  <a:gd name="connsiteY713" fmla="*/ 524130 h 2940611"/>
                  <a:gd name="connsiteX714" fmla="*/ 329352 w 2645723"/>
                  <a:gd name="connsiteY714" fmla="*/ 513912 h 2940611"/>
                  <a:gd name="connsiteX715" fmla="*/ 360073 w 2645723"/>
                  <a:gd name="connsiteY715" fmla="*/ 524091 h 2940611"/>
                  <a:gd name="connsiteX716" fmla="*/ 360139 w 2645723"/>
                  <a:gd name="connsiteY716" fmla="*/ 523064 h 2940611"/>
                  <a:gd name="connsiteX717" fmla="*/ 372572 w 2645723"/>
                  <a:gd name="connsiteY717" fmla="*/ 520785 h 2940611"/>
                  <a:gd name="connsiteX718" fmla="*/ 369646 w 2645723"/>
                  <a:gd name="connsiteY718" fmla="*/ 516838 h 2940611"/>
                  <a:gd name="connsiteX719" fmla="*/ 391656 w 2645723"/>
                  <a:gd name="connsiteY719" fmla="*/ 526931 h 2940611"/>
                  <a:gd name="connsiteX720" fmla="*/ 399687 w 2645723"/>
                  <a:gd name="connsiteY720" fmla="*/ 496038 h 2940611"/>
                  <a:gd name="connsiteX721" fmla="*/ 407664 w 2645723"/>
                  <a:gd name="connsiteY721" fmla="*/ 495192 h 2940611"/>
                  <a:gd name="connsiteX722" fmla="*/ 410808 w 2645723"/>
                  <a:gd name="connsiteY722" fmla="*/ 485129 h 2940611"/>
                  <a:gd name="connsiteX723" fmla="*/ 412729 w 2645723"/>
                  <a:gd name="connsiteY723" fmla="*/ 484208 h 2940611"/>
                  <a:gd name="connsiteX724" fmla="*/ 410635 w 2645723"/>
                  <a:gd name="connsiteY724" fmla="*/ 481382 h 2940611"/>
                  <a:gd name="connsiteX725" fmla="*/ 402302 w 2645723"/>
                  <a:gd name="connsiteY725" fmla="*/ 456584 h 2940611"/>
                  <a:gd name="connsiteX726" fmla="*/ 431257 w 2645723"/>
                  <a:gd name="connsiteY726" fmla="*/ 485128 h 2940611"/>
                  <a:gd name="connsiteX727" fmla="*/ 437264 w 2645723"/>
                  <a:gd name="connsiteY727" fmla="*/ 486937 h 2940611"/>
                  <a:gd name="connsiteX728" fmla="*/ 439923 w 2645723"/>
                  <a:gd name="connsiteY728" fmla="*/ 473194 h 2940611"/>
                  <a:gd name="connsiteX729" fmla="*/ 460967 w 2645723"/>
                  <a:gd name="connsiteY729" fmla="*/ 482847 h 2940611"/>
                  <a:gd name="connsiteX730" fmla="*/ 468181 w 2645723"/>
                  <a:gd name="connsiteY730" fmla="*/ 448496 h 2940611"/>
                  <a:gd name="connsiteX731" fmla="*/ 468133 w 2645723"/>
                  <a:gd name="connsiteY731" fmla="*/ 445616 h 2940611"/>
                  <a:gd name="connsiteX732" fmla="*/ 471413 w 2645723"/>
                  <a:gd name="connsiteY732" fmla="*/ 448549 h 2940611"/>
                  <a:gd name="connsiteX733" fmla="*/ 471581 w 2645723"/>
                  <a:gd name="connsiteY733" fmla="*/ 448600 h 2940611"/>
                  <a:gd name="connsiteX734" fmla="*/ 458823 w 2645723"/>
                  <a:gd name="connsiteY734" fmla="*/ 435348 h 2940611"/>
                  <a:gd name="connsiteX735" fmla="*/ 455119 w 2645723"/>
                  <a:gd name="connsiteY735" fmla="*/ 427715 h 2940611"/>
                  <a:gd name="connsiteX736" fmla="*/ 479592 w 2645723"/>
                  <a:gd name="connsiteY736" fmla="*/ 443551 h 2940611"/>
                  <a:gd name="connsiteX737" fmla="*/ 480080 w 2645723"/>
                  <a:gd name="connsiteY737" fmla="*/ 436615 h 2940611"/>
                  <a:gd name="connsiteX738" fmla="*/ 486893 w 2645723"/>
                  <a:gd name="connsiteY738" fmla="*/ 441965 h 2940611"/>
                  <a:gd name="connsiteX739" fmla="*/ 490783 w 2645723"/>
                  <a:gd name="connsiteY739" fmla="*/ 450792 h 2940611"/>
                  <a:gd name="connsiteX740" fmla="*/ 493531 w 2645723"/>
                  <a:gd name="connsiteY740" fmla="*/ 452569 h 2940611"/>
                  <a:gd name="connsiteX741" fmla="*/ 496735 w 2645723"/>
                  <a:gd name="connsiteY741" fmla="*/ 445967 h 2940611"/>
                  <a:gd name="connsiteX742" fmla="*/ 501122 w 2645723"/>
                  <a:gd name="connsiteY742" fmla="*/ 446269 h 2940611"/>
                  <a:gd name="connsiteX743" fmla="*/ 507541 w 2645723"/>
                  <a:gd name="connsiteY743" fmla="*/ 427827 h 2940611"/>
                  <a:gd name="connsiteX744" fmla="*/ 517969 w 2645723"/>
                  <a:gd name="connsiteY744" fmla="*/ 438656 h 2940611"/>
                  <a:gd name="connsiteX745" fmla="*/ 526056 w 2645723"/>
                  <a:gd name="connsiteY745" fmla="*/ 419027 h 2940611"/>
                  <a:gd name="connsiteX746" fmla="*/ 509281 w 2645723"/>
                  <a:gd name="connsiteY746" fmla="*/ 405044 h 2940611"/>
                  <a:gd name="connsiteX747" fmla="*/ 526954 w 2645723"/>
                  <a:gd name="connsiteY747" fmla="*/ 414697 h 2940611"/>
                  <a:gd name="connsiteX748" fmla="*/ 533397 w 2645723"/>
                  <a:gd name="connsiteY748" fmla="*/ 377570 h 2940611"/>
                  <a:gd name="connsiteX749" fmla="*/ 505278 w 2645723"/>
                  <a:gd name="connsiteY749" fmla="*/ 357950 h 2940611"/>
                  <a:gd name="connsiteX750" fmla="*/ 540468 w 2645723"/>
                  <a:gd name="connsiteY750" fmla="*/ 364060 h 2940611"/>
                  <a:gd name="connsiteX751" fmla="*/ 567099 w 2645723"/>
                  <a:gd name="connsiteY751" fmla="*/ 377432 h 2940611"/>
                  <a:gd name="connsiteX752" fmla="*/ 570056 w 2645723"/>
                  <a:gd name="connsiteY752" fmla="*/ 359390 h 2940611"/>
                  <a:gd name="connsiteX753" fmla="*/ 571655 w 2645723"/>
                  <a:gd name="connsiteY753" fmla="*/ 361025 h 2940611"/>
                  <a:gd name="connsiteX754" fmla="*/ 581688 w 2645723"/>
                  <a:gd name="connsiteY754" fmla="*/ 384757 h 2940611"/>
                  <a:gd name="connsiteX755" fmla="*/ 646731 w 2645723"/>
                  <a:gd name="connsiteY755" fmla="*/ 417266 h 2940611"/>
                  <a:gd name="connsiteX756" fmla="*/ 655024 w 2645723"/>
                  <a:gd name="connsiteY756" fmla="*/ 397628 h 2940611"/>
                  <a:gd name="connsiteX757" fmla="*/ 528204 w 2645723"/>
                  <a:gd name="connsiteY757" fmla="*/ 312807 h 2940611"/>
                  <a:gd name="connsiteX758" fmla="*/ 523697 w 2645723"/>
                  <a:gd name="connsiteY758" fmla="*/ 301026 h 2940611"/>
                  <a:gd name="connsiteX759" fmla="*/ 572908 w 2645723"/>
                  <a:gd name="connsiteY759" fmla="*/ 333389 h 2940611"/>
                  <a:gd name="connsiteX760" fmla="*/ 573343 w 2645723"/>
                  <a:gd name="connsiteY760" fmla="*/ 333769 h 2940611"/>
                  <a:gd name="connsiteX761" fmla="*/ 575983 w 2645723"/>
                  <a:gd name="connsiteY761" fmla="*/ 336088 h 2940611"/>
                  <a:gd name="connsiteX762" fmla="*/ 594394 w 2645723"/>
                  <a:gd name="connsiteY762" fmla="*/ 351139 h 2940611"/>
                  <a:gd name="connsiteX763" fmla="*/ 592302 w 2645723"/>
                  <a:gd name="connsiteY763" fmla="*/ 343853 h 2940611"/>
                  <a:gd name="connsiteX764" fmla="*/ 619807 w 2645723"/>
                  <a:gd name="connsiteY764" fmla="*/ 356373 h 2940611"/>
                  <a:gd name="connsiteX765" fmla="*/ 621052 w 2645723"/>
                  <a:gd name="connsiteY765" fmla="*/ 357600 h 2940611"/>
                  <a:gd name="connsiteX766" fmla="*/ 623124 w 2645723"/>
                  <a:gd name="connsiteY766" fmla="*/ 357885 h 2940611"/>
                  <a:gd name="connsiteX767" fmla="*/ 632712 w 2645723"/>
                  <a:gd name="connsiteY767" fmla="*/ 362247 h 2940611"/>
                  <a:gd name="connsiteX768" fmla="*/ 631970 w 2645723"/>
                  <a:gd name="connsiteY768" fmla="*/ 359109 h 2940611"/>
                  <a:gd name="connsiteX769" fmla="*/ 650234 w 2645723"/>
                  <a:gd name="connsiteY769" fmla="*/ 361630 h 2940611"/>
                  <a:gd name="connsiteX770" fmla="*/ 671903 w 2645723"/>
                  <a:gd name="connsiteY770" fmla="*/ 387839 h 2940611"/>
                  <a:gd name="connsiteX771" fmla="*/ 674296 w 2645723"/>
                  <a:gd name="connsiteY771" fmla="*/ 390174 h 2940611"/>
                  <a:gd name="connsiteX772" fmla="*/ 671048 w 2645723"/>
                  <a:gd name="connsiteY772" fmla="*/ 371364 h 2940611"/>
                  <a:gd name="connsiteX773" fmla="*/ 692514 w 2645723"/>
                  <a:gd name="connsiteY773" fmla="*/ 388153 h 2940611"/>
                  <a:gd name="connsiteX774" fmla="*/ 696810 w 2645723"/>
                  <a:gd name="connsiteY774" fmla="*/ 382685 h 2940611"/>
                  <a:gd name="connsiteX775" fmla="*/ 699857 w 2645723"/>
                  <a:gd name="connsiteY775" fmla="*/ 394605 h 2940611"/>
                  <a:gd name="connsiteX776" fmla="*/ 723583 w 2645723"/>
                  <a:gd name="connsiteY776" fmla="*/ 415483 h 2940611"/>
                  <a:gd name="connsiteX777" fmla="*/ 723662 w 2645723"/>
                  <a:gd name="connsiteY777" fmla="*/ 414910 h 2940611"/>
                  <a:gd name="connsiteX778" fmla="*/ 724759 w 2645723"/>
                  <a:gd name="connsiteY778" fmla="*/ 400812 h 2940611"/>
                  <a:gd name="connsiteX779" fmla="*/ 725504 w 2645723"/>
                  <a:gd name="connsiteY779" fmla="*/ 401573 h 2940611"/>
                  <a:gd name="connsiteX780" fmla="*/ 728061 w 2645723"/>
                  <a:gd name="connsiteY780" fmla="*/ 391235 h 2940611"/>
                  <a:gd name="connsiteX781" fmla="*/ 693110 w 2645723"/>
                  <a:gd name="connsiteY781" fmla="*/ 366881 h 2940611"/>
                  <a:gd name="connsiteX782" fmla="*/ 728304 w 2645723"/>
                  <a:gd name="connsiteY782" fmla="*/ 372994 h 2940611"/>
                  <a:gd name="connsiteX783" fmla="*/ 737395 w 2645723"/>
                  <a:gd name="connsiteY783" fmla="*/ 377547 h 2940611"/>
                  <a:gd name="connsiteX784" fmla="*/ 737872 w 2645723"/>
                  <a:gd name="connsiteY784" fmla="*/ 377641 h 2940611"/>
                  <a:gd name="connsiteX785" fmla="*/ 753220 w 2645723"/>
                  <a:gd name="connsiteY785" fmla="*/ 350168 h 2940611"/>
                  <a:gd name="connsiteX786" fmla="*/ 769214 w 2645723"/>
                  <a:gd name="connsiteY786" fmla="*/ 366744 h 2940611"/>
                  <a:gd name="connsiteX787" fmla="*/ 778222 w 2645723"/>
                  <a:gd name="connsiteY787" fmla="*/ 370591 h 2940611"/>
                  <a:gd name="connsiteX788" fmla="*/ 780027 w 2645723"/>
                  <a:gd name="connsiteY788" fmla="*/ 364387 h 2940611"/>
                  <a:gd name="connsiteX789" fmla="*/ 716038 w 2645723"/>
                  <a:gd name="connsiteY789" fmla="*/ 321742 h 2940611"/>
                  <a:gd name="connsiteX790" fmla="*/ 711532 w 2645723"/>
                  <a:gd name="connsiteY790" fmla="*/ 309958 h 2940611"/>
                  <a:gd name="connsiteX791" fmla="*/ 760741 w 2645723"/>
                  <a:gd name="connsiteY791" fmla="*/ 342320 h 2940611"/>
                  <a:gd name="connsiteX792" fmla="*/ 761174 w 2645723"/>
                  <a:gd name="connsiteY792" fmla="*/ 342699 h 2940611"/>
                  <a:gd name="connsiteX793" fmla="*/ 763816 w 2645723"/>
                  <a:gd name="connsiteY793" fmla="*/ 345019 h 2940611"/>
                  <a:gd name="connsiteX794" fmla="*/ 782222 w 2645723"/>
                  <a:gd name="connsiteY794" fmla="*/ 360070 h 2940611"/>
                  <a:gd name="connsiteX795" fmla="*/ 780137 w 2645723"/>
                  <a:gd name="connsiteY795" fmla="*/ 352783 h 2940611"/>
                  <a:gd name="connsiteX796" fmla="*/ 806356 w 2645723"/>
                  <a:gd name="connsiteY796" fmla="*/ 364720 h 2940611"/>
                  <a:gd name="connsiteX797" fmla="*/ 805799 w 2645723"/>
                  <a:gd name="connsiteY797" fmla="*/ 363274 h 2940611"/>
                  <a:gd name="connsiteX798" fmla="*/ 811053 w 2645723"/>
                  <a:gd name="connsiteY798" fmla="*/ 366858 h 2940611"/>
                  <a:gd name="connsiteX799" fmla="*/ 820548 w 2645723"/>
                  <a:gd name="connsiteY799" fmla="*/ 371177 h 2940611"/>
                  <a:gd name="connsiteX800" fmla="*/ 819806 w 2645723"/>
                  <a:gd name="connsiteY800" fmla="*/ 368039 h 2940611"/>
                  <a:gd name="connsiteX801" fmla="*/ 838066 w 2645723"/>
                  <a:gd name="connsiteY801" fmla="*/ 370558 h 2940611"/>
                  <a:gd name="connsiteX802" fmla="*/ 840097 w 2645723"/>
                  <a:gd name="connsiteY802" fmla="*/ 373016 h 2940611"/>
                  <a:gd name="connsiteX803" fmla="*/ 840889 w 2645723"/>
                  <a:gd name="connsiteY803" fmla="*/ 369876 h 2940611"/>
                  <a:gd name="connsiteX804" fmla="*/ 841323 w 2645723"/>
                  <a:gd name="connsiteY804" fmla="*/ 370102 h 2940611"/>
                  <a:gd name="connsiteX805" fmla="*/ 864657 w 2645723"/>
                  <a:gd name="connsiteY805" fmla="*/ 375848 h 2940611"/>
                  <a:gd name="connsiteX806" fmla="*/ 871000 w 2645723"/>
                  <a:gd name="connsiteY806" fmla="*/ 352812 h 2940611"/>
                  <a:gd name="connsiteX807" fmla="*/ 859593 w 2645723"/>
                  <a:gd name="connsiteY807" fmla="*/ 340088 h 2940611"/>
                  <a:gd name="connsiteX808" fmla="*/ 864781 w 2645723"/>
                  <a:gd name="connsiteY808" fmla="*/ 334113 h 2940611"/>
                  <a:gd name="connsiteX809" fmla="*/ 841639 w 2645723"/>
                  <a:gd name="connsiteY809" fmla="*/ 289182 h 2940611"/>
                  <a:gd name="connsiteX810" fmla="*/ 838470 w 2645723"/>
                  <a:gd name="connsiteY810" fmla="*/ 273758 h 2940611"/>
                  <a:gd name="connsiteX811" fmla="*/ 860683 w 2645723"/>
                  <a:gd name="connsiteY811" fmla="*/ 274348 h 2940611"/>
                  <a:gd name="connsiteX812" fmla="*/ 856924 w 2645723"/>
                  <a:gd name="connsiteY812" fmla="*/ 267580 h 2940611"/>
                  <a:gd name="connsiteX813" fmla="*/ 855320 w 2645723"/>
                  <a:gd name="connsiteY813" fmla="*/ 259248 h 2940611"/>
                  <a:gd name="connsiteX814" fmla="*/ 868974 w 2645723"/>
                  <a:gd name="connsiteY814" fmla="*/ 274569 h 2940611"/>
                  <a:gd name="connsiteX815" fmla="*/ 874097 w 2645723"/>
                  <a:gd name="connsiteY815" fmla="*/ 274707 h 2940611"/>
                  <a:gd name="connsiteX816" fmla="*/ 877670 w 2645723"/>
                  <a:gd name="connsiteY816" fmla="*/ 272475 h 2940611"/>
                  <a:gd name="connsiteX817" fmla="*/ 871566 w 2645723"/>
                  <a:gd name="connsiteY817" fmla="*/ 259573 h 2940611"/>
                  <a:gd name="connsiteX818" fmla="*/ 880706 w 2645723"/>
                  <a:gd name="connsiteY818" fmla="*/ 258019 h 2940611"/>
                  <a:gd name="connsiteX819" fmla="*/ 927069 w 2645723"/>
                  <a:gd name="connsiteY819" fmla="*/ 270580 h 2940611"/>
                  <a:gd name="connsiteX820" fmla="*/ 913509 w 2645723"/>
                  <a:gd name="connsiteY820" fmla="*/ 251366 h 2940611"/>
                  <a:gd name="connsiteX821" fmla="*/ 936553 w 2645723"/>
                  <a:gd name="connsiteY821" fmla="*/ 273353 h 2940611"/>
                  <a:gd name="connsiteX822" fmla="*/ 975145 w 2645723"/>
                  <a:gd name="connsiteY822" fmla="*/ 284642 h 2940611"/>
                  <a:gd name="connsiteX823" fmla="*/ 974144 w 2645723"/>
                  <a:gd name="connsiteY823" fmla="*/ 281161 h 2940611"/>
                  <a:gd name="connsiteX824" fmla="*/ 979180 w 2645723"/>
                  <a:gd name="connsiteY824" fmla="*/ 279150 h 2940611"/>
                  <a:gd name="connsiteX825" fmla="*/ 978381 w 2645723"/>
                  <a:gd name="connsiteY825" fmla="*/ 272117 h 2940611"/>
                  <a:gd name="connsiteX826" fmla="*/ 966921 w 2645723"/>
                  <a:gd name="connsiteY826" fmla="*/ 258482 h 2940611"/>
                  <a:gd name="connsiteX827" fmla="*/ 926396 w 2645723"/>
                  <a:gd name="connsiteY827" fmla="*/ 212878 h 2940611"/>
                  <a:gd name="connsiteX828" fmla="*/ 928464 w 2645723"/>
                  <a:gd name="connsiteY828" fmla="*/ 212734 h 2940611"/>
                  <a:gd name="connsiteX829" fmla="*/ 921826 w 2645723"/>
                  <a:gd name="connsiteY829" fmla="*/ 204841 h 2940611"/>
                  <a:gd name="connsiteX830" fmla="*/ 937505 w 2645723"/>
                  <a:gd name="connsiteY830" fmla="*/ 212104 h 2940611"/>
                  <a:gd name="connsiteX831" fmla="*/ 957111 w 2645723"/>
                  <a:gd name="connsiteY831" fmla="*/ 210733 h 2940611"/>
                  <a:gd name="connsiteX832" fmla="*/ 954476 w 2645723"/>
                  <a:gd name="connsiteY832" fmla="*/ 196336 h 2940611"/>
                  <a:gd name="connsiteX833" fmla="*/ 985577 w 2645723"/>
                  <a:gd name="connsiteY833" fmla="*/ 201210 h 2940611"/>
                  <a:gd name="connsiteX834" fmla="*/ 955655 w 2645723"/>
                  <a:gd name="connsiteY834" fmla="*/ 167171 h 2940611"/>
                  <a:gd name="connsiteX835" fmla="*/ 954354 w 2645723"/>
                  <a:gd name="connsiteY835" fmla="*/ 154625 h 2940611"/>
                  <a:gd name="connsiteX836" fmla="*/ 993511 w 2645723"/>
                  <a:gd name="connsiteY836" fmla="*/ 198621 h 2940611"/>
                  <a:gd name="connsiteX837" fmla="*/ 993829 w 2645723"/>
                  <a:gd name="connsiteY837" fmla="*/ 199098 h 2940611"/>
                  <a:gd name="connsiteX838" fmla="*/ 995780 w 2645723"/>
                  <a:gd name="connsiteY838" fmla="*/ 202025 h 2940611"/>
                  <a:gd name="connsiteX839" fmla="*/ 996776 w 2645723"/>
                  <a:gd name="connsiteY839" fmla="*/ 203413 h 2940611"/>
                  <a:gd name="connsiteX840" fmla="*/ 1013152 w 2645723"/>
                  <a:gd name="connsiteY840" fmla="*/ 206631 h 2940611"/>
                  <a:gd name="connsiteX841" fmla="*/ 1027549 w 2645723"/>
                  <a:gd name="connsiteY841" fmla="*/ 208772 h 2940611"/>
                  <a:gd name="connsiteX842" fmla="*/ 1066510 w 2645723"/>
                  <a:gd name="connsiteY842" fmla="*/ 209369 h 2940611"/>
                  <a:gd name="connsiteX843" fmla="*/ 1041567 w 2645723"/>
                  <a:gd name="connsiteY843" fmla="*/ 137525 h 2940611"/>
                  <a:gd name="connsiteX844" fmla="*/ 1074733 w 2645723"/>
                  <a:gd name="connsiteY844" fmla="*/ 161953 h 2940611"/>
                  <a:gd name="connsiteX845" fmla="*/ 1077458 w 2645723"/>
                  <a:gd name="connsiteY845" fmla="*/ 151439 h 2940611"/>
                  <a:gd name="connsiteX846" fmla="*/ 1118253 w 2645723"/>
                  <a:gd name="connsiteY846" fmla="*/ 163289 h 2940611"/>
                  <a:gd name="connsiteX847" fmla="*/ 1123984 w 2645723"/>
                  <a:gd name="connsiteY847" fmla="*/ 146539 h 2940611"/>
                  <a:gd name="connsiteX848" fmla="*/ 1165828 w 2645723"/>
                  <a:gd name="connsiteY848" fmla="*/ 168832 h 2940611"/>
                  <a:gd name="connsiteX849" fmla="*/ 1185810 w 2645723"/>
                  <a:gd name="connsiteY849" fmla="*/ 157108 h 2940611"/>
                  <a:gd name="connsiteX850" fmla="*/ 1184294 w 2645723"/>
                  <a:gd name="connsiteY850" fmla="*/ 119125 h 2940611"/>
                  <a:gd name="connsiteX851" fmla="*/ 1182466 w 2645723"/>
                  <a:gd name="connsiteY851" fmla="*/ 114858 h 2940611"/>
                  <a:gd name="connsiteX852" fmla="*/ 1184135 w 2645723"/>
                  <a:gd name="connsiteY852" fmla="*/ 115136 h 2940611"/>
                  <a:gd name="connsiteX853" fmla="*/ 1181813 w 2645723"/>
                  <a:gd name="connsiteY853" fmla="*/ 56956 h 2940611"/>
                  <a:gd name="connsiteX854" fmla="*/ 1184135 w 2645723"/>
                  <a:gd name="connsiteY854" fmla="*/ 48795 h 2940611"/>
                  <a:gd name="connsiteX855" fmla="*/ 1202395 w 2645723"/>
                  <a:gd name="connsiteY855" fmla="*/ 118163 h 2940611"/>
                  <a:gd name="connsiteX856" fmla="*/ 1213602 w 2645723"/>
                  <a:gd name="connsiteY856" fmla="*/ 120022 h 2940611"/>
                  <a:gd name="connsiteX857" fmla="*/ 1215156 w 2645723"/>
                  <a:gd name="connsiteY857" fmla="*/ 105899 h 2940611"/>
                  <a:gd name="connsiteX858" fmla="*/ 1247204 w 2645723"/>
                  <a:gd name="connsiteY858" fmla="*/ 118881 h 2940611"/>
                  <a:gd name="connsiteX859" fmla="*/ 1239635 w 2645723"/>
                  <a:gd name="connsiteY859" fmla="*/ 67970 h 2940611"/>
                  <a:gd name="connsiteX860" fmla="*/ 1259743 w 2645723"/>
                  <a:gd name="connsiteY860" fmla="*/ 124476 h 2940611"/>
                  <a:gd name="connsiteX861" fmla="*/ 1270472 w 2645723"/>
                  <a:gd name="connsiteY861" fmla="*/ 129269 h 2940611"/>
                  <a:gd name="connsiteX862" fmla="*/ 1284150 w 2645723"/>
                  <a:gd name="connsiteY862" fmla="*/ 134642 h 2940611"/>
                  <a:gd name="connsiteX863" fmla="*/ 1292856 w 2645723"/>
                  <a:gd name="connsiteY863" fmla="*/ 136827 h 2940611"/>
                  <a:gd name="connsiteX864" fmla="*/ 1268020 w 2645723"/>
                  <a:gd name="connsiteY864" fmla="*/ 30181 h 2940611"/>
                  <a:gd name="connsiteX865" fmla="*/ 1290194 w 2645723"/>
                  <a:gd name="connsiteY865" fmla="*/ 58181 h 2940611"/>
                  <a:gd name="connsiteX866" fmla="*/ 1323528 w 2645723"/>
                  <a:gd name="connsiteY866" fmla="*/ 142292 h 2940611"/>
                  <a:gd name="connsiteX867" fmla="*/ 1318736 w 2645723"/>
                  <a:gd name="connsiteY867" fmla="*/ 71064 h 2940611"/>
                  <a:gd name="connsiteX868" fmla="*/ 1335262 w 2645723"/>
                  <a:gd name="connsiteY868" fmla="*/ 89146 h 2940611"/>
                  <a:gd name="connsiteX869" fmla="*/ 1315190 w 2645723"/>
                  <a:gd name="connsiteY869" fmla="*/ 11790 h 2940611"/>
                  <a:gd name="connsiteX870" fmla="*/ 1319679 w 2645723"/>
                  <a:gd name="connsiteY870" fmla="*/ 0 h 294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Lst>
                <a:rect l="l" t="t" r="r" b="b"/>
                <a:pathLst>
                  <a:path w="2645723" h="2940611">
                    <a:moveTo>
                      <a:pt x="1375582" y="2494963"/>
                    </a:moveTo>
                    <a:cubicBezTo>
                      <a:pt x="1375561" y="2494981"/>
                      <a:pt x="1375539" y="2494998"/>
                      <a:pt x="1375518" y="2495016"/>
                    </a:cubicBezTo>
                    <a:cubicBezTo>
                      <a:pt x="1375524" y="2495052"/>
                      <a:pt x="1375531" y="2495087"/>
                      <a:pt x="1375537" y="2495123"/>
                    </a:cubicBezTo>
                    <a:cubicBezTo>
                      <a:pt x="1375552" y="2495070"/>
                      <a:pt x="1375567" y="2495016"/>
                      <a:pt x="1375582" y="2494963"/>
                    </a:cubicBez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cubicBezTo>
                      <a:pt x="918731" y="2372207"/>
                      <a:pt x="918892" y="2375485"/>
                      <a:pt x="919054" y="2378763"/>
                    </a:cubicBezTo>
                    <a:lnTo>
                      <a:pt x="927891" y="2368588"/>
                    </a:lnTo>
                    <a:close/>
                    <a:moveTo>
                      <a:pt x="1741382" y="2356774"/>
                    </a:moveTo>
                    <a:lnTo>
                      <a:pt x="1739507" y="2359477"/>
                    </a:lnTo>
                    <a:lnTo>
                      <a:pt x="1741128" y="2364379"/>
                    </a:lnTo>
                    <a:cubicBezTo>
                      <a:pt x="1741213" y="2361844"/>
                      <a:pt x="1741297" y="2359309"/>
                      <a:pt x="1741382" y="2356774"/>
                    </a:cubicBez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lnTo>
                      <a:pt x="558273" y="2153426"/>
                    </a:lnTo>
                    <a:close/>
                    <a:moveTo>
                      <a:pt x="2129321" y="2062852"/>
                    </a:moveTo>
                    <a:lnTo>
                      <a:pt x="2130109" y="2064322"/>
                    </a:lnTo>
                    <a:cubicBezTo>
                      <a:pt x="2129929" y="2063898"/>
                      <a:pt x="2129815" y="2063454"/>
                      <a:pt x="2129702" y="2063009"/>
                    </a:cubicBezTo>
                    <a:lnTo>
                      <a:pt x="2129321" y="2062852"/>
                    </a:lnTo>
                    <a:close/>
                    <a:moveTo>
                      <a:pt x="336361" y="2032337"/>
                    </a:moveTo>
                    <a:cubicBezTo>
                      <a:pt x="326300" y="2025909"/>
                      <a:pt x="306768" y="2050520"/>
                      <a:pt x="292690" y="2067097"/>
                    </a:cubicBezTo>
                    <a:cubicBezTo>
                      <a:pt x="311490" y="2060717"/>
                      <a:pt x="328667" y="2054635"/>
                      <a:pt x="343467" y="2049011"/>
                    </a:cubicBezTo>
                    <a:lnTo>
                      <a:pt x="336361" y="2032337"/>
                    </a:ln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lnTo>
                      <a:pt x="2513786" y="1397137"/>
                    </a:lnTo>
                    <a:close/>
                    <a:moveTo>
                      <a:pt x="596378" y="421666"/>
                    </a:moveTo>
                    <a:cubicBezTo>
                      <a:pt x="604241" y="432923"/>
                      <a:pt x="612862" y="444258"/>
                      <a:pt x="621019" y="452557"/>
                    </a:cubicBezTo>
                    <a:lnTo>
                      <a:pt x="623243" y="441082"/>
                    </a:lnTo>
                    <a:lnTo>
                      <a:pt x="596378" y="421666"/>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lnTo>
                      <a:pt x="673387" y="410722"/>
                    </a:lnTo>
                    <a:close/>
                    <a:moveTo>
                      <a:pt x="545326" y="385895"/>
                    </a:moveTo>
                    <a:cubicBezTo>
                      <a:pt x="549721" y="395814"/>
                      <a:pt x="554247" y="402424"/>
                      <a:pt x="558127" y="402077"/>
                    </a:cubicBezTo>
                    <a:lnTo>
                      <a:pt x="560937" y="396787"/>
                    </a:lnTo>
                    <a:lnTo>
                      <a:pt x="545326" y="385895"/>
                    </a:lnTo>
                    <a:close/>
                    <a:moveTo>
                      <a:pt x="798756" y="376869"/>
                    </a:moveTo>
                    <a:lnTo>
                      <a:pt x="800801" y="380233"/>
                    </a:lnTo>
                    <a:cubicBezTo>
                      <a:pt x="803607" y="381365"/>
                      <a:pt x="806388" y="382591"/>
                      <a:pt x="809161" y="383802"/>
                    </a:cubicBezTo>
                    <a:lnTo>
                      <a:pt x="798756" y="376869"/>
                    </a:lnTo>
                    <a:close/>
                    <a:moveTo>
                      <a:pt x="1319679" y="0"/>
                    </a:moveTo>
                    <a:lnTo>
                      <a:pt x="1334821" y="56921"/>
                    </a:lnTo>
                    <a:cubicBezTo>
                      <a:pt x="1334844" y="57110"/>
                      <a:pt x="1334867" y="57300"/>
                      <a:pt x="1334890" y="57489"/>
                    </a:cubicBez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cubicBezTo>
                      <a:pt x="1354522" y="105886"/>
                      <a:pt x="1354560" y="106467"/>
                      <a:pt x="1354597" y="107047"/>
                    </a:cubicBez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cubicBezTo>
                      <a:pt x="1553808" y="144694"/>
                      <a:pt x="1553787" y="158014"/>
                      <a:pt x="1553767" y="171335"/>
                    </a:cubicBez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cubicBezTo>
                      <a:pt x="1697367" y="129188"/>
                      <a:pt x="1697349" y="139051"/>
                      <a:pt x="1697332" y="148913"/>
                    </a:cubicBez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cubicBezTo>
                      <a:pt x="2365250" y="640255"/>
                      <a:pt x="2365027" y="642815"/>
                      <a:pt x="2364805" y="645374"/>
                    </a:cubicBez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cubicBezTo>
                      <a:pt x="2629001" y="1388748"/>
                      <a:pt x="2628996" y="1388868"/>
                      <a:pt x="2628992" y="1388989"/>
                    </a:cubicBez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lnTo>
                      <a:pt x="2488574" y="1818331"/>
                    </a:lnTo>
                    <a:cubicBezTo>
                      <a:pt x="2475314" y="1824489"/>
                      <a:pt x="2463870" y="1830636"/>
                      <a:pt x="2457337" y="1835650"/>
                    </a:cubicBezTo>
                    <a:lnTo>
                      <a:pt x="2413331" y="1845154"/>
                    </a:lnTo>
                    <a:lnTo>
                      <a:pt x="2422828" y="1875149"/>
                    </a:lnTo>
                    <a:lnTo>
                      <a:pt x="2499041" y="1867865"/>
                    </a:ln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cubicBezTo>
                      <a:pt x="2231214" y="2081105"/>
                      <a:pt x="2231144" y="2080980"/>
                      <a:pt x="2231073" y="2080856"/>
                    </a:cubicBezTo>
                    <a:cubicBezTo>
                      <a:pt x="2216053" y="2073524"/>
                      <a:pt x="2195050" y="2053990"/>
                      <a:pt x="2175918" y="2041260"/>
                    </a:cubicBezTo>
                    <a:cubicBezTo>
                      <a:pt x="2175800" y="2043006"/>
                      <a:pt x="2175980" y="2044765"/>
                      <a:pt x="2176172" y="2046549"/>
                    </a:cubicBezTo>
                    <a:cubicBezTo>
                      <a:pt x="2176225" y="2047007"/>
                      <a:pt x="2176277" y="2047466"/>
                      <a:pt x="2176330" y="2047924"/>
                    </a:cubicBez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cubicBezTo>
                      <a:pt x="2105141" y="2173579"/>
                      <a:pt x="2105842" y="2223587"/>
                      <a:pt x="2106544" y="2273594"/>
                    </a:cubicBez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cubicBezTo>
                      <a:pt x="1764618" y="2449277"/>
                      <a:pt x="1764637" y="2449457"/>
                      <a:pt x="1764655" y="2449636"/>
                    </a:cubicBez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cubicBezTo>
                      <a:pt x="1746355" y="2416789"/>
                      <a:pt x="1746246" y="2419963"/>
                      <a:pt x="1746136" y="2423137"/>
                    </a:cubicBezTo>
                    <a:cubicBezTo>
                      <a:pt x="1744061" y="2420786"/>
                      <a:pt x="1741799" y="2417055"/>
                      <a:pt x="1739503" y="2413220"/>
                    </a:cubicBezTo>
                    <a:cubicBezTo>
                      <a:pt x="1739511" y="2412972"/>
                      <a:pt x="1739519" y="2412723"/>
                      <a:pt x="1739527" y="2412475"/>
                    </a:cubicBezTo>
                    <a:lnTo>
                      <a:pt x="1730431" y="2410975"/>
                    </a:lnTo>
                    <a:cubicBezTo>
                      <a:pt x="1728113" y="2426268"/>
                      <a:pt x="1725721" y="2442064"/>
                      <a:pt x="1723255" y="2457912"/>
                    </a:cubicBezTo>
                    <a:cubicBezTo>
                      <a:pt x="1718906" y="2464373"/>
                      <a:pt x="1713773" y="2475532"/>
                      <a:pt x="1708738" y="2488413"/>
                    </a:cubicBezTo>
                    <a:cubicBezTo>
                      <a:pt x="1708833" y="2466953"/>
                      <a:pt x="1708929" y="2445492"/>
                      <a:pt x="1709024" y="2424032"/>
                    </a:cubicBez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cubicBezTo>
                      <a:pt x="1630526" y="2401108"/>
                      <a:pt x="1630176" y="2411236"/>
                      <a:pt x="1629825" y="2421363"/>
                    </a:cubicBez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cubicBezTo>
                      <a:pt x="1418004" y="2551508"/>
                      <a:pt x="1417975" y="2551686"/>
                      <a:pt x="1417946" y="2551865"/>
                    </a:cubicBez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lnTo>
                      <a:pt x="1375816" y="2549142"/>
                    </a:ln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963969" y="2940611"/>
                    </a:lnTo>
                    <a:cubicBezTo>
                      <a:pt x="935402" y="2940705"/>
                      <a:pt x="1039042" y="2574371"/>
                      <a:pt x="1055889" y="2493792"/>
                    </a:cubicBezTo>
                    <a:cubicBezTo>
                      <a:pt x="1072736" y="241321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cubicBezTo>
                      <a:pt x="887287" y="2415314"/>
                      <a:pt x="698679" y="2647885"/>
                      <a:pt x="706549" y="2638830"/>
                    </a:cubicBezTo>
                    <a:cubicBezTo>
                      <a:pt x="702103" y="2630416"/>
                      <a:pt x="893796" y="2379457"/>
                      <a:pt x="889239" y="2372097"/>
                    </a:cubicBezTo>
                    <a:lnTo>
                      <a:pt x="880553" y="2373311"/>
                    </a:lnTo>
                    <a:lnTo>
                      <a:pt x="861500" y="2387325"/>
                    </a:lnTo>
                    <a:cubicBezTo>
                      <a:pt x="861545" y="2385602"/>
                      <a:pt x="861591" y="2383880"/>
                      <a:pt x="861636" y="2382157"/>
                    </a:cubicBez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lnTo>
                      <a:pt x="708707" y="2429656"/>
                    </a:lnTo>
                    <a:cubicBezTo>
                      <a:pt x="701247" y="2431892"/>
                      <a:pt x="690199" y="2437266"/>
                      <a:pt x="678141" y="2444026"/>
                    </a:cubicBezTo>
                    <a:lnTo>
                      <a:pt x="762217" y="2342232"/>
                    </a:lnTo>
                    <a:cubicBezTo>
                      <a:pt x="746042" y="2347980"/>
                      <a:pt x="732175" y="2351066"/>
                      <a:pt x="727275" y="2344846"/>
                    </a:cubicBezTo>
                    <a:lnTo>
                      <a:pt x="670019" y="2400075"/>
                    </a:ln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cubicBezTo>
                      <a:pt x="609424" y="2247600"/>
                      <a:pt x="609431" y="2246847"/>
                      <a:pt x="609437" y="2246094"/>
                    </a:cubicBez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cubicBezTo>
                      <a:pt x="598760" y="2233648"/>
                      <a:pt x="598768" y="2233283"/>
                      <a:pt x="598775" y="2232919"/>
                    </a:cubicBezTo>
                    <a:lnTo>
                      <a:pt x="494221" y="2286050"/>
                    </a:lnTo>
                    <a:cubicBezTo>
                      <a:pt x="486437" y="2286281"/>
                      <a:pt x="474373" y="2288605"/>
                      <a:pt x="460973" y="2292020"/>
                    </a:cubicBezTo>
                    <a:lnTo>
                      <a:pt x="567169" y="2216623"/>
                    </a:lnTo>
                    <a:lnTo>
                      <a:pt x="551335" y="2224688"/>
                    </a:lnTo>
                    <a:cubicBezTo>
                      <a:pt x="543550" y="2224916"/>
                      <a:pt x="531490" y="2227248"/>
                      <a:pt x="518086" y="2230658"/>
                    </a:cubicBezTo>
                    <a:lnTo>
                      <a:pt x="561036" y="2200290"/>
                    </a:lnTo>
                    <a:lnTo>
                      <a:pt x="553631" y="2198343"/>
                    </a:lnTo>
                    <a:lnTo>
                      <a:pt x="464505" y="2247461"/>
                    </a:ln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40256" y="2285458"/>
                      <a:pt x="43038" y="2281960"/>
                    </a:cubicBezTo>
                    <a:lnTo>
                      <a:pt x="277860" y="2072302"/>
                    </a:lnTo>
                    <a:cubicBezTo>
                      <a:pt x="278651" y="2064711"/>
                      <a:pt x="282766" y="2053685"/>
                      <a:pt x="287191" y="2042027"/>
                    </a:cubicBezTo>
                    <a:lnTo>
                      <a:pt x="217673" y="2056795"/>
                    </a:lnTo>
                    <a:cubicBezTo>
                      <a:pt x="210091" y="2055000"/>
                      <a:pt x="197842" y="2054128"/>
                      <a:pt x="184014" y="2053953"/>
                    </a:cubicBezTo>
                    <a:lnTo>
                      <a:pt x="270019" y="2022194"/>
                    </a:lnTo>
                    <a:cubicBezTo>
                      <a:pt x="269437" y="2016045"/>
                      <a:pt x="269942" y="2008925"/>
                      <a:pt x="270775" y="2001275"/>
                    </a:cubicBezTo>
                    <a:cubicBezTo>
                      <a:pt x="262520" y="2005497"/>
                      <a:pt x="254044" y="2026595"/>
                      <a:pt x="252281" y="2002010"/>
                    </a:cubicBezTo>
                    <a:lnTo>
                      <a:pt x="252500" y="1998509"/>
                    </a:lnTo>
                    <a:lnTo>
                      <a:pt x="198957" y="2011831"/>
                    </a:ln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lnTo>
                      <a:pt x="110388" y="893852"/>
                    </a:lnTo>
                    <a:cubicBezTo>
                      <a:pt x="124436" y="889810"/>
                      <a:pt x="136692" y="885496"/>
                      <a:pt x="143916" y="881546"/>
                    </a:cubicBezTo>
                    <a:lnTo>
                      <a:pt x="161074" y="880544"/>
                    </a:lnTo>
                    <a:lnTo>
                      <a:pt x="156263" y="876266"/>
                    </a:lnTo>
                    <a:cubicBezTo>
                      <a:pt x="157528" y="873086"/>
                      <a:pt x="163236" y="871183"/>
                      <a:pt x="171704" y="870121"/>
                    </a:cubicBezTo>
                    <a:lnTo>
                      <a:pt x="167731" y="846928"/>
                    </a:lnTo>
                    <a:lnTo>
                      <a:pt x="107670" y="843295"/>
                    </a:ln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lnTo>
                      <a:pt x="271020" y="784328"/>
                    </a:lnTo>
                    <a:cubicBezTo>
                      <a:pt x="279499" y="789292"/>
                      <a:pt x="288318" y="794169"/>
                      <a:pt x="296677" y="797986"/>
                    </a:cubicBezTo>
                    <a:cubicBezTo>
                      <a:pt x="296547" y="796233"/>
                      <a:pt x="296125" y="794517"/>
                      <a:pt x="295685" y="792779"/>
                    </a:cubicBezTo>
                    <a:lnTo>
                      <a:pt x="294958" y="789987"/>
                    </a:lnTo>
                    <a:lnTo>
                      <a:pt x="297764" y="791396"/>
                    </a:lnTo>
                    <a:lnTo>
                      <a:pt x="299512" y="778151"/>
                    </a:lnTo>
                    <a:lnTo>
                      <a:pt x="267426" y="723010"/>
                    </a:ln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lnTo>
                      <a:pt x="304281" y="691173"/>
                    </a:ln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lnTo>
                      <a:pt x="326294" y="573665"/>
                    </a:lnTo>
                    <a:lnTo>
                      <a:pt x="334999" y="572880"/>
                    </a:lnTo>
                    <a:lnTo>
                      <a:pt x="332320" y="555663"/>
                    </a:lnTo>
                    <a:cubicBezTo>
                      <a:pt x="340134" y="562173"/>
                      <a:pt x="347044" y="565982"/>
                      <a:pt x="351500" y="563508"/>
                    </a:cubicBezTo>
                    <a:cubicBezTo>
                      <a:pt x="357727" y="560050"/>
                      <a:pt x="359424" y="547176"/>
                      <a:pt x="359584" y="531764"/>
                    </a:cubicBezTo>
                    <a:lnTo>
                      <a:pt x="336756" y="524130"/>
                    </a:ln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lnTo>
                      <a:pt x="505278" y="357950"/>
                    </a:ln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lnTo>
                      <a:pt x="646731" y="417266"/>
                    </a:ln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cubicBezTo>
                      <a:pt x="723609" y="415292"/>
                      <a:pt x="723636" y="415101"/>
                      <a:pt x="723662" y="414910"/>
                    </a:cubicBezTo>
                    <a:cubicBezTo>
                      <a:pt x="722089" y="407364"/>
                      <a:pt x="719049" y="398748"/>
                      <a:pt x="724759" y="400812"/>
                    </a:cubicBezTo>
                    <a:lnTo>
                      <a:pt x="725504" y="401573"/>
                    </a:lnTo>
                    <a:cubicBezTo>
                      <a:pt x="725638" y="397661"/>
                      <a:pt x="726406" y="394140"/>
                      <a:pt x="728061" y="391235"/>
                    </a:cubicBezTo>
                    <a:lnTo>
                      <a:pt x="693110" y="366881"/>
                    </a:ln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cubicBezTo>
                      <a:pt x="1185305" y="144447"/>
                      <a:pt x="1184799" y="131786"/>
                      <a:pt x="1184294" y="119125"/>
                    </a:cubicBez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grpSp>
          <p:nvGrpSpPr>
            <p:cNvPr id="40" name="组合 39"/>
            <p:cNvGrpSpPr/>
            <p:nvPr/>
          </p:nvGrpSpPr>
          <p:grpSpPr>
            <a:xfrm>
              <a:off x="7950038" y="890034"/>
              <a:ext cx="815253" cy="427591"/>
              <a:chOff x="3780156" y="4118031"/>
              <a:chExt cx="3102916" cy="2465748"/>
            </a:xfrm>
          </p:grpSpPr>
          <p:sp>
            <p:nvSpPr>
              <p:cNvPr id="51" name="十角星 6"/>
              <p:cNvSpPr/>
              <p:nvPr/>
            </p:nvSpPr>
            <p:spPr>
              <a:xfrm>
                <a:off x="3780156" y="4183175"/>
                <a:ext cx="3102916"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2" name="十角星 6"/>
              <p:cNvSpPr/>
              <p:nvPr/>
            </p:nvSpPr>
            <p:spPr>
              <a:xfrm>
                <a:off x="4139127" y="4118031"/>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3" name="十角星 6"/>
              <p:cNvSpPr/>
              <p:nvPr/>
            </p:nvSpPr>
            <p:spPr>
              <a:xfrm>
                <a:off x="4139127" y="411803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4" name="十角星 6"/>
              <p:cNvSpPr/>
              <p:nvPr/>
            </p:nvSpPr>
            <p:spPr>
              <a:xfrm>
                <a:off x="4236316" y="421367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grpSp>
          <p:nvGrpSpPr>
            <p:cNvPr id="41" name="组合 40"/>
            <p:cNvGrpSpPr/>
            <p:nvPr/>
          </p:nvGrpSpPr>
          <p:grpSpPr>
            <a:xfrm>
              <a:off x="7667273" y="1182098"/>
              <a:ext cx="680713" cy="357026"/>
              <a:chOff x="3780156" y="4118031"/>
              <a:chExt cx="3102916" cy="2465748"/>
            </a:xfrm>
          </p:grpSpPr>
          <p:sp>
            <p:nvSpPr>
              <p:cNvPr id="47" name="十角星 6"/>
              <p:cNvSpPr/>
              <p:nvPr/>
            </p:nvSpPr>
            <p:spPr>
              <a:xfrm>
                <a:off x="3780156" y="4183175"/>
                <a:ext cx="3102916" cy="2223875"/>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48" name="十角星 6"/>
              <p:cNvSpPr/>
              <p:nvPr/>
            </p:nvSpPr>
            <p:spPr>
              <a:xfrm>
                <a:off x="4139127" y="4118031"/>
                <a:ext cx="2505684" cy="246574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alpha val="52000"/>
                </a:sysClr>
              </a:solidFill>
              <a:ln w="25400" cap="flat" cmpd="sng" algn="ctr">
                <a:noFill/>
                <a:prstDash val="solid"/>
              </a:ln>
              <a:effectLst>
                <a:softEdge rad="1016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49" name="十角星 6"/>
              <p:cNvSpPr/>
              <p:nvPr/>
            </p:nvSpPr>
            <p:spPr>
              <a:xfrm>
                <a:off x="4139127" y="411803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sp>
            <p:nvSpPr>
              <p:cNvPr id="50" name="十角星 6"/>
              <p:cNvSpPr/>
              <p:nvPr/>
            </p:nvSpPr>
            <p:spPr>
              <a:xfrm>
                <a:off x="4236316" y="4213671"/>
                <a:ext cx="2311306" cy="2274468"/>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Text" lastClr="000000">
                  <a:lumMod val="95000"/>
                  <a:lumOff val="5000"/>
                </a:sysClr>
              </a:solidFill>
              <a:ln w="25400" cap="flat" cmpd="sng" algn="ctr">
                <a:noFill/>
                <a:prstDash val="solid"/>
              </a:ln>
              <a:effectLst>
                <a:softEdge rad="1397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sp>
          <p:nvSpPr>
            <p:cNvPr id="43" name="十角星 6"/>
            <p:cNvSpPr/>
            <p:nvPr/>
          </p:nvSpPr>
          <p:spPr>
            <a:xfrm>
              <a:off x="8540689" y="1325866"/>
              <a:ext cx="353066" cy="184987"/>
            </a:xfrm>
            <a:custGeom>
              <a:avLst/>
              <a:gdLst/>
              <a:ahLst/>
              <a:cxnLst/>
              <a:rect l="l" t="t" r="r" b="b"/>
              <a:pathLst>
                <a:path w="2645723" h="2605139">
                  <a:moveTo>
                    <a:pt x="1375582" y="2494963"/>
                  </a:moveTo>
                  <a:lnTo>
                    <a:pt x="1375518" y="2495016"/>
                  </a:lnTo>
                  <a:lnTo>
                    <a:pt x="1375537" y="2495123"/>
                  </a:lnTo>
                  <a:close/>
                  <a:moveTo>
                    <a:pt x="1421760" y="2486319"/>
                  </a:moveTo>
                  <a:lnTo>
                    <a:pt x="1427757" y="2493664"/>
                  </a:lnTo>
                  <a:lnTo>
                    <a:pt x="1429303" y="2488470"/>
                  </a:lnTo>
                  <a:cubicBezTo>
                    <a:pt x="1428258" y="2487910"/>
                    <a:pt x="1427288" y="2487189"/>
                    <a:pt x="1426300" y="2486446"/>
                  </a:cubicBezTo>
                  <a:cubicBezTo>
                    <a:pt x="1424834" y="2486657"/>
                    <a:pt x="1423317" y="2486501"/>
                    <a:pt x="1421760" y="2486319"/>
                  </a:cubicBezTo>
                  <a:close/>
                  <a:moveTo>
                    <a:pt x="927891" y="2368588"/>
                  </a:moveTo>
                  <a:lnTo>
                    <a:pt x="918569" y="2368929"/>
                  </a:lnTo>
                  <a:lnTo>
                    <a:pt x="919054" y="2378763"/>
                  </a:lnTo>
                  <a:close/>
                  <a:moveTo>
                    <a:pt x="1741382" y="2356774"/>
                  </a:moveTo>
                  <a:lnTo>
                    <a:pt x="1739507" y="2359477"/>
                  </a:lnTo>
                  <a:lnTo>
                    <a:pt x="1741128" y="2364379"/>
                  </a:lnTo>
                  <a:close/>
                  <a:moveTo>
                    <a:pt x="1747491" y="2350177"/>
                  </a:moveTo>
                  <a:lnTo>
                    <a:pt x="1746774" y="2350998"/>
                  </a:lnTo>
                  <a:cubicBezTo>
                    <a:pt x="1746826" y="2354922"/>
                    <a:pt x="1747208" y="2359182"/>
                    <a:pt x="1747649" y="2363625"/>
                  </a:cubicBezTo>
                  <a:lnTo>
                    <a:pt x="1747775" y="2364830"/>
                  </a:lnTo>
                  <a:cubicBezTo>
                    <a:pt x="1747182" y="2360516"/>
                    <a:pt x="1747242" y="2355576"/>
                    <a:pt x="1747491" y="2350177"/>
                  </a:cubicBezTo>
                  <a:close/>
                  <a:moveTo>
                    <a:pt x="558273" y="2153426"/>
                  </a:moveTo>
                  <a:lnTo>
                    <a:pt x="556699" y="2156541"/>
                  </a:lnTo>
                  <a:lnTo>
                    <a:pt x="558992" y="2154609"/>
                  </a:lnTo>
                  <a:close/>
                  <a:moveTo>
                    <a:pt x="2129321" y="2062852"/>
                  </a:moveTo>
                  <a:lnTo>
                    <a:pt x="2130109" y="2064322"/>
                  </a:lnTo>
                  <a:cubicBezTo>
                    <a:pt x="2129929" y="2063898"/>
                    <a:pt x="2129815" y="2063454"/>
                    <a:pt x="2129702" y="2063009"/>
                  </a:cubicBezTo>
                  <a:close/>
                  <a:moveTo>
                    <a:pt x="336361" y="2032337"/>
                  </a:moveTo>
                  <a:cubicBezTo>
                    <a:pt x="326300" y="2025909"/>
                    <a:pt x="306768" y="2050520"/>
                    <a:pt x="292690" y="2067097"/>
                  </a:cubicBezTo>
                  <a:cubicBezTo>
                    <a:pt x="311490" y="2060717"/>
                    <a:pt x="328667" y="2054635"/>
                    <a:pt x="343467" y="2049011"/>
                  </a:cubicBezTo>
                  <a:close/>
                  <a:moveTo>
                    <a:pt x="2483542" y="1576450"/>
                  </a:moveTo>
                  <a:lnTo>
                    <a:pt x="2488041" y="1593309"/>
                  </a:lnTo>
                  <a:lnTo>
                    <a:pt x="2513707" y="1583878"/>
                  </a:lnTo>
                  <a:cubicBezTo>
                    <a:pt x="2504736" y="1582262"/>
                    <a:pt x="2494052" y="1578948"/>
                    <a:pt x="2483542" y="1576450"/>
                  </a:cubicBezTo>
                  <a:close/>
                  <a:moveTo>
                    <a:pt x="2513786" y="1397137"/>
                  </a:moveTo>
                  <a:lnTo>
                    <a:pt x="2509302" y="1402372"/>
                  </a:lnTo>
                  <a:lnTo>
                    <a:pt x="2521633" y="1421833"/>
                  </a:lnTo>
                  <a:lnTo>
                    <a:pt x="2571130" y="1405044"/>
                  </a:lnTo>
                  <a:cubicBezTo>
                    <a:pt x="2564644" y="1403272"/>
                    <a:pt x="2558015" y="1400813"/>
                    <a:pt x="2551284" y="1398375"/>
                  </a:cubicBezTo>
                  <a:close/>
                  <a:moveTo>
                    <a:pt x="596378" y="421666"/>
                  </a:moveTo>
                  <a:cubicBezTo>
                    <a:pt x="604241" y="432923"/>
                    <a:pt x="612862" y="444258"/>
                    <a:pt x="621019" y="452557"/>
                  </a:cubicBezTo>
                  <a:lnTo>
                    <a:pt x="623243" y="441082"/>
                  </a:lnTo>
                  <a:close/>
                  <a:moveTo>
                    <a:pt x="673387" y="410722"/>
                  </a:moveTo>
                  <a:cubicBezTo>
                    <a:pt x="674136" y="413311"/>
                    <a:pt x="674454" y="416126"/>
                    <a:pt x="674735" y="419086"/>
                  </a:cubicBezTo>
                  <a:cubicBezTo>
                    <a:pt x="675029" y="416724"/>
                    <a:pt x="676121" y="415685"/>
                    <a:pt x="677323" y="414983"/>
                  </a:cubicBezTo>
                  <a:lnTo>
                    <a:pt x="677895" y="415451"/>
                  </a:lnTo>
                  <a:lnTo>
                    <a:pt x="678444" y="414327"/>
                  </a:lnTo>
                  <a:close/>
                  <a:moveTo>
                    <a:pt x="545326" y="385895"/>
                  </a:moveTo>
                  <a:cubicBezTo>
                    <a:pt x="549721" y="395814"/>
                    <a:pt x="554247" y="402424"/>
                    <a:pt x="558127" y="402077"/>
                  </a:cubicBezTo>
                  <a:lnTo>
                    <a:pt x="560937" y="396787"/>
                  </a:lnTo>
                  <a:close/>
                  <a:moveTo>
                    <a:pt x="798756" y="376869"/>
                  </a:moveTo>
                  <a:lnTo>
                    <a:pt x="800801" y="380233"/>
                  </a:lnTo>
                  <a:cubicBezTo>
                    <a:pt x="803607" y="381365"/>
                    <a:pt x="806388" y="382591"/>
                    <a:pt x="809161" y="383802"/>
                  </a:cubicBezTo>
                  <a:close/>
                  <a:moveTo>
                    <a:pt x="1319679" y="0"/>
                  </a:moveTo>
                  <a:lnTo>
                    <a:pt x="1334821" y="56921"/>
                  </a:lnTo>
                  <a:lnTo>
                    <a:pt x="1334890" y="57489"/>
                  </a:lnTo>
                  <a:cubicBezTo>
                    <a:pt x="1335145" y="58567"/>
                    <a:pt x="1335312" y="59760"/>
                    <a:pt x="1335315" y="60979"/>
                  </a:cubicBezTo>
                  <a:cubicBezTo>
                    <a:pt x="1336466" y="70004"/>
                    <a:pt x="1337678" y="78273"/>
                    <a:pt x="1339019" y="84468"/>
                  </a:cubicBezTo>
                  <a:cubicBezTo>
                    <a:pt x="1340123" y="82235"/>
                    <a:pt x="1341196" y="79838"/>
                    <a:pt x="1342312" y="77641"/>
                  </a:cubicBezTo>
                  <a:lnTo>
                    <a:pt x="1354485" y="105306"/>
                  </a:lnTo>
                  <a:lnTo>
                    <a:pt x="1354597" y="107047"/>
                  </a:lnTo>
                  <a:cubicBezTo>
                    <a:pt x="1354950" y="106962"/>
                    <a:pt x="1355291" y="106890"/>
                    <a:pt x="1355954" y="108638"/>
                  </a:cubicBezTo>
                  <a:cubicBezTo>
                    <a:pt x="1356654" y="113860"/>
                    <a:pt x="1358461" y="116443"/>
                    <a:pt x="1360196" y="118278"/>
                  </a:cubicBezTo>
                  <a:lnTo>
                    <a:pt x="1361738" y="115445"/>
                  </a:lnTo>
                  <a:lnTo>
                    <a:pt x="1371357" y="126765"/>
                  </a:lnTo>
                  <a:cubicBezTo>
                    <a:pt x="1378036" y="120696"/>
                    <a:pt x="1388425" y="111563"/>
                    <a:pt x="1392342" y="113039"/>
                  </a:cubicBezTo>
                  <a:cubicBezTo>
                    <a:pt x="1397862" y="115118"/>
                    <a:pt x="1388210" y="124652"/>
                    <a:pt x="1398843" y="144204"/>
                  </a:cubicBezTo>
                  <a:lnTo>
                    <a:pt x="1396885" y="146679"/>
                  </a:lnTo>
                  <a:cubicBezTo>
                    <a:pt x="1397843" y="147191"/>
                    <a:pt x="1399678" y="146738"/>
                    <a:pt x="1403494" y="145501"/>
                  </a:cubicBezTo>
                  <a:cubicBezTo>
                    <a:pt x="1416453" y="141308"/>
                    <a:pt x="1449222" y="113500"/>
                    <a:pt x="1476606" y="119039"/>
                  </a:cubicBezTo>
                  <a:cubicBezTo>
                    <a:pt x="1500196" y="123812"/>
                    <a:pt x="1510494" y="147126"/>
                    <a:pt x="1509437" y="176545"/>
                  </a:cubicBezTo>
                  <a:lnTo>
                    <a:pt x="1541895" y="171790"/>
                  </a:lnTo>
                  <a:cubicBezTo>
                    <a:pt x="1544333" y="160620"/>
                    <a:pt x="1546903" y="149553"/>
                    <a:pt x="1549476" y="138659"/>
                  </a:cubicBezTo>
                  <a:lnTo>
                    <a:pt x="1553828" y="131373"/>
                  </a:lnTo>
                  <a:lnTo>
                    <a:pt x="1553767" y="171335"/>
                  </a:lnTo>
                  <a:cubicBezTo>
                    <a:pt x="1563047" y="172440"/>
                    <a:pt x="1579364" y="177828"/>
                    <a:pt x="1595477" y="182234"/>
                  </a:cubicBezTo>
                  <a:lnTo>
                    <a:pt x="1600283" y="183328"/>
                  </a:lnTo>
                  <a:cubicBezTo>
                    <a:pt x="1600969" y="176909"/>
                    <a:pt x="1601723" y="170550"/>
                    <a:pt x="1602478" y="164259"/>
                  </a:cubicBezTo>
                  <a:lnTo>
                    <a:pt x="1604113" y="184198"/>
                  </a:lnTo>
                  <a:cubicBezTo>
                    <a:pt x="1606130" y="183680"/>
                    <a:pt x="1606448" y="184228"/>
                    <a:pt x="1606771" y="184804"/>
                  </a:cubicBezTo>
                  <a:lnTo>
                    <a:pt x="1638027" y="186891"/>
                  </a:lnTo>
                  <a:lnTo>
                    <a:pt x="1639443" y="142425"/>
                  </a:lnTo>
                  <a:lnTo>
                    <a:pt x="1636277" y="119232"/>
                  </a:lnTo>
                  <a:cubicBezTo>
                    <a:pt x="1642257" y="115992"/>
                    <a:pt x="1660862" y="151091"/>
                    <a:pt x="1674541" y="167480"/>
                  </a:cubicBezTo>
                  <a:cubicBezTo>
                    <a:pt x="1676047" y="166072"/>
                    <a:pt x="1683225" y="156550"/>
                    <a:pt x="1689897" y="151044"/>
                  </a:cubicBezTo>
                  <a:cubicBezTo>
                    <a:pt x="1689977" y="143931"/>
                    <a:pt x="1689988" y="136761"/>
                    <a:pt x="1689998" y="129548"/>
                  </a:cubicBezTo>
                  <a:cubicBezTo>
                    <a:pt x="1692570" y="125585"/>
                    <a:pt x="1695101" y="121729"/>
                    <a:pt x="1697384" y="119326"/>
                  </a:cubicBezTo>
                  <a:lnTo>
                    <a:pt x="1697332" y="148913"/>
                  </a:lnTo>
                  <a:cubicBezTo>
                    <a:pt x="1697963" y="153570"/>
                    <a:pt x="1696050" y="162059"/>
                    <a:pt x="1701901" y="173203"/>
                  </a:cubicBezTo>
                  <a:lnTo>
                    <a:pt x="1700248" y="175864"/>
                  </a:lnTo>
                  <a:cubicBezTo>
                    <a:pt x="1701032" y="176171"/>
                    <a:pt x="1702567" y="175420"/>
                    <a:pt x="1705748" y="173581"/>
                  </a:cubicBezTo>
                  <a:cubicBezTo>
                    <a:pt x="1716562" y="167347"/>
                    <a:pt x="1744121" y="135507"/>
                    <a:pt x="1766792" y="135780"/>
                  </a:cubicBezTo>
                  <a:cubicBezTo>
                    <a:pt x="1786328" y="136017"/>
                    <a:pt x="1794591" y="155949"/>
                    <a:pt x="1793350" y="183612"/>
                  </a:cubicBezTo>
                  <a:cubicBezTo>
                    <a:pt x="1812321" y="174571"/>
                    <a:pt x="1829229" y="167838"/>
                    <a:pt x="1835575" y="175185"/>
                  </a:cubicBezTo>
                  <a:cubicBezTo>
                    <a:pt x="1843310" y="184132"/>
                    <a:pt x="1829705" y="202330"/>
                    <a:pt x="1819636" y="220921"/>
                  </a:cubicBezTo>
                  <a:cubicBezTo>
                    <a:pt x="1846252" y="226631"/>
                    <a:pt x="1906518" y="213451"/>
                    <a:pt x="1917165" y="227306"/>
                  </a:cubicBezTo>
                  <a:cubicBezTo>
                    <a:pt x="1921941" y="233517"/>
                    <a:pt x="1913525" y="245631"/>
                    <a:pt x="1903666" y="258817"/>
                  </a:cubicBezTo>
                  <a:lnTo>
                    <a:pt x="1905304" y="269930"/>
                  </a:lnTo>
                  <a:cubicBezTo>
                    <a:pt x="1918316" y="259228"/>
                    <a:pt x="1933515" y="251585"/>
                    <a:pt x="1946895" y="252388"/>
                  </a:cubicBezTo>
                  <a:lnTo>
                    <a:pt x="1948347" y="253427"/>
                  </a:lnTo>
                  <a:cubicBezTo>
                    <a:pt x="1949128" y="250731"/>
                    <a:pt x="1949861" y="248015"/>
                    <a:pt x="1950595" y="245296"/>
                  </a:cubicBezTo>
                  <a:cubicBezTo>
                    <a:pt x="1954103" y="242131"/>
                    <a:pt x="1957551" y="239063"/>
                    <a:pt x="1960376" y="237329"/>
                  </a:cubicBezTo>
                  <a:lnTo>
                    <a:pt x="1954787" y="258033"/>
                  </a:lnTo>
                  <a:cubicBezTo>
                    <a:pt x="1974508" y="261033"/>
                    <a:pt x="1980996" y="284780"/>
                    <a:pt x="1977732" y="315558"/>
                  </a:cubicBezTo>
                  <a:cubicBezTo>
                    <a:pt x="2003112" y="305119"/>
                    <a:pt x="2025630" y="297517"/>
                    <a:pt x="2033321" y="307361"/>
                  </a:cubicBezTo>
                  <a:cubicBezTo>
                    <a:pt x="2042689" y="319348"/>
                    <a:pt x="2023574" y="341904"/>
                    <a:pt x="2009033" y="365181"/>
                  </a:cubicBezTo>
                  <a:lnTo>
                    <a:pt x="2033600" y="367699"/>
                  </a:lnTo>
                  <a:cubicBezTo>
                    <a:pt x="2038306" y="349117"/>
                    <a:pt x="2036596" y="320311"/>
                    <a:pt x="2041425" y="319158"/>
                  </a:cubicBezTo>
                  <a:cubicBezTo>
                    <a:pt x="2047771" y="317641"/>
                    <a:pt x="2055336" y="349248"/>
                    <a:pt x="2063608" y="368691"/>
                  </a:cubicBezTo>
                  <a:lnTo>
                    <a:pt x="2072543" y="368718"/>
                  </a:lnTo>
                  <a:lnTo>
                    <a:pt x="2094097" y="357745"/>
                  </a:lnTo>
                  <a:cubicBezTo>
                    <a:pt x="2096711" y="358949"/>
                    <a:pt x="2093495" y="362471"/>
                    <a:pt x="2091758" y="369119"/>
                  </a:cubicBezTo>
                  <a:cubicBezTo>
                    <a:pt x="2104868" y="369291"/>
                    <a:pt x="2116624" y="370276"/>
                    <a:pt x="2124756" y="373369"/>
                  </a:cubicBezTo>
                  <a:cubicBezTo>
                    <a:pt x="2138796" y="367351"/>
                    <a:pt x="2154503" y="362264"/>
                    <a:pt x="2166298" y="365184"/>
                  </a:cubicBezTo>
                  <a:cubicBezTo>
                    <a:pt x="2185636" y="369969"/>
                    <a:pt x="2188071" y="390603"/>
                    <a:pt x="2178816" y="416274"/>
                  </a:cubicBezTo>
                  <a:cubicBezTo>
                    <a:pt x="2200282" y="412222"/>
                    <a:pt x="2219033" y="409856"/>
                    <a:pt x="2223212" y="418230"/>
                  </a:cubicBezTo>
                  <a:cubicBezTo>
                    <a:pt x="2228300" y="428433"/>
                    <a:pt x="2209507" y="442333"/>
                    <a:pt x="2194116" y="457422"/>
                  </a:cubicBezTo>
                  <a:cubicBezTo>
                    <a:pt x="2218902" y="468994"/>
                    <a:pt x="2282600" y="470716"/>
                    <a:pt x="2289162" y="486202"/>
                  </a:cubicBezTo>
                  <a:cubicBezTo>
                    <a:pt x="2293178" y="495692"/>
                    <a:pt x="2269543" y="509766"/>
                    <a:pt x="2251768" y="524083"/>
                  </a:cubicBezTo>
                  <a:cubicBezTo>
                    <a:pt x="2251760" y="524109"/>
                    <a:pt x="2251741" y="524131"/>
                    <a:pt x="2251726" y="524151"/>
                  </a:cubicBezTo>
                  <a:lnTo>
                    <a:pt x="2256677" y="524641"/>
                  </a:lnTo>
                  <a:cubicBezTo>
                    <a:pt x="2275426" y="517768"/>
                    <a:pt x="2296285" y="512191"/>
                    <a:pt x="2311423" y="516686"/>
                  </a:cubicBezTo>
                  <a:cubicBezTo>
                    <a:pt x="2336213" y="524049"/>
                    <a:pt x="2337778" y="550734"/>
                    <a:pt x="2323749" y="583165"/>
                  </a:cubicBezTo>
                  <a:cubicBezTo>
                    <a:pt x="2351990" y="579301"/>
                    <a:pt x="2376562" y="577430"/>
                    <a:pt x="2381353" y="588463"/>
                  </a:cubicBezTo>
                  <a:cubicBezTo>
                    <a:pt x="2387184" y="601899"/>
                    <a:pt x="2361655" y="618600"/>
                    <a:pt x="2340458" y="637042"/>
                  </a:cubicBezTo>
                  <a:lnTo>
                    <a:pt x="2356894" y="642667"/>
                  </a:lnTo>
                  <a:lnTo>
                    <a:pt x="2365472" y="637696"/>
                  </a:lnTo>
                  <a:lnTo>
                    <a:pt x="2364805" y="645374"/>
                  </a:lnTo>
                  <a:cubicBezTo>
                    <a:pt x="2367292" y="646668"/>
                    <a:pt x="2370016" y="647395"/>
                    <a:pt x="2372799" y="648109"/>
                  </a:cubicBezTo>
                  <a:cubicBezTo>
                    <a:pt x="2374704" y="647999"/>
                    <a:pt x="2376366" y="648487"/>
                    <a:pt x="2377752" y="649297"/>
                  </a:cubicBezTo>
                  <a:cubicBezTo>
                    <a:pt x="2413559" y="658275"/>
                    <a:pt x="2456678" y="665583"/>
                    <a:pt x="2461877" y="679999"/>
                  </a:cubicBezTo>
                  <a:cubicBezTo>
                    <a:pt x="2466142" y="691815"/>
                    <a:pt x="2437674" y="707386"/>
                    <a:pt x="2414088" y="723776"/>
                  </a:cubicBezTo>
                  <a:lnTo>
                    <a:pt x="2436336" y="730284"/>
                  </a:lnTo>
                  <a:lnTo>
                    <a:pt x="2463748" y="743824"/>
                  </a:lnTo>
                  <a:lnTo>
                    <a:pt x="2463145" y="745196"/>
                  </a:lnTo>
                  <a:cubicBezTo>
                    <a:pt x="2464382" y="745358"/>
                    <a:pt x="2464632" y="745889"/>
                    <a:pt x="2464829" y="746431"/>
                  </a:cubicBezTo>
                  <a:cubicBezTo>
                    <a:pt x="2468874" y="757644"/>
                    <a:pt x="2443442" y="772242"/>
                    <a:pt x="2420687" y="787713"/>
                  </a:cubicBezTo>
                  <a:cubicBezTo>
                    <a:pt x="2424971" y="790746"/>
                    <a:pt x="2430007" y="793540"/>
                    <a:pt x="2435472" y="796159"/>
                  </a:cubicBezTo>
                  <a:lnTo>
                    <a:pt x="2442174" y="797519"/>
                  </a:lnTo>
                  <a:cubicBezTo>
                    <a:pt x="2445886" y="793184"/>
                    <a:pt x="2449534" y="788753"/>
                    <a:pt x="2453201" y="784299"/>
                  </a:cubicBezTo>
                  <a:cubicBezTo>
                    <a:pt x="2457703" y="782866"/>
                    <a:pt x="2462109" y="781491"/>
                    <a:pt x="2465401" y="781079"/>
                  </a:cubicBezTo>
                  <a:lnTo>
                    <a:pt x="2450472" y="799206"/>
                  </a:lnTo>
                  <a:cubicBezTo>
                    <a:pt x="2451835" y="799049"/>
                    <a:pt x="2452969" y="799471"/>
                    <a:pt x="2454033" y="799929"/>
                  </a:cubicBezTo>
                  <a:lnTo>
                    <a:pt x="2472954" y="797502"/>
                  </a:lnTo>
                  <a:cubicBezTo>
                    <a:pt x="2474632" y="800389"/>
                    <a:pt x="2472448" y="805701"/>
                    <a:pt x="2467819" y="812492"/>
                  </a:cubicBezTo>
                  <a:cubicBezTo>
                    <a:pt x="2491228" y="824064"/>
                    <a:pt x="2511953" y="835442"/>
                    <a:pt x="2512303" y="845960"/>
                  </a:cubicBezTo>
                  <a:cubicBezTo>
                    <a:pt x="2512589" y="854561"/>
                    <a:pt x="2495772" y="861261"/>
                    <a:pt x="2475770" y="867817"/>
                  </a:cubicBezTo>
                  <a:cubicBezTo>
                    <a:pt x="2475692" y="870837"/>
                    <a:pt x="2473731" y="874578"/>
                    <a:pt x="2470770" y="878928"/>
                  </a:cubicBezTo>
                  <a:cubicBezTo>
                    <a:pt x="2494176" y="890495"/>
                    <a:pt x="2514900" y="901875"/>
                    <a:pt x="2515252" y="912394"/>
                  </a:cubicBezTo>
                  <a:cubicBezTo>
                    <a:pt x="2515705" y="926056"/>
                    <a:pt x="2472976" y="934936"/>
                    <a:pt x="2443856" y="947732"/>
                  </a:cubicBezTo>
                  <a:cubicBezTo>
                    <a:pt x="2445313" y="948723"/>
                    <a:pt x="2446932" y="949482"/>
                    <a:pt x="2448581" y="950242"/>
                  </a:cubicBezTo>
                  <a:lnTo>
                    <a:pt x="2451240" y="951448"/>
                  </a:lnTo>
                  <a:lnTo>
                    <a:pt x="2448325" y="952604"/>
                  </a:lnTo>
                  <a:lnTo>
                    <a:pt x="2454206" y="958623"/>
                  </a:lnTo>
                  <a:cubicBezTo>
                    <a:pt x="2470199" y="947121"/>
                    <a:pt x="2487028" y="928412"/>
                    <a:pt x="2490899" y="930552"/>
                  </a:cubicBezTo>
                  <a:cubicBezTo>
                    <a:pt x="2496019" y="933383"/>
                    <a:pt x="2481526" y="957811"/>
                    <a:pt x="2472760" y="977612"/>
                  </a:cubicBezTo>
                  <a:cubicBezTo>
                    <a:pt x="2477249" y="981967"/>
                    <a:pt x="2481023" y="986150"/>
                    <a:pt x="2483570" y="990072"/>
                  </a:cubicBezTo>
                  <a:cubicBezTo>
                    <a:pt x="2491222" y="991257"/>
                    <a:pt x="2498909" y="992925"/>
                    <a:pt x="2499723" y="995177"/>
                  </a:cubicBezTo>
                  <a:cubicBezTo>
                    <a:pt x="2501288" y="999517"/>
                    <a:pt x="2487421" y="998167"/>
                    <a:pt x="2477295" y="1013889"/>
                  </a:cubicBezTo>
                  <a:lnTo>
                    <a:pt x="2474027" y="1013874"/>
                  </a:lnTo>
                  <a:cubicBezTo>
                    <a:pt x="2474169" y="1014695"/>
                    <a:pt x="2475657" y="1015597"/>
                    <a:pt x="2478999" y="1017331"/>
                  </a:cubicBezTo>
                  <a:cubicBezTo>
                    <a:pt x="2490343" y="1023222"/>
                    <a:pt x="2533572" y="1029970"/>
                    <a:pt x="2545372" y="1049239"/>
                  </a:cubicBezTo>
                  <a:cubicBezTo>
                    <a:pt x="2552208" y="1060403"/>
                    <a:pt x="2548338" y="1071885"/>
                    <a:pt x="2535958" y="1080807"/>
                  </a:cubicBezTo>
                  <a:lnTo>
                    <a:pt x="2611033" y="1123881"/>
                  </a:lnTo>
                  <a:lnTo>
                    <a:pt x="2592509" y="1132901"/>
                  </a:lnTo>
                  <a:cubicBezTo>
                    <a:pt x="2590968" y="1140778"/>
                    <a:pt x="2603879" y="1152247"/>
                    <a:pt x="2618678" y="1164245"/>
                  </a:cubicBezTo>
                  <a:lnTo>
                    <a:pt x="2612450" y="1174662"/>
                  </a:lnTo>
                  <a:lnTo>
                    <a:pt x="2617433" y="1174994"/>
                  </a:lnTo>
                  <a:lnTo>
                    <a:pt x="2595324" y="1184666"/>
                  </a:lnTo>
                  <a:cubicBezTo>
                    <a:pt x="2594047" y="1191200"/>
                    <a:pt x="2602708" y="1200204"/>
                    <a:pt x="2614389" y="1209649"/>
                  </a:cubicBezTo>
                  <a:lnTo>
                    <a:pt x="2609907" y="1215949"/>
                  </a:lnTo>
                  <a:cubicBezTo>
                    <a:pt x="2609491" y="1219198"/>
                    <a:pt x="2611647" y="1222105"/>
                    <a:pt x="2615779" y="1224469"/>
                  </a:cubicBezTo>
                  <a:lnTo>
                    <a:pt x="2615265" y="1226431"/>
                  </a:lnTo>
                  <a:lnTo>
                    <a:pt x="2618829" y="1226669"/>
                  </a:lnTo>
                  <a:cubicBezTo>
                    <a:pt x="2625009" y="1230080"/>
                    <a:pt x="2633894" y="1233095"/>
                    <a:pt x="2643664" y="1236019"/>
                  </a:cubicBezTo>
                  <a:lnTo>
                    <a:pt x="2602597" y="1239274"/>
                  </a:lnTo>
                  <a:lnTo>
                    <a:pt x="2597305" y="1242501"/>
                  </a:lnTo>
                  <a:cubicBezTo>
                    <a:pt x="2595703" y="1245659"/>
                    <a:pt x="2603562" y="1248748"/>
                    <a:pt x="2606375" y="1252951"/>
                  </a:cubicBezTo>
                  <a:lnTo>
                    <a:pt x="2585234" y="1262200"/>
                  </a:lnTo>
                  <a:cubicBezTo>
                    <a:pt x="2584074" y="1269355"/>
                    <a:pt x="2594638" y="1278742"/>
                    <a:pt x="2607538" y="1288735"/>
                  </a:cubicBezTo>
                  <a:lnTo>
                    <a:pt x="2609830" y="1290485"/>
                  </a:lnTo>
                  <a:lnTo>
                    <a:pt x="2605411" y="1291043"/>
                  </a:lnTo>
                  <a:lnTo>
                    <a:pt x="2600119" y="1294266"/>
                  </a:lnTo>
                  <a:cubicBezTo>
                    <a:pt x="2598515" y="1297427"/>
                    <a:pt x="2606378" y="1300515"/>
                    <a:pt x="2609190" y="1304723"/>
                  </a:cubicBezTo>
                  <a:cubicBezTo>
                    <a:pt x="2606003" y="1304991"/>
                    <a:pt x="2603010" y="1305363"/>
                    <a:pt x="2600598" y="1306336"/>
                  </a:cubicBezTo>
                  <a:lnTo>
                    <a:pt x="2586997" y="1302499"/>
                  </a:lnTo>
                  <a:lnTo>
                    <a:pt x="2591112" y="1310978"/>
                  </a:lnTo>
                  <a:lnTo>
                    <a:pt x="2588045" y="1313968"/>
                  </a:lnTo>
                  <a:cubicBezTo>
                    <a:pt x="2587291" y="1318630"/>
                    <a:pt x="2591510" y="1324235"/>
                    <a:pt x="2598378" y="1330056"/>
                  </a:cubicBezTo>
                  <a:cubicBezTo>
                    <a:pt x="2577787" y="1338183"/>
                    <a:pt x="2612095" y="1366252"/>
                    <a:pt x="2629005" y="1388627"/>
                  </a:cubicBezTo>
                  <a:lnTo>
                    <a:pt x="2628992" y="1388989"/>
                  </a:lnTo>
                  <a:lnTo>
                    <a:pt x="2628500" y="1389471"/>
                  </a:lnTo>
                  <a:cubicBezTo>
                    <a:pt x="2608233" y="1382851"/>
                    <a:pt x="2589549" y="1377809"/>
                    <a:pt x="2585973" y="1382657"/>
                  </a:cubicBezTo>
                  <a:cubicBezTo>
                    <a:pt x="2584017" y="1385316"/>
                    <a:pt x="2587321" y="1390725"/>
                    <a:pt x="2593202" y="1397557"/>
                  </a:cubicBezTo>
                  <a:cubicBezTo>
                    <a:pt x="2599005" y="1395659"/>
                    <a:pt x="2604805" y="1393654"/>
                    <a:pt x="2610620" y="1391645"/>
                  </a:cubicBezTo>
                  <a:lnTo>
                    <a:pt x="2598513" y="1403340"/>
                  </a:lnTo>
                  <a:cubicBezTo>
                    <a:pt x="2602397" y="1407962"/>
                    <a:pt x="2607065" y="1412803"/>
                    <a:pt x="2611782" y="1417778"/>
                  </a:cubicBezTo>
                  <a:cubicBezTo>
                    <a:pt x="2611148" y="1418116"/>
                    <a:pt x="2610341" y="1418030"/>
                    <a:pt x="2609467" y="1417921"/>
                  </a:cubicBezTo>
                  <a:lnTo>
                    <a:pt x="2590141" y="1411431"/>
                  </a:lnTo>
                  <a:cubicBezTo>
                    <a:pt x="2587812" y="1412934"/>
                    <a:pt x="2586224" y="1414776"/>
                    <a:pt x="2584931" y="1416463"/>
                  </a:cubicBezTo>
                  <a:lnTo>
                    <a:pt x="2523000" y="1448353"/>
                  </a:lnTo>
                  <a:cubicBezTo>
                    <a:pt x="2529562" y="1459552"/>
                    <a:pt x="2532355" y="1467664"/>
                    <a:pt x="2528502" y="1469623"/>
                  </a:cubicBezTo>
                  <a:lnTo>
                    <a:pt x="2517983" y="1465187"/>
                  </a:lnTo>
                  <a:cubicBezTo>
                    <a:pt x="2520604" y="1468126"/>
                    <a:pt x="2521629" y="1471371"/>
                    <a:pt x="2522174" y="1474370"/>
                  </a:cubicBezTo>
                  <a:lnTo>
                    <a:pt x="2525153" y="1476727"/>
                  </a:lnTo>
                  <a:cubicBezTo>
                    <a:pt x="2557878" y="1465143"/>
                    <a:pt x="2595122" y="1451183"/>
                    <a:pt x="2633549" y="1436783"/>
                  </a:cubicBezTo>
                  <a:cubicBezTo>
                    <a:pt x="2638166" y="1437794"/>
                    <a:pt x="2642670" y="1438804"/>
                    <a:pt x="2645723" y="1440095"/>
                  </a:cubicBezTo>
                  <a:lnTo>
                    <a:pt x="2590565" y="1460745"/>
                  </a:lnTo>
                  <a:lnTo>
                    <a:pt x="2590007" y="1460873"/>
                  </a:lnTo>
                  <a:cubicBezTo>
                    <a:pt x="2588958" y="1461231"/>
                    <a:pt x="2587785" y="1461516"/>
                    <a:pt x="2586571" y="1461636"/>
                  </a:cubicBezTo>
                  <a:cubicBezTo>
                    <a:pt x="2577705" y="1463668"/>
                    <a:pt x="2569593" y="1465685"/>
                    <a:pt x="2563560" y="1467626"/>
                  </a:cubicBezTo>
                  <a:cubicBezTo>
                    <a:pt x="2565893" y="1468506"/>
                    <a:pt x="2568382" y="1469341"/>
                    <a:pt x="2570676" y="1470236"/>
                  </a:cubicBezTo>
                  <a:lnTo>
                    <a:pt x="2544341" y="1485063"/>
                  </a:lnTo>
                  <a:lnTo>
                    <a:pt x="2542620" y="1485345"/>
                  </a:lnTo>
                  <a:cubicBezTo>
                    <a:pt x="2542738" y="1485687"/>
                    <a:pt x="2542839" y="1486023"/>
                    <a:pt x="2541167" y="1486849"/>
                  </a:cubicBezTo>
                  <a:lnTo>
                    <a:pt x="2539284" y="1487911"/>
                  </a:lnTo>
                  <a:cubicBezTo>
                    <a:pt x="2545126" y="1493261"/>
                    <a:pt x="2549661" y="1499099"/>
                    <a:pt x="2551593" y="1505175"/>
                  </a:cubicBezTo>
                  <a:cubicBezTo>
                    <a:pt x="2557569" y="1523970"/>
                    <a:pt x="2540333" y="1536718"/>
                    <a:pt x="2512367" y="1542215"/>
                  </a:cubicBezTo>
                  <a:cubicBezTo>
                    <a:pt x="2527408" y="1558227"/>
                    <a:pt x="2539493" y="1572818"/>
                    <a:pt x="2534191" y="1580683"/>
                  </a:cubicBezTo>
                  <a:lnTo>
                    <a:pt x="2517184" y="1583646"/>
                  </a:lnTo>
                  <a:cubicBezTo>
                    <a:pt x="2521225" y="1584457"/>
                    <a:pt x="2525037" y="1585376"/>
                    <a:pt x="2527725" y="1586512"/>
                  </a:cubicBezTo>
                  <a:lnTo>
                    <a:pt x="2489996" y="1600637"/>
                  </a:lnTo>
                  <a:cubicBezTo>
                    <a:pt x="2499747" y="1628014"/>
                    <a:pt x="2516015" y="1661366"/>
                    <a:pt x="2508188" y="1671551"/>
                  </a:cubicBezTo>
                  <a:cubicBezTo>
                    <a:pt x="2501800" y="1679858"/>
                    <a:pt x="2476606" y="1667212"/>
                    <a:pt x="2454309" y="1659638"/>
                  </a:cubicBezTo>
                  <a:cubicBezTo>
                    <a:pt x="2454279" y="1659644"/>
                    <a:pt x="2454252" y="1659640"/>
                    <a:pt x="2454225" y="1659636"/>
                  </a:cubicBezTo>
                  <a:lnTo>
                    <a:pt x="2456414" y="1664065"/>
                  </a:lnTo>
                  <a:cubicBezTo>
                    <a:pt x="2472547" y="1676323"/>
                    <a:pt x="2488637" y="1691031"/>
                    <a:pt x="2492640" y="1706132"/>
                  </a:cubicBezTo>
                  <a:cubicBezTo>
                    <a:pt x="2499196" y="1730863"/>
                    <a:pt x="2476065" y="1746012"/>
                    <a:pt x="2439488" y="1750984"/>
                  </a:cubicBezTo>
                  <a:cubicBezTo>
                    <a:pt x="2457962" y="1772808"/>
                    <a:pt x="2472697" y="1792570"/>
                    <a:pt x="2465332" y="1802327"/>
                  </a:cubicBezTo>
                  <a:cubicBezTo>
                    <a:pt x="2456638" y="1813850"/>
                    <a:pt x="2429534" y="1802093"/>
                    <a:pt x="2402534" y="1793791"/>
                  </a:cubicBezTo>
                  <a:lnTo>
                    <a:pt x="2400247" y="1794203"/>
                  </a:lnTo>
                  <a:lnTo>
                    <a:pt x="2406785" y="1824011"/>
                  </a:lnTo>
                  <a:cubicBezTo>
                    <a:pt x="2432871" y="1822289"/>
                    <a:pt x="2460534" y="1820317"/>
                    <a:pt x="2488574" y="1818331"/>
                  </a:cubicBezTo>
                  <a:cubicBezTo>
                    <a:pt x="2475314" y="1824489"/>
                    <a:pt x="2463870" y="1830636"/>
                    <a:pt x="2457337" y="1835650"/>
                  </a:cubicBezTo>
                  <a:lnTo>
                    <a:pt x="2413331" y="1845154"/>
                  </a:lnTo>
                  <a:lnTo>
                    <a:pt x="2422828" y="1875149"/>
                  </a:lnTo>
                  <a:cubicBezTo>
                    <a:pt x="2447051" y="1872911"/>
                    <a:pt x="2472787" y="1870413"/>
                    <a:pt x="2499041" y="1867865"/>
                  </a:cubicBezTo>
                  <a:cubicBezTo>
                    <a:pt x="2503239" y="1870036"/>
                    <a:pt x="2507326" y="1872180"/>
                    <a:pt x="2509940" y="1874213"/>
                  </a:cubicBezTo>
                  <a:lnTo>
                    <a:pt x="2451319" y="1879886"/>
                  </a:lnTo>
                  <a:lnTo>
                    <a:pt x="2450744" y="1879864"/>
                  </a:lnTo>
                  <a:cubicBezTo>
                    <a:pt x="2449640" y="1879940"/>
                    <a:pt x="2448431" y="1879908"/>
                    <a:pt x="2447229" y="1879713"/>
                  </a:cubicBezTo>
                  <a:lnTo>
                    <a:pt x="2424221" y="1879549"/>
                  </a:lnTo>
                  <a:lnTo>
                    <a:pt x="2424439" y="1880238"/>
                  </a:lnTo>
                  <a:cubicBezTo>
                    <a:pt x="2426173" y="1881461"/>
                    <a:pt x="2427983" y="1882681"/>
                    <a:pt x="2429651" y="1883905"/>
                  </a:cubicBezTo>
                  <a:lnTo>
                    <a:pt x="2425645" y="1884932"/>
                  </a:lnTo>
                  <a:cubicBezTo>
                    <a:pt x="2429580" y="1899860"/>
                    <a:pt x="2430786" y="1912027"/>
                    <a:pt x="2425910" y="1917705"/>
                  </a:cubicBezTo>
                  <a:cubicBezTo>
                    <a:pt x="2418912" y="1925853"/>
                    <a:pt x="2397326" y="1915964"/>
                    <a:pt x="2374525" y="1905724"/>
                  </a:cubicBezTo>
                  <a:lnTo>
                    <a:pt x="2373390" y="1906407"/>
                  </a:lnTo>
                  <a:lnTo>
                    <a:pt x="2362309" y="1904141"/>
                  </a:lnTo>
                  <a:lnTo>
                    <a:pt x="2367186" y="1922219"/>
                  </a:lnTo>
                  <a:cubicBezTo>
                    <a:pt x="2373766" y="1936450"/>
                    <a:pt x="2375921" y="1947834"/>
                    <a:pt x="2369592" y="1952361"/>
                  </a:cubicBezTo>
                  <a:lnTo>
                    <a:pt x="2368038" y="1952566"/>
                  </a:lnTo>
                  <a:cubicBezTo>
                    <a:pt x="2368552" y="1953690"/>
                    <a:pt x="2368205" y="1954178"/>
                    <a:pt x="2367823" y="1954625"/>
                  </a:cubicBezTo>
                  <a:cubicBezTo>
                    <a:pt x="2359900" y="1963848"/>
                    <a:pt x="2333286" y="1949959"/>
                    <a:pt x="2307303" y="1938779"/>
                  </a:cubicBezTo>
                  <a:cubicBezTo>
                    <a:pt x="2306856" y="1943964"/>
                    <a:pt x="2307023" y="1949664"/>
                    <a:pt x="2307573" y="1955632"/>
                  </a:cubicBezTo>
                  <a:cubicBezTo>
                    <a:pt x="2311129" y="1961897"/>
                    <a:pt x="2313329" y="1967954"/>
                    <a:pt x="2314048" y="1973244"/>
                  </a:cubicBezTo>
                  <a:lnTo>
                    <a:pt x="2326279" y="1987947"/>
                  </a:lnTo>
                  <a:cubicBezTo>
                    <a:pt x="2324578" y="1990860"/>
                    <a:pt x="2318645" y="1991770"/>
                    <a:pt x="2310089" y="1991385"/>
                  </a:cubicBezTo>
                  <a:cubicBezTo>
                    <a:pt x="2312133" y="2017130"/>
                    <a:pt x="2312925" y="2040511"/>
                    <a:pt x="2303667" y="2046260"/>
                  </a:cubicBezTo>
                  <a:cubicBezTo>
                    <a:pt x="2296095" y="2050958"/>
                    <a:pt x="2281142" y="2040243"/>
                    <a:pt x="2264632" y="2026770"/>
                  </a:cubicBezTo>
                  <a:lnTo>
                    <a:pt x="2264122" y="2026832"/>
                  </a:lnTo>
                  <a:lnTo>
                    <a:pt x="2286495" y="2068861"/>
                  </a:lnTo>
                  <a:cubicBezTo>
                    <a:pt x="2283524" y="2067864"/>
                    <a:pt x="2279700" y="2065760"/>
                    <a:pt x="2275795" y="2063587"/>
                  </a:cubicBezTo>
                  <a:lnTo>
                    <a:pt x="2256351" y="2027777"/>
                  </a:lnTo>
                  <a:cubicBezTo>
                    <a:pt x="2255004" y="2028402"/>
                    <a:pt x="2253545" y="2028375"/>
                    <a:pt x="2252001" y="2028306"/>
                  </a:cubicBezTo>
                  <a:cubicBezTo>
                    <a:pt x="2254044" y="2054049"/>
                    <a:pt x="2254837" y="2077431"/>
                    <a:pt x="2245576" y="2083179"/>
                  </a:cubicBezTo>
                  <a:cubicBezTo>
                    <a:pt x="2242124" y="2085323"/>
                    <a:pt x="2237134" y="2084258"/>
                    <a:pt x="2231264" y="2080975"/>
                  </a:cubicBezTo>
                  <a:cubicBezTo>
                    <a:pt x="2231259" y="2081060"/>
                    <a:pt x="2231272" y="2081145"/>
                    <a:pt x="2231285" y="2081229"/>
                  </a:cubicBezTo>
                  <a:lnTo>
                    <a:pt x="2231073" y="2080856"/>
                  </a:lnTo>
                  <a:cubicBezTo>
                    <a:pt x="2216053" y="2073524"/>
                    <a:pt x="2195050" y="2053990"/>
                    <a:pt x="2175918" y="2041260"/>
                  </a:cubicBezTo>
                  <a:cubicBezTo>
                    <a:pt x="2175800" y="2043006"/>
                    <a:pt x="2175980" y="2044765"/>
                    <a:pt x="2176172" y="2046549"/>
                  </a:cubicBezTo>
                  <a:lnTo>
                    <a:pt x="2176330" y="2047924"/>
                  </a:lnTo>
                  <a:cubicBezTo>
                    <a:pt x="2179993" y="2056333"/>
                    <a:pt x="2183649" y="2064831"/>
                    <a:pt x="2187290" y="2073344"/>
                  </a:cubicBezTo>
                  <a:lnTo>
                    <a:pt x="2172651" y="2052035"/>
                  </a:lnTo>
                  <a:cubicBezTo>
                    <a:pt x="2165834" y="2077055"/>
                    <a:pt x="2160103" y="2101540"/>
                    <a:pt x="2152437" y="2106004"/>
                  </a:cubicBezTo>
                  <a:cubicBezTo>
                    <a:pt x="2155703" y="2111426"/>
                    <a:pt x="2158499" y="2116955"/>
                    <a:pt x="2161204" y="2122369"/>
                  </a:cubicBezTo>
                  <a:lnTo>
                    <a:pt x="2154342" y="2118209"/>
                  </a:lnTo>
                  <a:lnTo>
                    <a:pt x="2121937" y="2080477"/>
                  </a:lnTo>
                  <a:cubicBezTo>
                    <a:pt x="2120159" y="2096378"/>
                    <a:pt x="2120407" y="2119561"/>
                    <a:pt x="2117642" y="2136814"/>
                  </a:cubicBezTo>
                  <a:lnTo>
                    <a:pt x="2117366" y="2137080"/>
                  </a:lnTo>
                  <a:lnTo>
                    <a:pt x="2116661" y="2137116"/>
                  </a:lnTo>
                  <a:lnTo>
                    <a:pt x="2105958" y="2118269"/>
                  </a:lnTo>
                  <a:cubicBezTo>
                    <a:pt x="2105572" y="2120148"/>
                    <a:pt x="2105007" y="2121896"/>
                    <a:pt x="2104439" y="2123572"/>
                  </a:cubicBezTo>
                  <a:lnTo>
                    <a:pt x="2106544" y="2273594"/>
                  </a:lnTo>
                  <a:cubicBezTo>
                    <a:pt x="2099700" y="2265872"/>
                    <a:pt x="2093375" y="2260959"/>
                    <a:pt x="2088605" y="2262642"/>
                  </a:cubicBezTo>
                  <a:cubicBezTo>
                    <a:pt x="2080713" y="2265425"/>
                    <a:pt x="2077271" y="2282263"/>
                    <a:pt x="2074357" y="2300966"/>
                  </a:cubicBezTo>
                  <a:lnTo>
                    <a:pt x="2061695" y="2301110"/>
                  </a:lnTo>
                  <a:lnTo>
                    <a:pt x="2064046" y="2305485"/>
                  </a:lnTo>
                  <a:cubicBezTo>
                    <a:pt x="2056204" y="2296314"/>
                    <a:pt x="2048940" y="2289967"/>
                    <a:pt x="2043614" y="2291846"/>
                  </a:cubicBezTo>
                  <a:cubicBezTo>
                    <a:pt x="2037068" y="2294156"/>
                    <a:pt x="2033584" y="2306129"/>
                    <a:pt x="2031309" y="2320878"/>
                  </a:cubicBezTo>
                  <a:lnTo>
                    <a:pt x="2023271" y="2320364"/>
                  </a:lnTo>
                  <a:cubicBezTo>
                    <a:pt x="2020131" y="2321696"/>
                    <a:pt x="2018668" y="2325021"/>
                    <a:pt x="2018739" y="2329731"/>
                  </a:cubicBezTo>
                  <a:lnTo>
                    <a:pt x="2016703" y="2330314"/>
                  </a:lnTo>
                  <a:lnTo>
                    <a:pt x="2018385" y="2333447"/>
                  </a:lnTo>
                  <a:cubicBezTo>
                    <a:pt x="2018603" y="2340429"/>
                    <a:pt x="2020616" y="2349485"/>
                    <a:pt x="2023178" y="2359243"/>
                  </a:cubicBezTo>
                  <a:cubicBezTo>
                    <a:pt x="2013931" y="2346427"/>
                    <a:pt x="2005299" y="2332868"/>
                    <a:pt x="1999622" y="2327714"/>
                  </a:cubicBezTo>
                  <a:lnTo>
                    <a:pt x="1996152" y="2325164"/>
                  </a:lnTo>
                  <a:lnTo>
                    <a:pt x="1994291" y="2324253"/>
                  </a:lnTo>
                  <a:cubicBezTo>
                    <a:pt x="1995890" y="2329941"/>
                    <a:pt x="1998463" y="2337146"/>
                    <a:pt x="2001388" y="2344910"/>
                  </a:cubicBezTo>
                  <a:cubicBezTo>
                    <a:pt x="2001925" y="2345929"/>
                    <a:pt x="2002313" y="2346999"/>
                    <a:pt x="2002581" y="2348013"/>
                  </a:cubicBezTo>
                  <a:lnTo>
                    <a:pt x="2002772" y="2348522"/>
                  </a:lnTo>
                  <a:lnTo>
                    <a:pt x="2015329" y="2402788"/>
                  </a:lnTo>
                  <a:cubicBezTo>
                    <a:pt x="2012716" y="2401054"/>
                    <a:pt x="2009565" y="2398036"/>
                    <a:pt x="2006358" y="2394926"/>
                  </a:cubicBezTo>
                  <a:lnTo>
                    <a:pt x="1990592" y="2327250"/>
                  </a:lnTo>
                  <a:cubicBezTo>
                    <a:pt x="1989573" y="2330010"/>
                    <a:pt x="1989493" y="2333910"/>
                    <a:pt x="1988164" y="2336560"/>
                  </a:cubicBezTo>
                  <a:cubicBezTo>
                    <a:pt x="1981290" y="2327512"/>
                    <a:pt x="1974578" y="2321208"/>
                    <a:pt x="1968631" y="2323517"/>
                  </a:cubicBezTo>
                  <a:lnTo>
                    <a:pt x="1961250" y="2334148"/>
                  </a:lnTo>
                  <a:cubicBezTo>
                    <a:pt x="1962501" y="2345041"/>
                    <a:pt x="1963727" y="2356119"/>
                    <a:pt x="1964925" y="2367231"/>
                  </a:cubicBezTo>
                  <a:cubicBezTo>
                    <a:pt x="1962398" y="2374598"/>
                    <a:pt x="1960326" y="2386705"/>
                    <a:pt x="1958797" y="2400449"/>
                  </a:cubicBezTo>
                  <a:lnTo>
                    <a:pt x="1946666" y="2354582"/>
                  </a:lnTo>
                  <a:cubicBezTo>
                    <a:pt x="1944519" y="2356792"/>
                    <a:pt x="1944895" y="2362327"/>
                    <a:pt x="1943172" y="2365766"/>
                  </a:cubicBezTo>
                  <a:cubicBezTo>
                    <a:pt x="1941237" y="2363218"/>
                    <a:pt x="1939315" y="2360888"/>
                    <a:pt x="1937158" y="2359355"/>
                  </a:cubicBezTo>
                  <a:lnTo>
                    <a:pt x="1933378" y="2345892"/>
                  </a:lnTo>
                  <a:lnTo>
                    <a:pt x="1927952" y="2353758"/>
                  </a:lnTo>
                  <a:lnTo>
                    <a:pt x="1923639" y="2352721"/>
                  </a:lnTo>
                  <a:lnTo>
                    <a:pt x="1916208" y="2366869"/>
                  </a:lnTo>
                  <a:cubicBezTo>
                    <a:pt x="1916943" y="2371715"/>
                    <a:pt x="1917646" y="2376577"/>
                    <a:pt x="1918344" y="2381444"/>
                  </a:cubicBezTo>
                  <a:lnTo>
                    <a:pt x="1913752" y="2368476"/>
                  </a:lnTo>
                  <a:lnTo>
                    <a:pt x="1905848" y="2357369"/>
                  </a:lnTo>
                  <a:cubicBezTo>
                    <a:pt x="1897056" y="2356666"/>
                    <a:pt x="1890386" y="2394616"/>
                    <a:pt x="1880111" y="2420557"/>
                  </a:cubicBezTo>
                  <a:cubicBezTo>
                    <a:pt x="1880256" y="2421048"/>
                    <a:pt x="1880358" y="2421547"/>
                    <a:pt x="1880461" y="2422046"/>
                  </a:cubicBezTo>
                  <a:lnTo>
                    <a:pt x="1879901" y="2421200"/>
                  </a:lnTo>
                  <a:cubicBezTo>
                    <a:pt x="1879621" y="2422927"/>
                    <a:pt x="1878993" y="2424478"/>
                    <a:pt x="1878352" y="2425971"/>
                  </a:cubicBezTo>
                  <a:lnTo>
                    <a:pt x="1878021" y="2426147"/>
                  </a:lnTo>
                  <a:lnTo>
                    <a:pt x="1877326" y="2425983"/>
                  </a:lnTo>
                  <a:lnTo>
                    <a:pt x="1872032" y="2407268"/>
                  </a:lnTo>
                  <a:lnTo>
                    <a:pt x="1864120" y="2391112"/>
                  </a:lnTo>
                  <a:cubicBezTo>
                    <a:pt x="1863991" y="2387995"/>
                    <a:pt x="1862451" y="2386702"/>
                    <a:pt x="1860855" y="2386574"/>
                  </a:cubicBezTo>
                  <a:cubicBezTo>
                    <a:pt x="1854499" y="2386065"/>
                    <a:pt x="1849251" y="2405761"/>
                    <a:pt x="1843024" y="2426549"/>
                  </a:cubicBezTo>
                  <a:cubicBezTo>
                    <a:pt x="1842387" y="2426191"/>
                    <a:pt x="1842034" y="2425465"/>
                    <a:pt x="1841667" y="2424671"/>
                  </a:cubicBezTo>
                  <a:cubicBezTo>
                    <a:pt x="1837572" y="2415803"/>
                    <a:pt x="1833443" y="2391139"/>
                    <a:pt x="1828312" y="2365454"/>
                  </a:cubicBezTo>
                  <a:cubicBezTo>
                    <a:pt x="1821196" y="2351743"/>
                    <a:pt x="1813331" y="2337078"/>
                    <a:pt x="1805507" y="2326315"/>
                  </a:cubicBezTo>
                  <a:cubicBezTo>
                    <a:pt x="1801270" y="2342924"/>
                    <a:pt x="1795844" y="2354798"/>
                    <a:pt x="1789130" y="2357038"/>
                  </a:cubicBezTo>
                  <a:lnTo>
                    <a:pt x="1778739" y="2350647"/>
                  </a:lnTo>
                  <a:lnTo>
                    <a:pt x="1778691" y="2350725"/>
                  </a:lnTo>
                  <a:cubicBezTo>
                    <a:pt x="1782110" y="2358264"/>
                    <a:pt x="1784451" y="2366642"/>
                    <a:pt x="1785118" y="2374527"/>
                  </a:cubicBezTo>
                  <a:lnTo>
                    <a:pt x="1777084" y="2389997"/>
                  </a:lnTo>
                  <a:lnTo>
                    <a:pt x="1775066" y="2387709"/>
                  </a:lnTo>
                  <a:cubicBezTo>
                    <a:pt x="1773852" y="2389769"/>
                    <a:pt x="1772737" y="2392533"/>
                    <a:pt x="1773194" y="2397497"/>
                  </a:cubicBezTo>
                  <a:cubicBezTo>
                    <a:pt x="1772956" y="2399245"/>
                    <a:pt x="1772625" y="2399251"/>
                    <a:pt x="1772281" y="2399248"/>
                  </a:cubicBezTo>
                  <a:lnTo>
                    <a:pt x="1772545" y="2400878"/>
                  </a:lnTo>
                  <a:lnTo>
                    <a:pt x="1767180" y="2428953"/>
                  </a:lnTo>
                  <a:cubicBezTo>
                    <a:pt x="1765686" y="2427161"/>
                    <a:pt x="1764185" y="2425180"/>
                    <a:pt x="1762696" y="2423356"/>
                  </a:cubicBezTo>
                  <a:cubicBezTo>
                    <a:pt x="1762770" y="2429348"/>
                    <a:pt x="1763406" y="2437228"/>
                    <a:pt x="1764253" y="2445790"/>
                  </a:cubicBezTo>
                  <a:cubicBezTo>
                    <a:pt x="1764510" y="2446915"/>
                    <a:pt x="1764603" y="2448051"/>
                    <a:pt x="1764600" y="2449098"/>
                  </a:cubicBezTo>
                  <a:lnTo>
                    <a:pt x="1764655" y="2449636"/>
                  </a:lnTo>
                  <a:lnTo>
                    <a:pt x="1762738" y="2505306"/>
                  </a:lnTo>
                  <a:cubicBezTo>
                    <a:pt x="1760659" y="2502955"/>
                    <a:pt x="1758400" y="2499220"/>
                    <a:pt x="1756105" y="2495389"/>
                  </a:cubicBezTo>
                  <a:cubicBezTo>
                    <a:pt x="1757560" y="2453540"/>
                    <a:pt x="1758970" y="2413079"/>
                    <a:pt x="1759282" y="2378500"/>
                  </a:cubicBezTo>
                  <a:cubicBezTo>
                    <a:pt x="1757088" y="2382923"/>
                    <a:pt x="1754349" y="2384405"/>
                    <a:pt x="1752230" y="2383158"/>
                  </a:cubicBezTo>
                  <a:cubicBezTo>
                    <a:pt x="1749969" y="2381828"/>
                    <a:pt x="1748560" y="2377755"/>
                    <a:pt x="1747908" y="2371669"/>
                  </a:cubicBezTo>
                  <a:lnTo>
                    <a:pt x="1747497" y="2383625"/>
                  </a:lnTo>
                  <a:cubicBezTo>
                    <a:pt x="1753033" y="2389564"/>
                    <a:pt x="1753966" y="2395366"/>
                    <a:pt x="1752681" y="2399301"/>
                  </a:cubicBezTo>
                  <a:cubicBezTo>
                    <a:pt x="1755965" y="2406285"/>
                    <a:pt x="1756434" y="2411763"/>
                    <a:pt x="1753211" y="2414728"/>
                  </a:cubicBezTo>
                  <a:lnTo>
                    <a:pt x="1746465" y="2413615"/>
                  </a:lnTo>
                  <a:lnTo>
                    <a:pt x="1746136" y="2423137"/>
                  </a:lnTo>
                  <a:cubicBezTo>
                    <a:pt x="1744061" y="2420786"/>
                    <a:pt x="1741799" y="2417055"/>
                    <a:pt x="1739503" y="2413220"/>
                  </a:cubicBezTo>
                  <a:lnTo>
                    <a:pt x="1739527" y="2412475"/>
                  </a:lnTo>
                  <a:lnTo>
                    <a:pt x="1730431" y="2410975"/>
                  </a:lnTo>
                  <a:cubicBezTo>
                    <a:pt x="1728113" y="2426268"/>
                    <a:pt x="1725721" y="2442064"/>
                    <a:pt x="1723255" y="2457912"/>
                  </a:cubicBezTo>
                  <a:cubicBezTo>
                    <a:pt x="1718906" y="2464373"/>
                    <a:pt x="1713773" y="2475532"/>
                    <a:pt x="1708738" y="2488413"/>
                  </a:cubicBezTo>
                  <a:lnTo>
                    <a:pt x="1709024" y="2424032"/>
                  </a:lnTo>
                  <a:cubicBezTo>
                    <a:pt x="1708660" y="2424305"/>
                    <a:pt x="1708371" y="2424233"/>
                    <a:pt x="1708073" y="2424159"/>
                  </a:cubicBezTo>
                  <a:lnTo>
                    <a:pt x="1680162" y="2412565"/>
                  </a:lnTo>
                  <a:cubicBezTo>
                    <a:pt x="1678315" y="2427967"/>
                    <a:pt x="1676477" y="2443770"/>
                    <a:pt x="1674580" y="2459584"/>
                  </a:cubicBezTo>
                  <a:lnTo>
                    <a:pt x="1670579" y="2408583"/>
                  </a:lnTo>
                  <a:lnTo>
                    <a:pt x="1660667" y="2404189"/>
                  </a:lnTo>
                  <a:cubicBezTo>
                    <a:pt x="1660470" y="2404676"/>
                    <a:pt x="1660193" y="2404710"/>
                    <a:pt x="1659917" y="2404726"/>
                  </a:cubicBezTo>
                  <a:lnTo>
                    <a:pt x="1657760" y="2402899"/>
                  </a:lnTo>
                  <a:cubicBezTo>
                    <a:pt x="1649109" y="2398728"/>
                    <a:pt x="1639968" y="2394653"/>
                    <a:pt x="1630877" y="2390981"/>
                  </a:cubicBezTo>
                  <a:lnTo>
                    <a:pt x="1629825" y="2421363"/>
                  </a:lnTo>
                  <a:cubicBezTo>
                    <a:pt x="1645365" y="2438854"/>
                    <a:pt x="1658889" y="2455111"/>
                    <a:pt x="1654401" y="2461680"/>
                  </a:cubicBezTo>
                  <a:lnTo>
                    <a:pt x="1628488" y="2459874"/>
                  </a:lnTo>
                  <a:lnTo>
                    <a:pt x="1628269" y="2466214"/>
                  </a:lnTo>
                  <a:cubicBezTo>
                    <a:pt x="1629369" y="2467697"/>
                    <a:pt x="1630514" y="2469016"/>
                    <a:pt x="1628081" y="2471652"/>
                  </a:cubicBezTo>
                  <a:cubicBezTo>
                    <a:pt x="1628141" y="2477560"/>
                    <a:pt x="1627819" y="2483344"/>
                    <a:pt x="1627477" y="2488999"/>
                  </a:cubicBezTo>
                  <a:lnTo>
                    <a:pt x="1623617" y="2481966"/>
                  </a:lnTo>
                  <a:lnTo>
                    <a:pt x="1621991" y="2473471"/>
                  </a:lnTo>
                  <a:cubicBezTo>
                    <a:pt x="1611781" y="2471833"/>
                    <a:pt x="1588736" y="2463097"/>
                    <a:pt x="1566178" y="2455707"/>
                  </a:cubicBezTo>
                  <a:cubicBezTo>
                    <a:pt x="1561444" y="2462675"/>
                    <a:pt x="1557081" y="2458537"/>
                    <a:pt x="1552089" y="2451628"/>
                  </a:cubicBezTo>
                  <a:lnTo>
                    <a:pt x="1513052" y="2445641"/>
                  </a:lnTo>
                  <a:cubicBezTo>
                    <a:pt x="1496785" y="2453151"/>
                    <a:pt x="1532529" y="2516115"/>
                    <a:pt x="1525736" y="2518919"/>
                  </a:cubicBezTo>
                  <a:cubicBezTo>
                    <a:pt x="1521581" y="2520630"/>
                    <a:pt x="1509622" y="2506343"/>
                    <a:pt x="1496626" y="2490574"/>
                  </a:cubicBezTo>
                  <a:cubicBezTo>
                    <a:pt x="1496579" y="2495408"/>
                    <a:pt x="1495192" y="2498860"/>
                    <a:pt x="1492079" y="2500413"/>
                  </a:cubicBezTo>
                  <a:lnTo>
                    <a:pt x="1456895" y="2484889"/>
                  </a:lnTo>
                  <a:lnTo>
                    <a:pt x="1454277" y="2487754"/>
                  </a:lnTo>
                  <a:lnTo>
                    <a:pt x="1457149" y="2500240"/>
                  </a:lnTo>
                  <a:cubicBezTo>
                    <a:pt x="1456819" y="2503013"/>
                    <a:pt x="1453901" y="2503450"/>
                    <a:pt x="1444500" y="2498720"/>
                  </a:cubicBezTo>
                  <a:lnTo>
                    <a:pt x="1442695" y="2497500"/>
                  </a:lnTo>
                  <a:cubicBezTo>
                    <a:pt x="1441083" y="2498629"/>
                    <a:pt x="1440207" y="2500693"/>
                    <a:pt x="1439692" y="2503710"/>
                  </a:cubicBezTo>
                  <a:cubicBezTo>
                    <a:pt x="1439005" y="2505335"/>
                    <a:pt x="1438683" y="2505260"/>
                    <a:pt x="1438354" y="2505166"/>
                  </a:cubicBezTo>
                  <a:lnTo>
                    <a:pt x="1438186" y="2506811"/>
                  </a:lnTo>
                  <a:lnTo>
                    <a:pt x="1425738" y="2532535"/>
                  </a:lnTo>
                  <a:cubicBezTo>
                    <a:pt x="1424759" y="2530422"/>
                    <a:pt x="1423824" y="2528119"/>
                    <a:pt x="1422857" y="2525971"/>
                  </a:cubicBezTo>
                  <a:cubicBezTo>
                    <a:pt x="1421379" y="2531779"/>
                    <a:pt x="1419950" y="2539556"/>
                    <a:pt x="1418555" y="2548043"/>
                  </a:cubicBezTo>
                  <a:cubicBezTo>
                    <a:pt x="1418509" y="2549196"/>
                    <a:pt x="1418309" y="2550317"/>
                    <a:pt x="1418033" y="2551329"/>
                  </a:cubicBezTo>
                  <a:lnTo>
                    <a:pt x="1417946" y="2551865"/>
                  </a:lnTo>
                  <a:lnTo>
                    <a:pt x="1401685" y="2605139"/>
                  </a:lnTo>
                  <a:cubicBezTo>
                    <a:pt x="1400291" y="2602330"/>
                    <a:pt x="1399072" y="2598139"/>
                    <a:pt x="1397849" y="2593841"/>
                  </a:cubicBezTo>
                  <a:lnTo>
                    <a:pt x="1426927" y="2496433"/>
                  </a:lnTo>
                  <a:cubicBezTo>
                    <a:pt x="1427036" y="2499352"/>
                    <a:pt x="1425285" y="2499776"/>
                    <a:pt x="1422657" y="2500055"/>
                  </a:cubicBezTo>
                  <a:lnTo>
                    <a:pt x="1398638" y="2497134"/>
                  </a:lnTo>
                  <a:cubicBezTo>
                    <a:pt x="1391283" y="2513917"/>
                    <a:pt x="1383612" y="2531507"/>
                    <a:pt x="1375816" y="2549142"/>
                  </a:cubicBezTo>
                  <a:cubicBezTo>
                    <a:pt x="1369941" y="2554255"/>
                    <a:pt x="1362095" y="2563707"/>
                    <a:pt x="1353899" y="2574847"/>
                  </a:cubicBezTo>
                  <a:lnTo>
                    <a:pt x="1369323" y="2518009"/>
                  </a:lnTo>
                  <a:cubicBezTo>
                    <a:pt x="1363012" y="2519298"/>
                    <a:pt x="1356717" y="2516023"/>
                    <a:pt x="1349911" y="2512041"/>
                  </a:cubicBezTo>
                  <a:cubicBezTo>
                    <a:pt x="1350844" y="2519294"/>
                    <a:pt x="1363479" y="2532008"/>
                    <a:pt x="1345914" y="2525552"/>
                  </a:cubicBezTo>
                  <a:lnTo>
                    <a:pt x="1335514" y="2520167"/>
                  </a:lnTo>
                  <a:lnTo>
                    <a:pt x="1334821" y="2521918"/>
                  </a:lnTo>
                  <a:cubicBezTo>
                    <a:pt x="1340101" y="2540192"/>
                    <a:pt x="1350651" y="2560866"/>
                    <a:pt x="1347448" y="2563358"/>
                  </a:cubicBezTo>
                  <a:cubicBezTo>
                    <a:pt x="1342197" y="2567445"/>
                    <a:pt x="1318072" y="2534771"/>
                    <a:pt x="1301956" y="2520205"/>
                  </a:cubicBezTo>
                  <a:cubicBezTo>
                    <a:pt x="1300092" y="2522683"/>
                    <a:pt x="1288665" y="2545951"/>
                    <a:pt x="1284070" y="2545625"/>
                  </a:cubicBezTo>
                  <a:cubicBezTo>
                    <a:pt x="1281469" y="2545439"/>
                    <a:pt x="1282286" y="2541579"/>
                    <a:pt x="1280946" y="2535567"/>
                  </a:cubicBezTo>
                  <a:cubicBezTo>
                    <a:pt x="1279327" y="2542079"/>
                    <a:pt x="1277281" y="2548312"/>
                    <a:pt x="1275254" y="2554381"/>
                  </a:cubicBezTo>
                  <a:lnTo>
                    <a:pt x="1273345" y="2546588"/>
                  </a:lnTo>
                  <a:lnTo>
                    <a:pt x="1275315" y="2520715"/>
                  </a:lnTo>
                  <a:cubicBezTo>
                    <a:pt x="1275394" y="2519676"/>
                    <a:pt x="1274909" y="2518968"/>
                    <a:pt x="1274382" y="2518253"/>
                  </a:cubicBezTo>
                  <a:lnTo>
                    <a:pt x="1275534" y="2515349"/>
                  </a:lnTo>
                  <a:cubicBezTo>
                    <a:pt x="1274715" y="2515152"/>
                    <a:pt x="1273357" y="2516121"/>
                    <a:pt x="1270581" y="2518406"/>
                  </a:cubicBezTo>
                  <a:cubicBezTo>
                    <a:pt x="1261147" y="2526173"/>
                    <a:pt x="1239853" y="2561980"/>
                    <a:pt x="1217774" y="2564854"/>
                  </a:cubicBezTo>
                  <a:cubicBezTo>
                    <a:pt x="1198750" y="2567329"/>
                    <a:pt x="1187288" y="2548455"/>
                    <a:pt x="1183729" y="2520495"/>
                  </a:cubicBezTo>
                  <a:cubicBezTo>
                    <a:pt x="1166851" y="2532206"/>
                    <a:pt x="1151583" y="2541318"/>
                    <a:pt x="1144150" y="2534819"/>
                  </a:cubicBezTo>
                  <a:cubicBezTo>
                    <a:pt x="1136931" y="2528513"/>
                    <a:pt x="1141869" y="2514426"/>
                    <a:pt x="1147643" y="2498853"/>
                  </a:cubicBezTo>
                  <a:lnTo>
                    <a:pt x="1138550" y="2517219"/>
                  </a:lnTo>
                  <a:cubicBezTo>
                    <a:pt x="1137632" y="2514223"/>
                    <a:pt x="1137112" y="2509888"/>
                    <a:pt x="1136603" y="2505447"/>
                  </a:cubicBezTo>
                  <a:lnTo>
                    <a:pt x="1145335" y="2487565"/>
                  </a:lnTo>
                  <a:cubicBezTo>
                    <a:pt x="1116768" y="2487659"/>
                    <a:pt x="1067672" y="2505301"/>
                    <a:pt x="1055889" y="2493792"/>
                  </a:cubicBezTo>
                  <a:cubicBezTo>
                    <a:pt x="1049782" y="2487823"/>
                    <a:pt x="1057183" y="2472975"/>
                    <a:pt x="1065054" y="2457139"/>
                  </a:cubicBezTo>
                  <a:cubicBezTo>
                    <a:pt x="1063304" y="2454718"/>
                    <a:pt x="1062396" y="2451954"/>
                    <a:pt x="1062327" y="2448975"/>
                  </a:cubicBezTo>
                  <a:cubicBezTo>
                    <a:pt x="1050349" y="2461087"/>
                    <a:pt x="1036346" y="2471626"/>
                    <a:pt x="1022682" y="2472719"/>
                  </a:cubicBezTo>
                  <a:cubicBezTo>
                    <a:pt x="997742" y="2474717"/>
                    <a:pt x="984296" y="2449729"/>
                    <a:pt x="981839" y="2413547"/>
                  </a:cubicBezTo>
                  <a:cubicBezTo>
                    <a:pt x="958972" y="2427558"/>
                    <a:pt x="938405" y="2438320"/>
                    <a:pt x="929234" y="2429500"/>
                  </a:cubicBezTo>
                  <a:cubicBezTo>
                    <a:pt x="918365" y="2419050"/>
                    <a:pt x="931978" y="2394807"/>
                    <a:pt x="942036" y="2370103"/>
                  </a:cubicBezTo>
                  <a:lnTo>
                    <a:pt x="930121" y="2380032"/>
                  </a:lnTo>
                  <a:cubicBezTo>
                    <a:pt x="930103" y="2377702"/>
                    <a:pt x="930202" y="2375222"/>
                    <a:pt x="930205" y="2372868"/>
                  </a:cubicBezTo>
                  <a:lnTo>
                    <a:pt x="919504" y="2387920"/>
                  </a:lnTo>
                  <a:cubicBezTo>
                    <a:pt x="920179" y="2403104"/>
                    <a:pt x="922467" y="2417495"/>
                    <a:pt x="919329" y="2418775"/>
                  </a:cubicBezTo>
                  <a:lnTo>
                    <a:pt x="906805" y="2403790"/>
                  </a:lnTo>
                  <a:lnTo>
                    <a:pt x="878255" y="2436240"/>
                  </a:lnTo>
                  <a:cubicBezTo>
                    <a:pt x="878139" y="2433106"/>
                    <a:pt x="878761" y="2428789"/>
                    <a:pt x="879417" y="2424369"/>
                  </a:cubicBezTo>
                  <a:lnTo>
                    <a:pt x="903028" y="2397203"/>
                  </a:lnTo>
                  <a:cubicBezTo>
                    <a:pt x="898582" y="2388789"/>
                    <a:pt x="893796" y="2379457"/>
                    <a:pt x="889239" y="2372097"/>
                  </a:cubicBezTo>
                  <a:lnTo>
                    <a:pt x="880553" y="2373311"/>
                  </a:lnTo>
                  <a:lnTo>
                    <a:pt x="861500" y="2387325"/>
                  </a:lnTo>
                  <a:lnTo>
                    <a:pt x="861636" y="2382157"/>
                  </a:lnTo>
                  <a:cubicBezTo>
                    <a:pt x="856890" y="2383643"/>
                    <a:pt x="852142" y="2386169"/>
                    <a:pt x="847224" y="2388929"/>
                  </a:cubicBezTo>
                  <a:lnTo>
                    <a:pt x="858290" y="2375607"/>
                  </a:lnTo>
                  <a:lnTo>
                    <a:pt x="836665" y="2375814"/>
                  </a:lnTo>
                  <a:lnTo>
                    <a:pt x="825978" y="2390354"/>
                  </a:lnTo>
                  <a:lnTo>
                    <a:pt x="824733" y="2377422"/>
                  </a:lnTo>
                  <a:lnTo>
                    <a:pt x="820994" y="2378766"/>
                  </a:lnTo>
                  <a:cubicBezTo>
                    <a:pt x="818399" y="2387655"/>
                    <a:pt x="814553" y="2396989"/>
                    <a:pt x="809424" y="2404437"/>
                  </a:cubicBezTo>
                  <a:lnTo>
                    <a:pt x="793405" y="2411300"/>
                  </a:lnTo>
                  <a:lnTo>
                    <a:pt x="793294" y="2408249"/>
                  </a:lnTo>
                  <a:cubicBezTo>
                    <a:pt x="791052" y="2409073"/>
                    <a:pt x="788434" y="2410501"/>
                    <a:pt x="785637" y="2414631"/>
                  </a:cubicBezTo>
                  <a:cubicBezTo>
                    <a:pt x="784346" y="2415828"/>
                    <a:pt x="784084" y="2415625"/>
                    <a:pt x="783821" y="2415405"/>
                  </a:cubicBezTo>
                  <a:lnTo>
                    <a:pt x="782991" y="2416837"/>
                  </a:lnTo>
                  <a:lnTo>
                    <a:pt x="761035" y="2435129"/>
                  </a:lnTo>
                  <a:cubicBezTo>
                    <a:pt x="761017" y="2432802"/>
                    <a:pt x="761112" y="2430320"/>
                    <a:pt x="761122" y="2427962"/>
                  </a:cubicBezTo>
                  <a:cubicBezTo>
                    <a:pt x="757374" y="2432640"/>
                    <a:pt x="752866" y="2439134"/>
                    <a:pt x="748087" y="2446290"/>
                  </a:cubicBezTo>
                  <a:cubicBezTo>
                    <a:pt x="747575" y="2447321"/>
                    <a:pt x="746929" y="2448263"/>
                    <a:pt x="746261" y="2449068"/>
                  </a:cubicBezTo>
                  <a:lnTo>
                    <a:pt x="745959" y="2449518"/>
                  </a:lnTo>
                  <a:lnTo>
                    <a:pt x="709165" y="2491338"/>
                  </a:lnTo>
                  <a:cubicBezTo>
                    <a:pt x="709057" y="2488206"/>
                    <a:pt x="709675" y="2483882"/>
                    <a:pt x="710335" y="2479465"/>
                  </a:cubicBezTo>
                  <a:lnTo>
                    <a:pt x="788954" y="2389003"/>
                  </a:lnTo>
                  <a:cubicBezTo>
                    <a:pt x="779629" y="2388323"/>
                    <a:pt x="773603" y="2382704"/>
                    <a:pt x="770494" y="2374148"/>
                  </a:cubicBezTo>
                  <a:cubicBezTo>
                    <a:pt x="751284" y="2391330"/>
                    <a:pt x="730141" y="2410504"/>
                    <a:pt x="708707" y="2429656"/>
                  </a:cubicBezTo>
                  <a:cubicBezTo>
                    <a:pt x="701247" y="2431892"/>
                    <a:pt x="690199" y="2437266"/>
                    <a:pt x="678141" y="2444026"/>
                  </a:cubicBezTo>
                  <a:lnTo>
                    <a:pt x="762217" y="2342232"/>
                  </a:lnTo>
                  <a:cubicBezTo>
                    <a:pt x="746042" y="2347980"/>
                    <a:pt x="732175" y="2351066"/>
                    <a:pt x="727275" y="2344846"/>
                  </a:cubicBezTo>
                  <a:cubicBezTo>
                    <a:pt x="709121" y="2362355"/>
                    <a:pt x="689652" y="2381253"/>
                    <a:pt x="670019" y="2400075"/>
                  </a:cubicBezTo>
                  <a:lnTo>
                    <a:pt x="735133" y="2306661"/>
                  </a:lnTo>
                  <a:lnTo>
                    <a:pt x="732834" y="2299667"/>
                  </a:lnTo>
                  <a:lnTo>
                    <a:pt x="721088" y="2298508"/>
                  </a:lnTo>
                  <a:cubicBezTo>
                    <a:pt x="719938" y="2301187"/>
                    <a:pt x="718632" y="2302819"/>
                    <a:pt x="716865" y="2302003"/>
                  </a:cubicBezTo>
                  <a:lnTo>
                    <a:pt x="714004" y="2297808"/>
                  </a:lnTo>
                  <a:lnTo>
                    <a:pt x="699615" y="2296389"/>
                  </a:lnTo>
                  <a:cubicBezTo>
                    <a:pt x="671048" y="2330603"/>
                    <a:pt x="641419" y="2364363"/>
                    <a:pt x="614951" y="2392933"/>
                  </a:cubicBezTo>
                  <a:lnTo>
                    <a:pt x="616420" y="2385045"/>
                  </a:lnTo>
                  <a:lnTo>
                    <a:pt x="668373" y="2289879"/>
                  </a:lnTo>
                  <a:lnTo>
                    <a:pt x="666319" y="2289376"/>
                  </a:lnTo>
                  <a:lnTo>
                    <a:pt x="659730" y="2293376"/>
                  </a:lnTo>
                  <a:lnTo>
                    <a:pt x="661886" y="2288301"/>
                  </a:lnTo>
                  <a:cubicBezTo>
                    <a:pt x="655565" y="2290350"/>
                    <a:pt x="651635" y="2288291"/>
                    <a:pt x="649825" y="2285368"/>
                  </a:cubicBezTo>
                  <a:cubicBezTo>
                    <a:pt x="644289" y="2276392"/>
                    <a:pt x="664831" y="2258974"/>
                    <a:pt x="679638" y="2242125"/>
                  </a:cubicBezTo>
                  <a:cubicBezTo>
                    <a:pt x="679642" y="2242096"/>
                    <a:pt x="679654" y="2242075"/>
                    <a:pt x="679667" y="2242052"/>
                  </a:cubicBezTo>
                  <a:lnTo>
                    <a:pt x="676145" y="2242193"/>
                  </a:lnTo>
                  <a:lnTo>
                    <a:pt x="668302" y="2250300"/>
                  </a:lnTo>
                  <a:lnTo>
                    <a:pt x="667894" y="2244317"/>
                  </a:lnTo>
                  <a:lnTo>
                    <a:pt x="653337" y="2248694"/>
                  </a:lnTo>
                  <a:cubicBezTo>
                    <a:pt x="639341" y="2261042"/>
                    <a:pt x="623430" y="2276570"/>
                    <a:pt x="617664" y="2278439"/>
                  </a:cubicBezTo>
                  <a:lnTo>
                    <a:pt x="616619" y="2274418"/>
                  </a:lnTo>
                  <a:lnTo>
                    <a:pt x="615695" y="2273216"/>
                  </a:lnTo>
                  <a:cubicBezTo>
                    <a:pt x="615355" y="2274504"/>
                    <a:pt x="614692" y="2275021"/>
                    <a:pt x="614076" y="2275015"/>
                  </a:cubicBezTo>
                  <a:lnTo>
                    <a:pt x="611900" y="2270792"/>
                  </a:lnTo>
                  <a:cubicBezTo>
                    <a:pt x="608287" y="2277320"/>
                    <a:pt x="603388" y="2283191"/>
                    <a:pt x="598033" y="2287757"/>
                  </a:cubicBezTo>
                  <a:lnTo>
                    <a:pt x="580777" y="2290239"/>
                  </a:lnTo>
                  <a:lnTo>
                    <a:pt x="581463" y="2287266"/>
                  </a:lnTo>
                  <a:cubicBezTo>
                    <a:pt x="579082" y="2287481"/>
                    <a:pt x="576186" y="2288181"/>
                    <a:pt x="572416" y="2291445"/>
                  </a:cubicBezTo>
                  <a:cubicBezTo>
                    <a:pt x="570858" y="2292273"/>
                    <a:pt x="570659" y="2292007"/>
                    <a:pt x="570459" y="2291728"/>
                  </a:cubicBezTo>
                  <a:lnTo>
                    <a:pt x="569288" y="2292888"/>
                  </a:lnTo>
                  <a:lnTo>
                    <a:pt x="543347" y="2304881"/>
                  </a:lnTo>
                  <a:cubicBezTo>
                    <a:pt x="543932" y="2302624"/>
                    <a:pt x="544668" y="2300255"/>
                    <a:pt x="545282" y="2297980"/>
                  </a:cubicBezTo>
                  <a:cubicBezTo>
                    <a:pt x="540454" y="2301527"/>
                    <a:pt x="534421" y="2306634"/>
                    <a:pt x="527954" y="2312310"/>
                  </a:cubicBezTo>
                  <a:cubicBezTo>
                    <a:pt x="527188" y="2313175"/>
                    <a:pt x="526325" y="2313911"/>
                    <a:pt x="525469" y="2314519"/>
                  </a:cubicBezTo>
                  <a:lnTo>
                    <a:pt x="525063" y="2314879"/>
                  </a:lnTo>
                  <a:lnTo>
                    <a:pt x="478698" y="2345751"/>
                  </a:lnTo>
                  <a:cubicBezTo>
                    <a:pt x="479402" y="2342691"/>
                    <a:pt x="481116" y="2338683"/>
                    <a:pt x="482896" y="2334583"/>
                  </a:cubicBezTo>
                  <a:cubicBezTo>
                    <a:pt x="530837" y="2302687"/>
                    <a:pt x="576589" y="2272251"/>
                    <a:pt x="609418" y="2248353"/>
                  </a:cubicBezTo>
                  <a:lnTo>
                    <a:pt x="609437" y="2246094"/>
                  </a:lnTo>
                  <a:lnTo>
                    <a:pt x="604386" y="2241705"/>
                  </a:lnTo>
                  <a:lnTo>
                    <a:pt x="600463" y="2243520"/>
                  </a:lnTo>
                  <a:lnTo>
                    <a:pt x="601641" y="2239321"/>
                  </a:lnTo>
                  <a:lnTo>
                    <a:pt x="600420" y="2238257"/>
                  </a:lnTo>
                  <a:cubicBezTo>
                    <a:pt x="595906" y="2241578"/>
                    <a:pt x="590647" y="2246053"/>
                    <a:pt x="585070" y="2250952"/>
                  </a:cubicBezTo>
                  <a:cubicBezTo>
                    <a:pt x="584305" y="2251814"/>
                    <a:pt x="583442" y="2252556"/>
                    <a:pt x="582585" y="2253158"/>
                  </a:cubicBezTo>
                  <a:lnTo>
                    <a:pt x="582176" y="2253521"/>
                  </a:lnTo>
                  <a:lnTo>
                    <a:pt x="535814" y="2284389"/>
                  </a:lnTo>
                  <a:cubicBezTo>
                    <a:pt x="536515" y="2281333"/>
                    <a:pt x="538233" y="2277322"/>
                    <a:pt x="540013" y="2273222"/>
                  </a:cubicBezTo>
                  <a:lnTo>
                    <a:pt x="598753" y="2234012"/>
                  </a:lnTo>
                  <a:lnTo>
                    <a:pt x="598775" y="2232919"/>
                  </a:lnTo>
                  <a:cubicBezTo>
                    <a:pt x="569066" y="2247759"/>
                    <a:pt x="531939" y="2267016"/>
                    <a:pt x="494221" y="2286050"/>
                  </a:cubicBezTo>
                  <a:cubicBezTo>
                    <a:pt x="486437" y="2286281"/>
                    <a:pt x="474373" y="2288605"/>
                    <a:pt x="460973" y="2292020"/>
                  </a:cubicBezTo>
                  <a:cubicBezTo>
                    <a:pt x="499048" y="2265225"/>
                    <a:pt x="536246" y="2239098"/>
                    <a:pt x="567169" y="2216623"/>
                  </a:cubicBezTo>
                  <a:lnTo>
                    <a:pt x="551335" y="2224688"/>
                  </a:lnTo>
                  <a:cubicBezTo>
                    <a:pt x="543550" y="2224916"/>
                    <a:pt x="531490" y="2227248"/>
                    <a:pt x="518086" y="2230658"/>
                  </a:cubicBezTo>
                  <a:lnTo>
                    <a:pt x="561036" y="2200290"/>
                  </a:lnTo>
                  <a:lnTo>
                    <a:pt x="553631" y="2198343"/>
                  </a:lnTo>
                  <a:cubicBezTo>
                    <a:pt x="526293" y="2213182"/>
                    <a:pt x="495519" y="2230422"/>
                    <a:pt x="464505" y="2247461"/>
                  </a:cubicBezTo>
                  <a:lnTo>
                    <a:pt x="547163" y="2177823"/>
                  </a:lnTo>
                  <a:lnTo>
                    <a:pt x="549343" y="2171099"/>
                  </a:lnTo>
                  <a:lnTo>
                    <a:pt x="547002" y="2175733"/>
                  </a:lnTo>
                  <a:lnTo>
                    <a:pt x="542832" y="2174343"/>
                  </a:lnTo>
                  <a:lnTo>
                    <a:pt x="535132" y="2178612"/>
                  </a:lnTo>
                  <a:cubicBezTo>
                    <a:pt x="524189" y="2195217"/>
                    <a:pt x="513726" y="2208563"/>
                    <a:pt x="505267" y="2210481"/>
                  </a:cubicBezTo>
                  <a:cubicBezTo>
                    <a:pt x="500740" y="2216869"/>
                    <a:pt x="496066" y="2220105"/>
                    <a:pt x="491693" y="2218923"/>
                  </a:cubicBezTo>
                  <a:cubicBezTo>
                    <a:pt x="484417" y="2216954"/>
                    <a:pt x="480376" y="2203596"/>
                    <a:pt x="478036" y="2185826"/>
                  </a:cubicBezTo>
                  <a:lnTo>
                    <a:pt x="476708" y="2184912"/>
                  </a:lnTo>
                  <a:lnTo>
                    <a:pt x="471356" y="2188400"/>
                  </a:lnTo>
                  <a:cubicBezTo>
                    <a:pt x="468549" y="2194031"/>
                    <a:pt x="466055" y="2198968"/>
                    <a:pt x="463011" y="2193835"/>
                  </a:cubicBezTo>
                  <a:cubicBezTo>
                    <a:pt x="445811" y="2205431"/>
                    <a:pt x="428979" y="2216353"/>
                    <a:pt x="413159" y="2226309"/>
                  </a:cubicBezTo>
                  <a:lnTo>
                    <a:pt x="416623" y="2219075"/>
                  </a:lnTo>
                  <a:lnTo>
                    <a:pt x="457387" y="2176207"/>
                  </a:lnTo>
                  <a:cubicBezTo>
                    <a:pt x="454686" y="2161947"/>
                    <a:pt x="452712" y="2138594"/>
                    <a:pt x="449489" y="2115159"/>
                  </a:cubicBezTo>
                  <a:cubicBezTo>
                    <a:pt x="448913" y="2115183"/>
                    <a:pt x="448759" y="2114929"/>
                    <a:pt x="448618" y="2114672"/>
                  </a:cubicBezTo>
                  <a:lnTo>
                    <a:pt x="448897" y="2110385"/>
                  </a:lnTo>
                  <a:cubicBezTo>
                    <a:pt x="448388" y="2103219"/>
                    <a:pt x="447403" y="2096146"/>
                    <a:pt x="446292" y="2089366"/>
                  </a:cubicBezTo>
                  <a:cubicBezTo>
                    <a:pt x="445586" y="2091261"/>
                    <a:pt x="444475" y="2091584"/>
                    <a:pt x="443348" y="2091532"/>
                  </a:cubicBezTo>
                  <a:lnTo>
                    <a:pt x="439348" y="2087621"/>
                  </a:lnTo>
                  <a:cubicBezTo>
                    <a:pt x="436164" y="2089335"/>
                    <a:pt x="432763" y="2091068"/>
                    <a:pt x="429257" y="2092711"/>
                  </a:cubicBezTo>
                  <a:cubicBezTo>
                    <a:pt x="418329" y="2122137"/>
                    <a:pt x="408520" y="2160428"/>
                    <a:pt x="397043" y="2159897"/>
                  </a:cubicBezTo>
                  <a:cubicBezTo>
                    <a:pt x="390718" y="2159605"/>
                    <a:pt x="386233" y="2147827"/>
                    <a:pt x="382414" y="2132429"/>
                  </a:cubicBezTo>
                  <a:cubicBezTo>
                    <a:pt x="377721" y="2138563"/>
                    <a:pt x="377287" y="2156693"/>
                    <a:pt x="369612" y="2140010"/>
                  </a:cubicBezTo>
                  <a:cubicBezTo>
                    <a:pt x="365709" y="2131524"/>
                    <a:pt x="361149" y="2106340"/>
                    <a:pt x="355540" y="2082374"/>
                  </a:cubicBezTo>
                  <a:cubicBezTo>
                    <a:pt x="350997" y="2082175"/>
                    <a:pt x="349183" y="2080516"/>
                    <a:pt x="349086" y="2077872"/>
                  </a:cubicBezTo>
                  <a:lnTo>
                    <a:pt x="338880" y="2081393"/>
                  </a:lnTo>
                  <a:cubicBezTo>
                    <a:pt x="333752" y="2081661"/>
                    <a:pt x="341626" y="2072376"/>
                    <a:pt x="346359" y="2064959"/>
                  </a:cubicBezTo>
                  <a:lnTo>
                    <a:pt x="343611" y="2066525"/>
                  </a:lnTo>
                  <a:cubicBezTo>
                    <a:pt x="335995" y="2073419"/>
                    <a:pt x="326860" y="2080856"/>
                    <a:pt x="317506" y="2085315"/>
                  </a:cubicBezTo>
                  <a:lnTo>
                    <a:pt x="300198" y="2083246"/>
                  </a:lnTo>
                  <a:lnTo>
                    <a:pt x="301628" y="2080550"/>
                  </a:lnTo>
                  <a:cubicBezTo>
                    <a:pt x="299271" y="2080141"/>
                    <a:pt x="296291" y="2080068"/>
                    <a:pt x="291811" y="2082244"/>
                  </a:cubicBezTo>
                  <a:cubicBezTo>
                    <a:pt x="290089" y="2082637"/>
                    <a:pt x="289963" y="2082328"/>
                    <a:pt x="289847" y="2082009"/>
                  </a:cubicBezTo>
                  <a:lnTo>
                    <a:pt x="288416" y="2082830"/>
                  </a:lnTo>
                  <a:lnTo>
                    <a:pt x="260253" y="2087698"/>
                  </a:lnTo>
                  <a:cubicBezTo>
                    <a:pt x="261399" y="2085670"/>
                    <a:pt x="262726" y="2083571"/>
                    <a:pt x="263908" y="2081535"/>
                  </a:cubicBezTo>
                  <a:cubicBezTo>
                    <a:pt x="258327" y="2083711"/>
                    <a:pt x="251173" y="2087081"/>
                    <a:pt x="243460" y="2090892"/>
                  </a:cubicBezTo>
                  <a:cubicBezTo>
                    <a:pt x="242499" y="2091528"/>
                    <a:pt x="241471" y="2092019"/>
                    <a:pt x="240489" y="2092380"/>
                  </a:cubicBezTo>
                  <a:lnTo>
                    <a:pt x="240001" y="2092623"/>
                  </a:lnTo>
                  <a:lnTo>
                    <a:pt x="187229" y="2110442"/>
                  </a:lnTo>
                  <a:cubicBezTo>
                    <a:pt x="188698" y="2107672"/>
                    <a:pt x="191393" y="2104240"/>
                    <a:pt x="194175" y="2100742"/>
                  </a:cubicBezTo>
                  <a:cubicBezTo>
                    <a:pt x="223373" y="2090894"/>
                    <a:pt x="251858" y="2081288"/>
                    <a:pt x="277860" y="2072302"/>
                  </a:cubicBezTo>
                  <a:cubicBezTo>
                    <a:pt x="278651" y="2064711"/>
                    <a:pt x="282766" y="2053685"/>
                    <a:pt x="287191" y="2042027"/>
                  </a:cubicBezTo>
                  <a:cubicBezTo>
                    <a:pt x="265185" y="2046730"/>
                    <a:pt x="241515" y="2051823"/>
                    <a:pt x="217673" y="2056795"/>
                  </a:cubicBezTo>
                  <a:cubicBezTo>
                    <a:pt x="210091" y="2055000"/>
                    <a:pt x="197842" y="2054128"/>
                    <a:pt x="184014" y="2053953"/>
                  </a:cubicBezTo>
                  <a:cubicBezTo>
                    <a:pt x="213795" y="2043036"/>
                    <a:pt x="243106" y="2032310"/>
                    <a:pt x="270019" y="2022194"/>
                  </a:cubicBezTo>
                  <a:cubicBezTo>
                    <a:pt x="269437" y="2016045"/>
                    <a:pt x="269942" y="2008925"/>
                    <a:pt x="270775" y="2001275"/>
                  </a:cubicBezTo>
                  <a:cubicBezTo>
                    <a:pt x="262520" y="2005497"/>
                    <a:pt x="254044" y="2026595"/>
                    <a:pt x="252281" y="2002010"/>
                  </a:cubicBezTo>
                  <a:lnTo>
                    <a:pt x="252500" y="1998509"/>
                  </a:lnTo>
                  <a:cubicBezTo>
                    <a:pt x="235075" y="2002885"/>
                    <a:pt x="217041" y="2007394"/>
                    <a:pt x="198957" y="2011831"/>
                  </a:cubicBezTo>
                  <a:lnTo>
                    <a:pt x="253256" y="1986373"/>
                  </a:lnTo>
                  <a:cubicBezTo>
                    <a:pt x="253167" y="1984425"/>
                    <a:pt x="253388" y="1982404"/>
                    <a:pt x="253634" y="1980294"/>
                  </a:cubicBezTo>
                  <a:cubicBezTo>
                    <a:pt x="252665" y="1979168"/>
                    <a:pt x="251998" y="1977807"/>
                    <a:pt x="251336" y="1976401"/>
                  </a:cubicBezTo>
                  <a:cubicBezTo>
                    <a:pt x="247322" y="1981868"/>
                    <a:pt x="248696" y="1995880"/>
                    <a:pt x="239478" y="1984275"/>
                  </a:cubicBezTo>
                  <a:cubicBezTo>
                    <a:pt x="235905" y="1979777"/>
                    <a:pt x="230995" y="1967883"/>
                    <a:pt x="225322" y="1954736"/>
                  </a:cubicBezTo>
                  <a:cubicBezTo>
                    <a:pt x="200842" y="1963438"/>
                    <a:pt x="176901" y="1971289"/>
                    <a:pt x="154835" y="1978114"/>
                  </a:cubicBezTo>
                  <a:lnTo>
                    <a:pt x="160053" y="1972019"/>
                  </a:lnTo>
                  <a:lnTo>
                    <a:pt x="193093" y="1951815"/>
                  </a:lnTo>
                  <a:cubicBezTo>
                    <a:pt x="190675" y="1946463"/>
                    <a:pt x="190117" y="1938346"/>
                    <a:pt x="190068" y="1929117"/>
                  </a:cubicBezTo>
                  <a:cubicBezTo>
                    <a:pt x="184052" y="1933663"/>
                    <a:pt x="179349" y="1950913"/>
                    <a:pt x="175816" y="1932747"/>
                  </a:cubicBezTo>
                  <a:cubicBezTo>
                    <a:pt x="175238" y="1929778"/>
                    <a:pt x="175003" y="1925136"/>
                    <a:pt x="175019" y="1919390"/>
                  </a:cubicBezTo>
                  <a:cubicBezTo>
                    <a:pt x="160860" y="1933476"/>
                    <a:pt x="146809" y="1955114"/>
                    <a:pt x="142681" y="1953636"/>
                  </a:cubicBezTo>
                  <a:cubicBezTo>
                    <a:pt x="136221" y="1951322"/>
                    <a:pt x="152746" y="1914033"/>
                    <a:pt x="157265" y="1892890"/>
                  </a:cubicBezTo>
                  <a:cubicBezTo>
                    <a:pt x="154048" y="1892604"/>
                    <a:pt x="127086" y="1895021"/>
                    <a:pt x="124935" y="1890976"/>
                  </a:cubicBezTo>
                  <a:cubicBezTo>
                    <a:pt x="122787" y="1886932"/>
                    <a:pt x="136615" y="1885933"/>
                    <a:pt x="144369" y="1868618"/>
                  </a:cubicBezTo>
                  <a:lnTo>
                    <a:pt x="147587" y="1868083"/>
                  </a:lnTo>
                  <a:cubicBezTo>
                    <a:pt x="147332" y="1867290"/>
                    <a:pt x="145741" y="1866646"/>
                    <a:pt x="142211" y="1865489"/>
                  </a:cubicBezTo>
                  <a:cubicBezTo>
                    <a:pt x="130226" y="1861554"/>
                    <a:pt x="86761" y="1862148"/>
                    <a:pt x="72452" y="1845010"/>
                  </a:cubicBezTo>
                  <a:cubicBezTo>
                    <a:pt x="60125" y="1830246"/>
                    <a:pt x="70984" y="1810792"/>
                    <a:pt x="94202" y="1793297"/>
                  </a:cubicBezTo>
                  <a:cubicBezTo>
                    <a:pt x="74718" y="1785132"/>
                    <a:pt x="58426" y="1776971"/>
                    <a:pt x="60312" y="1767332"/>
                  </a:cubicBezTo>
                  <a:cubicBezTo>
                    <a:pt x="62607" y="1755590"/>
                    <a:pt x="86077" y="1753645"/>
                    <a:pt x="107597" y="1748795"/>
                  </a:cubicBezTo>
                  <a:cubicBezTo>
                    <a:pt x="95168" y="1725092"/>
                    <a:pt x="45865" y="1688796"/>
                    <a:pt x="50270" y="1671608"/>
                  </a:cubicBezTo>
                  <a:cubicBezTo>
                    <a:pt x="52385" y="1663365"/>
                    <a:pt x="69650" y="1661909"/>
                    <a:pt x="88052" y="1660344"/>
                  </a:cubicBezTo>
                  <a:cubicBezTo>
                    <a:pt x="89296" y="1657614"/>
                    <a:pt x="91297" y="1655414"/>
                    <a:pt x="93935" y="1653812"/>
                  </a:cubicBezTo>
                  <a:cubicBezTo>
                    <a:pt x="76693" y="1649985"/>
                    <a:pt x="59789" y="1643632"/>
                    <a:pt x="51551" y="1632674"/>
                  </a:cubicBezTo>
                  <a:cubicBezTo>
                    <a:pt x="36510" y="1612666"/>
                    <a:pt x="51804" y="1588372"/>
                    <a:pt x="82991" y="1567546"/>
                  </a:cubicBezTo>
                  <a:cubicBezTo>
                    <a:pt x="58264" y="1555517"/>
                    <a:pt x="37673" y="1543740"/>
                    <a:pt x="40722" y="1531434"/>
                  </a:cubicBezTo>
                  <a:cubicBezTo>
                    <a:pt x="44434" y="1516444"/>
                    <a:pt x="74966" y="1515718"/>
                    <a:pt x="103152" y="1511093"/>
                  </a:cubicBezTo>
                  <a:lnTo>
                    <a:pt x="89449" y="1491044"/>
                  </a:lnTo>
                  <a:cubicBezTo>
                    <a:pt x="71371" y="1499898"/>
                    <a:pt x="49120" y="1520360"/>
                    <a:pt x="45092" y="1517518"/>
                  </a:cubicBezTo>
                  <a:cubicBezTo>
                    <a:pt x="39794" y="1513780"/>
                    <a:pt x="60566" y="1487076"/>
                    <a:pt x="71021" y="1467941"/>
                  </a:cubicBezTo>
                  <a:lnTo>
                    <a:pt x="65320" y="1461244"/>
                  </a:lnTo>
                  <a:cubicBezTo>
                    <a:pt x="56321" y="1459005"/>
                    <a:pt x="43395" y="1455516"/>
                    <a:pt x="42613" y="1452430"/>
                  </a:cubicBezTo>
                  <a:cubicBezTo>
                    <a:pt x="41913" y="1449672"/>
                    <a:pt x="46827" y="1449733"/>
                    <a:pt x="53331" y="1446605"/>
                  </a:cubicBezTo>
                  <a:cubicBezTo>
                    <a:pt x="45069" y="1436686"/>
                    <a:pt x="38332" y="1427239"/>
                    <a:pt x="35629" y="1419099"/>
                  </a:cubicBezTo>
                  <a:cubicBezTo>
                    <a:pt x="21755" y="1412606"/>
                    <a:pt x="7566" y="1404247"/>
                    <a:pt x="2372" y="1393481"/>
                  </a:cubicBezTo>
                  <a:cubicBezTo>
                    <a:pt x="-6143" y="1375834"/>
                    <a:pt x="9023" y="1360273"/>
                    <a:pt x="35758" y="1350099"/>
                  </a:cubicBezTo>
                  <a:cubicBezTo>
                    <a:pt x="25970" y="1342426"/>
                    <a:pt x="17206" y="1335054"/>
                    <a:pt x="13231" y="1327819"/>
                  </a:cubicBezTo>
                  <a:lnTo>
                    <a:pt x="8415" y="1325763"/>
                  </a:lnTo>
                  <a:lnTo>
                    <a:pt x="12202" y="1324916"/>
                  </a:lnTo>
                  <a:cubicBezTo>
                    <a:pt x="8221" y="1322109"/>
                    <a:pt x="7465" y="1318625"/>
                    <a:pt x="8896" y="1315596"/>
                  </a:cubicBezTo>
                  <a:cubicBezTo>
                    <a:pt x="13904" y="1304994"/>
                    <a:pt x="37212" y="1309794"/>
                    <a:pt x="59309" y="1311256"/>
                  </a:cubicBezTo>
                  <a:cubicBezTo>
                    <a:pt x="57601" y="1304365"/>
                    <a:pt x="53624" y="1295921"/>
                    <a:pt x="48812" y="1286953"/>
                  </a:cubicBezTo>
                  <a:cubicBezTo>
                    <a:pt x="47370" y="1284937"/>
                    <a:pt x="45538" y="1283225"/>
                    <a:pt x="43650" y="1281493"/>
                  </a:cubicBezTo>
                  <a:lnTo>
                    <a:pt x="46380" y="1282573"/>
                  </a:lnTo>
                  <a:cubicBezTo>
                    <a:pt x="33194" y="1258369"/>
                    <a:pt x="15926" y="1231588"/>
                    <a:pt x="21725" y="1221010"/>
                  </a:cubicBezTo>
                  <a:cubicBezTo>
                    <a:pt x="26843" y="1211688"/>
                    <a:pt x="53397" y="1219991"/>
                    <a:pt x="76391" y="1223749"/>
                  </a:cubicBezTo>
                  <a:cubicBezTo>
                    <a:pt x="76419" y="1223738"/>
                    <a:pt x="76447" y="1223737"/>
                    <a:pt x="76475" y="1223737"/>
                  </a:cubicBezTo>
                  <a:lnTo>
                    <a:pt x="73699" y="1219710"/>
                  </a:lnTo>
                  <a:cubicBezTo>
                    <a:pt x="56113" y="1210263"/>
                    <a:pt x="38223" y="1198377"/>
                    <a:pt x="32167" y="1184063"/>
                  </a:cubicBezTo>
                  <a:cubicBezTo>
                    <a:pt x="22249" y="1160619"/>
                    <a:pt x="42875" y="1141680"/>
                    <a:pt x="78155" y="1130577"/>
                  </a:cubicBezTo>
                  <a:cubicBezTo>
                    <a:pt x="56922" y="1112029"/>
                    <a:pt x="39658" y="1094897"/>
                    <a:pt x="45531" y="1083970"/>
                  </a:cubicBezTo>
                  <a:cubicBezTo>
                    <a:pt x="51692" y="1072508"/>
                    <a:pt x="74716" y="1076828"/>
                    <a:pt x="99200" y="1080612"/>
                  </a:cubicBezTo>
                  <a:lnTo>
                    <a:pt x="74613" y="1061320"/>
                  </a:lnTo>
                  <a:cubicBezTo>
                    <a:pt x="77732" y="1061031"/>
                    <a:pt x="82081" y="1061409"/>
                    <a:pt x="86532" y="1061814"/>
                  </a:cubicBezTo>
                  <a:lnTo>
                    <a:pt x="110478" y="1080492"/>
                  </a:lnTo>
                  <a:cubicBezTo>
                    <a:pt x="108776" y="1071893"/>
                    <a:pt x="104518" y="1061594"/>
                    <a:pt x="99360" y="1050648"/>
                  </a:cubicBezTo>
                  <a:cubicBezTo>
                    <a:pt x="98047" y="1049297"/>
                    <a:pt x="97378" y="1047727"/>
                    <a:pt x="97146" y="1046152"/>
                  </a:cubicBezTo>
                  <a:cubicBezTo>
                    <a:pt x="81479" y="1013395"/>
                    <a:pt x="59771" y="976283"/>
                    <a:pt x="68121" y="962793"/>
                  </a:cubicBezTo>
                  <a:cubicBezTo>
                    <a:pt x="74968" y="951738"/>
                    <a:pt x="105830" y="962656"/>
                    <a:pt x="134230" y="969381"/>
                  </a:cubicBezTo>
                  <a:lnTo>
                    <a:pt x="125248" y="948408"/>
                  </a:lnTo>
                  <a:cubicBezTo>
                    <a:pt x="116779" y="935391"/>
                    <a:pt x="113063" y="924456"/>
                    <a:pt x="118653" y="918894"/>
                  </a:cubicBezTo>
                  <a:lnTo>
                    <a:pt x="120153" y="918429"/>
                  </a:lnTo>
                  <a:cubicBezTo>
                    <a:pt x="119490" y="917399"/>
                    <a:pt x="119761" y="916857"/>
                    <a:pt x="120077" y="916349"/>
                  </a:cubicBezTo>
                  <a:cubicBezTo>
                    <a:pt x="126574" y="905857"/>
                    <a:pt x="154701" y="915155"/>
                    <a:pt x="181825" y="921870"/>
                  </a:cubicBezTo>
                  <a:cubicBezTo>
                    <a:pt x="181538" y="916648"/>
                    <a:pt x="180574" y="911018"/>
                    <a:pt x="179196" y="905188"/>
                  </a:cubicBezTo>
                  <a:lnTo>
                    <a:pt x="176076" y="899403"/>
                  </a:lnTo>
                  <a:cubicBezTo>
                    <a:pt x="154829" y="897579"/>
                    <a:pt x="132727" y="895730"/>
                    <a:pt x="110388" y="893852"/>
                  </a:cubicBezTo>
                  <a:cubicBezTo>
                    <a:pt x="124436" y="889810"/>
                    <a:pt x="136692" y="885496"/>
                    <a:pt x="143916" y="881546"/>
                  </a:cubicBezTo>
                  <a:lnTo>
                    <a:pt x="161074" y="880544"/>
                  </a:lnTo>
                  <a:lnTo>
                    <a:pt x="156263" y="876266"/>
                  </a:lnTo>
                  <a:cubicBezTo>
                    <a:pt x="157528" y="873086"/>
                    <a:pt x="163236" y="871183"/>
                    <a:pt x="171704" y="870121"/>
                  </a:cubicBezTo>
                  <a:lnTo>
                    <a:pt x="167731" y="846928"/>
                  </a:lnTo>
                  <a:cubicBezTo>
                    <a:pt x="148349" y="845650"/>
                    <a:pt x="128167" y="844482"/>
                    <a:pt x="107670" y="843295"/>
                  </a:cubicBezTo>
                  <a:cubicBezTo>
                    <a:pt x="103857" y="840503"/>
                    <a:pt x="100147" y="837761"/>
                    <a:pt x="97876" y="835347"/>
                  </a:cubicBezTo>
                  <a:lnTo>
                    <a:pt x="156676" y="838769"/>
                  </a:lnTo>
                  <a:lnTo>
                    <a:pt x="157238" y="838880"/>
                  </a:lnTo>
                  <a:cubicBezTo>
                    <a:pt x="158344" y="838972"/>
                    <a:pt x="159528" y="839185"/>
                    <a:pt x="160689" y="839566"/>
                  </a:cubicBezTo>
                  <a:lnTo>
                    <a:pt x="166636" y="840536"/>
                  </a:lnTo>
                  <a:cubicBezTo>
                    <a:pt x="164851" y="828359"/>
                    <a:pt x="165500" y="818793"/>
                    <a:pt x="170324" y="814568"/>
                  </a:cubicBezTo>
                  <a:cubicBezTo>
                    <a:pt x="177113" y="808628"/>
                    <a:pt x="193323" y="816742"/>
                    <a:pt x="211453" y="827331"/>
                  </a:cubicBezTo>
                  <a:cubicBezTo>
                    <a:pt x="213950" y="825381"/>
                    <a:pt x="218239" y="824357"/>
                    <a:pt x="223660" y="823677"/>
                  </a:cubicBezTo>
                  <a:cubicBezTo>
                    <a:pt x="218039" y="798466"/>
                    <a:pt x="213979" y="775391"/>
                    <a:pt x="222281" y="768123"/>
                  </a:cubicBezTo>
                  <a:cubicBezTo>
                    <a:pt x="227594" y="763474"/>
                    <a:pt x="238680" y="767435"/>
                    <a:pt x="252011" y="774283"/>
                  </a:cubicBezTo>
                  <a:lnTo>
                    <a:pt x="251392" y="773120"/>
                  </a:lnTo>
                  <a:cubicBezTo>
                    <a:pt x="253675" y="773576"/>
                    <a:pt x="256083" y="774179"/>
                    <a:pt x="258388" y="774668"/>
                  </a:cubicBezTo>
                  <a:cubicBezTo>
                    <a:pt x="254573" y="770045"/>
                    <a:pt x="249136" y="764307"/>
                    <a:pt x="243105" y="758171"/>
                  </a:cubicBezTo>
                  <a:cubicBezTo>
                    <a:pt x="242196" y="757457"/>
                    <a:pt x="241409" y="756636"/>
                    <a:pt x="240757" y="755814"/>
                  </a:cubicBezTo>
                  <a:lnTo>
                    <a:pt x="240379" y="755429"/>
                  </a:lnTo>
                  <a:lnTo>
                    <a:pt x="206948" y="710876"/>
                  </a:lnTo>
                  <a:lnTo>
                    <a:pt x="218332" y="714441"/>
                  </a:lnTo>
                  <a:cubicBezTo>
                    <a:pt x="236626" y="738836"/>
                    <a:pt x="254476" y="762642"/>
                    <a:pt x="271020" y="784328"/>
                  </a:cubicBezTo>
                  <a:cubicBezTo>
                    <a:pt x="279499" y="789292"/>
                    <a:pt x="288318" y="794169"/>
                    <a:pt x="296677" y="797986"/>
                  </a:cubicBezTo>
                  <a:cubicBezTo>
                    <a:pt x="296547" y="796233"/>
                    <a:pt x="296125" y="794517"/>
                    <a:pt x="295685" y="792779"/>
                  </a:cubicBezTo>
                  <a:lnTo>
                    <a:pt x="294958" y="789987"/>
                  </a:lnTo>
                  <a:lnTo>
                    <a:pt x="297764" y="791396"/>
                  </a:lnTo>
                  <a:lnTo>
                    <a:pt x="299512" y="778151"/>
                  </a:lnTo>
                  <a:cubicBezTo>
                    <a:pt x="289228" y="760524"/>
                    <a:pt x="278302" y="741847"/>
                    <a:pt x="267426" y="723010"/>
                  </a:cubicBezTo>
                  <a:cubicBezTo>
                    <a:pt x="266760" y="715253"/>
                    <a:pt x="263754" y="703339"/>
                    <a:pt x="259596" y="690154"/>
                  </a:cubicBezTo>
                  <a:lnTo>
                    <a:pt x="303963" y="746059"/>
                  </a:lnTo>
                  <a:cubicBezTo>
                    <a:pt x="305974" y="734923"/>
                    <a:pt x="308718" y="727536"/>
                    <a:pt x="313032" y="727391"/>
                  </a:cubicBezTo>
                  <a:cubicBezTo>
                    <a:pt x="320259" y="727151"/>
                    <a:pt x="329673" y="745695"/>
                    <a:pt x="339083" y="768602"/>
                  </a:cubicBezTo>
                  <a:cubicBezTo>
                    <a:pt x="339761" y="769361"/>
                    <a:pt x="340450" y="769308"/>
                    <a:pt x="341073" y="769062"/>
                  </a:cubicBezTo>
                  <a:cubicBezTo>
                    <a:pt x="343922" y="767934"/>
                    <a:pt x="344817" y="762590"/>
                    <a:pt x="344450" y="754901"/>
                  </a:cubicBezTo>
                  <a:cubicBezTo>
                    <a:pt x="331614" y="734601"/>
                    <a:pt x="317898" y="712952"/>
                    <a:pt x="304281" y="691173"/>
                  </a:cubicBezTo>
                  <a:lnTo>
                    <a:pt x="343361" y="732559"/>
                  </a:lnTo>
                  <a:cubicBezTo>
                    <a:pt x="341922" y="719561"/>
                    <a:pt x="340390" y="705204"/>
                    <a:pt x="340592" y="693306"/>
                  </a:cubicBezTo>
                  <a:lnTo>
                    <a:pt x="340825" y="692997"/>
                  </a:lnTo>
                  <a:lnTo>
                    <a:pt x="341513" y="692841"/>
                  </a:lnTo>
                  <a:lnTo>
                    <a:pt x="354685" y="709744"/>
                  </a:lnTo>
                  <a:cubicBezTo>
                    <a:pt x="354802" y="707814"/>
                    <a:pt x="355113" y="705984"/>
                    <a:pt x="355436" y="704225"/>
                  </a:cubicBezTo>
                  <a:lnTo>
                    <a:pt x="353513" y="691870"/>
                  </a:lnTo>
                  <a:cubicBezTo>
                    <a:pt x="335932" y="681442"/>
                    <a:pt x="318434" y="670860"/>
                    <a:pt x="301456" y="660447"/>
                  </a:cubicBezTo>
                  <a:lnTo>
                    <a:pt x="295898" y="654036"/>
                  </a:lnTo>
                  <a:lnTo>
                    <a:pt x="345657" y="669991"/>
                  </a:lnTo>
                  <a:lnTo>
                    <a:pt x="322506" y="638717"/>
                  </a:lnTo>
                  <a:lnTo>
                    <a:pt x="329924" y="641769"/>
                  </a:lnTo>
                  <a:lnTo>
                    <a:pt x="348123" y="657228"/>
                  </a:lnTo>
                  <a:lnTo>
                    <a:pt x="335646" y="577041"/>
                  </a:lnTo>
                  <a:cubicBezTo>
                    <a:pt x="332537" y="575913"/>
                    <a:pt x="329418" y="574790"/>
                    <a:pt x="326294" y="573665"/>
                  </a:cubicBezTo>
                  <a:lnTo>
                    <a:pt x="334999" y="572880"/>
                  </a:lnTo>
                  <a:lnTo>
                    <a:pt x="332320" y="555663"/>
                  </a:lnTo>
                  <a:cubicBezTo>
                    <a:pt x="340134" y="562173"/>
                    <a:pt x="347044" y="565982"/>
                    <a:pt x="351500" y="563508"/>
                  </a:cubicBezTo>
                  <a:cubicBezTo>
                    <a:pt x="357727" y="560050"/>
                    <a:pt x="359424" y="547176"/>
                    <a:pt x="359584" y="531764"/>
                  </a:cubicBezTo>
                  <a:cubicBezTo>
                    <a:pt x="352056" y="529193"/>
                    <a:pt x="344429" y="526669"/>
                    <a:pt x="336756" y="524130"/>
                  </a:cubicBezTo>
                  <a:cubicBezTo>
                    <a:pt x="333795" y="520445"/>
                    <a:pt x="330923" y="516834"/>
                    <a:pt x="329352" y="513912"/>
                  </a:cubicBezTo>
                  <a:lnTo>
                    <a:pt x="360073" y="524091"/>
                  </a:lnTo>
                  <a:cubicBezTo>
                    <a:pt x="360130" y="523750"/>
                    <a:pt x="360134" y="523408"/>
                    <a:pt x="360139" y="523064"/>
                  </a:cubicBezTo>
                  <a:lnTo>
                    <a:pt x="372572" y="520785"/>
                  </a:lnTo>
                  <a:lnTo>
                    <a:pt x="369646" y="516838"/>
                  </a:lnTo>
                  <a:cubicBezTo>
                    <a:pt x="378646" y="524621"/>
                    <a:pt x="386681" y="529696"/>
                    <a:pt x="391656" y="526931"/>
                  </a:cubicBezTo>
                  <a:cubicBezTo>
                    <a:pt x="397771" y="523534"/>
                    <a:pt x="399518" y="511061"/>
                    <a:pt x="399687" y="496038"/>
                  </a:cubicBezTo>
                  <a:lnTo>
                    <a:pt x="407664" y="495192"/>
                  </a:lnTo>
                  <a:cubicBezTo>
                    <a:pt x="410566" y="493341"/>
                    <a:pt x="411539" y="489792"/>
                    <a:pt x="410808" y="485129"/>
                  </a:cubicBezTo>
                  <a:lnTo>
                    <a:pt x="412729" y="484208"/>
                  </a:lnTo>
                  <a:lnTo>
                    <a:pt x="410635" y="481382"/>
                  </a:lnTo>
                  <a:cubicBezTo>
                    <a:pt x="409442" y="474489"/>
                    <a:pt x="406190" y="465839"/>
                    <a:pt x="402302" y="456584"/>
                  </a:cubicBezTo>
                  <a:cubicBezTo>
                    <a:pt x="414162" y="468736"/>
                    <a:pt x="425428" y="481886"/>
                    <a:pt x="431257" y="485128"/>
                  </a:cubicBezTo>
                  <a:lnTo>
                    <a:pt x="437264" y="486937"/>
                  </a:lnTo>
                  <a:cubicBezTo>
                    <a:pt x="440849" y="486031"/>
                    <a:pt x="438317" y="478097"/>
                    <a:pt x="439923" y="473194"/>
                  </a:cubicBezTo>
                  <a:cubicBezTo>
                    <a:pt x="447953" y="481017"/>
                    <a:pt x="455441" y="486142"/>
                    <a:pt x="460967" y="482847"/>
                  </a:cubicBezTo>
                  <a:cubicBezTo>
                    <a:pt x="467508" y="478950"/>
                    <a:pt x="468346" y="464798"/>
                    <a:pt x="468181" y="448496"/>
                  </a:cubicBezTo>
                  <a:lnTo>
                    <a:pt x="468133" y="445616"/>
                  </a:lnTo>
                  <a:lnTo>
                    <a:pt x="471413" y="448549"/>
                  </a:lnTo>
                  <a:lnTo>
                    <a:pt x="471581" y="448600"/>
                  </a:lnTo>
                  <a:cubicBezTo>
                    <a:pt x="467244" y="444210"/>
                    <a:pt x="463012" y="439765"/>
                    <a:pt x="458823" y="435348"/>
                  </a:cubicBezTo>
                  <a:lnTo>
                    <a:pt x="455119" y="427715"/>
                  </a:lnTo>
                  <a:lnTo>
                    <a:pt x="479592" y="443551"/>
                  </a:lnTo>
                  <a:cubicBezTo>
                    <a:pt x="479459" y="441197"/>
                    <a:pt x="479414" y="438646"/>
                    <a:pt x="480080" y="436615"/>
                  </a:cubicBezTo>
                  <a:cubicBezTo>
                    <a:pt x="482340" y="438818"/>
                    <a:pt x="484558" y="440806"/>
                    <a:pt x="486893" y="441965"/>
                  </a:cubicBezTo>
                  <a:lnTo>
                    <a:pt x="490783" y="450792"/>
                  </a:lnTo>
                  <a:lnTo>
                    <a:pt x="493531" y="452569"/>
                  </a:lnTo>
                  <a:lnTo>
                    <a:pt x="496735" y="445967"/>
                  </a:lnTo>
                  <a:lnTo>
                    <a:pt x="501122" y="446269"/>
                  </a:lnTo>
                  <a:cubicBezTo>
                    <a:pt x="505384" y="443730"/>
                    <a:pt x="507226" y="436843"/>
                    <a:pt x="507541" y="427827"/>
                  </a:cubicBezTo>
                  <a:lnTo>
                    <a:pt x="517969" y="438656"/>
                  </a:lnTo>
                  <a:cubicBezTo>
                    <a:pt x="521896" y="438304"/>
                    <a:pt x="524308" y="430291"/>
                    <a:pt x="526056" y="419027"/>
                  </a:cubicBezTo>
                  <a:cubicBezTo>
                    <a:pt x="520377" y="414359"/>
                    <a:pt x="514793" y="409677"/>
                    <a:pt x="509281" y="405044"/>
                  </a:cubicBezTo>
                  <a:lnTo>
                    <a:pt x="526954" y="414697"/>
                  </a:lnTo>
                  <a:cubicBezTo>
                    <a:pt x="528900" y="403409"/>
                    <a:pt x="530504" y="389734"/>
                    <a:pt x="533397" y="377570"/>
                  </a:cubicBezTo>
                  <a:cubicBezTo>
                    <a:pt x="524146" y="371063"/>
                    <a:pt x="514737" y="364526"/>
                    <a:pt x="505278" y="357950"/>
                  </a:cubicBezTo>
                  <a:cubicBezTo>
                    <a:pt x="519468" y="361471"/>
                    <a:pt x="532235" y="363866"/>
                    <a:pt x="540468" y="364060"/>
                  </a:cubicBezTo>
                  <a:lnTo>
                    <a:pt x="567099" y="377432"/>
                  </a:lnTo>
                  <a:cubicBezTo>
                    <a:pt x="568265" y="371852"/>
                    <a:pt x="569127" y="365673"/>
                    <a:pt x="570056" y="359390"/>
                  </a:cubicBezTo>
                  <a:cubicBezTo>
                    <a:pt x="570734" y="359637"/>
                    <a:pt x="571183" y="360298"/>
                    <a:pt x="571655" y="361025"/>
                  </a:cubicBezTo>
                  <a:cubicBezTo>
                    <a:pt x="574434" y="365301"/>
                    <a:pt x="577838" y="373934"/>
                    <a:pt x="581688" y="384757"/>
                  </a:cubicBezTo>
                  <a:cubicBezTo>
                    <a:pt x="605048" y="396474"/>
                    <a:pt x="627244" y="407697"/>
                    <a:pt x="646731" y="417266"/>
                  </a:cubicBezTo>
                  <a:lnTo>
                    <a:pt x="655024" y="397628"/>
                  </a:lnTo>
                  <a:cubicBezTo>
                    <a:pt x="620788" y="373648"/>
                    <a:pt x="575497" y="343891"/>
                    <a:pt x="528204" y="312807"/>
                  </a:cubicBezTo>
                  <a:cubicBezTo>
                    <a:pt x="526296" y="308490"/>
                    <a:pt x="524456" y="304256"/>
                    <a:pt x="523697" y="301026"/>
                  </a:cubicBezTo>
                  <a:lnTo>
                    <a:pt x="572908" y="333389"/>
                  </a:lnTo>
                  <a:lnTo>
                    <a:pt x="573343" y="333769"/>
                  </a:lnTo>
                  <a:cubicBezTo>
                    <a:pt x="574248" y="334401"/>
                    <a:pt x="575166" y="335183"/>
                    <a:pt x="575983" y="336088"/>
                  </a:cubicBezTo>
                  <a:cubicBezTo>
                    <a:pt x="582850" y="342051"/>
                    <a:pt x="589264" y="347415"/>
                    <a:pt x="594394" y="351139"/>
                  </a:cubicBezTo>
                  <a:cubicBezTo>
                    <a:pt x="593726" y="348738"/>
                    <a:pt x="592936" y="346234"/>
                    <a:pt x="592302" y="343853"/>
                  </a:cubicBezTo>
                  <a:lnTo>
                    <a:pt x="619807" y="356373"/>
                  </a:lnTo>
                  <a:lnTo>
                    <a:pt x="621052" y="357600"/>
                  </a:lnTo>
                  <a:cubicBezTo>
                    <a:pt x="621261" y="357301"/>
                    <a:pt x="621467" y="357019"/>
                    <a:pt x="623124" y="357885"/>
                  </a:cubicBezTo>
                  <a:cubicBezTo>
                    <a:pt x="627125" y="361308"/>
                    <a:pt x="630195" y="362035"/>
                    <a:pt x="632712" y="362247"/>
                  </a:cubicBezTo>
                  <a:lnTo>
                    <a:pt x="631970" y="359109"/>
                  </a:lnTo>
                  <a:lnTo>
                    <a:pt x="650234" y="361630"/>
                  </a:lnTo>
                  <a:cubicBezTo>
                    <a:pt x="658606" y="368689"/>
                    <a:pt x="665959" y="378748"/>
                    <a:pt x="671903" y="387839"/>
                  </a:cubicBezTo>
                  <a:lnTo>
                    <a:pt x="674296" y="390174"/>
                  </a:lnTo>
                  <a:lnTo>
                    <a:pt x="671048" y="371364"/>
                  </a:lnTo>
                  <a:cubicBezTo>
                    <a:pt x="674946" y="372605"/>
                    <a:pt x="683246" y="379702"/>
                    <a:pt x="692514" y="388153"/>
                  </a:cubicBezTo>
                  <a:lnTo>
                    <a:pt x="696810" y="382685"/>
                  </a:lnTo>
                  <a:cubicBezTo>
                    <a:pt x="699326" y="382744"/>
                    <a:pt x="700191" y="387366"/>
                    <a:pt x="699857" y="394605"/>
                  </a:cubicBezTo>
                  <a:lnTo>
                    <a:pt x="723583" y="415483"/>
                  </a:lnTo>
                  <a:lnTo>
                    <a:pt x="723662" y="414910"/>
                  </a:lnTo>
                  <a:cubicBezTo>
                    <a:pt x="722089" y="407364"/>
                    <a:pt x="719049" y="398748"/>
                    <a:pt x="724759" y="400812"/>
                  </a:cubicBezTo>
                  <a:lnTo>
                    <a:pt x="725504" y="401573"/>
                  </a:lnTo>
                  <a:cubicBezTo>
                    <a:pt x="725638" y="397661"/>
                    <a:pt x="726406" y="394140"/>
                    <a:pt x="728061" y="391235"/>
                  </a:cubicBezTo>
                  <a:cubicBezTo>
                    <a:pt x="716599" y="383206"/>
                    <a:pt x="704894" y="375074"/>
                    <a:pt x="693110" y="366881"/>
                  </a:cubicBezTo>
                  <a:cubicBezTo>
                    <a:pt x="707304" y="370405"/>
                    <a:pt x="720070" y="372797"/>
                    <a:pt x="728304" y="372994"/>
                  </a:cubicBezTo>
                  <a:lnTo>
                    <a:pt x="737395" y="377547"/>
                  </a:lnTo>
                  <a:lnTo>
                    <a:pt x="737872" y="377641"/>
                  </a:lnTo>
                  <a:cubicBezTo>
                    <a:pt x="741811" y="362357"/>
                    <a:pt x="746838" y="351684"/>
                    <a:pt x="753220" y="350168"/>
                  </a:cubicBezTo>
                  <a:cubicBezTo>
                    <a:pt x="759163" y="348754"/>
                    <a:pt x="764654" y="355536"/>
                    <a:pt x="769214" y="366744"/>
                  </a:cubicBezTo>
                  <a:lnTo>
                    <a:pt x="778222" y="370591"/>
                  </a:lnTo>
                  <a:lnTo>
                    <a:pt x="780027" y="364387"/>
                  </a:lnTo>
                  <a:cubicBezTo>
                    <a:pt x="759890" y="350560"/>
                    <a:pt x="738184" y="336296"/>
                    <a:pt x="716038" y="321742"/>
                  </a:cubicBezTo>
                  <a:cubicBezTo>
                    <a:pt x="714131" y="317420"/>
                    <a:pt x="712291" y="313183"/>
                    <a:pt x="711532" y="309958"/>
                  </a:cubicBezTo>
                  <a:lnTo>
                    <a:pt x="760741" y="342320"/>
                  </a:lnTo>
                  <a:lnTo>
                    <a:pt x="761174" y="342699"/>
                  </a:lnTo>
                  <a:cubicBezTo>
                    <a:pt x="762080" y="343335"/>
                    <a:pt x="763002" y="344110"/>
                    <a:pt x="763816" y="345019"/>
                  </a:cubicBezTo>
                  <a:cubicBezTo>
                    <a:pt x="770686" y="350982"/>
                    <a:pt x="777097" y="356346"/>
                    <a:pt x="782222" y="360070"/>
                  </a:cubicBezTo>
                  <a:cubicBezTo>
                    <a:pt x="781562" y="357665"/>
                    <a:pt x="780768" y="355165"/>
                    <a:pt x="780137" y="352783"/>
                  </a:cubicBezTo>
                  <a:lnTo>
                    <a:pt x="806356" y="364720"/>
                  </a:lnTo>
                  <a:lnTo>
                    <a:pt x="805799" y="363274"/>
                  </a:lnTo>
                  <a:lnTo>
                    <a:pt x="811053" y="366858"/>
                  </a:lnTo>
                  <a:cubicBezTo>
                    <a:pt x="815000" y="370250"/>
                    <a:pt x="818043" y="370968"/>
                    <a:pt x="820548" y="371177"/>
                  </a:cubicBezTo>
                  <a:lnTo>
                    <a:pt x="819806" y="368039"/>
                  </a:lnTo>
                  <a:lnTo>
                    <a:pt x="838066" y="370558"/>
                  </a:lnTo>
                  <a:lnTo>
                    <a:pt x="840097" y="373016"/>
                  </a:lnTo>
                  <a:cubicBezTo>
                    <a:pt x="839216" y="370966"/>
                    <a:pt x="839942" y="370014"/>
                    <a:pt x="840889" y="369876"/>
                  </a:cubicBezTo>
                  <a:lnTo>
                    <a:pt x="841323" y="370102"/>
                  </a:lnTo>
                  <a:cubicBezTo>
                    <a:pt x="848162" y="358000"/>
                    <a:pt x="851415" y="365616"/>
                    <a:pt x="864657" y="375848"/>
                  </a:cubicBezTo>
                  <a:lnTo>
                    <a:pt x="871000" y="352812"/>
                  </a:lnTo>
                  <a:lnTo>
                    <a:pt x="859593" y="340088"/>
                  </a:lnTo>
                  <a:cubicBezTo>
                    <a:pt x="859777" y="337255"/>
                    <a:pt x="861539" y="335223"/>
                    <a:pt x="864781" y="334113"/>
                  </a:cubicBezTo>
                  <a:lnTo>
                    <a:pt x="841639" y="289182"/>
                  </a:lnTo>
                  <a:cubicBezTo>
                    <a:pt x="837246" y="282624"/>
                    <a:pt x="835848" y="277182"/>
                    <a:pt x="838470" y="273758"/>
                  </a:cubicBezTo>
                  <a:lnTo>
                    <a:pt x="860683" y="274348"/>
                  </a:lnTo>
                  <a:cubicBezTo>
                    <a:pt x="859384" y="272108"/>
                    <a:pt x="858152" y="269840"/>
                    <a:pt x="856924" y="267580"/>
                  </a:cubicBezTo>
                  <a:lnTo>
                    <a:pt x="855320" y="259248"/>
                  </a:lnTo>
                  <a:lnTo>
                    <a:pt x="868974" y="274569"/>
                  </a:lnTo>
                  <a:cubicBezTo>
                    <a:pt x="870852" y="273801"/>
                    <a:pt x="872459" y="274240"/>
                    <a:pt x="874097" y="274707"/>
                  </a:cubicBezTo>
                  <a:cubicBezTo>
                    <a:pt x="872794" y="272847"/>
                    <a:pt x="873789" y="271659"/>
                    <a:pt x="877670" y="272475"/>
                  </a:cubicBezTo>
                  <a:lnTo>
                    <a:pt x="871566" y="259573"/>
                  </a:lnTo>
                  <a:cubicBezTo>
                    <a:pt x="872222" y="257568"/>
                    <a:pt x="875419" y="257456"/>
                    <a:pt x="880706" y="258019"/>
                  </a:cubicBezTo>
                  <a:cubicBezTo>
                    <a:pt x="889206" y="258925"/>
                    <a:pt x="906778" y="264423"/>
                    <a:pt x="927069" y="270580"/>
                  </a:cubicBezTo>
                  <a:cubicBezTo>
                    <a:pt x="922450" y="264144"/>
                    <a:pt x="917947" y="257716"/>
                    <a:pt x="913509" y="251366"/>
                  </a:cubicBezTo>
                  <a:lnTo>
                    <a:pt x="936553" y="273353"/>
                  </a:lnTo>
                  <a:cubicBezTo>
                    <a:pt x="949211" y="277497"/>
                    <a:pt x="962581" y="281466"/>
                    <a:pt x="975145" y="284642"/>
                  </a:cubicBezTo>
                  <a:cubicBezTo>
                    <a:pt x="973621" y="283262"/>
                    <a:pt x="973702" y="282146"/>
                    <a:pt x="974144" y="281161"/>
                  </a:cubicBezTo>
                  <a:lnTo>
                    <a:pt x="979180" y="279150"/>
                  </a:lnTo>
                  <a:lnTo>
                    <a:pt x="978381" y="272117"/>
                  </a:lnTo>
                  <a:lnTo>
                    <a:pt x="966921" y="258482"/>
                  </a:lnTo>
                  <a:cubicBezTo>
                    <a:pt x="945435" y="239965"/>
                    <a:pt x="922587" y="221395"/>
                    <a:pt x="926396" y="212878"/>
                  </a:cubicBezTo>
                  <a:lnTo>
                    <a:pt x="928464" y="212734"/>
                  </a:lnTo>
                  <a:cubicBezTo>
                    <a:pt x="926268" y="210098"/>
                    <a:pt x="924052" y="207472"/>
                    <a:pt x="921826" y="204841"/>
                  </a:cubicBezTo>
                  <a:lnTo>
                    <a:pt x="937505" y="212104"/>
                  </a:lnTo>
                  <a:cubicBezTo>
                    <a:pt x="942761" y="208609"/>
                    <a:pt x="949572" y="209437"/>
                    <a:pt x="957111" y="210733"/>
                  </a:cubicBezTo>
                  <a:cubicBezTo>
                    <a:pt x="953013" y="204128"/>
                    <a:pt x="936241" y="196563"/>
                    <a:pt x="954476" y="196336"/>
                  </a:cubicBezTo>
                  <a:cubicBezTo>
                    <a:pt x="960167" y="196266"/>
                    <a:pt x="971810" y="198465"/>
                    <a:pt x="985577" y="201210"/>
                  </a:cubicBezTo>
                  <a:cubicBezTo>
                    <a:pt x="975954" y="189966"/>
                    <a:pt x="965862" y="178636"/>
                    <a:pt x="955655" y="167171"/>
                  </a:cubicBezTo>
                  <a:cubicBezTo>
                    <a:pt x="954933" y="162504"/>
                    <a:pt x="954251" y="157941"/>
                    <a:pt x="954354" y="154625"/>
                  </a:cubicBezTo>
                  <a:lnTo>
                    <a:pt x="993511" y="198621"/>
                  </a:lnTo>
                  <a:lnTo>
                    <a:pt x="993829" y="199098"/>
                  </a:lnTo>
                  <a:cubicBezTo>
                    <a:pt x="994541" y="199946"/>
                    <a:pt x="995230" y="200936"/>
                    <a:pt x="995780" y="202025"/>
                  </a:cubicBezTo>
                  <a:lnTo>
                    <a:pt x="996776" y="203413"/>
                  </a:lnTo>
                  <a:cubicBezTo>
                    <a:pt x="1002143" y="204529"/>
                    <a:pt x="1007666" y="205618"/>
                    <a:pt x="1013152" y="206631"/>
                  </a:cubicBezTo>
                  <a:cubicBezTo>
                    <a:pt x="1016552" y="198976"/>
                    <a:pt x="1021507" y="202524"/>
                    <a:pt x="1027549" y="208772"/>
                  </a:cubicBezTo>
                  <a:lnTo>
                    <a:pt x="1066510" y="209369"/>
                  </a:lnTo>
                  <a:cubicBezTo>
                    <a:pt x="1081024" y="199562"/>
                    <a:pt x="1035447" y="141283"/>
                    <a:pt x="1041567" y="137525"/>
                  </a:cubicBezTo>
                  <a:cubicBezTo>
                    <a:pt x="1045310" y="135227"/>
                    <a:pt x="1059389" y="147915"/>
                    <a:pt x="1074733" y="161953"/>
                  </a:cubicBezTo>
                  <a:cubicBezTo>
                    <a:pt x="1073946" y="157089"/>
                    <a:pt x="1074700" y="153432"/>
                    <a:pt x="1077458" y="151439"/>
                  </a:cubicBezTo>
                  <a:cubicBezTo>
                    <a:pt x="1084114" y="146624"/>
                    <a:pt x="1099806" y="153139"/>
                    <a:pt x="1118253" y="163289"/>
                  </a:cubicBezTo>
                  <a:cubicBezTo>
                    <a:pt x="1117174" y="154270"/>
                    <a:pt x="1100425" y="138371"/>
                    <a:pt x="1123984" y="146539"/>
                  </a:cubicBezTo>
                  <a:cubicBezTo>
                    <a:pt x="1132082" y="149345"/>
                    <a:pt x="1147703" y="158446"/>
                    <a:pt x="1165828" y="168832"/>
                  </a:cubicBezTo>
                  <a:lnTo>
                    <a:pt x="1185810" y="157108"/>
                  </a:lnTo>
                  <a:lnTo>
                    <a:pt x="1184294" y="119125"/>
                  </a:lnTo>
                  <a:cubicBezTo>
                    <a:pt x="1181090" y="117451"/>
                    <a:pt x="1181492" y="115966"/>
                    <a:pt x="1182466" y="114858"/>
                  </a:cubicBezTo>
                  <a:lnTo>
                    <a:pt x="1184135" y="115136"/>
                  </a:lnTo>
                  <a:cubicBezTo>
                    <a:pt x="1183087" y="95579"/>
                    <a:pt x="1182385" y="76027"/>
                    <a:pt x="1181813" y="56956"/>
                  </a:cubicBezTo>
                  <a:lnTo>
                    <a:pt x="1184135" y="48795"/>
                  </a:lnTo>
                  <a:lnTo>
                    <a:pt x="1202395" y="118163"/>
                  </a:lnTo>
                  <a:cubicBezTo>
                    <a:pt x="1206417" y="117111"/>
                    <a:pt x="1209930" y="118485"/>
                    <a:pt x="1213602" y="120022"/>
                  </a:cubicBezTo>
                  <a:cubicBezTo>
                    <a:pt x="1211444" y="112867"/>
                    <a:pt x="1196978" y="101849"/>
                    <a:pt x="1215156" y="105899"/>
                  </a:cubicBezTo>
                  <a:cubicBezTo>
                    <a:pt x="1221206" y="107244"/>
                    <a:pt x="1233217" y="112586"/>
                    <a:pt x="1247204" y="118881"/>
                  </a:cubicBezTo>
                  <a:cubicBezTo>
                    <a:pt x="1244527" y="101663"/>
                    <a:pt x="1242021" y="84589"/>
                    <a:pt x="1239635" y="67970"/>
                  </a:cubicBezTo>
                  <a:lnTo>
                    <a:pt x="1259743" y="124476"/>
                  </a:lnTo>
                  <a:cubicBezTo>
                    <a:pt x="1263275" y="126118"/>
                    <a:pt x="1266878" y="127712"/>
                    <a:pt x="1270472" y="129269"/>
                  </a:cubicBezTo>
                  <a:cubicBezTo>
                    <a:pt x="1276071" y="122880"/>
                    <a:pt x="1279961" y="127370"/>
                    <a:pt x="1284150" y="134642"/>
                  </a:cubicBezTo>
                  <a:lnTo>
                    <a:pt x="1292856" y="136827"/>
                  </a:lnTo>
                  <a:cubicBezTo>
                    <a:pt x="1285622" y="103829"/>
                    <a:pt x="1276890" y="67348"/>
                    <a:pt x="1268020" y="30181"/>
                  </a:cubicBezTo>
                  <a:cubicBezTo>
                    <a:pt x="1276256" y="42264"/>
                    <a:pt x="1284185" y="52552"/>
                    <a:pt x="1290194" y="58181"/>
                  </a:cubicBezTo>
                  <a:lnTo>
                    <a:pt x="1323528" y="142292"/>
                  </a:lnTo>
                  <a:cubicBezTo>
                    <a:pt x="1337989" y="133960"/>
                    <a:pt x="1311821" y="73086"/>
                    <a:pt x="1318736" y="71064"/>
                  </a:cubicBezTo>
                  <a:lnTo>
                    <a:pt x="1335262" y="89146"/>
                  </a:lnTo>
                  <a:cubicBezTo>
                    <a:pt x="1329250" y="64570"/>
                    <a:pt x="1322294" y="38455"/>
                    <a:pt x="1315190" y="11790"/>
                  </a:cubicBezTo>
                  <a:cubicBezTo>
                    <a:pt x="1316648" y="7293"/>
                    <a:pt x="1318093" y="2913"/>
                    <a:pt x="1319679" y="0"/>
                  </a:cubicBezTo>
                  <a:close/>
                </a:path>
              </a:pathLst>
            </a:custGeom>
            <a:solidFill>
              <a:sysClr val="window" lastClr="FFFFFF">
                <a:lumMod val="85000"/>
                <a:alpha val="16000"/>
              </a:sysClr>
            </a:solidFill>
            <a:ln w="25400" cap="flat" cmpd="sng" algn="ctr">
              <a:noFill/>
              <a:prstDash val="solid"/>
            </a:ln>
            <a:effectLst>
              <a:innerShdw blurRad="63500" dist="50800" dir="18900000">
                <a:prstClr val="black">
                  <a:alpha val="50000"/>
                </a:prstClr>
              </a:innerShdw>
              <a:softEdge rad="25400"/>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宋体"/>
              </a:endParaRPr>
            </a:p>
          </p:txBody>
        </p:sp>
      </p:grpSp>
      <p:pic>
        <p:nvPicPr>
          <p:cNvPr id="59" name="Picture 160" descr="1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994" y="1721257"/>
            <a:ext cx="3334173" cy="2287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2000"/>
                                        <p:tgtEl>
                                          <p:spTgt spid="38"/>
                                        </p:tgtEl>
                                      </p:cBhvr>
                                    </p:animEffect>
                                  </p:childTnLst>
                                </p:cTn>
                              </p:par>
                            </p:childTnLst>
                          </p:cTn>
                        </p:par>
                        <p:par>
                          <p:cTn id="8" fill="hold">
                            <p:stCondLst>
                              <p:cond delay="2000"/>
                            </p:stCondLst>
                            <p:childTnLst>
                              <p:par>
                                <p:cTn id="9" presetID="55" presetClass="entr" presetSubtype="0"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p:cTn id="11" dur="1000" fill="hold"/>
                                        <p:tgtEl>
                                          <p:spTgt spid="59"/>
                                        </p:tgtEl>
                                        <p:attrNameLst>
                                          <p:attrName>ppt_w</p:attrName>
                                        </p:attrNameLst>
                                      </p:cBhvr>
                                      <p:tavLst>
                                        <p:tav tm="0">
                                          <p:val>
                                            <p:strVal val="#ppt_w*0.70"/>
                                          </p:val>
                                        </p:tav>
                                        <p:tav tm="100000">
                                          <p:val>
                                            <p:strVal val="#ppt_w"/>
                                          </p:val>
                                        </p:tav>
                                      </p:tavLst>
                                    </p:anim>
                                    <p:anim calcmode="lin" valueType="num">
                                      <p:cBhvr>
                                        <p:cTn id="12" dur="1000" fill="hold"/>
                                        <p:tgtEl>
                                          <p:spTgt spid="59"/>
                                        </p:tgtEl>
                                        <p:attrNameLst>
                                          <p:attrName>ppt_h</p:attrName>
                                        </p:attrNameLst>
                                      </p:cBhvr>
                                      <p:tavLst>
                                        <p:tav tm="0">
                                          <p:val>
                                            <p:strVal val="#ppt_h"/>
                                          </p:val>
                                        </p:tav>
                                        <p:tav tm="100000">
                                          <p:val>
                                            <p:strVal val="#ppt_h"/>
                                          </p:val>
                                        </p:tav>
                                      </p:tavLst>
                                    </p:anim>
                                    <p:animEffect transition="in" filter="fade">
                                      <p:cBhvr>
                                        <p:cTn id="13" dur="1000"/>
                                        <p:tgtEl>
                                          <p:spTgt spid="59"/>
                                        </p:tgtEl>
                                      </p:cBhvr>
                                    </p:animEffect>
                                  </p:childTnLst>
                                </p:cTn>
                              </p:par>
                            </p:childTnLst>
                          </p:cTn>
                        </p:par>
                        <p:par>
                          <p:cTn id="14" fill="hold">
                            <p:stCondLst>
                              <p:cond delay="3000"/>
                            </p:stCondLst>
                            <p:childTnLst>
                              <p:par>
                                <p:cTn id="15" presetID="23" presetClass="entr" presetSubtype="32" fill="hold" nodeType="afterEffect">
                                  <p:stCondLst>
                                    <p:cond delay="0"/>
                                  </p:stCondLst>
                                  <p:childTnLst>
                                    <p:set>
                                      <p:cBhvr>
                                        <p:cTn id="16" dur="1" fill="hold">
                                          <p:stCondLst>
                                            <p:cond delay="0"/>
                                          </p:stCondLst>
                                        </p:cTn>
                                        <p:tgtEl>
                                          <p:spTgt spid="285711"/>
                                        </p:tgtEl>
                                        <p:attrNameLst>
                                          <p:attrName>style.visibility</p:attrName>
                                        </p:attrNameLst>
                                      </p:cBhvr>
                                      <p:to>
                                        <p:strVal val="visible"/>
                                      </p:to>
                                    </p:set>
                                    <p:anim calcmode="lin" valueType="num">
                                      <p:cBhvr>
                                        <p:cTn id="17" dur="500" fill="hold"/>
                                        <p:tgtEl>
                                          <p:spTgt spid="285711"/>
                                        </p:tgtEl>
                                        <p:attrNameLst>
                                          <p:attrName>ppt_w</p:attrName>
                                        </p:attrNameLst>
                                      </p:cBhvr>
                                      <p:tavLst>
                                        <p:tav tm="0">
                                          <p:val>
                                            <p:strVal val="4*#ppt_w"/>
                                          </p:val>
                                        </p:tav>
                                        <p:tav tm="100000">
                                          <p:val>
                                            <p:strVal val="#ppt_w"/>
                                          </p:val>
                                        </p:tav>
                                      </p:tavLst>
                                    </p:anim>
                                    <p:anim calcmode="lin" valueType="num">
                                      <p:cBhvr>
                                        <p:cTn id="18" dur="500" fill="hold"/>
                                        <p:tgtEl>
                                          <p:spTgt spid="285711"/>
                                        </p:tgtEl>
                                        <p:attrNameLst>
                                          <p:attrName>ppt_h</p:attrName>
                                        </p:attrNameLst>
                                      </p:cBhvr>
                                      <p:tavLst>
                                        <p:tav tm="0">
                                          <p:val>
                                            <p:strVal val="4*#ppt_h"/>
                                          </p:val>
                                        </p:tav>
                                        <p:tav tm="100000">
                                          <p:val>
                                            <p:strVal val="#ppt_h"/>
                                          </p:val>
                                        </p:tav>
                                      </p:tavLst>
                                    </p:anim>
                                  </p:childTnLst>
                                </p:cTn>
                              </p:par>
                            </p:childTnLst>
                          </p:cTn>
                        </p:par>
                        <p:par>
                          <p:cTn id="19" fill="hold">
                            <p:stCondLst>
                              <p:cond delay="3500"/>
                            </p:stCondLst>
                            <p:childTnLst>
                              <p:par>
                                <p:cTn id="20" presetID="49" presetClass="entr" presetSubtype="0" decel="100000" fill="hold" nodeType="afterEffect">
                                  <p:stCondLst>
                                    <p:cond delay="0"/>
                                  </p:stCondLst>
                                  <p:childTnLst>
                                    <p:set>
                                      <p:cBhvr>
                                        <p:cTn id="21" dur="1" fill="hold">
                                          <p:stCondLst>
                                            <p:cond delay="0"/>
                                          </p:stCondLst>
                                        </p:cTn>
                                        <p:tgtEl>
                                          <p:spTgt spid="285717"/>
                                        </p:tgtEl>
                                        <p:attrNameLst>
                                          <p:attrName>style.visibility</p:attrName>
                                        </p:attrNameLst>
                                      </p:cBhvr>
                                      <p:to>
                                        <p:strVal val="visible"/>
                                      </p:to>
                                    </p:set>
                                    <p:anim calcmode="lin" valueType="num">
                                      <p:cBhvr>
                                        <p:cTn id="22" dur="1000" fill="hold"/>
                                        <p:tgtEl>
                                          <p:spTgt spid="285717"/>
                                        </p:tgtEl>
                                        <p:attrNameLst>
                                          <p:attrName>ppt_w</p:attrName>
                                        </p:attrNameLst>
                                      </p:cBhvr>
                                      <p:tavLst>
                                        <p:tav tm="0">
                                          <p:val>
                                            <p:fltVal val="0"/>
                                          </p:val>
                                        </p:tav>
                                        <p:tav tm="100000">
                                          <p:val>
                                            <p:strVal val="#ppt_w"/>
                                          </p:val>
                                        </p:tav>
                                      </p:tavLst>
                                    </p:anim>
                                    <p:anim calcmode="lin" valueType="num">
                                      <p:cBhvr>
                                        <p:cTn id="23" dur="1000" fill="hold"/>
                                        <p:tgtEl>
                                          <p:spTgt spid="285717"/>
                                        </p:tgtEl>
                                        <p:attrNameLst>
                                          <p:attrName>ppt_h</p:attrName>
                                        </p:attrNameLst>
                                      </p:cBhvr>
                                      <p:tavLst>
                                        <p:tav tm="0">
                                          <p:val>
                                            <p:fltVal val="0"/>
                                          </p:val>
                                        </p:tav>
                                        <p:tav tm="100000">
                                          <p:val>
                                            <p:strVal val="#ppt_h"/>
                                          </p:val>
                                        </p:tav>
                                      </p:tavLst>
                                    </p:anim>
                                    <p:anim calcmode="lin" valueType="num">
                                      <p:cBhvr>
                                        <p:cTn id="24" dur="1000" fill="hold"/>
                                        <p:tgtEl>
                                          <p:spTgt spid="285717"/>
                                        </p:tgtEl>
                                        <p:attrNameLst>
                                          <p:attrName>style.rotation</p:attrName>
                                        </p:attrNameLst>
                                      </p:cBhvr>
                                      <p:tavLst>
                                        <p:tav tm="0">
                                          <p:val>
                                            <p:fltVal val="360"/>
                                          </p:val>
                                        </p:tav>
                                        <p:tav tm="100000">
                                          <p:val>
                                            <p:fltVal val="0"/>
                                          </p:val>
                                        </p:tav>
                                      </p:tavLst>
                                    </p:anim>
                                    <p:animEffect transition="in" filter="fade">
                                      <p:cBhvr>
                                        <p:cTn id="25" dur="1000"/>
                                        <p:tgtEl>
                                          <p:spTgt spid="285717"/>
                                        </p:tgtEl>
                                      </p:cBhvr>
                                    </p:animEffect>
                                  </p:childTnLst>
                                </p:cTn>
                              </p:par>
                            </p:childTnLst>
                          </p:cTn>
                        </p:par>
                        <p:par>
                          <p:cTn id="26" fill="hold">
                            <p:stCondLst>
                              <p:cond delay="4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85721"/>
                                        </p:tgtEl>
                                        <p:attrNameLst>
                                          <p:attrName>style.visibility</p:attrName>
                                        </p:attrNameLst>
                                      </p:cBhvr>
                                      <p:to>
                                        <p:strVal val="visible"/>
                                      </p:to>
                                    </p:set>
                                    <p:anim calcmode="lin" valueType="num">
                                      <p:cBhvr>
                                        <p:cTn id="29"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85721"/>
                                        </p:tgtEl>
                                        <p:attrNameLst>
                                          <p:attrName>ppt_y</p:attrName>
                                        </p:attrNameLst>
                                      </p:cBhvr>
                                      <p:tavLst>
                                        <p:tav tm="0">
                                          <p:val>
                                            <p:strVal val="#ppt_y"/>
                                          </p:val>
                                        </p:tav>
                                        <p:tav tm="100000">
                                          <p:val>
                                            <p:strVal val="#ppt_y"/>
                                          </p:val>
                                        </p:tav>
                                      </p:tavLst>
                                    </p:anim>
                                    <p:anim calcmode="lin" valueType="num">
                                      <p:cBhvr>
                                        <p:cTn id="31"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85721"/>
                                        </p:tgtEl>
                                      </p:cBhvr>
                                    </p:animEffect>
                                  </p:childTnLst>
                                </p:cTn>
                              </p:par>
                            </p:childTnLst>
                          </p:cTn>
                        </p:par>
                        <p:par>
                          <p:cTn id="34" fill="hold">
                            <p:stCondLst>
                              <p:cond delay="5500"/>
                            </p:stCondLst>
                            <p:childTnLst>
                              <p:par>
                                <p:cTn id="35" presetID="23" presetClass="entr" presetSubtype="32" fill="hold" nodeType="afterEffect">
                                  <p:stCondLst>
                                    <p:cond delay="0"/>
                                  </p:stCondLst>
                                  <p:childTnLst>
                                    <p:set>
                                      <p:cBhvr>
                                        <p:cTn id="36" dur="1" fill="hold">
                                          <p:stCondLst>
                                            <p:cond delay="0"/>
                                          </p:stCondLst>
                                        </p:cTn>
                                        <p:tgtEl>
                                          <p:spTgt spid="285709"/>
                                        </p:tgtEl>
                                        <p:attrNameLst>
                                          <p:attrName>style.visibility</p:attrName>
                                        </p:attrNameLst>
                                      </p:cBhvr>
                                      <p:to>
                                        <p:strVal val="visible"/>
                                      </p:to>
                                    </p:set>
                                    <p:anim calcmode="lin" valueType="num">
                                      <p:cBhvr>
                                        <p:cTn id="37" dur="500" fill="hold"/>
                                        <p:tgtEl>
                                          <p:spTgt spid="285709"/>
                                        </p:tgtEl>
                                        <p:attrNameLst>
                                          <p:attrName>ppt_w</p:attrName>
                                        </p:attrNameLst>
                                      </p:cBhvr>
                                      <p:tavLst>
                                        <p:tav tm="0">
                                          <p:val>
                                            <p:strVal val="4*#ppt_w"/>
                                          </p:val>
                                        </p:tav>
                                        <p:tav tm="100000">
                                          <p:val>
                                            <p:strVal val="#ppt_w"/>
                                          </p:val>
                                        </p:tav>
                                      </p:tavLst>
                                    </p:anim>
                                    <p:anim calcmode="lin" valueType="num">
                                      <p:cBhvr>
                                        <p:cTn id="38" dur="500" fill="hold"/>
                                        <p:tgtEl>
                                          <p:spTgt spid="285709"/>
                                        </p:tgtEl>
                                        <p:attrNameLst>
                                          <p:attrName>ppt_h</p:attrName>
                                        </p:attrNameLst>
                                      </p:cBhvr>
                                      <p:tavLst>
                                        <p:tav tm="0">
                                          <p:val>
                                            <p:strVal val="4*#ppt_h"/>
                                          </p:val>
                                        </p:tav>
                                        <p:tav tm="100000">
                                          <p:val>
                                            <p:strVal val="#ppt_h"/>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285718"/>
                                        </p:tgtEl>
                                        <p:attrNameLst>
                                          <p:attrName>style.visibility</p:attrName>
                                        </p:attrNameLst>
                                      </p:cBhvr>
                                      <p:to>
                                        <p:strVal val="visible"/>
                                      </p:to>
                                    </p:set>
                                    <p:anim calcmode="lin" valueType="num">
                                      <p:cBhvr>
                                        <p:cTn id="42" dur="1000" fill="hold"/>
                                        <p:tgtEl>
                                          <p:spTgt spid="285718"/>
                                        </p:tgtEl>
                                        <p:attrNameLst>
                                          <p:attrName>ppt_w</p:attrName>
                                        </p:attrNameLst>
                                      </p:cBhvr>
                                      <p:tavLst>
                                        <p:tav tm="0">
                                          <p:val>
                                            <p:fltVal val="0"/>
                                          </p:val>
                                        </p:tav>
                                        <p:tav tm="100000">
                                          <p:val>
                                            <p:strVal val="#ppt_w"/>
                                          </p:val>
                                        </p:tav>
                                      </p:tavLst>
                                    </p:anim>
                                    <p:anim calcmode="lin" valueType="num">
                                      <p:cBhvr>
                                        <p:cTn id="43" dur="1000" fill="hold"/>
                                        <p:tgtEl>
                                          <p:spTgt spid="285718"/>
                                        </p:tgtEl>
                                        <p:attrNameLst>
                                          <p:attrName>ppt_h</p:attrName>
                                        </p:attrNameLst>
                                      </p:cBhvr>
                                      <p:tavLst>
                                        <p:tav tm="0">
                                          <p:val>
                                            <p:fltVal val="0"/>
                                          </p:val>
                                        </p:tav>
                                        <p:tav tm="100000">
                                          <p:val>
                                            <p:strVal val="#ppt_h"/>
                                          </p:val>
                                        </p:tav>
                                      </p:tavLst>
                                    </p:anim>
                                    <p:anim calcmode="lin" valueType="num">
                                      <p:cBhvr>
                                        <p:cTn id="44" dur="1000" fill="hold"/>
                                        <p:tgtEl>
                                          <p:spTgt spid="285718"/>
                                        </p:tgtEl>
                                        <p:attrNameLst>
                                          <p:attrName>style.rotation</p:attrName>
                                        </p:attrNameLst>
                                      </p:cBhvr>
                                      <p:tavLst>
                                        <p:tav tm="0">
                                          <p:val>
                                            <p:fltVal val="360"/>
                                          </p:val>
                                        </p:tav>
                                        <p:tav tm="100000">
                                          <p:val>
                                            <p:fltVal val="0"/>
                                          </p:val>
                                        </p:tav>
                                      </p:tavLst>
                                    </p:anim>
                                    <p:animEffect transition="in" filter="fade">
                                      <p:cBhvr>
                                        <p:cTn id="45" dur="1000"/>
                                        <p:tgtEl>
                                          <p:spTgt spid="285718"/>
                                        </p:tgtEl>
                                      </p:cBhvr>
                                    </p:animEffect>
                                  </p:childTnLst>
                                </p:cTn>
                              </p:par>
                            </p:childTnLst>
                          </p:cTn>
                        </p:par>
                        <p:par>
                          <p:cTn id="46" fill="hold">
                            <p:stCondLst>
                              <p:cond delay="70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85722"/>
                                        </p:tgtEl>
                                        <p:attrNameLst>
                                          <p:attrName>style.visibility</p:attrName>
                                        </p:attrNameLst>
                                      </p:cBhvr>
                                      <p:to>
                                        <p:strVal val="visible"/>
                                      </p:to>
                                    </p:set>
                                    <p:anim calcmode="lin" valueType="num">
                                      <p:cBhvr>
                                        <p:cTn id="49"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285722"/>
                                        </p:tgtEl>
                                        <p:attrNameLst>
                                          <p:attrName>ppt_y</p:attrName>
                                        </p:attrNameLst>
                                      </p:cBhvr>
                                      <p:tavLst>
                                        <p:tav tm="0">
                                          <p:val>
                                            <p:strVal val="#ppt_y"/>
                                          </p:val>
                                        </p:tav>
                                        <p:tav tm="100000">
                                          <p:val>
                                            <p:strVal val="#ppt_y"/>
                                          </p:val>
                                        </p:tav>
                                      </p:tavLst>
                                    </p:anim>
                                    <p:anim calcmode="lin" valueType="num">
                                      <p:cBhvr>
                                        <p:cTn id="51"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285722"/>
                                        </p:tgtEl>
                                      </p:cBhvr>
                                    </p:animEffect>
                                  </p:childTnLst>
                                </p:cTn>
                              </p:par>
                            </p:childTnLst>
                          </p:cTn>
                        </p:par>
                        <p:par>
                          <p:cTn id="54" fill="hold">
                            <p:stCondLst>
                              <p:cond delay="8000"/>
                            </p:stCondLst>
                            <p:childTnLst>
                              <p:par>
                                <p:cTn id="55" presetID="23" presetClass="entr" presetSubtype="32" fill="hold" nodeType="afterEffect">
                                  <p:stCondLst>
                                    <p:cond delay="0"/>
                                  </p:stCondLst>
                                  <p:childTnLst>
                                    <p:set>
                                      <p:cBhvr>
                                        <p:cTn id="56" dur="1" fill="hold">
                                          <p:stCondLst>
                                            <p:cond delay="0"/>
                                          </p:stCondLst>
                                        </p:cTn>
                                        <p:tgtEl>
                                          <p:spTgt spid="285710"/>
                                        </p:tgtEl>
                                        <p:attrNameLst>
                                          <p:attrName>style.visibility</p:attrName>
                                        </p:attrNameLst>
                                      </p:cBhvr>
                                      <p:to>
                                        <p:strVal val="visible"/>
                                      </p:to>
                                    </p:set>
                                    <p:anim calcmode="lin" valueType="num">
                                      <p:cBhvr>
                                        <p:cTn id="57" dur="500" fill="hold"/>
                                        <p:tgtEl>
                                          <p:spTgt spid="285710"/>
                                        </p:tgtEl>
                                        <p:attrNameLst>
                                          <p:attrName>ppt_w</p:attrName>
                                        </p:attrNameLst>
                                      </p:cBhvr>
                                      <p:tavLst>
                                        <p:tav tm="0">
                                          <p:val>
                                            <p:strVal val="4*#ppt_w"/>
                                          </p:val>
                                        </p:tav>
                                        <p:tav tm="100000">
                                          <p:val>
                                            <p:strVal val="#ppt_w"/>
                                          </p:val>
                                        </p:tav>
                                      </p:tavLst>
                                    </p:anim>
                                    <p:anim calcmode="lin" valueType="num">
                                      <p:cBhvr>
                                        <p:cTn id="58" dur="500" fill="hold"/>
                                        <p:tgtEl>
                                          <p:spTgt spid="285710"/>
                                        </p:tgtEl>
                                        <p:attrNameLst>
                                          <p:attrName>ppt_h</p:attrName>
                                        </p:attrNameLst>
                                      </p:cBhvr>
                                      <p:tavLst>
                                        <p:tav tm="0">
                                          <p:val>
                                            <p:strVal val="4*#ppt_h"/>
                                          </p:val>
                                        </p:tav>
                                        <p:tav tm="100000">
                                          <p:val>
                                            <p:strVal val="#ppt_h"/>
                                          </p:val>
                                        </p:tav>
                                      </p:tavLst>
                                    </p:anim>
                                  </p:childTnLst>
                                </p:cTn>
                              </p:par>
                            </p:childTnLst>
                          </p:cTn>
                        </p:par>
                        <p:par>
                          <p:cTn id="59" fill="hold">
                            <p:stCondLst>
                              <p:cond delay="8500"/>
                            </p:stCondLst>
                            <p:childTnLst>
                              <p:par>
                                <p:cTn id="60" presetID="49" presetClass="entr" presetSubtype="0" decel="100000" fill="hold" nodeType="afterEffect">
                                  <p:stCondLst>
                                    <p:cond delay="0"/>
                                  </p:stCondLst>
                                  <p:childTnLst>
                                    <p:set>
                                      <p:cBhvr>
                                        <p:cTn id="61" dur="1" fill="hold">
                                          <p:stCondLst>
                                            <p:cond delay="0"/>
                                          </p:stCondLst>
                                        </p:cTn>
                                        <p:tgtEl>
                                          <p:spTgt spid="285720"/>
                                        </p:tgtEl>
                                        <p:attrNameLst>
                                          <p:attrName>style.visibility</p:attrName>
                                        </p:attrNameLst>
                                      </p:cBhvr>
                                      <p:to>
                                        <p:strVal val="visible"/>
                                      </p:to>
                                    </p:set>
                                    <p:anim calcmode="lin" valueType="num">
                                      <p:cBhvr>
                                        <p:cTn id="62" dur="1000" fill="hold"/>
                                        <p:tgtEl>
                                          <p:spTgt spid="285720"/>
                                        </p:tgtEl>
                                        <p:attrNameLst>
                                          <p:attrName>ppt_w</p:attrName>
                                        </p:attrNameLst>
                                      </p:cBhvr>
                                      <p:tavLst>
                                        <p:tav tm="0">
                                          <p:val>
                                            <p:fltVal val="0"/>
                                          </p:val>
                                        </p:tav>
                                        <p:tav tm="100000">
                                          <p:val>
                                            <p:strVal val="#ppt_w"/>
                                          </p:val>
                                        </p:tav>
                                      </p:tavLst>
                                    </p:anim>
                                    <p:anim calcmode="lin" valueType="num">
                                      <p:cBhvr>
                                        <p:cTn id="63" dur="1000" fill="hold"/>
                                        <p:tgtEl>
                                          <p:spTgt spid="285720"/>
                                        </p:tgtEl>
                                        <p:attrNameLst>
                                          <p:attrName>ppt_h</p:attrName>
                                        </p:attrNameLst>
                                      </p:cBhvr>
                                      <p:tavLst>
                                        <p:tav tm="0">
                                          <p:val>
                                            <p:fltVal val="0"/>
                                          </p:val>
                                        </p:tav>
                                        <p:tav tm="100000">
                                          <p:val>
                                            <p:strVal val="#ppt_h"/>
                                          </p:val>
                                        </p:tav>
                                      </p:tavLst>
                                    </p:anim>
                                    <p:anim calcmode="lin" valueType="num">
                                      <p:cBhvr>
                                        <p:cTn id="64" dur="1000" fill="hold"/>
                                        <p:tgtEl>
                                          <p:spTgt spid="285720"/>
                                        </p:tgtEl>
                                        <p:attrNameLst>
                                          <p:attrName>style.rotation</p:attrName>
                                        </p:attrNameLst>
                                      </p:cBhvr>
                                      <p:tavLst>
                                        <p:tav tm="0">
                                          <p:val>
                                            <p:fltVal val="360"/>
                                          </p:val>
                                        </p:tav>
                                        <p:tav tm="100000">
                                          <p:val>
                                            <p:fltVal val="0"/>
                                          </p:val>
                                        </p:tav>
                                      </p:tavLst>
                                    </p:anim>
                                    <p:animEffect transition="in" filter="fade">
                                      <p:cBhvr>
                                        <p:cTn id="65" dur="1000"/>
                                        <p:tgtEl>
                                          <p:spTgt spid="285720"/>
                                        </p:tgtEl>
                                      </p:cBhvr>
                                    </p:animEffect>
                                  </p:childTnLst>
                                </p:cTn>
                              </p:par>
                            </p:childTnLst>
                          </p:cTn>
                        </p:par>
                        <p:par>
                          <p:cTn id="66" fill="hold">
                            <p:stCondLst>
                              <p:cond delay="9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285723"/>
                                        </p:tgtEl>
                                        <p:attrNameLst>
                                          <p:attrName>style.visibility</p:attrName>
                                        </p:attrNameLst>
                                      </p:cBhvr>
                                      <p:to>
                                        <p:strVal val="visible"/>
                                      </p:to>
                                    </p:set>
                                    <p:anim calcmode="lin" valueType="num">
                                      <p:cBhvr>
                                        <p:cTn id="69"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85723"/>
                                        </p:tgtEl>
                                        <p:attrNameLst>
                                          <p:attrName>ppt_y</p:attrName>
                                        </p:attrNameLst>
                                      </p:cBhvr>
                                      <p:tavLst>
                                        <p:tav tm="0">
                                          <p:val>
                                            <p:strVal val="#ppt_y"/>
                                          </p:val>
                                        </p:tav>
                                        <p:tav tm="100000">
                                          <p:val>
                                            <p:strVal val="#ppt_y"/>
                                          </p:val>
                                        </p:tav>
                                      </p:tavLst>
                                    </p:anim>
                                    <p:anim calcmode="lin" valueType="num">
                                      <p:cBhvr>
                                        <p:cTn id="71"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285723"/>
                                        </p:tgtEl>
                                      </p:cBhvr>
                                    </p:animEffect>
                                  </p:childTnLst>
                                </p:cTn>
                              </p:par>
                            </p:childTnLst>
                          </p:cTn>
                        </p:par>
                        <p:par>
                          <p:cTn id="74" fill="hold">
                            <p:stCondLst>
                              <p:cond delay="10500"/>
                            </p:stCondLst>
                            <p:childTnLst>
                              <p:par>
                                <p:cTn id="75" presetID="23" presetClass="entr" presetSubtype="32" fill="hold" nodeType="afterEffect">
                                  <p:stCondLst>
                                    <p:cond delay="0"/>
                                  </p:stCondLst>
                                  <p:childTnLst>
                                    <p:set>
                                      <p:cBhvr>
                                        <p:cTn id="76" dur="1" fill="hold">
                                          <p:stCondLst>
                                            <p:cond delay="0"/>
                                          </p:stCondLst>
                                        </p:cTn>
                                        <p:tgtEl>
                                          <p:spTgt spid="285714"/>
                                        </p:tgtEl>
                                        <p:attrNameLst>
                                          <p:attrName>style.visibility</p:attrName>
                                        </p:attrNameLst>
                                      </p:cBhvr>
                                      <p:to>
                                        <p:strVal val="visible"/>
                                      </p:to>
                                    </p:set>
                                    <p:anim calcmode="lin" valueType="num">
                                      <p:cBhvr>
                                        <p:cTn id="77" dur="500" fill="hold"/>
                                        <p:tgtEl>
                                          <p:spTgt spid="285714"/>
                                        </p:tgtEl>
                                        <p:attrNameLst>
                                          <p:attrName>ppt_w</p:attrName>
                                        </p:attrNameLst>
                                      </p:cBhvr>
                                      <p:tavLst>
                                        <p:tav tm="0">
                                          <p:val>
                                            <p:strVal val="4*#ppt_w"/>
                                          </p:val>
                                        </p:tav>
                                        <p:tav tm="100000">
                                          <p:val>
                                            <p:strVal val="#ppt_w"/>
                                          </p:val>
                                        </p:tav>
                                      </p:tavLst>
                                    </p:anim>
                                    <p:anim calcmode="lin" valueType="num">
                                      <p:cBhvr>
                                        <p:cTn id="78" dur="500" fill="hold"/>
                                        <p:tgtEl>
                                          <p:spTgt spid="285714"/>
                                        </p:tgtEl>
                                        <p:attrNameLst>
                                          <p:attrName>ppt_h</p:attrName>
                                        </p:attrNameLst>
                                      </p:cBhvr>
                                      <p:tavLst>
                                        <p:tav tm="0">
                                          <p:val>
                                            <p:strVal val="4*#ppt_h"/>
                                          </p:val>
                                        </p:tav>
                                        <p:tav tm="100000">
                                          <p:val>
                                            <p:strVal val="#ppt_h"/>
                                          </p:val>
                                        </p:tav>
                                      </p:tavLst>
                                    </p:anim>
                                  </p:childTnLst>
                                </p:cTn>
                              </p:par>
                            </p:childTnLst>
                          </p:cTn>
                        </p:par>
                        <p:par>
                          <p:cTn id="79" fill="hold">
                            <p:stCondLst>
                              <p:cond delay="11000"/>
                            </p:stCondLst>
                            <p:childTnLst>
                              <p:par>
                                <p:cTn id="80" presetID="49" presetClass="entr" presetSubtype="0" decel="100000" fill="hold" nodeType="afterEffect">
                                  <p:stCondLst>
                                    <p:cond delay="0"/>
                                  </p:stCondLst>
                                  <p:childTnLst>
                                    <p:set>
                                      <p:cBhvr>
                                        <p:cTn id="81" dur="1" fill="hold">
                                          <p:stCondLst>
                                            <p:cond delay="0"/>
                                          </p:stCondLst>
                                        </p:cTn>
                                        <p:tgtEl>
                                          <p:spTgt spid="285719"/>
                                        </p:tgtEl>
                                        <p:attrNameLst>
                                          <p:attrName>style.visibility</p:attrName>
                                        </p:attrNameLst>
                                      </p:cBhvr>
                                      <p:to>
                                        <p:strVal val="visible"/>
                                      </p:to>
                                    </p:set>
                                    <p:anim calcmode="lin" valueType="num">
                                      <p:cBhvr>
                                        <p:cTn id="82" dur="1000" fill="hold"/>
                                        <p:tgtEl>
                                          <p:spTgt spid="285719"/>
                                        </p:tgtEl>
                                        <p:attrNameLst>
                                          <p:attrName>ppt_w</p:attrName>
                                        </p:attrNameLst>
                                      </p:cBhvr>
                                      <p:tavLst>
                                        <p:tav tm="0">
                                          <p:val>
                                            <p:fltVal val="0"/>
                                          </p:val>
                                        </p:tav>
                                        <p:tav tm="100000">
                                          <p:val>
                                            <p:strVal val="#ppt_w"/>
                                          </p:val>
                                        </p:tav>
                                      </p:tavLst>
                                    </p:anim>
                                    <p:anim calcmode="lin" valueType="num">
                                      <p:cBhvr>
                                        <p:cTn id="83" dur="1000" fill="hold"/>
                                        <p:tgtEl>
                                          <p:spTgt spid="285719"/>
                                        </p:tgtEl>
                                        <p:attrNameLst>
                                          <p:attrName>ppt_h</p:attrName>
                                        </p:attrNameLst>
                                      </p:cBhvr>
                                      <p:tavLst>
                                        <p:tav tm="0">
                                          <p:val>
                                            <p:fltVal val="0"/>
                                          </p:val>
                                        </p:tav>
                                        <p:tav tm="100000">
                                          <p:val>
                                            <p:strVal val="#ppt_h"/>
                                          </p:val>
                                        </p:tav>
                                      </p:tavLst>
                                    </p:anim>
                                    <p:anim calcmode="lin" valueType="num">
                                      <p:cBhvr>
                                        <p:cTn id="84" dur="1000" fill="hold"/>
                                        <p:tgtEl>
                                          <p:spTgt spid="285719"/>
                                        </p:tgtEl>
                                        <p:attrNameLst>
                                          <p:attrName>style.rotation</p:attrName>
                                        </p:attrNameLst>
                                      </p:cBhvr>
                                      <p:tavLst>
                                        <p:tav tm="0">
                                          <p:val>
                                            <p:fltVal val="360"/>
                                          </p:val>
                                        </p:tav>
                                        <p:tav tm="100000">
                                          <p:val>
                                            <p:fltVal val="0"/>
                                          </p:val>
                                        </p:tav>
                                      </p:tavLst>
                                    </p:anim>
                                    <p:animEffect transition="in" filter="fade">
                                      <p:cBhvr>
                                        <p:cTn id="85" dur="1000"/>
                                        <p:tgtEl>
                                          <p:spTgt spid="285719"/>
                                        </p:tgtEl>
                                      </p:cBhvr>
                                    </p:animEffect>
                                  </p:childTnLst>
                                </p:cTn>
                              </p:par>
                            </p:childTnLst>
                          </p:cTn>
                        </p:par>
                        <p:par>
                          <p:cTn id="86" fill="hold">
                            <p:stCondLst>
                              <p:cond delay="1200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85724"/>
                                        </p:tgtEl>
                                        <p:attrNameLst>
                                          <p:attrName>style.visibility</p:attrName>
                                        </p:attrNameLst>
                                      </p:cBhvr>
                                      <p:to>
                                        <p:strVal val="visible"/>
                                      </p:to>
                                    </p:set>
                                    <p:anim calcmode="lin" valueType="num">
                                      <p:cBhvr>
                                        <p:cTn id="89"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85724"/>
                                        </p:tgtEl>
                                        <p:attrNameLst>
                                          <p:attrName>ppt_y</p:attrName>
                                        </p:attrNameLst>
                                      </p:cBhvr>
                                      <p:tavLst>
                                        <p:tav tm="0">
                                          <p:val>
                                            <p:strVal val="#ppt_y"/>
                                          </p:val>
                                        </p:tav>
                                        <p:tav tm="100000">
                                          <p:val>
                                            <p:strVal val="#ppt_y"/>
                                          </p:val>
                                        </p:tav>
                                      </p:tavLst>
                                    </p:anim>
                                    <p:anim calcmode="lin" valueType="num">
                                      <p:cBhvr>
                                        <p:cTn id="91"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85724"/>
                                        </p:tgtEl>
                                      </p:cBhvr>
                                    </p:animEffect>
                                  </p:childTnLst>
                                </p:cTn>
                              </p:par>
                            </p:childTnLst>
                          </p:cTn>
                        </p:par>
                        <p:par>
                          <p:cTn id="94" fill="hold">
                            <p:stCondLst>
                              <p:cond delay="13000"/>
                            </p:stCondLst>
                            <p:childTnLst>
                              <p:par>
                                <p:cTn id="95" presetID="23" presetClass="entr" presetSubtype="32" fill="hold" nodeType="afterEffect">
                                  <p:stCondLst>
                                    <p:cond delay="0"/>
                                  </p:stCondLst>
                                  <p:childTnLst>
                                    <p:set>
                                      <p:cBhvr>
                                        <p:cTn id="96" dur="1" fill="hold">
                                          <p:stCondLst>
                                            <p:cond delay="0"/>
                                          </p:stCondLst>
                                        </p:cTn>
                                        <p:tgtEl>
                                          <p:spTgt spid="285712"/>
                                        </p:tgtEl>
                                        <p:attrNameLst>
                                          <p:attrName>style.visibility</p:attrName>
                                        </p:attrNameLst>
                                      </p:cBhvr>
                                      <p:to>
                                        <p:strVal val="visible"/>
                                      </p:to>
                                    </p:set>
                                    <p:anim calcmode="lin" valueType="num">
                                      <p:cBhvr>
                                        <p:cTn id="97" dur="500" fill="hold"/>
                                        <p:tgtEl>
                                          <p:spTgt spid="285712"/>
                                        </p:tgtEl>
                                        <p:attrNameLst>
                                          <p:attrName>ppt_w</p:attrName>
                                        </p:attrNameLst>
                                      </p:cBhvr>
                                      <p:tavLst>
                                        <p:tav tm="0">
                                          <p:val>
                                            <p:strVal val="4*#ppt_w"/>
                                          </p:val>
                                        </p:tav>
                                        <p:tav tm="100000">
                                          <p:val>
                                            <p:strVal val="#ppt_w"/>
                                          </p:val>
                                        </p:tav>
                                      </p:tavLst>
                                    </p:anim>
                                    <p:anim calcmode="lin" valueType="num">
                                      <p:cBhvr>
                                        <p:cTn id="98" dur="500" fill="hold"/>
                                        <p:tgtEl>
                                          <p:spTgt spid="285712"/>
                                        </p:tgtEl>
                                        <p:attrNameLst>
                                          <p:attrName>ppt_h</p:attrName>
                                        </p:attrNameLst>
                                      </p:cBhvr>
                                      <p:tavLst>
                                        <p:tav tm="0">
                                          <p:val>
                                            <p:strVal val="4*#ppt_h"/>
                                          </p:val>
                                        </p:tav>
                                        <p:tav tm="100000">
                                          <p:val>
                                            <p:strVal val="#ppt_h"/>
                                          </p:val>
                                        </p:tav>
                                      </p:tavLst>
                                    </p:anim>
                                  </p:childTnLst>
                                </p:cTn>
                              </p:par>
                            </p:childTnLst>
                          </p:cTn>
                        </p:par>
                        <p:par>
                          <p:cTn id="99" fill="hold">
                            <p:stCondLst>
                              <p:cond delay="13500"/>
                            </p:stCondLst>
                            <p:childTnLst>
                              <p:par>
                                <p:cTn id="100" presetID="49" presetClass="entr" presetSubtype="0" decel="100000" fill="hold" nodeType="afterEffect">
                                  <p:stCondLst>
                                    <p:cond delay="0"/>
                                  </p:stCondLst>
                                  <p:childTnLst>
                                    <p:set>
                                      <p:cBhvr>
                                        <p:cTn id="101" dur="1" fill="hold">
                                          <p:stCondLst>
                                            <p:cond delay="0"/>
                                          </p:stCondLst>
                                        </p:cTn>
                                        <p:tgtEl>
                                          <p:spTgt spid="285716"/>
                                        </p:tgtEl>
                                        <p:attrNameLst>
                                          <p:attrName>style.visibility</p:attrName>
                                        </p:attrNameLst>
                                      </p:cBhvr>
                                      <p:to>
                                        <p:strVal val="visible"/>
                                      </p:to>
                                    </p:set>
                                    <p:anim calcmode="lin" valueType="num">
                                      <p:cBhvr>
                                        <p:cTn id="102" dur="1000" fill="hold"/>
                                        <p:tgtEl>
                                          <p:spTgt spid="285716"/>
                                        </p:tgtEl>
                                        <p:attrNameLst>
                                          <p:attrName>ppt_w</p:attrName>
                                        </p:attrNameLst>
                                      </p:cBhvr>
                                      <p:tavLst>
                                        <p:tav tm="0">
                                          <p:val>
                                            <p:fltVal val="0"/>
                                          </p:val>
                                        </p:tav>
                                        <p:tav tm="100000">
                                          <p:val>
                                            <p:strVal val="#ppt_w"/>
                                          </p:val>
                                        </p:tav>
                                      </p:tavLst>
                                    </p:anim>
                                    <p:anim calcmode="lin" valueType="num">
                                      <p:cBhvr>
                                        <p:cTn id="103" dur="1000" fill="hold"/>
                                        <p:tgtEl>
                                          <p:spTgt spid="285716"/>
                                        </p:tgtEl>
                                        <p:attrNameLst>
                                          <p:attrName>ppt_h</p:attrName>
                                        </p:attrNameLst>
                                      </p:cBhvr>
                                      <p:tavLst>
                                        <p:tav tm="0">
                                          <p:val>
                                            <p:fltVal val="0"/>
                                          </p:val>
                                        </p:tav>
                                        <p:tav tm="100000">
                                          <p:val>
                                            <p:strVal val="#ppt_h"/>
                                          </p:val>
                                        </p:tav>
                                      </p:tavLst>
                                    </p:anim>
                                    <p:anim calcmode="lin" valueType="num">
                                      <p:cBhvr>
                                        <p:cTn id="104" dur="1000" fill="hold"/>
                                        <p:tgtEl>
                                          <p:spTgt spid="285716"/>
                                        </p:tgtEl>
                                        <p:attrNameLst>
                                          <p:attrName>style.rotation</p:attrName>
                                        </p:attrNameLst>
                                      </p:cBhvr>
                                      <p:tavLst>
                                        <p:tav tm="0">
                                          <p:val>
                                            <p:fltVal val="360"/>
                                          </p:val>
                                        </p:tav>
                                        <p:tav tm="100000">
                                          <p:val>
                                            <p:fltVal val="0"/>
                                          </p:val>
                                        </p:tav>
                                      </p:tavLst>
                                    </p:anim>
                                    <p:animEffect transition="in" filter="fade">
                                      <p:cBhvr>
                                        <p:cTn id="105" dur="1000"/>
                                        <p:tgtEl>
                                          <p:spTgt spid="285716"/>
                                        </p:tgtEl>
                                      </p:cBhvr>
                                    </p:animEffect>
                                  </p:childTnLst>
                                </p:cTn>
                              </p:par>
                            </p:childTnLst>
                          </p:cTn>
                        </p:par>
                        <p:par>
                          <p:cTn id="106" fill="hold">
                            <p:stCondLst>
                              <p:cond delay="14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285725"/>
                                        </p:tgtEl>
                                        <p:attrNameLst>
                                          <p:attrName>style.visibility</p:attrName>
                                        </p:attrNameLst>
                                      </p:cBhvr>
                                      <p:to>
                                        <p:strVal val="visible"/>
                                      </p:to>
                                    </p:set>
                                    <p:anim calcmode="lin" valueType="num">
                                      <p:cBhvr>
                                        <p:cTn id="109"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85725"/>
                                        </p:tgtEl>
                                        <p:attrNameLst>
                                          <p:attrName>ppt_y</p:attrName>
                                        </p:attrNameLst>
                                      </p:cBhvr>
                                      <p:tavLst>
                                        <p:tav tm="0">
                                          <p:val>
                                            <p:strVal val="#ppt_y"/>
                                          </p:val>
                                        </p:tav>
                                        <p:tav tm="100000">
                                          <p:val>
                                            <p:strVal val="#ppt_y"/>
                                          </p:val>
                                        </p:tav>
                                      </p:tavLst>
                                    </p:anim>
                                    <p:anim calcmode="lin" valueType="num">
                                      <p:cBhvr>
                                        <p:cTn id="111"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85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894806" y="12961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3658394" y="15374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06" y="6675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1" name="Picture 289"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894806" y="2362994"/>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3658394" y="2604294"/>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06" y="1734344"/>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4" name="Picture 292"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894806" y="3463131"/>
            <a:ext cx="6326188"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3658394" y="3702844"/>
            <a:ext cx="4267200" cy="376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806" y="2847182"/>
            <a:ext cx="1931988" cy="147796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59"/>
          <p:cNvSpPr txBox="1">
            <a:spLocks noChangeArrowheads="1"/>
          </p:cNvSpPr>
          <p:nvPr/>
        </p:nvSpPr>
        <p:spPr bwMode="auto">
          <a:xfrm>
            <a:off x="991394" y="2436018"/>
            <a:ext cx="1220787" cy="63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3600" b="1" baseline="0" dirty="0" smtClean="0">
                <a:solidFill>
                  <a:srgbClr val="000000"/>
                </a:solidFill>
                <a:effectLst>
                  <a:outerShdw blurRad="38100" dist="38100" dir="2700000" algn="tl">
                    <a:srgbClr val="000000">
                      <a:alpha val="43137"/>
                    </a:srgbClr>
                  </a:outerShdw>
                </a:effectLst>
                <a:latin typeface="叶根友行书繁" panose="02010601030101010101" pitchFamily="2" charset="-122"/>
                <a:ea typeface="叶根友行书繁" panose="02010601030101010101" pitchFamily="2" charset="-122"/>
              </a:rPr>
              <a:t>目录</a:t>
            </a:r>
            <a:endParaRPr lang="zh-CN" altLang="en-US" sz="3600" b="1" baseline="0" dirty="0">
              <a:solidFill>
                <a:srgbClr val="000000"/>
              </a:solidFill>
              <a:effectLst>
                <a:outerShdw blurRad="38100" dist="38100" dir="2700000" algn="tl">
                  <a:srgbClr val="000000">
                    <a:alpha val="43137"/>
                  </a:srgbClr>
                </a:outerShdw>
              </a:effectLst>
              <a:latin typeface="叶根友行书繁" panose="02010601030101010101" pitchFamily="2" charset="-122"/>
              <a:ea typeface="叶根友行书繁" panose="02010601030101010101" pitchFamily="2" charset="-122"/>
            </a:endParaRPr>
          </a:p>
        </p:txBody>
      </p:sp>
      <p:pic>
        <p:nvPicPr>
          <p:cNvPr id="18" name="Picture 8" descr="49"/>
          <p:cNvPicPr>
            <a:picLocks noChangeAspect="1" noChangeArrowheads="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2422659" flipV="1">
            <a:off x="2285673" y="3431800"/>
            <a:ext cx="789907" cy="51322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9" descr="49"/>
          <p:cNvPicPr>
            <a:picLocks noChangeAspect="1" noChangeArrowheads="1"/>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9013473" flipV="1">
            <a:off x="2220956" y="1854412"/>
            <a:ext cx="820649" cy="53372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49"/>
          <p:cNvPicPr>
            <a:picLocks noChangeAspect="1" noChangeArrowheads="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0925191" flipV="1">
            <a:off x="2441647" y="2601902"/>
            <a:ext cx="693410" cy="533721"/>
          </a:xfrm>
          <a:prstGeom prst="rect">
            <a:avLst/>
          </a:prstGeom>
          <a:noFill/>
          <a:extLst>
            <a:ext uri="{909E8E84-426E-40DD-AFC4-6F175D3DCCD1}">
              <a14:hiddenFill xmlns:a14="http://schemas.microsoft.com/office/drawing/2010/main">
                <a:solidFill>
                  <a:srgbClr val="FFFFFF"/>
                </a:solidFill>
              </a14:hiddenFill>
            </a:ext>
          </a:extLst>
        </p:spPr>
      </p:pic>
      <p:pic>
        <p:nvPicPr>
          <p:cNvPr id="187691" name="Picture 299"/>
          <p:cNvPicPr>
            <a:picLocks noChangeAspect="1" noChangeArrowheads="1"/>
          </p:cNvPicPr>
          <p:nvPr/>
        </p:nvPicPr>
        <p:blipFill>
          <a:blip r:embed="rId8">
            <a:duotone>
              <a:schemeClr val="bg2">
                <a:shade val="45000"/>
                <a:satMod val="135000"/>
              </a:schemeClr>
              <a:prstClr val="white"/>
            </a:duotone>
            <a:lum bright="-40000" contrast="-40000"/>
            <a:extLst>
              <a:ext uri="{28A0092B-C50C-407E-A947-70E740481C1C}">
                <a14:useLocalDpi xmlns:a14="http://schemas.microsoft.com/office/drawing/2010/main" val="0"/>
              </a:ext>
            </a:extLst>
          </a:blip>
          <a:srcRect/>
          <a:stretch>
            <a:fillRect/>
          </a:stretch>
        </p:blipFill>
        <p:spPr bwMode="auto">
          <a:xfrm>
            <a:off x="664986" y="2225438"/>
            <a:ext cx="1767174" cy="146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7691"/>
                                        </p:tgtEl>
                                        <p:attrNameLst>
                                          <p:attrName>style.visibility</p:attrName>
                                        </p:attrNameLst>
                                      </p:cBhvr>
                                      <p:to>
                                        <p:strVal val="visible"/>
                                      </p:to>
                                    </p:set>
                                    <p:anim calcmode="lin" valueType="num">
                                      <p:cBhvr>
                                        <p:cTn id="7" dur="2000" fill="hold"/>
                                        <p:tgtEl>
                                          <p:spTgt spid="187691"/>
                                        </p:tgtEl>
                                        <p:attrNameLst>
                                          <p:attrName>ppt_w</p:attrName>
                                        </p:attrNameLst>
                                      </p:cBhvr>
                                      <p:tavLst>
                                        <p:tav tm="0">
                                          <p:val>
                                            <p:fltVal val="0"/>
                                          </p:val>
                                        </p:tav>
                                        <p:tav tm="100000">
                                          <p:val>
                                            <p:strVal val="#ppt_w"/>
                                          </p:val>
                                        </p:tav>
                                      </p:tavLst>
                                    </p:anim>
                                    <p:anim calcmode="lin" valueType="num">
                                      <p:cBhvr>
                                        <p:cTn id="8" dur="2000" fill="hold"/>
                                        <p:tgtEl>
                                          <p:spTgt spid="187691"/>
                                        </p:tgtEl>
                                        <p:attrNameLst>
                                          <p:attrName>ppt_h</p:attrName>
                                        </p:attrNameLst>
                                      </p:cBhvr>
                                      <p:tavLst>
                                        <p:tav tm="0">
                                          <p:val>
                                            <p:fltVal val="0"/>
                                          </p:val>
                                        </p:tav>
                                        <p:tav tm="100000">
                                          <p:val>
                                            <p:strVal val="#ppt_h"/>
                                          </p:val>
                                        </p:tav>
                                      </p:tavLst>
                                    </p:anim>
                                    <p:anim calcmode="lin" valueType="num">
                                      <p:cBhvr>
                                        <p:cTn id="9" dur="2000" fill="hold"/>
                                        <p:tgtEl>
                                          <p:spTgt spid="187691"/>
                                        </p:tgtEl>
                                        <p:attrNameLst>
                                          <p:attrName>style.rotation</p:attrName>
                                        </p:attrNameLst>
                                      </p:cBhvr>
                                      <p:tavLst>
                                        <p:tav tm="0">
                                          <p:val>
                                            <p:fltVal val="360"/>
                                          </p:val>
                                        </p:tav>
                                        <p:tav tm="100000">
                                          <p:val>
                                            <p:fltVal val="0"/>
                                          </p:val>
                                        </p:tav>
                                      </p:tavLst>
                                    </p:anim>
                                    <p:animEffect transition="in" filter="fade">
                                      <p:cBhvr>
                                        <p:cTn id="10" dur="2000"/>
                                        <p:tgtEl>
                                          <p:spTgt spid="187691"/>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2000"/>
                                        <p:tgtEl>
                                          <p:spTgt spid="17"/>
                                        </p:tgtEl>
                                      </p:cBhvr>
                                    </p:animEffect>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750"/>
                                        <p:tgtEl>
                                          <p:spTgt spid="19"/>
                                        </p:tgtEl>
                                      </p:cBhvr>
                                    </p:animEffect>
                                  </p:childTnLst>
                                </p:cTn>
                              </p:par>
                            </p:childTnLst>
                          </p:cTn>
                        </p:par>
                        <p:par>
                          <p:cTn id="18" fill="hold">
                            <p:stCondLst>
                              <p:cond delay="3750"/>
                            </p:stCondLst>
                            <p:childTnLst>
                              <p:par>
                                <p:cTn id="19" presetID="10" presetClass="entr" presetSubtype="0" fill="hold" nodeType="afterEffect">
                                  <p:stCondLst>
                                    <p:cond delay="0"/>
                                  </p:stCondLst>
                                  <p:childTnLst>
                                    <p:set>
                                      <p:cBhvr>
                                        <p:cTn id="20" dur="1" fill="hold">
                                          <p:stCondLst>
                                            <p:cond delay="0"/>
                                          </p:stCondLst>
                                        </p:cTn>
                                        <p:tgtEl>
                                          <p:spTgt spid="187664"/>
                                        </p:tgtEl>
                                        <p:attrNameLst>
                                          <p:attrName>style.visibility</p:attrName>
                                        </p:attrNameLst>
                                      </p:cBhvr>
                                      <p:to>
                                        <p:strVal val="visible"/>
                                      </p:to>
                                    </p:set>
                                    <p:animEffect transition="in" filter="fade">
                                      <p:cBhvr>
                                        <p:cTn id="21" dur="500"/>
                                        <p:tgtEl>
                                          <p:spTgt spid="187664"/>
                                        </p:tgtEl>
                                      </p:cBhvr>
                                    </p:animEffect>
                                  </p:childTnLst>
                                </p:cTn>
                              </p:par>
                              <p:par>
                                <p:cTn id="22" presetID="22" presetClass="entr" presetSubtype="8" fill="hold" nodeType="withEffect">
                                  <p:stCondLst>
                                    <p:cond delay="300"/>
                                  </p:stCondLst>
                                  <p:childTnLst>
                                    <p:set>
                                      <p:cBhvr>
                                        <p:cTn id="23" dur="1" fill="hold">
                                          <p:stCondLst>
                                            <p:cond delay="0"/>
                                          </p:stCondLst>
                                        </p:cTn>
                                        <p:tgtEl>
                                          <p:spTgt spid="187663"/>
                                        </p:tgtEl>
                                        <p:attrNameLst>
                                          <p:attrName>style.visibility</p:attrName>
                                        </p:attrNameLst>
                                      </p:cBhvr>
                                      <p:to>
                                        <p:strVal val="visible"/>
                                      </p:to>
                                    </p:set>
                                    <p:animEffect transition="in" filter="wipe(left)">
                                      <p:cBhvr>
                                        <p:cTn id="24" dur="2000"/>
                                        <p:tgtEl>
                                          <p:spTgt spid="187663"/>
                                        </p:tgtEl>
                                      </p:cBhvr>
                                    </p:animEffect>
                                  </p:childTnLst>
                                </p:cTn>
                              </p:par>
                              <p:par>
                                <p:cTn id="25" presetID="63" presetClass="path" presetSubtype="0" accel="50000" fill="hold" nodeType="withEffect">
                                  <p:stCondLst>
                                    <p:cond delay="0"/>
                                  </p:stCondLst>
                                  <p:childTnLst>
                                    <p:animMotion origin="layout" path="M -0.06945 0.00093 L 0.56389 0.00093 " pathEditMode="relative" rAng="0" ptsTypes="AA">
                                      <p:cBhvr>
                                        <p:cTn id="26" dur="2000" fill="hold"/>
                                        <p:tgtEl>
                                          <p:spTgt spid="187664"/>
                                        </p:tgtEl>
                                        <p:attrNameLst>
                                          <p:attrName>ppt_x</p:attrName>
                                          <p:attrName>ppt_y</p:attrName>
                                        </p:attrNameLst>
                                      </p:cBhvr>
                                      <p:rCtr x="31667" y="0"/>
                                    </p:animMotion>
                                  </p:childTnLst>
                                </p:cTn>
                              </p:par>
                            </p:childTnLst>
                          </p:cTn>
                        </p:par>
                        <p:par>
                          <p:cTn id="27" fill="hold">
                            <p:stCondLst>
                              <p:cond delay="6050"/>
                            </p:stCondLst>
                            <p:childTnLst>
                              <p:par>
                                <p:cTn id="28" presetID="10" presetClass="exit" presetSubtype="0" fill="hold" nodeType="afterEffect">
                                  <p:stCondLst>
                                    <p:cond delay="0"/>
                                  </p:stCondLst>
                                  <p:childTnLst>
                                    <p:animEffect transition="out" filter="fade">
                                      <p:cBhvr>
                                        <p:cTn id="29" dur="1000"/>
                                        <p:tgtEl>
                                          <p:spTgt spid="187664"/>
                                        </p:tgtEl>
                                      </p:cBhvr>
                                    </p:animEffect>
                                    <p:set>
                                      <p:cBhvr>
                                        <p:cTn id="30" dur="1" fill="hold">
                                          <p:stCondLst>
                                            <p:cond delay="999"/>
                                          </p:stCondLst>
                                        </p:cTn>
                                        <p:tgtEl>
                                          <p:spTgt spid="187664"/>
                                        </p:tgtEl>
                                        <p:attrNameLst>
                                          <p:attrName>style.visibility</p:attrName>
                                        </p:attrNameLst>
                                      </p:cBhvr>
                                      <p:to>
                                        <p:strVal val="hidden"/>
                                      </p:to>
                                    </p:set>
                                  </p:childTnLst>
                                </p:cTn>
                              </p:par>
                            </p:childTnLst>
                          </p:cTn>
                        </p:par>
                        <p:par>
                          <p:cTn id="31" fill="hold">
                            <p:stCondLst>
                              <p:cond delay="7050"/>
                            </p:stCondLst>
                            <p:childTnLst>
                              <p:par>
                                <p:cTn id="32" presetID="10" presetClass="entr" presetSubtype="0" fill="hold" grpId="0" nodeType="afterEffect">
                                  <p:stCondLst>
                                    <p:cond delay="0"/>
                                  </p:stCondLst>
                                  <p:childTnLst>
                                    <p:set>
                                      <p:cBhvr>
                                        <p:cTn id="33" dur="1" fill="hold">
                                          <p:stCondLst>
                                            <p:cond delay="0"/>
                                          </p:stCondLst>
                                        </p:cTn>
                                        <p:tgtEl>
                                          <p:spTgt spid="187609"/>
                                        </p:tgtEl>
                                        <p:attrNameLst>
                                          <p:attrName>style.visibility</p:attrName>
                                        </p:attrNameLst>
                                      </p:cBhvr>
                                      <p:to>
                                        <p:strVal val="visible"/>
                                      </p:to>
                                    </p:set>
                                    <p:animEffect transition="in" filter="fade">
                                      <p:cBhvr>
                                        <p:cTn id="34" dur="1000"/>
                                        <p:tgtEl>
                                          <p:spTgt spid="187609"/>
                                        </p:tgtEl>
                                      </p:cBhvr>
                                    </p:animEffect>
                                  </p:childTnLst>
                                </p:cTn>
                              </p:par>
                            </p:childTnLst>
                          </p:cTn>
                        </p:par>
                        <p:par>
                          <p:cTn id="35" fill="hold">
                            <p:stCondLst>
                              <p:cond delay="805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750"/>
                                        <p:tgtEl>
                                          <p:spTgt spid="20"/>
                                        </p:tgtEl>
                                      </p:cBhvr>
                                    </p:animEffect>
                                  </p:childTnLst>
                                </p:cTn>
                              </p:par>
                            </p:childTnLst>
                          </p:cTn>
                        </p:par>
                        <p:par>
                          <p:cTn id="39" fill="hold">
                            <p:stCondLst>
                              <p:cond delay="8800"/>
                            </p:stCondLst>
                            <p:childTnLst>
                              <p:par>
                                <p:cTn id="40" presetID="10" presetClass="entr" presetSubtype="0" fill="hold" nodeType="afterEffect">
                                  <p:stCondLst>
                                    <p:cond delay="0"/>
                                  </p:stCondLst>
                                  <p:childTnLst>
                                    <p:set>
                                      <p:cBhvr>
                                        <p:cTn id="41" dur="1" fill="hold">
                                          <p:stCondLst>
                                            <p:cond delay="0"/>
                                          </p:stCondLst>
                                        </p:cTn>
                                        <p:tgtEl>
                                          <p:spTgt spid="187683"/>
                                        </p:tgtEl>
                                        <p:attrNameLst>
                                          <p:attrName>style.visibility</p:attrName>
                                        </p:attrNameLst>
                                      </p:cBhvr>
                                      <p:to>
                                        <p:strVal val="visible"/>
                                      </p:to>
                                    </p:set>
                                    <p:animEffect transition="in" filter="fade">
                                      <p:cBhvr>
                                        <p:cTn id="42" dur="500"/>
                                        <p:tgtEl>
                                          <p:spTgt spid="187683"/>
                                        </p:tgtEl>
                                      </p:cBhvr>
                                    </p:animEffect>
                                  </p:childTnLst>
                                </p:cTn>
                              </p:par>
                              <p:par>
                                <p:cTn id="43" presetID="22" presetClass="entr" presetSubtype="8" fill="hold" nodeType="withEffect">
                                  <p:stCondLst>
                                    <p:cond delay="300"/>
                                  </p:stCondLst>
                                  <p:childTnLst>
                                    <p:set>
                                      <p:cBhvr>
                                        <p:cTn id="44" dur="1" fill="hold">
                                          <p:stCondLst>
                                            <p:cond delay="0"/>
                                          </p:stCondLst>
                                        </p:cTn>
                                        <p:tgtEl>
                                          <p:spTgt spid="187681"/>
                                        </p:tgtEl>
                                        <p:attrNameLst>
                                          <p:attrName>style.visibility</p:attrName>
                                        </p:attrNameLst>
                                      </p:cBhvr>
                                      <p:to>
                                        <p:strVal val="visible"/>
                                      </p:to>
                                    </p:set>
                                    <p:animEffect transition="in" filter="wipe(left)">
                                      <p:cBhvr>
                                        <p:cTn id="45" dur="2000"/>
                                        <p:tgtEl>
                                          <p:spTgt spid="187681"/>
                                        </p:tgtEl>
                                      </p:cBhvr>
                                    </p:animEffect>
                                  </p:childTnLst>
                                </p:cTn>
                              </p:par>
                              <p:par>
                                <p:cTn id="46" presetID="63" presetClass="path" presetSubtype="0" accel="50000" fill="hold" nodeType="withEffect">
                                  <p:stCondLst>
                                    <p:cond delay="0"/>
                                  </p:stCondLst>
                                  <p:childTnLst>
                                    <p:animMotion origin="layout" path="M -0.06945 0.00093 L 0.56389 0.00093 " pathEditMode="relative" rAng="0" ptsTypes="AA">
                                      <p:cBhvr>
                                        <p:cTn id="47" dur="2000" fill="hold"/>
                                        <p:tgtEl>
                                          <p:spTgt spid="187683"/>
                                        </p:tgtEl>
                                        <p:attrNameLst>
                                          <p:attrName>ppt_x</p:attrName>
                                          <p:attrName>ppt_y</p:attrName>
                                        </p:attrNameLst>
                                      </p:cBhvr>
                                      <p:rCtr x="31667" y="0"/>
                                    </p:animMotion>
                                  </p:childTnLst>
                                </p:cTn>
                              </p:par>
                            </p:childTnLst>
                          </p:cTn>
                        </p:par>
                        <p:par>
                          <p:cTn id="48" fill="hold">
                            <p:stCondLst>
                              <p:cond delay="11100"/>
                            </p:stCondLst>
                            <p:childTnLst>
                              <p:par>
                                <p:cTn id="49" presetID="10" presetClass="exit" presetSubtype="0" fill="hold" nodeType="afterEffect">
                                  <p:stCondLst>
                                    <p:cond delay="0"/>
                                  </p:stCondLst>
                                  <p:childTnLst>
                                    <p:animEffect transition="out" filter="fade">
                                      <p:cBhvr>
                                        <p:cTn id="50" dur="1000"/>
                                        <p:tgtEl>
                                          <p:spTgt spid="187683"/>
                                        </p:tgtEl>
                                      </p:cBhvr>
                                    </p:animEffect>
                                    <p:set>
                                      <p:cBhvr>
                                        <p:cTn id="51" dur="1" fill="hold">
                                          <p:stCondLst>
                                            <p:cond delay="999"/>
                                          </p:stCondLst>
                                        </p:cTn>
                                        <p:tgtEl>
                                          <p:spTgt spid="187683"/>
                                        </p:tgtEl>
                                        <p:attrNameLst>
                                          <p:attrName>style.visibility</p:attrName>
                                        </p:attrNameLst>
                                      </p:cBhvr>
                                      <p:to>
                                        <p:strVal val="hidden"/>
                                      </p:to>
                                    </p:set>
                                  </p:childTnLst>
                                </p:cTn>
                              </p:par>
                            </p:childTnLst>
                          </p:cTn>
                        </p:par>
                        <p:par>
                          <p:cTn id="52" fill="hold">
                            <p:stCondLst>
                              <p:cond delay="12100"/>
                            </p:stCondLst>
                            <p:childTnLst>
                              <p:par>
                                <p:cTn id="53" presetID="10" presetClass="entr" presetSubtype="0" fill="hold" grpId="0" nodeType="afterEffect">
                                  <p:stCondLst>
                                    <p:cond delay="0"/>
                                  </p:stCondLst>
                                  <p:childTnLst>
                                    <p:set>
                                      <p:cBhvr>
                                        <p:cTn id="54" dur="1" fill="hold">
                                          <p:stCondLst>
                                            <p:cond delay="0"/>
                                          </p:stCondLst>
                                        </p:cTn>
                                        <p:tgtEl>
                                          <p:spTgt spid="187682"/>
                                        </p:tgtEl>
                                        <p:attrNameLst>
                                          <p:attrName>style.visibility</p:attrName>
                                        </p:attrNameLst>
                                      </p:cBhvr>
                                      <p:to>
                                        <p:strVal val="visible"/>
                                      </p:to>
                                    </p:set>
                                    <p:animEffect transition="in" filter="fade">
                                      <p:cBhvr>
                                        <p:cTn id="55" dur="1000"/>
                                        <p:tgtEl>
                                          <p:spTgt spid="187682"/>
                                        </p:tgtEl>
                                      </p:cBhvr>
                                    </p:animEffect>
                                  </p:childTnLst>
                                </p:cTn>
                              </p:par>
                            </p:childTnLst>
                          </p:cTn>
                        </p:par>
                        <p:par>
                          <p:cTn id="56" fill="hold">
                            <p:stCondLst>
                              <p:cond delay="13100"/>
                            </p:stCondLst>
                            <p:childTnLst>
                              <p:par>
                                <p:cTn id="57" presetID="22" presetClass="entr" presetSubtype="8"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750"/>
                                        <p:tgtEl>
                                          <p:spTgt spid="18"/>
                                        </p:tgtEl>
                                      </p:cBhvr>
                                    </p:animEffect>
                                  </p:childTnLst>
                                </p:cTn>
                              </p:par>
                            </p:childTnLst>
                          </p:cTn>
                        </p:par>
                        <p:par>
                          <p:cTn id="60" fill="hold">
                            <p:stCondLst>
                              <p:cond delay="13850"/>
                            </p:stCondLst>
                            <p:childTnLst>
                              <p:par>
                                <p:cTn id="61" presetID="10" presetClass="entr" presetSubtype="0" fill="hold" nodeType="afterEffect">
                                  <p:stCondLst>
                                    <p:cond delay="0"/>
                                  </p:stCondLst>
                                  <p:childTnLst>
                                    <p:set>
                                      <p:cBhvr>
                                        <p:cTn id="62" dur="1" fill="hold">
                                          <p:stCondLst>
                                            <p:cond delay="0"/>
                                          </p:stCondLst>
                                        </p:cTn>
                                        <p:tgtEl>
                                          <p:spTgt spid="187686"/>
                                        </p:tgtEl>
                                        <p:attrNameLst>
                                          <p:attrName>style.visibility</p:attrName>
                                        </p:attrNameLst>
                                      </p:cBhvr>
                                      <p:to>
                                        <p:strVal val="visible"/>
                                      </p:to>
                                    </p:set>
                                    <p:animEffect transition="in" filter="fade">
                                      <p:cBhvr>
                                        <p:cTn id="63" dur="500"/>
                                        <p:tgtEl>
                                          <p:spTgt spid="187686"/>
                                        </p:tgtEl>
                                      </p:cBhvr>
                                    </p:animEffect>
                                  </p:childTnLst>
                                </p:cTn>
                              </p:par>
                              <p:par>
                                <p:cTn id="64" presetID="22" presetClass="entr" presetSubtype="8" fill="hold" nodeType="withEffect">
                                  <p:stCondLst>
                                    <p:cond delay="300"/>
                                  </p:stCondLst>
                                  <p:childTnLst>
                                    <p:set>
                                      <p:cBhvr>
                                        <p:cTn id="65" dur="1" fill="hold">
                                          <p:stCondLst>
                                            <p:cond delay="0"/>
                                          </p:stCondLst>
                                        </p:cTn>
                                        <p:tgtEl>
                                          <p:spTgt spid="187684"/>
                                        </p:tgtEl>
                                        <p:attrNameLst>
                                          <p:attrName>style.visibility</p:attrName>
                                        </p:attrNameLst>
                                      </p:cBhvr>
                                      <p:to>
                                        <p:strVal val="visible"/>
                                      </p:to>
                                    </p:set>
                                    <p:animEffect transition="in" filter="wipe(left)">
                                      <p:cBhvr>
                                        <p:cTn id="66" dur="2000"/>
                                        <p:tgtEl>
                                          <p:spTgt spid="187684"/>
                                        </p:tgtEl>
                                      </p:cBhvr>
                                    </p:animEffect>
                                  </p:childTnLst>
                                </p:cTn>
                              </p:par>
                              <p:par>
                                <p:cTn id="67" presetID="63" presetClass="path" presetSubtype="0" accel="50000" fill="hold" nodeType="withEffect">
                                  <p:stCondLst>
                                    <p:cond delay="0"/>
                                  </p:stCondLst>
                                  <p:childTnLst>
                                    <p:animMotion origin="layout" path="M -0.06945 0.00093 L 0.56389 0.00093 " pathEditMode="relative" rAng="0" ptsTypes="AA">
                                      <p:cBhvr>
                                        <p:cTn id="68" dur="2000" fill="hold"/>
                                        <p:tgtEl>
                                          <p:spTgt spid="187686"/>
                                        </p:tgtEl>
                                        <p:attrNameLst>
                                          <p:attrName>ppt_x</p:attrName>
                                          <p:attrName>ppt_y</p:attrName>
                                        </p:attrNameLst>
                                      </p:cBhvr>
                                      <p:rCtr x="31667" y="0"/>
                                    </p:animMotion>
                                  </p:childTnLst>
                                </p:cTn>
                              </p:par>
                            </p:childTnLst>
                          </p:cTn>
                        </p:par>
                        <p:par>
                          <p:cTn id="69" fill="hold">
                            <p:stCondLst>
                              <p:cond delay="16150"/>
                            </p:stCondLst>
                            <p:childTnLst>
                              <p:par>
                                <p:cTn id="70" presetID="10" presetClass="exit" presetSubtype="0" fill="hold" nodeType="afterEffect">
                                  <p:stCondLst>
                                    <p:cond delay="0"/>
                                  </p:stCondLst>
                                  <p:childTnLst>
                                    <p:animEffect transition="out" filter="fade">
                                      <p:cBhvr>
                                        <p:cTn id="71" dur="1000"/>
                                        <p:tgtEl>
                                          <p:spTgt spid="187686"/>
                                        </p:tgtEl>
                                      </p:cBhvr>
                                    </p:animEffect>
                                    <p:set>
                                      <p:cBhvr>
                                        <p:cTn id="72" dur="1" fill="hold">
                                          <p:stCondLst>
                                            <p:cond delay="999"/>
                                          </p:stCondLst>
                                        </p:cTn>
                                        <p:tgtEl>
                                          <p:spTgt spid="187686"/>
                                        </p:tgtEl>
                                        <p:attrNameLst>
                                          <p:attrName>style.visibility</p:attrName>
                                        </p:attrNameLst>
                                      </p:cBhvr>
                                      <p:to>
                                        <p:strVal val="hidden"/>
                                      </p:to>
                                    </p:set>
                                  </p:childTnLst>
                                </p:cTn>
                              </p:par>
                            </p:childTnLst>
                          </p:cTn>
                        </p:par>
                        <p:par>
                          <p:cTn id="73" fill="hold">
                            <p:stCondLst>
                              <p:cond delay="17150"/>
                            </p:stCondLst>
                            <p:childTnLst>
                              <p:par>
                                <p:cTn id="74" presetID="10" presetClass="entr" presetSubtype="0" fill="hold" grpId="0" nodeType="afterEffect">
                                  <p:stCondLst>
                                    <p:cond delay="0"/>
                                  </p:stCondLst>
                                  <p:childTnLst>
                                    <p:set>
                                      <p:cBhvr>
                                        <p:cTn id="75" dur="1" fill="hold">
                                          <p:stCondLst>
                                            <p:cond delay="0"/>
                                          </p:stCondLst>
                                        </p:cTn>
                                        <p:tgtEl>
                                          <p:spTgt spid="187685"/>
                                        </p:tgtEl>
                                        <p:attrNameLst>
                                          <p:attrName>style.visibility</p:attrName>
                                        </p:attrNameLst>
                                      </p:cBhvr>
                                      <p:to>
                                        <p:strVal val="visible"/>
                                      </p:to>
                                    </p:set>
                                    <p:animEffect transition="in" filter="fade">
                                      <p:cBhvr>
                                        <p:cTn id="76"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9600" name="Picture 48" descr="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194" y="3352938"/>
            <a:ext cx="6527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279602" name="Picture 50" descr="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4581" y="1528900"/>
            <a:ext cx="811213" cy="2744788"/>
          </a:xfrm>
          <a:prstGeom prst="rect">
            <a:avLst/>
          </a:prstGeom>
          <a:noFill/>
          <a:extLst>
            <a:ext uri="{909E8E84-426E-40DD-AFC4-6F175D3DCCD1}">
              <a14:hiddenFill xmlns:a14="http://schemas.microsoft.com/office/drawing/2010/main">
                <a:solidFill>
                  <a:srgbClr val="FFFFFF"/>
                </a:solidFill>
              </a14:hiddenFill>
            </a:ext>
          </a:extLst>
        </p:spPr>
      </p:pic>
      <p:pic>
        <p:nvPicPr>
          <p:cNvPr id="279605" name="Picture 53"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2194" y="1814650"/>
            <a:ext cx="811212" cy="2287588"/>
          </a:xfrm>
          <a:prstGeom prst="rect">
            <a:avLst/>
          </a:prstGeom>
          <a:noFill/>
          <a:extLst>
            <a:ext uri="{909E8E84-426E-40DD-AFC4-6F175D3DCCD1}">
              <a14:hiddenFill xmlns:a14="http://schemas.microsoft.com/office/drawing/2010/main">
                <a:solidFill>
                  <a:srgbClr val="FFFFFF"/>
                </a:solidFill>
              </a14:hiddenFill>
            </a:ext>
          </a:extLst>
        </p:spPr>
      </p:pic>
      <p:pic>
        <p:nvPicPr>
          <p:cNvPr id="279606" name="Picture 54" descr="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56794" y="2159138"/>
            <a:ext cx="811212"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79607" name="Picture 55" descr="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88381" y="2557600"/>
            <a:ext cx="811213" cy="1316038"/>
          </a:xfrm>
          <a:prstGeom prst="rect">
            <a:avLst/>
          </a:prstGeom>
          <a:noFill/>
          <a:extLst>
            <a:ext uri="{909E8E84-426E-40DD-AFC4-6F175D3DCCD1}">
              <a14:hiddenFill xmlns:a14="http://schemas.microsoft.com/office/drawing/2010/main">
                <a:solidFill>
                  <a:srgbClr val="FFFFFF"/>
                </a:solidFill>
              </a14:hiddenFill>
            </a:ext>
          </a:extLst>
        </p:spPr>
      </p:pic>
      <p:pic>
        <p:nvPicPr>
          <p:cNvPr id="279608" name="Picture 56" descr="7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261056" flipH="1">
            <a:off x="1721644" y="1319350"/>
            <a:ext cx="4044950" cy="1066800"/>
          </a:xfrm>
          <a:prstGeom prst="rect">
            <a:avLst/>
          </a:prstGeom>
          <a:noFill/>
          <a:extLst>
            <a:ext uri="{909E8E84-426E-40DD-AFC4-6F175D3DCCD1}">
              <a14:hiddenFill xmlns:a14="http://schemas.microsoft.com/office/drawing/2010/main">
                <a:solidFill>
                  <a:srgbClr val="FFFFFF"/>
                </a:solidFill>
              </a14:hiddenFill>
            </a:ext>
          </a:extLst>
        </p:spPr>
      </p:pic>
      <p:sp>
        <p:nvSpPr>
          <p:cNvPr id="279609" name="Rectangle 57"/>
          <p:cNvSpPr>
            <a:spLocks noChangeArrowheads="1"/>
          </p:cNvSpPr>
          <p:nvPr/>
        </p:nvSpPr>
        <p:spPr bwMode="auto">
          <a:xfrm>
            <a:off x="2135981" y="3899885"/>
            <a:ext cx="14478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2012</a:t>
            </a:r>
            <a:endParaRPr lang="en-US" altLang="zh-CN" sz="2300" b="1" baseline="0" dirty="0">
              <a:solidFill>
                <a:srgbClr val="000000"/>
              </a:solidFill>
              <a:latin typeface="宋体" pitchFamily="2" charset="-122"/>
              <a:ea typeface="宋体" pitchFamily="2" charset="-122"/>
            </a:endParaRPr>
          </a:p>
        </p:txBody>
      </p:sp>
      <p:sp>
        <p:nvSpPr>
          <p:cNvPr id="279610" name="Rectangle 58"/>
          <p:cNvSpPr>
            <a:spLocks noChangeArrowheads="1"/>
          </p:cNvSpPr>
          <p:nvPr/>
        </p:nvSpPr>
        <p:spPr bwMode="auto">
          <a:xfrm>
            <a:off x="3431381" y="38998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2013</a:t>
            </a:r>
            <a:endParaRPr lang="en-US" altLang="zh-CN" sz="2300" b="1" baseline="0" dirty="0">
              <a:solidFill>
                <a:srgbClr val="000000"/>
              </a:solidFill>
              <a:latin typeface="宋体" pitchFamily="2" charset="-122"/>
              <a:ea typeface="宋体" pitchFamily="2" charset="-122"/>
            </a:endParaRPr>
          </a:p>
        </p:txBody>
      </p:sp>
      <p:sp>
        <p:nvSpPr>
          <p:cNvPr id="279611" name="Rectangle 59"/>
          <p:cNvSpPr>
            <a:spLocks noChangeArrowheads="1"/>
          </p:cNvSpPr>
          <p:nvPr/>
        </p:nvSpPr>
        <p:spPr bwMode="auto">
          <a:xfrm>
            <a:off x="4726781" y="3877660"/>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2014</a:t>
            </a:r>
            <a:endParaRPr lang="en-US" altLang="zh-CN" sz="2300" b="1" baseline="0" dirty="0">
              <a:solidFill>
                <a:srgbClr val="000000"/>
              </a:solidFill>
              <a:latin typeface="宋体" pitchFamily="2" charset="-122"/>
              <a:ea typeface="宋体" pitchFamily="2" charset="-122"/>
            </a:endParaRPr>
          </a:p>
        </p:txBody>
      </p:sp>
      <p:sp>
        <p:nvSpPr>
          <p:cNvPr id="279612" name="Rectangle 60"/>
          <p:cNvSpPr>
            <a:spLocks noChangeArrowheads="1"/>
          </p:cNvSpPr>
          <p:nvPr/>
        </p:nvSpPr>
        <p:spPr bwMode="auto">
          <a:xfrm>
            <a:off x="6098381" y="3874485"/>
            <a:ext cx="990600" cy="45074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en-US" altLang="zh-CN" sz="2300" b="1" baseline="0" dirty="0" smtClean="0">
                <a:solidFill>
                  <a:srgbClr val="000000"/>
                </a:solidFill>
                <a:latin typeface="宋体" pitchFamily="2" charset="-122"/>
                <a:ea typeface="宋体" pitchFamily="2" charset="-122"/>
              </a:rPr>
              <a:t>2015</a:t>
            </a:r>
            <a:endParaRPr lang="en-US" altLang="zh-CN" sz="2300" b="1" baseline="0" dirty="0">
              <a:solidFill>
                <a:srgbClr val="000000"/>
              </a:solidFill>
              <a:latin typeface="宋体" pitchFamily="2" charset="-122"/>
              <a:ea typeface="宋体" pitchFamily="2"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7" presetClass="entr" presetSubtype="0" fill="hold" grpId="0" nodeType="afterEffect">
                                  <p:stCondLst>
                                    <p:cond delay="0"/>
                                  </p:stCondLst>
                                  <p:childTnLst>
                                    <p:set>
                                      <p:cBhvr>
                                        <p:cTn id="10" dur="1" fill="hold">
                                          <p:stCondLst>
                                            <p:cond delay="0"/>
                                          </p:stCondLst>
                                        </p:cTn>
                                        <p:tgtEl>
                                          <p:spTgt spid="279609"/>
                                        </p:tgtEl>
                                        <p:attrNameLst>
                                          <p:attrName>style.visibility</p:attrName>
                                        </p:attrNameLst>
                                      </p:cBhvr>
                                      <p:to>
                                        <p:strVal val="visible"/>
                                      </p:to>
                                    </p:set>
                                    <p:animEffect transition="in" filter="fade">
                                      <p:cBhvr>
                                        <p:cTn id="11" dur="1000"/>
                                        <p:tgtEl>
                                          <p:spTgt spid="279609"/>
                                        </p:tgtEl>
                                      </p:cBhvr>
                                    </p:animEffect>
                                    <p:anim calcmode="lin" valueType="num">
                                      <p:cBhvr>
                                        <p:cTn id="12" dur="1000" fill="hold"/>
                                        <p:tgtEl>
                                          <p:spTgt spid="279609"/>
                                        </p:tgtEl>
                                        <p:attrNameLst>
                                          <p:attrName>ppt_x</p:attrName>
                                        </p:attrNameLst>
                                      </p:cBhvr>
                                      <p:tavLst>
                                        <p:tav tm="0">
                                          <p:val>
                                            <p:strVal val="#ppt_x"/>
                                          </p:val>
                                        </p:tav>
                                        <p:tav tm="100000">
                                          <p:val>
                                            <p:strVal val="#ppt_x"/>
                                          </p:val>
                                        </p:tav>
                                      </p:tavLst>
                                    </p:anim>
                                    <p:anim calcmode="lin" valueType="num">
                                      <p:cBhvr>
                                        <p:cTn id="13" dur="1000" fill="hold"/>
                                        <p:tgtEl>
                                          <p:spTgt spid="27960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2" presetClass="entr" presetSubtype="0" fill="hold" nodeType="afterEffect">
                                  <p:stCondLst>
                                    <p:cond delay="0"/>
                                  </p:stCondLst>
                                  <p:childTnLst>
                                    <p:set>
                                      <p:cBhvr>
                                        <p:cTn id="16" dur="1" fill="hold">
                                          <p:stCondLst>
                                            <p:cond delay="0"/>
                                          </p:stCondLst>
                                        </p:cTn>
                                        <p:tgtEl>
                                          <p:spTgt spid="279607"/>
                                        </p:tgtEl>
                                        <p:attrNameLst>
                                          <p:attrName>style.visibility</p:attrName>
                                        </p:attrNameLst>
                                      </p:cBhvr>
                                      <p:to>
                                        <p:strVal val="visible"/>
                                      </p:to>
                                    </p:set>
                                    <p:animEffect transition="in" filter="fade">
                                      <p:cBhvr>
                                        <p:cTn id="17" dur="1000"/>
                                        <p:tgtEl>
                                          <p:spTgt spid="279607"/>
                                        </p:tgtEl>
                                      </p:cBhvr>
                                    </p:animEffect>
                                    <p:anim calcmode="lin" valueType="num">
                                      <p:cBhvr>
                                        <p:cTn id="18" dur="1000" fill="hold"/>
                                        <p:tgtEl>
                                          <p:spTgt spid="279607"/>
                                        </p:tgtEl>
                                        <p:attrNameLst>
                                          <p:attrName>ppt_x</p:attrName>
                                        </p:attrNameLst>
                                      </p:cBhvr>
                                      <p:tavLst>
                                        <p:tav tm="0">
                                          <p:val>
                                            <p:strVal val="#ppt_x"/>
                                          </p:val>
                                        </p:tav>
                                        <p:tav tm="100000">
                                          <p:val>
                                            <p:strVal val="#ppt_x"/>
                                          </p:val>
                                        </p:tav>
                                      </p:tavLst>
                                    </p:anim>
                                    <p:anim calcmode="lin" valueType="num">
                                      <p:cBhvr>
                                        <p:cTn id="19" dur="1000" fill="hold"/>
                                        <p:tgtEl>
                                          <p:spTgt spid="27960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7" presetClass="entr" presetSubtype="0" fill="hold" grpId="0" nodeType="afterEffect">
                                  <p:stCondLst>
                                    <p:cond delay="0"/>
                                  </p:stCondLst>
                                  <p:childTnLst>
                                    <p:set>
                                      <p:cBhvr>
                                        <p:cTn id="22" dur="1" fill="hold">
                                          <p:stCondLst>
                                            <p:cond delay="0"/>
                                          </p:stCondLst>
                                        </p:cTn>
                                        <p:tgtEl>
                                          <p:spTgt spid="279610"/>
                                        </p:tgtEl>
                                        <p:attrNameLst>
                                          <p:attrName>style.visibility</p:attrName>
                                        </p:attrNameLst>
                                      </p:cBhvr>
                                      <p:to>
                                        <p:strVal val="visible"/>
                                      </p:to>
                                    </p:set>
                                    <p:animEffect transition="in" filter="fade">
                                      <p:cBhvr>
                                        <p:cTn id="23" dur="1000"/>
                                        <p:tgtEl>
                                          <p:spTgt spid="279610"/>
                                        </p:tgtEl>
                                      </p:cBhvr>
                                    </p:animEffect>
                                    <p:anim calcmode="lin" valueType="num">
                                      <p:cBhvr>
                                        <p:cTn id="24" dur="1000" fill="hold"/>
                                        <p:tgtEl>
                                          <p:spTgt spid="279610"/>
                                        </p:tgtEl>
                                        <p:attrNameLst>
                                          <p:attrName>ppt_x</p:attrName>
                                        </p:attrNameLst>
                                      </p:cBhvr>
                                      <p:tavLst>
                                        <p:tav tm="0">
                                          <p:val>
                                            <p:strVal val="#ppt_x"/>
                                          </p:val>
                                        </p:tav>
                                        <p:tav tm="100000">
                                          <p:val>
                                            <p:strVal val="#ppt_x"/>
                                          </p:val>
                                        </p:tav>
                                      </p:tavLst>
                                    </p:anim>
                                    <p:anim calcmode="lin" valueType="num">
                                      <p:cBhvr>
                                        <p:cTn id="25" dur="1000" fill="hold"/>
                                        <p:tgtEl>
                                          <p:spTgt spid="27961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2" presetClass="entr" presetSubtype="0" fill="hold" nodeType="afterEffect">
                                  <p:stCondLst>
                                    <p:cond delay="0"/>
                                  </p:stCondLst>
                                  <p:childTnLst>
                                    <p:set>
                                      <p:cBhvr>
                                        <p:cTn id="28" dur="1" fill="hold">
                                          <p:stCondLst>
                                            <p:cond delay="0"/>
                                          </p:stCondLst>
                                        </p:cTn>
                                        <p:tgtEl>
                                          <p:spTgt spid="279606"/>
                                        </p:tgtEl>
                                        <p:attrNameLst>
                                          <p:attrName>style.visibility</p:attrName>
                                        </p:attrNameLst>
                                      </p:cBhvr>
                                      <p:to>
                                        <p:strVal val="visible"/>
                                      </p:to>
                                    </p:set>
                                    <p:animEffect transition="in" filter="fade">
                                      <p:cBhvr>
                                        <p:cTn id="29" dur="1000"/>
                                        <p:tgtEl>
                                          <p:spTgt spid="279606"/>
                                        </p:tgtEl>
                                      </p:cBhvr>
                                    </p:animEffect>
                                    <p:anim calcmode="lin" valueType="num">
                                      <p:cBhvr>
                                        <p:cTn id="30" dur="1000" fill="hold"/>
                                        <p:tgtEl>
                                          <p:spTgt spid="279606"/>
                                        </p:tgtEl>
                                        <p:attrNameLst>
                                          <p:attrName>ppt_x</p:attrName>
                                        </p:attrNameLst>
                                      </p:cBhvr>
                                      <p:tavLst>
                                        <p:tav tm="0">
                                          <p:val>
                                            <p:strVal val="#ppt_x"/>
                                          </p:val>
                                        </p:tav>
                                        <p:tav tm="100000">
                                          <p:val>
                                            <p:strVal val="#ppt_x"/>
                                          </p:val>
                                        </p:tav>
                                      </p:tavLst>
                                    </p:anim>
                                    <p:anim calcmode="lin" valueType="num">
                                      <p:cBhvr>
                                        <p:cTn id="31" dur="1000" fill="hold"/>
                                        <p:tgtEl>
                                          <p:spTgt spid="27960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7" presetClass="entr" presetSubtype="0" fill="hold" grpId="0" nodeType="afterEffect">
                                  <p:stCondLst>
                                    <p:cond delay="0"/>
                                  </p:stCondLst>
                                  <p:childTnLst>
                                    <p:set>
                                      <p:cBhvr>
                                        <p:cTn id="34" dur="1" fill="hold">
                                          <p:stCondLst>
                                            <p:cond delay="0"/>
                                          </p:stCondLst>
                                        </p:cTn>
                                        <p:tgtEl>
                                          <p:spTgt spid="279611"/>
                                        </p:tgtEl>
                                        <p:attrNameLst>
                                          <p:attrName>style.visibility</p:attrName>
                                        </p:attrNameLst>
                                      </p:cBhvr>
                                      <p:to>
                                        <p:strVal val="visible"/>
                                      </p:to>
                                    </p:set>
                                    <p:animEffect transition="in" filter="fade">
                                      <p:cBhvr>
                                        <p:cTn id="35" dur="1000"/>
                                        <p:tgtEl>
                                          <p:spTgt spid="279611"/>
                                        </p:tgtEl>
                                      </p:cBhvr>
                                    </p:animEffect>
                                    <p:anim calcmode="lin" valueType="num">
                                      <p:cBhvr>
                                        <p:cTn id="36" dur="1000" fill="hold"/>
                                        <p:tgtEl>
                                          <p:spTgt spid="279611"/>
                                        </p:tgtEl>
                                        <p:attrNameLst>
                                          <p:attrName>ppt_x</p:attrName>
                                        </p:attrNameLst>
                                      </p:cBhvr>
                                      <p:tavLst>
                                        <p:tav tm="0">
                                          <p:val>
                                            <p:strVal val="#ppt_x"/>
                                          </p:val>
                                        </p:tav>
                                        <p:tav tm="100000">
                                          <p:val>
                                            <p:strVal val="#ppt_x"/>
                                          </p:val>
                                        </p:tav>
                                      </p:tavLst>
                                    </p:anim>
                                    <p:anim calcmode="lin" valueType="num">
                                      <p:cBhvr>
                                        <p:cTn id="37" dur="1000" fill="hold"/>
                                        <p:tgtEl>
                                          <p:spTgt spid="27961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2" presetClass="entr" presetSubtype="0" fill="hold" nodeType="afterEffect">
                                  <p:stCondLst>
                                    <p:cond delay="0"/>
                                  </p:stCondLst>
                                  <p:childTnLst>
                                    <p:set>
                                      <p:cBhvr>
                                        <p:cTn id="40" dur="1" fill="hold">
                                          <p:stCondLst>
                                            <p:cond delay="0"/>
                                          </p:stCondLst>
                                        </p:cTn>
                                        <p:tgtEl>
                                          <p:spTgt spid="279605"/>
                                        </p:tgtEl>
                                        <p:attrNameLst>
                                          <p:attrName>style.visibility</p:attrName>
                                        </p:attrNameLst>
                                      </p:cBhvr>
                                      <p:to>
                                        <p:strVal val="visible"/>
                                      </p:to>
                                    </p:set>
                                    <p:animEffect transition="in" filter="fade">
                                      <p:cBhvr>
                                        <p:cTn id="41" dur="1000"/>
                                        <p:tgtEl>
                                          <p:spTgt spid="279605"/>
                                        </p:tgtEl>
                                      </p:cBhvr>
                                    </p:animEffect>
                                    <p:anim calcmode="lin" valueType="num">
                                      <p:cBhvr>
                                        <p:cTn id="42" dur="1000" fill="hold"/>
                                        <p:tgtEl>
                                          <p:spTgt spid="279605"/>
                                        </p:tgtEl>
                                        <p:attrNameLst>
                                          <p:attrName>ppt_x</p:attrName>
                                        </p:attrNameLst>
                                      </p:cBhvr>
                                      <p:tavLst>
                                        <p:tav tm="0">
                                          <p:val>
                                            <p:strVal val="#ppt_x"/>
                                          </p:val>
                                        </p:tav>
                                        <p:tav tm="100000">
                                          <p:val>
                                            <p:strVal val="#ppt_x"/>
                                          </p:val>
                                        </p:tav>
                                      </p:tavLst>
                                    </p:anim>
                                    <p:anim calcmode="lin" valueType="num">
                                      <p:cBhvr>
                                        <p:cTn id="43" dur="1000" fill="hold"/>
                                        <p:tgtEl>
                                          <p:spTgt spid="27960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7" presetClass="entr" presetSubtype="0" fill="hold" grpId="0" nodeType="afterEffect">
                                  <p:stCondLst>
                                    <p:cond delay="0"/>
                                  </p:stCondLst>
                                  <p:childTnLst>
                                    <p:set>
                                      <p:cBhvr>
                                        <p:cTn id="46" dur="1" fill="hold">
                                          <p:stCondLst>
                                            <p:cond delay="0"/>
                                          </p:stCondLst>
                                        </p:cTn>
                                        <p:tgtEl>
                                          <p:spTgt spid="279612"/>
                                        </p:tgtEl>
                                        <p:attrNameLst>
                                          <p:attrName>style.visibility</p:attrName>
                                        </p:attrNameLst>
                                      </p:cBhvr>
                                      <p:to>
                                        <p:strVal val="visible"/>
                                      </p:to>
                                    </p:set>
                                    <p:animEffect transition="in" filter="fade">
                                      <p:cBhvr>
                                        <p:cTn id="47" dur="1000"/>
                                        <p:tgtEl>
                                          <p:spTgt spid="279612"/>
                                        </p:tgtEl>
                                      </p:cBhvr>
                                    </p:animEffect>
                                    <p:anim calcmode="lin" valueType="num">
                                      <p:cBhvr>
                                        <p:cTn id="48" dur="1000" fill="hold"/>
                                        <p:tgtEl>
                                          <p:spTgt spid="279612"/>
                                        </p:tgtEl>
                                        <p:attrNameLst>
                                          <p:attrName>ppt_x</p:attrName>
                                        </p:attrNameLst>
                                      </p:cBhvr>
                                      <p:tavLst>
                                        <p:tav tm="0">
                                          <p:val>
                                            <p:strVal val="#ppt_x"/>
                                          </p:val>
                                        </p:tav>
                                        <p:tav tm="100000">
                                          <p:val>
                                            <p:strVal val="#ppt_x"/>
                                          </p:val>
                                        </p:tav>
                                      </p:tavLst>
                                    </p:anim>
                                    <p:anim calcmode="lin" valueType="num">
                                      <p:cBhvr>
                                        <p:cTn id="49" dur="1000" fill="hold"/>
                                        <p:tgtEl>
                                          <p:spTgt spid="279612"/>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2" presetClass="entr" presetSubtype="0" fill="hold" nodeType="afterEffect">
                                  <p:stCondLst>
                                    <p:cond delay="0"/>
                                  </p:stCondLst>
                                  <p:childTnLst>
                                    <p:set>
                                      <p:cBhvr>
                                        <p:cTn id="52" dur="1" fill="hold">
                                          <p:stCondLst>
                                            <p:cond delay="0"/>
                                          </p:stCondLst>
                                        </p:cTn>
                                        <p:tgtEl>
                                          <p:spTgt spid="279602"/>
                                        </p:tgtEl>
                                        <p:attrNameLst>
                                          <p:attrName>style.visibility</p:attrName>
                                        </p:attrNameLst>
                                      </p:cBhvr>
                                      <p:to>
                                        <p:strVal val="visible"/>
                                      </p:to>
                                    </p:set>
                                    <p:animEffect transition="in" filter="fade">
                                      <p:cBhvr>
                                        <p:cTn id="53" dur="1000"/>
                                        <p:tgtEl>
                                          <p:spTgt spid="279602"/>
                                        </p:tgtEl>
                                      </p:cBhvr>
                                    </p:animEffect>
                                    <p:anim calcmode="lin" valueType="num">
                                      <p:cBhvr>
                                        <p:cTn id="54" dur="1000" fill="hold"/>
                                        <p:tgtEl>
                                          <p:spTgt spid="279602"/>
                                        </p:tgtEl>
                                        <p:attrNameLst>
                                          <p:attrName>ppt_x</p:attrName>
                                        </p:attrNameLst>
                                      </p:cBhvr>
                                      <p:tavLst>
                                        <p:tav tm="0">
                                          <p:val>
                                            <p:strVal val="#ppt_x"/>
                                          </p:val>
                                        </p:tav>
                                        <p:tav tm="100000">
                                          <p:val>
                                            <p:strVal val="#ppt_x"/>
                                          </p:val>
                                        </p:tav>
                                      </p:tavLst>
                                    </p:anim>
                                    <p:anim calcmode="lin" valueType="num">
                                      <p:cBhvr>
                                        <p:cTn id="55" dur="1000" fill="hold"/>
                                        <p:tgtEl>
                                          <p:spTgt spid="27960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2" presetClass="entr" presetSubtype="12" fill="hold" nodeType="afterEffect">
                                  <p:stCondLst>
                                    <p:cond delay="0"/>
                                  </p:stCondLst>
                                  <p:childTnLst>
                                    <p:set>
                                      <p:cBhvr>
                                        <p:cTn id="58" dur="1" fill="hold">
                                          <p:stCondLst>
                                            <p:cond delay="0"/>
                                          </p:stCondLst>
                                        </p:cTn>
                                        <p:tgtEl>
                                          <p:spTgt spid="279608"/>
                                        </p:tgtEl>
                                        <p:attrNameLst>
                                          <p:attrName>style.visibility</p:attrName>
                                        </p:attrNameLst>
                                      </p:cBhvr>
                                      <p:to>
                                        <p:strVal val="visible"/>
                                      </p:to>
                                    </p:set>
                                    <p:anim calcmode="lin" valueType="num">
                                      <p:cBhvr additive="base">
                                        <p:cTn id="59" dur="500" fill="hold"/>
                                        <p:tgtEl>
                                          <p:spTgt spid="279608"/>
                                        </p:tgtEl>
                                        <p:attrNameLst>
                                          <p:attrName>ppt_x</p:attrName>
                                        </p:attrNameLst>
                                      </p:cBhvr>
                                      <p:tavLst>
                                        <p:tav tm="0">
                                          <p:val>
                                            <p:strVal val="0-#ppt_w/2"/>
                                          </p:val>
                                        </p:tav>
                                        <p:tav tm="100000">
                                          <p:val>
                                            <p:strVal val="#ppt_x"/>
                                          </p:val>
                                        </p:tav>
                                      </p:tavLst>
                                    </p:anim>
                                    <p:anim calcmode="lin" valueType="num">
                                      <p:cBhvr additive="base">
                                        <p:cTn id="60" dur="500" fill="hold"/>
                                        <p:tgtEl>
                                          <p:spTgt spid="279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descr="图片19.png"/>
          <p:cNvPicPr>
            <a:picLocks noChangeAspect="1"/>
          </p:cNvPicPr>
          <p:nvPr/>
        </p:nvPicPr>
        <p:blipFill>
          <a:blip r:embed="rId3" cstate="screen">
            <a:duotone>
              <a:prstClr val="black"/>
              <a:srgbClr val="C0504D">
                <a:tint val="45000"/>
                <a:satMod val="400000"/>
              </a:srgbClr>
            </a:duotone>
          </a:blip>
          <a:stretch>
            <a:fillRect/>
          </a:stretch>
        </p:blipFill>
        <p:spPr>
          <a:xfrm rot="5400000">
            <a:off x="4359921" y="-1283097"/>
            <a:ext cx="308791" cy="8568952"/>
          </a:xfrm>
          <a:prstGeom prst="rect">
            <a:avLst/>
          </a:prstGeom>
          <a:effectLst>
            <a:outerShdw blurRad="50800" dist="38100" algn="l" rotWithShape="0">
              <a:prstClr val="black">
                <a:alpha val="40000"/>
              </a:prstClr>
            </a:outerShdw>
          </a:effectLst>
        </p:spPr>
      </p:pic>
      <p:grpSp>
        <p:nvGrpSpPr>
          <p:cNvPr id="79" name="组合 78"/>
          <p:cNvGrpSpPr>
            <a:grpSpLocks/>
          </p:cNvGrpSpPr>
          <p:nvPr/>
        </p:nvGrpSpPr>
        <p:grpSpPr bwMode="auto">
          <a:xfrm>
            <a:off x="589757" y="972345"/>
            <a:ext cx="3312414" cy="1517650"/>
            <a:chOff x="416496" y="2492896"/>
            <a:chExt cx="3600400" cy="1683187"/>
          </a:xfrm>
        </p:grpSpPr>
        <p:pic>
          <p:nvPicPr>
            <p:cNvPr id="80" name="图片 6"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6496" y="2492896"/>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Box 80"/>
            <p:cNvSpPr txBox="1"/>
            <p:nvPr/>
          </p:nvSpPr>
          <p:spPr>
            <a:xfrm>
              <a:off x="560956" y="2715204"/>
              <a:ext cx="3455940" cy="1143512"/>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1" baseline="0" dirty="0" smtClean="0">
                  <a:solidFill>
                    <a:srgbClr val="000000"/>
                  </a:solidFill>
                  <a:latin typeface="微软雅黑" panose="020B0503020204020204" pitchFamily="34" charset="-122"/>
                  <a:ea typeface="微软雅黑" panose="020B0503020204020204" pitchFamily="34" charset="-122"/>
                  <a:cs typeface="经典繁颜体" panose="02010609000101010101" pitchFamily="49" charset="-122"/>
                </a:rPr>
                <a:t>输入您的文字 </a:t>
              </a:r>
              <a:endParaRPr lang="en-US" altLang="zh-CN" sz="2000" b="1" baseline="0" dirty="0" smtClean="0">
                <a:solidFill>
                  <a:srgbClr val="000000"/>
                </a:solidFill>
                <a:latin typeface="微软雅黑" panose="020B0503020204020204" pitchFamily="34" charset="-122"/>
                <a:ea typeface="微软雅黑" panose="020B0503020204020204" pitchFamily="34" charset="-122"/>
                <a:cs typeface="经典繁颜体" panose="02010609000101010101" pitchFamily="49" charset="-122"/>
              </a:endParaRPr>
            </a:p>
            <a:p>
              <a:pPr algn="l" fontAlgn="auto">
                <a:spcBef>
                  <a:spcPts val="0"/>
                </a:spcBef>
                <a:spcAft>
                  <a:spcPts val="0"/>
                </a:spcAft>
                <a:defRPr/>
              </a:pPr>
              <a:endParaRPr lang="en-US" altLang="zh-CN" sz="800" baseline="0" dirty="0" smtClean="0">
                <a:solidFill>
                  <a:prstClr val="black"/>
                </a:solidFill>
                <a:latin typeface="+mj-lt"/>
                <a:ea typeface="微软雅黑" pitchFamily="34" charset="-122"/>
              </a:endParaRPr>
            </a:p>
            <a:p>
              <a:pPr algn="l" fontAlgn="auto">
                <a:spcBef>
                  <a:spcPts val="0"/>
                </a:spcBef>
                <a:spcAft>
                  <a:spcPts val="0"/>
                </a:spcAft>
                <a:defRPr/>
              </a:pPr>
              <a:r>
                <a:rPr lang="zh-CN" altLang="en-US" sz="1100" baseline="0" dirty="0" smtClean="0">
                  <a:solidFill>
                    <a:prstClr val="black"/>
                  </a:solidFill>
                  <a:latin typeface="+mj-lt"/>
                  <a:ea typeface="微软雅黑" pitchFamily="34" charset="-122"/>
                </a:rPr>
                <a:t>输入您的文字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endParaRPr lang="zh-CN" altLang="en-US" sz="1100" baseline="0" dirty="0">
                <a:solidFill>
                  <a:prstClr val="black"/>
                </a:solidFill>
                <a:latin typeface="+mj-lt"/>
                <a:ea typeface="微软雅黑" pitchFamily="34" charset="-122"/>
              </a:endParaRPr>
            </a:p>
            <a:p>
              <a:pPr algn="l" fontAlgn="auto">
                <a:spcBef>
                  <a:spcPts val="0"/>
                </a:spcBef>
                <a:spcAft>
                  <a:spcPts val="0"/>
                </a:spcAft>
                <a:defRPr/>
              </a:pP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r>
                <a:rPr lang="zh-CN" altLang="en-US" sz="1100" baseline="0" dirty="0">
                  <a:solidFill>
                    <a:prstClr val="black"/>
                  </a:solidFill>
                  <a:latin typeface="+mj-lt"/>
                  <a:ea typeface="微软雅黑" pitchFamily="34" charset="-122"/>
                </a:rPr>
                <a:t>输入您的</a:t>
              </a:r>
              <a:r>
                <a:rPr lang="zh-CN" altLang="en-US" sz="1100" baseline="0" dirty="0" smtClean="0">
                  <a:solidFill>
                    <a:prstClr val="black"/>
                  </a:solidFill>
                  <a:latin typeface="+mj-lt"/>
                  <a:ea typeface="微软雅黑" pitchFamily="34" charset="-122"/>
                </a:rPr>
                <a:t>文字</a:t>
              </a:r>
            </a:p>
            <a:p>
              <a:pPr algn="l" fontAlgn="auto">
                <a:spcBef>
                  <a:spcPts val="0"/>
                </a:spcBef>
                <a:spcAft>
                  <a:spcPts val="0"/>
                </a:spcAft>
                <a:defRPr/>
              </a:pPr>
              <a:endParaRPr lang="zh-CN" altLang="en-US" sz="1100" baseline="0" dirty="0">
                <a:solidFill>
                  <a:prstClr val="black"/>
                </a:solidFill>
                <a:latin typeface="+mj-lt"/>
                <a:ea typeface="微软雅黑" pitchFamily="34" charset="-122"/>
              </a:endParaRPr>
            </a:p>
          </p:txBody>
        </p:sp>
      </p:grpSp>
      <p:sp>
        <p:nvSpPr>
          <p:cNvPr id="85" name="椭圆 84"/>
          <p:cNvSpPr/>
          <p:nvPr/>
        </p:nvSpPr>
        <p:spPr>
          <a:xfrm>
            <a:off x="518319"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6" name="椭圆 85"/>
          <p:cNvSpPr/>
          <p:nvPr/>
        </p:nvSpPr>
        <p:spPr>
          <a:xfrm>
            <a:off x="40457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7" name="椭圆 86"/>
          <p:cNvSpPr/>
          <p:nvPr/>
        </p:nvSpPr>
        <p:spPr>
          <a:xfrm>
            <a:off x="656669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8" name="椭圆 87"/>
          <p:cNvSpPr/>
          <p:nvPr/>
        </p:nvSpPr>
        <p:spPr>
          <a:xfrm>
            <a:off x="4477544" y="2918620"/>
            <a:ext cx="141288" cy="141288"/>
          </a:xfrm>
          <a:prstGeom prst="ellipse">
            <a:avLst/>
          </a:prstGeom>
          <a:solidFill>
            <a:srgbClr val="CC0000"/>
          </a:solidFill>
          <a:ln w="38100" cap="flat" cmpd="sng" algn="ctr">
            <a:solidFill>
              <a:sysClr val="window" lastClr="FFFFFF">
                <a:hueOff val="0"/>
                <a:satOff val="0"/>
                <a:lumOff val="0"/>
                <a:alphaOff val="0"/>
              </a:sysClr>
            </a:solidFill>
            <a:prstDash val="solid"/>
          </a:ln>
          <a:effectLst>
            <a:outerShdw blurRad="40000" dist="20000" dir="5400000" rotWithShape="0">
              <a:srgbClr val="000000">
                <a:alpha val="38000"/>
              </a:srgbClr>
            </a:outerShdw>
          </a:effectLst>
        </p:spPr>
      </p:sp>
      <p:sp>
        <p:nvSpPr>
          <p:cNvPr id="89" name="TextBox 10"/>
          <p:cNvSpPr txBox="1"/>
          <p:nvPr/>
        </p:nvSpPr>
        <p:spPr>
          <a:xfrm>
            <a:off x="229394" y="3134520"/>
            <a:ext cx="936625" cy="261938"/>
          </a:xfrm>
          <a:prstGeom prst="rect">
            <a:avLst/>
          </a:prstGeom>
          <a:noFill/>
        </p:spPr>
        <p:txBody>
          <a:bodyPr>
            <a:spAutoFit/>
          </a:bodyPr>
          <a:lstStyle/>
          <a:p>
            <a:pPr algn="l" fontAlgn="auto">
              <a:spcBef>
                <a:spcPts val="0"/>
              </a:spcBef>
              <a:spcAft>
                <a:spcPts val="0"/>
              </a:spcAft>
              <a:defRPr/>
            </a:pPr>
            <a:r>
              <a:rPr lang="en-US" altLang="zh-CN" sz="1100" b="1" baseline="0" dirty="0" smtClean="0">
                <a:solidFill>
                  <a:srgbClr val="000000"/>
                </a:solidFill>
                <a:effectLst>
                  <a:outerShdw blurRad="50800" dist="38100" dir="18900000" algn="bl" rotWithShape="0">
                    <a:prstClr val="black">
                      <a:alpha val="40000"/>
                    </a:prstClr>
                  </a:outerShdw>
                </a:effectLst>
                <a:latin typeface="Calibri"/>
                <a:ea typeface="宋体"/>
              </a:rPr>
              <a:t>2013.09.10</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0" name="TextBox 10"/>
          <p:cNvSpPr txBox="1"/>
          <p:nvPr/>
        </p:nvSpPr>
        <p:spPr>
          <a:xfrm>
            <a:off x="3326607" y="3063083"/>
            <a:ext cx="935037" cy="261937"/>
          </a:xfrm>
          <a:prstGeom prst="rect">
            <a:avLst/>
          </a:prstGeom>
          <a:noFill/>
        </p:spPr>
        <p:txBody>
          <a:bodyPr>
            <a:spAutoFit/>
          </a:bodyPr>
          <a:lstStyle/>
          <a:p>
            <a:pPr algn="l" fontAlgn="auto">
              <a:spcBef>
                <a:spcPts val="0"/>
              </a:spcBef>
              <a:spcAft>
                <a:spcPts val="0"/>
              </a:spcAft>
              <a:defRPr/>
            </a:pPr>
            <a:r>
              <a:rPr lang="en-US" altLang="zh-CN" sz="1100" b="1" baseline="0" dirty="0" smtClean="0">
                <a:solidFill>
                  <a:srgbClr val="000000"/>
                </a:solidFill>
                <a:effectLst>
                  <a:outerShdw blurRad="50800" dist="38100" dir="18900000" algn="bl" rotWithShape="0">
                    <a:prstClr val="black">
                      <a:alpha val="40000"/>
                    </a:prstClr>
                  </a:outerShdw>
                </a:effectLst>
                <a:latin typeface="Calibri"/>
                <a:ea typeface="宋体"/>
              </a:rPr>
              <a:t>2014.02.08</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1" name="TextBox 10"/>
          <p:cNvSpPr txBox="1"/>
          <p:nvPr/>
        </p:nvSpPr>
        <p:spPr>
          <a:xfrm>
            <a:off x="4261644"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02.09</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2" name="TextBox 10"/>
          <p:cNvSpPr txBox="1"/>
          <p:nvPr/>
        </p:nvSpPr>
        <p:spPr>
          <a:xfrm>
            <a:off x="5053807"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02.10</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3" name="TextBox 10"/>
          <p:cNvSpPr txBox="1"/>
          <p:nvPr/>
        </p:nvSpPr>
        <p:spPr>
          <a:xfrm>
            <a:off x="6566694" y="3063083"/>
            <a:ext cx="936625" cy="261937"/>
          </a:xfrm>
          <a:prstGeom prst="rect">
            <a:avLst/>
          </a:prstGeom>
          <a:noFill/>
        </p:spPr>
        <p:txBody>
          <a:bodyPr>
            <a:spAutoFit/>
          </a:bodyPr>
          <a:lstStyle/>
          <a:p>
            <a:pPr algn="l" fontAlgn="auto">
              <a:spcBef>
                <a:spcPts val="0"/>
              </a:spcBef>
              <a:spcAft>
                <a:spcPts val="0"/>
              </a:spcAft>
              <a:defRPr/>
            </a:pPr>
            <a:r>
              <a:rPr lang="en-US" altLang="zh-CN" sz="1100" b="1" baseline="0" dirty="0">
                <a:solidFill>
                  <a:srgbClr val="000000"/>
                </a:solidFill>
                <a:effectLst>
                  <a:outerShdw blurRad="50800" dist="38100" dir="18900000" algn="bl" rotWithShape="0">
                    <a:prstClr val="black">
                      <a:alpha val="40000"/>
                    </a:prstClr>
                  </a:outerShdw>
                </a:effectLst>
                <a:latin typeface="Calibri"/>
                <a:ea typeface="宋体"/>
              </a:rPr>
              <a:t>02.16</a:t>
            </a:r>
            <a:endParaRPr lang="zh-CN" altLang="en-US" sz="1100" b="1" baseline="0" dirty="0">
              <a:solidFill>
                <a:srgbClr val="000000"/>
              </a:solidFill>
              <a:effectLst>
                <a:outerShdw blurRad="50800" dist="38100" dir="18900000" algn="bl" rotWithShape="0">
                  <a:prstClr val="black">
                    <a:alpha val="40000"/>
                  </a:prstClr>
                </a:outerShdw>
              </a:effectLst>
              <a:latin typeface="Calibri"/>
              <a:ea typeface="宋体"/>
            </a:endParaRPr>
          </a:p>
        </p:txBody>
      </p:sp>
      <p:sp>
        <p:nvSpPr>
          <p:cNvPr id="95" name="任意多边形 94"/>
          <p:cNvSpPr/>
          <p:nvPr/>
        </p:nvSpPr>
        <p:spPr>
          <a:xfrm>
            <a:off x="4461669" y="3134520"/>
            <a:ext cx="592138" cy="406400"/>
          </a:xfrm>
          <a:custGeom>
            <a:avLst/>
            <a:gdLst>
              <a:gd name="connsiteX0" fmla="*/ 685800 w 697703"/>
              <a:gd name="connsiteY0" fmla="*/ 0 h 393700"/>
              <a:gd name="connsiteX1" fmla="*/ 596900 w 697703"/>
              <a:gd name="connsiteY1" fmla="*/ 101600 h 393700"/>
              <a:gd name="connsiteX2" fmla="*/ 520700 w 697703"/>
              <a:gd name="connsiteY2" fmla="*/ 165100 h 393700"/>
              <a:gd name="connsiteX3" fmla="*/ 381000 w 697703"/>
              <a:gd name="connsiteY3" fmla="*/ 228600 h 393700"/>
              <a:gd name="connsiteX4" fmla="*/ 342900 w 697703"/>
              <a:gd name="connsiteY4" fmla="*/ 254000 h 393700"/>
              <a:gd name="connsiteX5" fmla="*/ 266700 w 697703"/>
              <a:gd name="connsiteY5" fmla="*/ 279400 h 393700"/>
              <a:gd name="connsiteX6" fmla="*/ 241300 w 697703"/>
              <a:gd name="connsiteY6" fmla="*/ 317500 h 393700"/>
              <a:gd name="connsiteX7" fmla="*/ 114300 w 697703"/>
              <a:gd name="connsiteY7" fmla="*/ 355600 h 393700"/>
              <a:gd name="connsiteX8" fmla="*/ 38100 w 697703"/>
              <a:gd name="connsiteY8" fmla="*/ 381000 h 393700"/>
              <a:gd name="connsiteX9" fmla="*/ 0 w 697703"/>
              <a:gd name="connsiteY9" fmla="*/ 393700 h 39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7703" h="393700">
                <a:moveTo>
                  <a:pt x="685800" y="0"/>
                </a:moveTo>
                <a:cubicBezTo>
                  <a:pt x="659932" y="103470"/>
                  <a:pt x="697703" y="797"/>
                  <a:pt x="596900" y="101600"/>
                </a:cubicBezTo>
                <a:cubicBezTo>
                  <a:pt x="568813" y="129687"/>
                  <a:pt x="556063" y="147419"/>
                  <a:pt x="520700" y="165100"/>
                </a:cubicBezTo>
                <a:cubicBezTo>
                  <a:pt x="412812" y="219044"/>
                  <a:pt x="590363" y="89025"/>
                  <a:pt x="381000" y="228600"/>
                </a:cubicBezTo>
                <a:cubicBezTo>
                  <a:pt x="368300" y="237067"/>
                  <a:pt x="356848" y="247801"/>
                  <a:pt x="342900" y="254000"/>
                </a:cubicBezTo>
                <a:cubicBezTo>
                  <a:pt x="318434" y="264874"/>
                  <a:pt x="266700" y="279400"/>
                  <a:pt x="266700" y="279400"/>
                </a:cubicBezTo>
                <a:cubicBezTo>
                  <a:pt x="258233" y="292100"/>
                  <a:pt x="254243" y="309410"/>
                  <a:pt x="241300" y="317500"/>
                </a:cubicBezTo>
                <a:cubicBezTo>
                  <a:pt x="213668" y="334770"/>
                  <a:pt x="148617" y="345305"/>
                  <a:pt x="114300" y="355600"/>
                </a:cubicBezTo>
                <a:cubicBezTo>
                  <a:pt x="88655" y="363293"/>
                  <a:pt x="63500" y="372533"/>
                  <a:pt x="38100" y="381000"/>
                </a:cubicBezTo>
                <a:lnTo>
                  <a:pt x="0" y="393700"/>
                </a:lnTo>
              </a:path>
            </a:pathLst>
          </a:custGeom>
          <a:noFill/>
          <a:ln w="38100" cap="flat" cmpd="sng" algn="ctr">
            <a:solidFill>
              <a:sysClr val="windowText" lastClr="000000"/>
            </a:solidFill>
            <a:prstDash val="solid"/>
            <a:headEnd type="none"/>
            <a:tailEnd type="stealth"/>
          </a:ln>
          <a:effectLst>
            <a:outerShdw blurRad="50800" dist="50800" dir="5400000" algn="ctr" rotWithShape="0">
              <a:srgbClr val="000000">
                <a:alpha val="72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96" name="任意多边形 95"/>
          <p:cNvSpPr/>
          <p:nvPr/>
        </p:nvSpPr>
        <p:spPr>
          <a:xfrm>
            <a:off x="626269" y="2347120"/>
            <a:ext cx="1473200" cy="5715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7" name="任意多边形 96"/>
          <p:cNvSpPr/>
          <p:nvPr/>
        </p:nvSpPr>
        <p:spPr>
          <a:xfrm flipH="1">
            <a:off x="2174082" y="2342358"/>
            <a:ext cx="2016125" cy="576262"/>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8" name="任意多边形 97"/>
          <p:cNvSpPr/>
          <p:nvPr/>
        </p:nvSpPr>
        <p:spPr>
          <a:xfrm>
            <a:off x="4477544" y="2270920"/>
            <a:ext cx="1657350" cy="6477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99" name="任意多边形 98"/>
          <p:cNvSpPr/>
          <p:nvPr/>
        </p:nvSpPr>
        <p:spPr>
          <a:xfrm flipH="1">
            <a:off x="6134894" y="2270920"/>
            <a:ext cx="503238" cy="647700"/>
          </a:xfrm>
          <a:custGeom>
            <a:avLst/>
            <a:gdLst>
              <a:gd name="connsiteX0" fmla="*/ 1473200 w 1473200"/>
              <a:gd name="connsiteY0" fmla="*/ 0 h 571500"/>
              <a:gd name="connsiteX1" fmla="*/ 1371600 w 1473200"/>
              <a:gd name="connsiteY1" fmla="*/ 25400 h 571500"/>
              <a:gd name="connsiteX2" fmla="*/ 1181100 w 1473200"/>
              <a:gd name="connsiteY2" fmla="*/ 50800 h 571500"/>
              <a:gd name="connsiteX3" fmla="*/ 1143000 w 1473200"/>
              <a:gd name="connsiteY3" fmla="*/ 63500 h 571500"/>
              <a:gd name="connsiteX4" fmla="*/ 1092200 w 1473200"/>
              <a:gd name="connsiteY4" fmla="*/ 76200 h 571500"/>
              <a:gd name="connsiteX5" fmla="*/ 1041400 w 1473200"/>
              <a:gd name="connsiteY5" fmla="*/ 101600 h 571500"/>
              <a:gd name="connsiteX6" fmla="*/ 952500 w 1473200"/>
              <a:gd name="connsiteY6" fmla="*/ 127000 h 571500"/>
              <a:gd name="connsiteX7" fmla="*/ 812800 w 1473200"/>
              <a:gd name="connsiteY7" fmla="*/ 165100 h 571500"/>
              <a:gd name="connsiteX8" fmla="*/ 736600 w 1473200"/>
              <a:gd name="connsiteY8" fmla="*/ 203200 h 571500"/>
              <a:gd name="connsiteX9" fmla="*/ 685800 w 1473200"/>
              <a:gd name="connsiteY9" fmla="*/ 228600 h 571500"/>
              <a:gd name="connsiteX10" fmla="*/ 596900 w 1473200"/>
              <a:gd name="connsiteY10" fmla="*/ 266700 h 571500"/>
              <a:gd name="connsiteX11" fmla="*/ 558800 w 1473200"/>
              <a:gd name="connsiteY11" fmla="*/ 304800 h 571500"/>
              <a:gd name="connsiteX12" fmla="*/ 482600 w 1473200"/>
              <a:gd name="connsiteY12" fmla="*/ 330200 h 571500"/>
              <a:gd name="connsiteX13" fmla="*/ 444500 w 1473200"/>
              <a:gd name="connsiteY13" fmla="*/ 342900 h 571500"/>
              <a:gd name="connsiteX14" fmla="*/ 406400 w 1473200"/>
              <a:gd name="connsiteY14" fmla="*/ 368300 h 571500"/>
              <a:gd name="connsiteX15" fmla="*/ 317500 w 1473200"/>
              <a:gd name="connsiteY15" fmla="*/ 393700 h 571500"/>
              <a:gd name="connsiteX16" fmla="*/ 279400 w 1473200"/>
              <a:gd name="connsiteY16" fmla="*/ 419100 h 571500"/>
              <a:gd name="connsiteX17" fmla="*/ 177800 w 1473200"/>
              <a:gd name="connsiteY17" fmla="*/ 469900 h 571500"/>
              <a:gd name="connsiteX18" fmla="*/ 139700 w 1473200"/>
              <a:gd name="connsiteY18" fmla="*/ 495300 h 571500"/>
              <a:gd name="connsiteX19" fmla="*/ 25400 w 1473200"/>
              <a:gd name="connsiteY19" fmla="*/ 546100 h 571500"/>
              <a:gd name="connsiteX20" fmla="*/ 0 w 1473200"/>
              <a:gd name="connsiteY20"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73200" h="571500">
                <a:moveTo>
                  <a:pt x="1473200" y="0"/>
                </a:moveTo>
                <a:cubicBezTo>
                  <a:pt x="1439333" y="8467"/>
                  <a:pt x="1406158" y="20463"/>
                  <a:pt x="1371600" y="25400"/>
                </a:cubicBezTo>
                <a:cubicBezTo>
                  <a:pt x="1248913" y="42927"/>
                  <a:pt x="1312403" y="34387"/>
                  <a:pt x="1181100" y="50800"/>
                </a:cubicBezTo>
                <a:cubicBezTo>
                  <a:pt x="1168400" y="55033"/>
                  <a:pt x="1155872" y="59822"/>
                  <a:pt x="1143000" y="63500"/>
                </a:cubicBezTo>
                <a:cubicBezTo>
                  <a:pt x="1126217" y="68295"/>
                  <a:pt x="1108543" y="70071"/>
                  <a:pt x="1092200" y="76200"/>
                </a:cubicBezTo>
                <a:cubicBezTo>
                  <a:pt x="1074473" y="82847"/>
                  <a:pt x="1058801" y="94142"/>
                  <a:pt x="1041400" y="101600"/>
                </a:cubicBezTo>
                <a:cubicBezTo>
                  <a:pt x="1018554" y="111391"/>
                  <a:pt x="974808" y="122043"/>
                  <a:pt x="952500" y="127000"/>
                </a:cubicBezTo>
                <a:cubicBezTo>
                  <a:pt x="916717" y="134952"/>
                  <a:pt x="842536" y="145276"/>
                  <a:pt x="812800" y="165100"/>
                </a:cubicBezTo>
                <a:cubicBezTo>
                  <a:pt x="739581" y="213913"/>
                  <a:pt x="810212" y="171652"/>
                  <a:pt x="736600" y="203200"/>
                </a:cubicBezTo>
                <a:cubicBezTo>
                  <a:pt x="719199" y="210658"/>
                  <a:pt x="703201" y="221142"/>
                  <a:pt x="685800" y="228600"/>
                </a:cubicBezTo>
                <a:cubicBezTo>
                  <a:pt x="644343" y="246367"/>
                  <a:pt x="639021" y="236614"/>
                  <a:pt x="596900" y="266700"/>
                </a:cubicBezTo>
                <a:cubicBezTo>
                  <a:pt x="582285" y="277139"/>
                  <a:pt x="574500" y="296078"/>
                  <a:pt x="558800" y="304800"/>
                </a:cubicBezTo>
                <a:cubicBezTo>
                  <a:pt x="535395" y="317803"/>
                  <a:pt x="508000" y="321733"/>
                  <a:pt x="482600" y="330200"/>
                </a:cubicBezTo>
                <a:cubicBezTo>
                  <a:pt x="469900" y="334433"/>
                  <a:pt x="455639" y="335474"/>
                  <a:pt x="444500" y="342900"/>
                </a:cubicBezTo>
                <a:cubicBezTo>
                  <a:pt x="431800" y="351367"/>
                  <a:pt x="420052" y="361474"/>
                  <a:pt x="406400" y="368300"/>
                </a:cubicBezTo>
                <a:cubicBezTo>
                  <a:pt x="388180" y="377410"/>
                  <a:pt x="333776" y="389631"/>
                  <a:pt x="317500" y="393700"/>
                </a:cubicBezTo>
                <a:cubicBezTo>
                  <a:pt x="304800" y="402167"/>
                  <a:pt x="292800" y="411791"/>
                  <a:pt x="279400" y="419100"/>
                </a:cubicBezTo>
                <a:cubicBezTo>
                  <a:pt x="246159" y="437231"/>
                  <a:pt x="209305" y="448897"/>
                  <a:pt x="177800" y="469900"/>
                </a:cubicBezTo>
                <a:cubicBezTo>
                  <a:pt x="165100" y="478367"/>
                  <a:pt x="153648" y="489101"/>
                  <a:pt x="139700" y="495300"/>
                </a:cubicBezTo>
                <a:cubicBezTo>
                  <a:pt x="60398" y="530545"/>
                  <a:pt x="79291" y="502987"/>
                  <a:pt x="25400" y="546100"/>
                </a:cubicBezTo>
                <a:cubicBezTo>
                  <a:pt x="16050" y="553580"/>
                  <a:pt x="8467" y="563033"/>
                  <a:pt x="0" y="571500"/>
                </a:cubicBezTo>
              </a:path>
            </a:pathLst>
          </a:custGeom>
          <a:noFill/>
          <a:ln w="38100" cap="flat" cmpd="sng" algn="ctr">
            <a:solidFill>
              <a:sysClr val="windowText" lastClr="000000"/>
            </a:solidFill>
            <a:prstDash val="solid"/>
            <a:headEnd type="stealth"/>
            <a:tailEnd type="none"/>
          </a:ln>
          <a:effectLst>
            <a:outerShdw blurRad="50800" dist="50800" dir="5400000" algn="ctr" rotWithShape="0">
              <a:srgbClr val="000000">
                <a:alpha val="69000"/>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Calibri"/>
              <a:ea typeface="宋体"/>
            </a:endParaRPr>
          </a:p>
        </p:txBody>
      </p:sp>
      <p:sp>
        <p:nvSpPr>
          <p:cNvPr id="100" name="任意多边形 99"/>
          <p:cNvSpPr/>
          <p:nvPr/>
        </p:nvSpPr>
        <p:spPr>
          <a:xfrm flipH="1">
            <a:off x="7142957" y="2918620"/>
            <a:ext cx="215900" cy="504825"/>
          </a:xfrm>
          <a:custGeom>
            <a:avLst/>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sp>
        <p:nvSpPr>
          <p:cNvPr id="101" name="任意多边形 100"/>
          <p:cNvSpPr/>
          <p:nvPr/>
        </p:nvSpPr>
        <p:spPr>
          <a:xfrm rot="19686532" flipH="1">
            <a:off x="7371557" y="3015458"/>
            <a:ext cx="1412875" cy="455612"/>
          </a:xfrm>
          <a:custGeom>
            <a:avLst/>
            <a:gdLst>
              <a:gd name="connsiteX0" fmla="*/ 0 w 609600"/>
              <a:gd name="connsiteY0" fmla="*/ 406400 h 406400"/>
              <a:gd name="connsiteX1" fmla="*/ 127000 w 609600"/>
              <a:gd name="connsiteY1" fmla="*/ 368300 h 406400"/>
              <a:gd name="connsiteX2" fmla="*/ 165100 w 609600"/>
              <a:gd name="connsiteY2" fmla="*/ 355600 h 406400"/>
              <a:gd name="connsiteX3" fmla="*/ 203200 w 609600"/>
              <a:gd name="connsiteY3" fmla="*/ 342900 h 406400"/>
              <a:gd name="connsiteX4" fmla="*/ 292100 w 609600"/>
              <a:gd name="connsiteY4" fmla="*/ 304800 h 406400"/>
              <a:gd name="connsiteX5" fmla="*/ 330200 w 609600"/>
              <a:gd name="connsiteY5" fmla="*/ 279400 h 406400"/>
              <a:gd name="connsiteX6" fmla="*/ 368300 w 609600"/>
              <a:gd name="connsiteY6" fmla="*/ 241300 h 406400"/>
              <a:gd name="connsiteX7" fmla="*/ 406400 w 609600"/>
              <a:gd name="connsiteY7" fmla="*/ 228600 h 406400"/>
              <a:gd name="connsiteX8" fmla="*/ 444500 w 609600"/>
              <a:gd name="connsiteY8" fmla="*/ 203200 h 406400"/>
              <a:gd name="connsiteX9" fmla="*/ 469900 w 609600"/>
              <a:gd name="connsiteY9" fmla="*/ 165100 h 406400"/>
              <a:gd name="connsiteX10" fmla="*/ 546100 w 609600"/>
              <a:gd name="connsiteY10" fmla="*/ 114300 h 406400"/>
              <a:gd name="connsiteX11" fmla="*/ 596900 w 609600"/>
              <a:gd name="connsiteY11" fmla="*/ 38100 h 406400"/>
              <a:gd name="connsiteX12" fmla="*/ 609600 w 609600"/>
              <a:gd name="connsiteY12"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 h="406400">
                <a:moveTo>
                  <a:pt x="0" y="406400"/>
                </a:moveTo>
                <a:cubicBezTo>
                  <a:pt x="76775" y="387206"/>
                  <a:pt x="34241" y="399220"/>
                  <a:pt x="127000" y="368300"/>
                </a:cubicBezTo>
                <a:lnTo>
                  <a:pt x="165100" y="355600"/>
                </a:lnTo>
                <a:cubicBezTo>
                  <a:pt x="177800" y="351367"/>
                  <a:pt x="192061" y="350326"/>
                  <a:pt x="203200" y="342900"/>
                </a:cubicBezTo>
                <a:cubicBezTo>
                  <a:pt x="255823" y="307818"/>
                  <a:pt x="226492" y="321202"/>
                  <a:pt x="292100" y="304800"/>
                </a:cubicBezTo>
                <a:cubicBezTo>
                  <a:pt x="304800" y="296333"/>
                  <a:pt x="318474" y="289171"/>
                  <a:pt x="330200" y="279400"/>
                </a:cubicBezTo>
                <a:cubicBezTo>
                  <a:pt x="343998" y="267902"/>
                  <a:pt x="353356" y="251263"/>
                  <a:pt x="368300" y="241300"/>
                </a:cubicBezTo>
                <a:cubicBezTo>
                  <a:pt x="379439" y="233874"/>
                  <a:pt x="394426" y="234587"/>
                  <a:pt x="406400" y="228600"/>
                </a:cubicBezTo>
                <a:cubicBezTo>
                  <a:pt x="420052" y="221774"/>
                  <a:pt x="431800" y="211667"/>
                  <a:pt x="444500" y="203200"/>
                </a:cubicBezTo>
                <a:cubicBezTo>
                  <a:pt x="452967" y="190500"/>
                  <a:pt x="458413" y="175151"/>
                  <a:pt x="469900" y="165100"/>
                </a:cubicBezTo>
                <a:cubicBezTo>
                  <a:pt x="492874" y="144998"/>
                  <a:pt x="546100" y="114300"/>
                  <a:pt x="546100" y="114300"/>
                </a:cubicBezTo>
                <a:cubicBezTo>
                  <a:pt x="563033" y="88900"/>
                  <a:pt x="587247" y="67060"/>
                  <a:pt x="596900" y="38100"/>
                </a:cubicBezTo>
                <a:lnTo>
                  <a:pt x="609600" y="0"/>
                </a:lnTo>
              </a:path>
            </a:pathLst>
          </a:custGeom>
          <a:noFill/>
          <a:ln w="34925" cap="flat" cmpd="sng" algn="ctr">
            <a:solidFill>
              <a:sysClr val="windowText" lastClr="000000">
                <a:lumMod val="50000"/>
                <a:lumOff val="50000"/>
              </a:sysClr>
            </a:solidFill>
            <a:prstDash val="sysDot"/>
            <a:headEnd type="oval"/>
            <a:tailEnd type="oval"/>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nvGrpSpPr>
          <p:cNvPr id="2" name="组合 1"/>
          <p:cNvGrpSpPr/>
          <p:nvPr/>
        </p:nvGrpSpPr>
        <p:grpSpPr>
          <a:xfrm>
            <a:off x="2503657" y="3518165"/>
            <a:ext cx="2806531" cy="1505744"/>
            <a:chOff x="2069306" y="3616327"/>
            <a:chExt cx="4103688" cy="1483906"/>
          </a:xfrm>
        </p:grpSpPr>
        <p:pic>
          <p:nvPicPr>
            <p:cNvPr id="82" name="图片 14"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Box 10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aseline="0" dirty="0">
                  <a:solidFill>
                    <a:srgbClr val="000000"/>
                  </a:solidFill>
                  <a:latin typeface="微软雅黑" panose="020B0503020204020204" pitchFamily="34" charset="-122"/>
                  <a:ea typeface="微软雅黑" panose="020B0503020204020204" pitchFamily="34" charset="-122"/>
                </a:rPr>
                <a:t>输入您的文字 </a:t>
              </a:r>
              <a:endParaRPr lang="en-US" altLang="zh-CN" sz="2000" baseline="0" dirty="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r>
                <a:rPr lang="zh-CN" altLang="en-US" sz="1100" baseline="0" dirty="0">
                  <a:solidFill>
                    <a:srgbClr val="000000"/>
                  </a:solidFill>
                  <a:latin typeface="微软雅黑" pitchFamily="34" charset="-122"/>
                  <a:ea typeface="微软雅黑" pitchFamily="34" charset="-122"/>
                </a:rPr>
                <a:t>输入您的文字输入您的文字输入您的</a:t>
              </a:r>
              <a:r>
                <a:rPr lang="zh-CN" altLang="en-US" sz="1100" baseline="0" dirty="0" smtClean="0">
                  <a:solidFill>
                    <a:srgbClr val="000000"/>
                  </a:solidFill>
                  <a:latin typeface="微软雅黑" pitchFamily="34" charset="-122"/>
                  <a:ea typeface="微软雅黑" pitchFamily="34" charset="-122"/>
                </a:rPr>
                <a:t>文字输入</a:t>
              </a:r>
              <a:r>
                <a:rPr lang="zh-CN" altLang="en-US" sz="1100" baseline="0" dirty="0">
                  <a:solidFill>
                    <a:srgbClr val="000000"/>
                  </a:solidFill>
                  <a:latin typeface="微软雅黑" pitchFamily="34" charset="-122"/>
                  <a:ea typeface="微软雅黑" pitchFamily="34" charset="-122"/>
                </a:rPr>
                <a:t>您的文字输入您的文字输入您的文字</a:t>
              </a:r>
            </a:p>
            <a:p>
              <a:pPr algn="l" fontAlgn="auto">
                <a:spcBef>
                  <a:spcPts val="0"/>
                </a:spcBef>
                <a:spcAft>
                  <a:spcPts val="0"/>
                </a:spcAft>
                <a:defRPr/>
              </a:pPr>
              <a:endParaRPr lang="zh-CN" altLang="en-US" sz="11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p:txBody>
        </p:sp>
      </p:grpSp>
      <p:grpSp>
        <p:nvGrpSpPr>
          <p:cNvPr id="105" name="组合 104"/>
          <p:cNvGrpSpPr>
            <a:grpSpLocks/>
          </p:cNvGrpSpPr>
          <p:nvPr/>
        </p:nvGrpSpPr>
        <p:grpSpPr bwMode="auto">
          <a:xfrm>
            <a:off x="4536980" y="972344"/>
            <a:ext cx="3312414" cy="1497805"/>
            <a:chOff x="416496" y="2523859"/>
            <a:chExt cx="3600400" cy="1683187"/>
          </a:xfrm>
        </p:grpSpPr>
        <p:pic>
          <p:nvPicPr>
            <p:cNvPr id="106" name="图片 6"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6496" y="2523859"/>
              <a:ext cx="3312368" cy="16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06"/>
            <p:cNvSpPr txBox="1"/>
            <p:nvPr/>
          </p:nvSpPr>
          <p:spPr>
            <a:xfrm>
              <a:off x="560956" y="2804127"/>
              <a:ext cx="3455940" cy="1158663"/>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1" baseline="0" dirty="0" smtClean="0">
                  <a:solidFill>
                    <a:srgbClr val="000000"/>
                  </a:solidFill>
                  <a:latin typeface="微软雅黑" panose="020B0503020204020204" pitchFamily="34" charset="-122"/>
                  <a:ea typeface="微软雅黑" panose="020B0503020204020204" pitchFamily="34" charset="-122"/>
                </a:rPr>
                <a:t>输入您的文字 </a:t>
              </a:r>
              <a:endParaRPr lang="en-US" altLang="zh-CN" sz="2000" b="1" baseline="0" dirty="0" smtClean="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smtClean="0">
                <a:solidFill>
                  <a:srgbClr val="000000"/>
                </a:solidFill>
                <a:latin typeface="+mj-lt"/>
                <a:ea typeface="微软雅黑" pitchFamily="34" charset="-122"/>
              </a:endParaRPr>
            </a:p>
            <a:p>
              <a:pPr algn="l" fontAlgn="auto">
                <a:spcBef>
                  <a:spcPts val="0"/>
                </a:spcBef>
                <a:spcAft>
                  <a:spcPts val="0"/>
                </a:spcAft>
                <a:defRPr/>
              </a:pPr>
              <a:r>
                <a:rPr lang="zh-CN" altLang="en-US" sz="1100" baseline="0" dirty="0" smtClean="0">
                  <a:solidFill>
                    <a:srgbClr val="000000"/>
                  </a:solidFill>
                  <a:latin typeface="+mj-lt"/>
                  <a:ea typeface="微软雅黑" pitchFamily="34" charset="-122"/>
                </a:rPr>
                <a:t>输入您的文字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endParaRPr lang="zh-CN" altLang="en-US" sz="1100" baseline="0" dirty="0">
                <a:solidFill>
                  <a:srgbClr val="000000"/>
                </a:solidFill>
                <a:latin typeface="+mj-lt"/>
                <a:ea typeface="微软雅黑" pitchFamily="34" charset="-122"/>
              </a:endParaRPr>
            </a:p>
            <a:p>
              <a:pPr algn="l" fontAlgn="auto">
                <a:spcBef>
                  <a:spcPts val="0"/>
                </a:spcBef>
                <a:spcAft>
                  <a:spcPts val="0"/>
                </a:spcAft>
                <a:defRPr/>
              </a:pP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r>
                <a:rPr lang="zh-CN" altLang="en-US" sz="1100" baseline="0" dirty="0">
                  <a:solidFill>
                    <a:srgbClr val="000000"/>
                  </a:solidFill>
                  <a:latin typeface="+mj-lt"/>
                  <a:ea typeface="微软雅黑" pitchFamily="34" charset="-122"/>
                </a:rPr>
                <a:t>输入您的</a:t>
              </a:r>
              <a:r>
                <a:rPr lang="zh-CN" altLang="en-US" sz="1100" baseline="0" dirty="0" smtClean="0">
                  <a:solidFill>
                    <a:srgbClr val="000000"/>
                  </a:solidFill>
                  <a:latin typeface="+mj-lt"/>
                  <a:ea typeface="微软雅黑" pitchFamily="34" charset="-122"/>
                </a:rPr>
                <a:t>文字</a:t>
              </a:r>
            </a:p>
            <a:p>
              <a:pPr algn="l" fontAlgn="auto">
                <a:spcBef>
                  <a:spcPts val="0"/>
                </a:spcBef>
                <a:spcAft>
                  <a:spcPts val="0"/>
                </a:spcAft>
                <a:defRPr/>
              </a:pPr>
              <a:endParaRPr lang="zh-CN" altLang="en-US" sz="1100" baseline="0" dirty="0">
                <a:solidFill>
                  <a:srgbClr val="000000"/>
                </a:solidFill>
                <a:latin typeface="+mj-lt"/>
                <a:ea typeface="微软雅黑" pitchFamily="34" charset="-122"/>
              </a:endParaRPr>
            </a:p>
          </p:txBody>
        </p:sp>
      </p:grpSp>
      <p:grpSp>
        <p:nvGrpSpPr>
          <p:cNvPr id="112" name="组合 111"/>
          <p:cNvGrpSpPr/>
          <p:nvPr/>
        </p:nvGrpSpPr>
        <p:grpSpPr>
          <a:xfrm>
            <a:off x="5804863" y="3518165"/>
            <a:ext cx="2806531" cy="1505744"/>
            <a:chOff x="2069306" y="3616327"/>
            <a:chExt cx="4103688" cy="1483906"/>
          </a:xfrm>
        </p:grpSpPr>
        <p:pic>
          <p:nvPicPr>
            <p:cNvPr id="113" name="图片 14" descr="图片21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69306" y="3616327"/>
              <a:ext cx="4103688"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TextBox 113"/>
            <p:cNvSpPr txBox="1"/>
            <p:nvPr/>
          </p:nvSpPr>
          <p:spPr>
            <a:xfrm>
              <a:off x="2428081" y="3730627"/>
              <a:ext cx="3457575" cy="1369606"/>
            </a:xfrm>
            <a:prstGeom prst="rect">
              <a:avLst/>
            </a:prstGeom>
            <a:noFill/>
            <a:effectLst>
              <a:outerShdw blurRad="50800" dist="38100" algn="l" rotWithShape="0">
                <a:prstClr val="black">
                  <a:alpha val="40000"/>
                </a:prstClr>
              </a:outerShdw>
            </a:effectLst>
          </p:spPr>
          <p:txBody>
            <a:bodyPr>
              <a:spAutoFit/>
            </a:bodyPr>
            <a:lstStyle/>
            <a:p>
              <a:pPr algn="l" fontAlgn="auto">
                <a:spcBef>
                  <a:spcPts val="0"/>
                </a:spcBef>
                <a:spcAft>
                  <a:spcPts val="0"/>
                </a:spcAft>
                <a:defRPr/>
              </a:pPr>
              <a:r>
                <a:rPr lang="zh-CN" altLang="en-US" sz="2000" baseline="0" dirty="0">
                  <a:solidFill>
                    <a:srgbClr val="000000"/>
                  </a:solidFill>
                  <a:latin typeface="微软雅黑" panose="020B0503020204020204" pitchFamily="34" charset="-122"/>
                  <a:ea typeface="微软雅黑" panose="020B0503020204020204" pitchFamily="34" charset="-122"/>
                </a:rPr>
                <a:t>输入您的文字 </a:t>
              </a:r>
              <a:endParaRPr lang="en-US" altLang="zh-CN" sz="2000" baseline="0" dirty="0">
                <a:solidFill>
                  <a:srgbClr val="000000"/>
                </a:solidFill>
                <a:latin typeface="微软雅黑" panose="020B0503020204020204" pitchFamily="34" charset="-122"/>
                <a:ea typeface="微软雅黑" panose="020B0503020204020204" pitchFamily="34" charset="-122"/>
              </a:endParaRPr>
            </a:p>
            <a:p>
              <a:pPr algn="l" fontAlgn="auto">
                <a:spcBef>
                  <a:spcPts val="0"/>
                </a:spcBef>
                <a:spcAft>
                  <a:spcPts val="0"/>
                </a:spcAft>
                <a:defRPr/>
              </a:pPr>
              <a:endParaRPr lang="en-US" altLang="zh-CN" sz="8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r>
                <a:rPr lang="zh-CN" altLang="en-US" sz="1100" baseline="0" dirty="0">
                  <a:solidFill>
                    <a:srgbClr val="000000"/>
                  </a:solidFill>
                  <a:latin typeface="微软雅黑" pitchFamily="34" charset="-122"/>
                  <a:ea typeface="微软雅黑" pitchFamily="34" charset="-122"/>
                </a:rPr>
                <a:t>输入您的文字输入您的文字输入您的</a:t>
              </a:r>
              <a:r>
                <a:rPr lang="zh-CN" altLang="en-US" sz="1100" baseline="0" dirty="0" smtClean="0">
                  <a:solidFill>
                    <a:srgbClr val="000000"/>
                  </a:solidFill>
                  <a:latin typeface="微软雅黑" pitchFamily="34" charset="-122"/>
                  <a:ea typeface="微软雅黑" pitchFamily="34" charset="-122"/>
                </a:rPr>
                <a:t>文字输入</a:t>
              </a:r>
              <a:r>
                <a:rPr lang="zh-CN" altLang="en-US" sz="1100" baseline="0" dirty="0">
                  <a:solidFill>
                    <a:srgbClr val="000000"/>
                  </a:solidFill>
                  <a:latin typeface="微软雅黑" pitchFamily="34" charset="-122"/>
                  <a:ea typeface="微软雅黑" pitchFamily="34" charset="-122"/>
                </a:rPr>
                <a:t>您的文字输入您的文字输入您的文字</a:t>
              </a:r>
            </a:p>
            <a:p>
              <a:pPr algn="l" fontAlgn="auto">
                <a:spcBef>
                  <a:spcPts val="0"/>
                </a:spcBef>
                <a:spcAft>
                  <a:spcPts val="0"/>
                </a:spcAft>
                <a:defRPr/>
              </a:pPr>
              <a:endParaRPr lang="zh-CN" altLang="en-US" sz="1100" baseline="0" dirty="0" smtClean="0">
                <a:solidFill>
                  <a:srgbClr val="000000"/>
                </a:solidFill>
                <a:latin typeface="微软雅黑" pitchFamily="34" charset="-122"/>
                <a:ea typeface="微软雅黑" pitchFamily="34" charset="-122"/>
              </a:endParaRPr>
            </a:p>
            <a:p>
              <a:pPr algn="l" fontAlgn="auto">
                <a:spcBef>
                  <a:spcPts val="0"/>
                </a:spcBef>
                <a:spcAft>
                  <a:spcPts val="0"/>
                </a:spcAft>
                <a:defRPr/>
              </a:pPr>
              <a:endParaRPr lang="zh-CN" altLang="en-US" sz="1100" baseline="0" dirty="0">
                <a:solidFill>
                  <a:srgbClr val="000000"/>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slide(fromLef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500" fill="hold"/>
                                        <p:tgtEl>
                                          <p:spTgt spid="85"/>
                                        </p:tgtEl>
                                        <p:attrNameLst>
                                          <p:attrName>ppt_w</p:attrName>
                                        </p:attrNameLst>
                                      </p:cBhvr>
                                      <p:tavLst>
                                        <p:tav tm="0">
                                          <p:val>
                                            <p:fltVal val="0"/>
                                          </p:val>
                                        </p:tav>
                                        <p:tav tm="100000">
                                          <p:val>
                                            <p:strVal val="#ppt_w"/>
                                          </p:val>
                                        </p:tav>
                                      </p:tavLst>
                                    </p:anim>
                                    <p:anim calcmode="lin" valueType="num">
                                      <p:cBhvr>
                                        <p:cTn id="13" dur="500" fill="hold"/>
                                        <p:tgtEl>
                                          <p:spTgt spid="85"/>
                                        </p:tgtEl>
                                        <p:attrNameLst>
                                          <p:attrName>ppt_h</p:attrName>
                                        </p:attrNameLst>
                                      </p:cBhvr>
                                      <p:tavLst>
                                        <p:tav tm="0">
                                          <p:val>
                                            <p:fltVal val="0"/>
                                          </p:val>
                                        </p:tav>
                                        <p:tav tm="100000">
                                          <p:val>
                                            <p:strVal val="#ppt_h"/>
                                          </p:val>
                                        </p:tav>
                                      </p:tavLst>
                                    </p:anim>
                                    <p:animEffect transition="in" filter="fade">
                                      <p:cBhvr>
                                        <p:cTn id="14" dur="500"/>
                                        <p:tgtEl>
                                          <p:spTgt spid="85"/>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slide(fromTop)">
                                      <p:cBhvr>
                                        <p:cTn id="17" dur="500"/>
                                        <p:tgtEl>
                                          <p:spTgt spid="89"/>
                                        </p:tgtEl>
                                      </p:cBhvr>
                                    </p:animEffect>
                                  </p:childTnLst>
                                </p:cTn>
                              </p:par>
                              <p:par>
                                <p:cTn id="18" presetID="53" presetClass="entr" presetSubtype="0" fill="hold" nodeType="with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Effect transition="in" filter="fade">
                                      <p:cBhvr>
                                        <p:cTn id="22" dur="500"/>
                                        <p:tgtEl>
                                          <p:spTgt spid="86"/>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slide(fromTop)">
                                      <p:cBhvr>
                                        <p:cTn id="25" dur="500"/>
                                        <p:tgtEl>
                                          <p:spTgt spid="9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wipe(down)">
                                      <p:cBhvr>
                                        <p:cTn id="30" dur="500"/>
                                        <p:tgtEl>
                                          <p:spTgt spid="96"/>
                                        </p:tgtEl>
                                      </p:cBhvr>
                                    </p:animEffect>
                                  </p:childTnLst>
                                </p:cTn>
                              </p:par>
                              <p:par>
                                <p:cTn id="31" presetID="22" presetClass="entr" presetSubtype="4"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wipe(down)">
                                      <p:cBhvr>
                                        <p:cTn id="33" dur="500"/>
                                        <p:tgtEl>
                                          <p:spTgt spid="97"/>
                                        </p:tgtEl>
                                      </p:cBhvr>
                                    </p:animEffect>
                                  </p:childTnLst>
                                </p:cTn>
                              </p:par>
                            </p:childTnLst>
                          </p:cTn>
                        </p:par>
                        <p:par>
                          <p:cTn id="34" fill="hold">
                            <p:stCondLst>
                              <p:cond delay="500"/>
                            </p:stCondLst>
                            <p:childTnLst>
                              <p:par>
                                <p:cTn id="35" presetID="12" presetClass="entr" presetSubtype="1"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slide(fromTop)">
                                      <p:cBhvr>
                                        <p:cTn id="37" dur="500"/>
                                        <p:tgtEl>
                                          <p:spTgt spid="7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88"/>
                                        </p:tgtEl>
                                        <p:attrNameLst>
                                          <p:attrName>style.visibility</p:attrName>
                                        </p:attrNameLst>
                                      </p:cBhvr>
                                      <p:to>
                                        <p:strVal val="visible"/>
                                      </p:to>
                                    </p:set>
                                    <p:anim calcmode="lin" valueType="num">
                                      <p:cBhvr>
                                        <p:cTn id="42" dur="500" fill="hold"/>
                                        <p:tgtEl>
                                          <p:spTgt spid="88"/>
                                        </p:tgtEl>
                                        <p:attrNameLst>
                                          <p:attrName>ppt_w</p:attrName>
                                        </p:attrNameLst>
                                      </p:cBhvr>
                                      <p:tavLst>
                                        <p:tav tm="0">
                                          <p:val>
                                            <p:fltVal val="0"/>
                                          </p:val>
                                        </p:tav>
                                        <p:tav tm="100000">
                                          <p:val>
                                            <p:strVal val="#ppt_w"/>
                                          </p:val>
                                        </p:tav>
                                      </p:tavLst>
                                    </p:anim>
                                    <p:anim calcmode="lin" valueType="num">
                                      <p:cBhvr>
                                        <p:cTn id="43" dur="500" fill="hold"/>
                                        <p:tgtEl>
                                          <p:spTgt spid="88"/>
                                        </p:tgtEl>
                                        <p:attrNameLst>
                                          <p:attrName>ppt_h</p:attrName>
                                        </p:attrNameLst>
                                      </p:cBhvr>
                                      <p:tavLst>
                                        <p:tav tm="0">
                                          <p:val>
                                            <p:fltVal val="0"/>
                                          </p:val>
                                        </p:tav>
                                        <p:tav tm="100000">
                                          <p:val>
                                            <p:strVal val="#ppt_h"/>
                                          </p:val>
                                        </p:tav>
                                      </p:tavLst>
                                    </p:anim>
                                    <p:animEffect transition="in" filter="fade">
                                      <p:cBhvr>
                                        <p:cTn id="44" dur="500"/>
                                        <p:tgtEl>
                                          <p:spTgt spid="88"/>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slide(fromTop)">
                                      <p:cBhvr>
                                        <p:cTn id="47" dur="500"/>
                                        <p:tgtEl>
                                          <p:spTgt spid="91"/>
                                        </p:tgtEl>
                                      </p:cBhvr>
                                    </p:animEffect>
                                  </p:childTnLst>
                                </p:cTn>
                              </p:par>
                            </p:childTnLst>
                          </p:cTn>
                        </p:par>
                        <p:par>
                          <p:cTn id="48" fill="hold">
                            <p:stCondLst>
                              <p:cond delay="500"/>
                            </p:stCondLst>
                            <p:childTnLst>
                              <p:par>
                                <p:cTn id="49" presetID="12" presetClass="entr" presetSubtype="1" fill="hold" nodeType="afterEffect">
                                  <p:stCondLst>
                                    <p:cond delay="0"/>
                                  </p:stCondLst>
                                  <p:childTnLst>
                                    <p:set>
                                      <p:cBhvr>
                                        <p:cTn id="50" dur="1" fill="hold">
                                          <p:stCondLst>
                                            <p:cond delay="0"/>
                                          </p:stCondLst>
                                        </p:cTn>
                                        <p:tgtEl>
                                          <p:spTgt spid="105"/>
                                        </p:tgtEl>
                                        <p:attrNameLst>
                                          <p:attrName>style.visibility</p:attrName>
                                        </p:attrNameLst>
                                      </p:cBhvr>
                                      <p:to>
                                        <p:strVal val="visible"/>
                                      </p:to>
                                    </p:set>
                                    <p:animEffect transition="in" filter="slide(fromTop)">
                                      <p:cBhvr>
                                        <p:cTn id="51" dur="500"/>
                                        <p:tgtEl>
                                          <p:spTgt spid="10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98"/>
                                        </p:tgtEl>
                                        <p:attrNameLst>
                                          <p:attrName>style.visibility</p:attrName>
                                        </p:attrNameLst>
                                      </p:cBhvr>
                                      <p:to>
                                        <p:strVal val="visible"/>
                                      </p:to>
                                    </p:set>
                                    <p:animEffect transition="in" filter="wipe(down)">
                                      <p:cBhvr>
                                        <p:cTn id="56" dur="500"/>
                                        <p:tgtEl>
                                          <p:spTgt spid="98"/>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slide(fromTop)">
                                      <p:cBhvr>
                                        <p:cTn id="59" dur="500"/>
                                        <p:tgtEl>
                                          <p:spTgt spid="9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up)">
                                      <p:cBhvr>
                                        <p:cTn id="64" dur="500"/>
                                        <p:tgtEl>
                                          <p:spTgt spid="9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down)">
                                      <p:cBhvr>
                                        <p:cTn id="69" dur="500"/>
                                        <p:tgtEl>
                                          <p:spTgt spid="99"/>
                                        </p:tgtEl>
                                      </p:cBhvr>
                                    </p:animEffect>
                                  </p:childTnLst>
                                </p:cTn>
                              </p:par>
                              <p:par>
                                <p:cTn id="70" presetID="53" presetClass="entr" presetSubtype="0" fill="hold" nodeType="with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par>
                                <p:cTn id="75" presetID="12" presetClass="entr" presetSubtype="1"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slide(fromTop)">
                                      <p:cBhvr>
                                        <p:cTn id="77" dur="500"/>
                                        <p:tgtEl>
                                          <p:spTgt spid="9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wipe(down)">
                                      <p:cBhvr>
                                        <p:cTn id="82" dur="500"/>
                                        <p:tgtEl>
                                          <p:spTgt spid="100"/>
                                        </p:tgtEl>
                                      </p:cBhvr>
                                    </p:animEffect>
                                  </p:childTnLst>
                                </p:cTn>
                              </p:par>
                              <p:par>
                                <p:cTn id="83" presetID="22" presetClass="entr" presetSubtype="4" fill="hold" nodeType="with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wipe(down)">
                                      <p:cBhvr>
                                        <p:cTn id="85" dur="500"/>
                                        <p:tgtEl>
                                          <p:spTgt spid="101"/>
                                        </p:tgtEl>
                                      </p:cBhvr>
                                    </p:animEffect>
                                  </p:childTnLst>
                                </p:cTn>
                              </p:par>
                            </p:childTnLst>
                          </p:cTn>
                        </p:par>
                        <p:par>
                          <p:cTn id="86" fill="hold">
                            <p:stCondLst>
                              <p:cond delay="500"/>
                            </p:stCondLst>
                            <p:childTnLst>
                              <p:par>
                                <p:cTn id="87" presetID="12" presetClass="entr" presetSubtype="4" fill="hold" nodeType="afterEffect">
                                  <p:stCondLst>
                                    <p:cond delay="0"/>
                                  </p:stCondLst>
                                  <p:childTnLst>
                                    <p:set>
                                      <p:cBhvr>
                                        <p:cTn id="88" dur="1" fill="hold">
                                          <p:stCondLst>
                                            <p:cond delay="0"/>
                                          </p:stCondLst>
                                        </p:cTn>
                                        <p:tgtEl>
                                          <p:spTgt spid="2"/>
                                        </p:tgtEl>
                                        <p:attrNameLst>
                                          <p:attrName>style.visibility</p:attrName>
                                        </p:attrNameLst>
                                      </p:cBhvr>
                                      <p:to>
                                        <p:strVal val="visible"/>
                                      </p:to>
                                    </p:set>
                                    <p:anim calcmode="lin" valueType="num">
                                      <p:cBhvr additive="base">
                                        <p:cTn id="89" dur="500"/>
                                        <p:tgtEl>
                                          <p:spTgt spid="2"/>
                                        </p:tgtEl>
                                        <p:attrNameLst>
                                          <p:attrName>ppt_y</p:attrName>
                                        </p:attrNameLst>
                                      </p:cBhvr>
                                      <p:tavLst>
                                        <p:tav tm="0">
                                          <p:val>
                                            <p:strVal val="#ppt_y+#ppt_h*1.125000"/>
                                          </p:val>
                                        </p:tav>
                                        <p:tav tm="100000">
                                          <p:val>
                                            <p:strVal val="#ppt_y"/>
                                          </p:val>
                                        </p:tav>
                                      </p:tavLst>
                                    </p:anim>
                                    <p:animEffect transition="in" filter="wipe(up)">
                                      <p:cBhvr>
                                        <p:cTn id="90" dur="500"/>
                                        <p:tgtEl>
                                          <p:spTgt spid="2"/>
                                        </p:tgtEl>
                                      </p:cBhvr>
                                    </p:animEffect>
                                  </p:childTnLst>
                                </p:cTn>
                              </p:par>
                            </p:childTnLst>
                          </p:cTn>
                        </p:par>
                        <p:par>
                          <p:cTn id="91" fill="hold">
                            <p:stCondLst>
                              <p:cond delay="1000"/>
                            </p:stCondLst>
                            <p:childTnLst>
                              <p:par>
                                <p:cTn id="92" presetID="12" presetClass="entr" presetSubtype="4" fill="hold" nodeType="afterEffect">
                                  <p:stCondLst>
                                    <p:cond delay="0"/>
                                  </p:stCondLst>
                                  <p:childTnLst>
                                    <p:set>
                                      <p:cBhvr>
                                        <p:cTn id="93" dur="1" fill="hold">
                                          <p:stCondLst>
                                            <p:cond delay="0"/>
                                          </p:stCondLst>
                                        </p:cTn>
                                        <p:tgtEl>
                                          <p:spTgt spid="112"/>
                                        </p:tgtEl>
                                        <p:attrNameLst>
                                          <p:attrName>style.visibility</p:attrName>
                                        </p:attrNameLst>
                                      </p:cBhvr>
                                      <p:to>
                                        <p:strVal val="visible"/>
                                      </p:to>
                                    </p:set>
                                    <p:anim calcmode="lin" valueType="num">
                                      <p:cBhvr additive="base">
                                        <p:cTn id="94" dur="500"/>
                                        <p:tgtEl>
                                          <p:spTgt spid="112"/>
                                        </p:tgtEl>
                                        <p:attrNameLst>
                                          <p:attrName>ppt_y</p:attrName>
                                        </p:attrNameLst>
                                      </p:cBhvr>
                                      <p:tavLst>
                                        <p:tav tm="0">
                                          <p:val>
                                            <p:strVal val="#ppt_y+#ppt_h*1.125000"/>
                                          </p:val>
                                        </p:tav>
                                        <p:tav tm="100000">
                                          <p:val>
                                            <p:strVal val="#ppt_y"/>
                                          </p:val>
                                        </p:tav>
                                      </p:tavLst>
                                    </p:anim>
                                    <p:animEffect transition="in" filter="wipe(up)">
                                      <p:cBhvr>
                                        <p:cTn id="9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18" name="图片 17" descr="未标题-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63" y="-19050"/>
            <a:ext cx="57054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descr="未标题-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3606" y="2420144"/>
            <a:ext cx="6305550"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6754813" y="12779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78588" y="13541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5945188" y="17351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40388" y="16589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12" descr="14.png"/>
          <p:cNvPicPr>
            <a:picLocks noChangeAspect="1"/>
          </p:cNvPicPr>
          <p:nvPr/>
        </p:nvPicPr>
        <p:blipFill>
          <a:blip r:embed="rId5">
            <a:extLst>
              <a:ext uri="{28A0092B-C50C-407E-A947-70E740481C1C}">
                <a14:useLocalDpi xmlns:a14="http://schemas.microsoft.com/office/drawing/2010/main" val="0"/>
              </a:ext>
            </a:extLst>
          </a:blip>
          <a:srcRect l="48351" t="67801" r="44150" b="24422"/>
          <a:stretch>
            <a:fillRect/>
          </a:stretch>
        </p:blipFill>
        <p:spPr bwMode="auto">
          <a:xfrm>
            <a:off x="7042150" y="1493838"/>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65925" y="15700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0" descr="12.png"/>
          <p:cNvPicPr>
            <a:picLocks noChangeAspect="1"/>
          </p:cNvPicPr>
          <p:nvPr/>
        </p:nvPicPr>
        <p:blipFill>
          <a:blip r:embed="rId7">
            <a:extLst>
              <a:ext uri="{28A0092B-C50C-407E-A947-70E740481C1C}">
                <a14:useLocalDpi xmlns:a14="http://schemas.microsoft.com/office/drawing/2010/main" val="0"/>
              </a:ext>
            </a:extLst>
          </a:blip>
          <a:srcRect l="28444" r="21777" b="55556"/>
          <a:stretch>
            <a:fillRect/>
          </a:stretch>
        </p:blipFill>
        <p:spPr bwMode="auto">
          <a:xfrm>
            <a:off x="6232525" y="1951038"/>
            <a:ext cx="533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9" descr="1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27725" y="1874838"/>
            <a:ext cx="42862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161"/>
          <p:cNvSpPr txBox="1">
            <a:spLocks noChangeArrowheads="1"/>
          </p:cNvSpPr>
          <p:nvPr/>
        </p:nvSpPr>
        <p:spPr bwMode="ltGray">
          <a:xfrm>
            <a:off x="1294607" y="2443956"/>
            <a:ext cx="4954587" cy="357188"/>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en-US" altLang="zh-CN" sz="1800" baseline="0" dirty="0" smtClean="0">
                <a:solidFill>
                  <a:srgbClr val="000000"/>
                </a:solidFill>
                <a:latin typeface="叶根友行书繁" panose="02010601030101010101" pitchFamily="2" charset="-122"/>
                <a:ea typeface="叶根友行书繁" panose="02010601030101010101" pitchFamily="2" charset="-122"/>
              </a:rPr>
              <a:t>THANK’S</a:t>
            </a:r>
            <a:endParaRPr lang="zh-CN" altLang="en-US" sz="1800" baseline="0" dirty="0">
              <a:solidFill>
                <a:srgbClr val="000000"/>
              </a:solidFill>
              <a:latin typeface="叶根友行书繁" panose="02010601030101010101" pitchFamily="2" charset="-122"/>
              <a:ea typeface="叶根友行书繁" panose="02010601030101010101" pitchFamily="2" charset="-122"/>
            </a:endParaRPr>
          </a:p>
        </p:txBody>
      </p:sp>
      <p:sp>
        <p:nvSpPr>
          <p:cNvPr id="29" name="Text Box 162"/>
          <p:cNvSpPr txBox="1">
            <a:spLocks noChangeArrowheads="1"/>
          </p:cNvSpPr>
          <p:nvPr/>
        </p:nvSpPr>
        <p:spPr bwMode="ltGray">
          <a:xfrm>
            <a:off x="2554287" y="1734344"/>
            <a:ext cx="4875213" cy="759546"/>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4400" baseline="0" dirty="0" smtClean="0">
                <a:solidFill>
                  <a:srgbClr val="000000"/>
                </a:solidFill>
                <a:latin typeface="叶根友行书繁" panose="02010601030101010101" pitchFamily="2" charset="-122"/>
                <a:ea typeface="叶根友行书繁" panose="02010601030101010101" pitchFamily="2" charset="-122"/>
                <a:cs typeface="经典繁颜体" pitchFamily="49" charset="-122"/>
              </a:rPr>
              <a:t>谢谢观赏</a:t>
            </a:r>
            <a:endParaRPr lang="en-US" altLang="zh-CN" sz="4400" baseline="0" dirty="0">
              <a:solidFill>
                <a:srgbClr val="000000"/>
              </a:solidFill>
              <a:latin typeface="Times New Roman" panose="02020603050405020304" pitchFamily="18" charset="0"/>
              <a:ea typeface="华文中宋" pitchFamily="2" charset="-122"/>
              <a:cs typeface="Times New Roman" panose="02020603050405020304" pitchFamily="18" charset="0"/>
            </a:endParaRPr>
          </a:p>
        </p:txBody>
      </p:sp>
      <p:pic>
        <p:nvPicPr>
          <p:cNvPr id="30" name="Picture 158"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05087" y="5288417"/>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59" descr="10004015438746072987"/>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flipH="1">
            <a:off x="11285536" y="3954122"/>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0" descr="200712419435657_1"/>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3" descr="未标题-1111"/>
          <p:cNvPicPr>
            <a:picLocks noChangeAspect="1" noChangeArrowheads="1"/>
          </p:cNvPicPr>
          <p:nvPr/>
        </p:nvPicPr>
        <p:blipFill>
          <a:blip r:embed="rId10">
            <a:extLst>
              <a:ext uri="{28A0092B-C50C-407E-A947-70E740481C1C}">
                <a14:useLocalDpi xmlns:a14="http://schemas.microsoft.com/office/drawing/2010/main" val="0"/>
              </a:ext>
            </a:extLst>
          </a:blip>
          <a:srcRect l="1460" t="51337" r="1723" b="1729"/>
          <a:stretch>
            <a:fillRect/>
          </a:stretch>
        </p:blipFill>
        <p:spPr bwMode="auto">
          <a:xfrm>
            <a:off x="4704556" y="-1871662"/>
            <a:ext cx="5472113"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1" descr="E:\jimin\nipic\ppt\ppt0107\pics\pic0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73324" y="3326266"/>
            <a:ext cx="2492554" cy="145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3000"/>
                                        <p:tgtEl>
                                          <p:spTgt spid="19"/>
                                        </p:tgtEl>
                                      </p:cBhvr>
                                    </p:animEffect>
                                  </p:childTnLst>
                                </p:cTn>
                              </p:par>
                              <p:par>
                                <p:cTn id="12" presetID="21" presetClass="entr" presetSubtype="1" fill="hold" nodeType="with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heel(1)">
                                      <p:cBhvr>
                                        <p:cTn id="14" dur="2000"/>
                                        <p:tgtEl>
                                          <p:spTgt spid="33"/>
                                        </p:tgtEl>
                                      </p:cBhvr>
                                    </p:animEffect>
                                  </p:childTnLst>
                                </p:cTn>
                              </p:par>
                              <p:par>
                                <p:cTn id="15" presetID="31" presetClass="entr" presetSubtype="0" fill="hold" grpId="0" nodeType="withEffect">
                                  <p:stCondLst>
                                    <p:cond delay="2600"/>
                                  </p:stCondLst>
                                  <p:iterate type="lt">
                                    <p:tmPct val="10556"/>
                                  </p:iterate>
                                  <p:childTnLst>
                                    <p:set>
                                      <p:cBhvr>
                                        <p:cTn id="16" dur="1" fill="hold">
                                          <p:stCondLst>
                                            <p:cond delay="0"/>
                                          </p:stCondLst>
                                        </p:cTn>
                                        <p:tgtEl>
                                          <p:spTgt spid="29"/>
                                        </p:tgtEl>
                                        <p:attrNameLst>
                                          <p:attrName>style.visibility</p:attrName>
                                        </p:attrNameLst>
                                      </p:cBhvr>
                                      <p:to>
                                        <p:strVal val="visible"/>
                                      </p:to>
                                    </p:set>
                                    <p:anim calcmode="lin" valueType="num">
                                      <p:cBhvr>
                                        <p:cTn id="17" dur="1000" fill="hold"/>
                                        <p:tgtEl>
                                          <p:spTgt spid="29"/>
                                        </p:tgtEl>
                                        <p:attrNameLst>
                                          <p:attrName>ppt_w</p:attrName>
                                        </p:attrNameLst>
                                      </p:cBhvr>
                                      <p:tavLst>
                                        <p:tav tm="0">
                                          <p:val>
                                            <p:fltVal val="0"/>
                                          </p:val>
                                        </p:tav>
                                        <p:tav tm="100000">
                                          <p:val>
                                            <p:strVal val="#ppt_w"/>
                                          </p:val>
                                        </p:tav>
                                      </p:tavLst>
                                    </p:anim>
                                    <p:anim calcmode="lin" valueType="num">
                                      <p:cBhvr>
                                        <p:cTn id="18" dur="1000" fill="hold"/>
                                        <p:tgtEl>
                                          <p:spTgt spid="29"/>
                                        </p:tgtEl>
                                        <p:attrNameLst>
                                          <p:attrName>ppt_h</p:attrName>
                                        </p:attrNameLst>
                                      </p:cBhvr>
                                      <p:tavLst>
                                        <p:tav tm="0">
                                          <p:val>
                                            <p:fltVal val="0"/>
                                          </p:val>
                                        </p:tav>
                                        <p:tav tm="100000">
                                          <p:val>
                                            <p:strVal val="#ppt_h"/>
                                          </p:val>
                                        </p:tav>
                                      </p:tavLst>
                                    </p:anim>
                                    <p:anim calcmode="lin" valueType="num">
                                      <p:cBhvr>
                                        <p:cTn id="19" dur="1000" fill="hold"/>
                                        <p:tgtEl>
                                          <p:spTgt spid="29"/>
                                        </p:tgtEl>
                                        <p:attrNameLst>
                                          <p:attrName>style.rotation</p:attrName>
                                        </p:attrNameLst>
                                      </p:cBhvr>
                                      <p:tavLst>
                                        <p:tav tm="0">
                                          <p:val>
                                            <p:fltVal val="90"/>
                                          </p:val>
                                        </p:tav>
                                        <p:tav tm="100000">
                                          <p:val>
                                            <p:fltVal val="0"/>
                                          </p:val>
                                        </p:tav>
                                      </p:tavLst>
                                    </p:anim>
                                    <p:animEffect transition="in" filter="fade">
                                      <p:cBhvr>
                                        <p:cTn id="20" dur="1000"/>
                                        <p:tgtEl>
                                          <p:spTgt spid="29"/>
                                        </p:tgtEl>
                                      </p:cBhvr>
                                    </p:animEffect>
                                  </p:childTnLst>
                                </p:cTn>
                              </p:par>
                              <p:par>
                                <p:cTn id="21" presetID="29" presetClass="entr" presetSubtype="0" fill="hold" grpId="0" nodeType="withEffect">
                                  <p:stCondLst>
                                    <p:cond delay="260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100" fill="hold"/>
                                        <p:tgtEl>
                                          <p:spTgt spid="28"/>
                                        </p:tgtEl>
                                        <p:attrNameLst>
                                          <p:attrName>ppt_x</p:attrName>
                                        </p:attrNameLst>
                                      </p:cBhvr>
                                      <p:tavLst>
                                        <p:tav tm="0">
                                          <p:val>
                                            <p:strVal val="#ppt_x-.2"/>
                                          </p:val>
                                        </p:tav>
                                        <p:tav tm="100000">
                                          <p:val>
                                            <p:strVal val="#ppt_x"/>
                                          </p:val>
                                        </p:tav>
                                      </p:tavLst>
                                    </p:anim>
                                    <p:anim calcmode="lin" valueType="num">
                                      <p:cBhvr>
                                        <p:cTn id="24" dur="21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25" dur="2100"/>
                                        <p:tgtEl>
                                          <p:spTgt spid="28"/>
                                        </p:tgtEl>
                                      </p:cBhvr>
                                    </p:animEffect>
                                  </p:childTnLst>
                                </p:cTn>
                              </p:par>
                            </p:childTnLst>
                          </p:cTn>
                        </p:par>
                        <p:par>
                          <p:cTn id="26" fill="hold">
                            <p:stCondLst>
                              <p:cond delay="5700"/>
                            </p:stCondLst>
                            <p:childTnLst>
                              <p:par>
                                <p:cTn id="27" presetID="10"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childTnLst>
                                </p:cTn>
                              </p:par>
                            </p:childTnLst>
                          </p:cTn>
                        </p:par>
                        <p:par>
                          <p:cTn id="30" fill="hold">
                            <p:stCondLst>
                              <p:cond delay="6700"/>
                            </p:stCondLst>
                            <p:childTnLst>
                              <p:par>
                                <p:cTn id="31" presetID="1"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0" presetClass="path" presetSubtype="0" accel="50000" decel="50000" fill="hold" nodeType="withEffect">
                                  <p:stCondLst>
                                    <p:cond delay="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34" dur="2000" fill="hold"/>
                                        <p:tgtEl>
                                          <p:spTgt spid="21"/>
                                        </p:tgtEl>
                                        <p:attrNameLst>
                                          <p:attrName>ppt_x</p:attrName>
                                          <p:attrName>ppt_y</p:attrName>
                                        </p:attrNameLst>
                                      </p:cBhvr>
                                    </p:animMotion>
                                  </p:childTnLst>
                                </p:cTn>
                              </p:par>
                              <p:par>
                                <p:cTn id="35" presetID="8" presetClass="emph" presetSubtype="0" fill="hold" nodeType="withEffect">
                                  <p:stCondLst>
                                    <p:cond delay="0"/>
                                  </p:stCondLst>
                                  <p:childTnLst>
                                    <p:animRot by="21600000">
                                      <p:cBhvr>
                                        <p:cTn id="36" dur="2000" fill="hold"/>
                                        <p:tgtEl>
                                          <p:spTgt spid="21"/>
                                        </p:tgtEl>
                                        <p:attrNameLst>
                                          <p:attrName>r</p:attrName>
                                        </p:attrNameLst>
                                      </p:cBhvr>
                                    </p:animRot>
                                  </p:childTnLst>
                                </p:cTn>
                              </p:par>
                              <p:par>
                                <p:cTn id="37" presetID="1" presetClass="entr" presetSubtype="0" fill="hold" nodeType="withEffect">
                                  <p:stCondLst>
                                    <p:cond delay="900"/>
                                  </p:stCondLst>
                                  <p:childTnLst>
                                    <p:set>
                                      <p:cBhvr>
                                        <p:cTn id="38" dur="1" fill="hold">
                                          <p:stCondLst>
                                            <p:cond delay="0"/>
                                          </p:stCondLst>
                                        </p:cTn>
                                        <p:tgtEl>
                                          <p:spTgt spid="23"/>
                                        </p:tgtEl>
                                        <p:attrNameLst>
                                          <p:attrName>style.visibility</p:attrName>
                                        </p:attrNameLst>
                                      </p:cBhvr>
                                      <p:to>
                                        <p:strVal val="visible"/>
                                      </p:to>
                                    </p:set>
                                  </p:childTnLst>
                                </p:cTn>
                              </p:par>
                              <p:par>
                                <p:cTn id="39" presetID="0" presetClass="path" presetSubtype="0" accel="50000" decel="50000" fill="hold" nodeType="withEffect">
                                  <p:stCondLst>
                                    <p:cond delay="9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40" dur="4600" fill="hold"/>
                                        <p:tgtEl>
                                          <p:spTgt spid="23"/>
                                        </p:tgtEl>
                                        <p:attrNameLst>
                                          <p:attrName>ppt_x</p:attrName>
                                          <p:attrName>ppt_y</p:attrName>
                                        </p:attrNameLst>
                                      </p:cBhvr>
                                      <p:rCtr x="0" y="0"/>
                                    </p:animMotion>
                                  </p:childTnLst>
                                </p:cTn>
                              </p:par>
                              <p:par>
                                <p:cTn id="41" presetID="8" presetClass="emph" presetSubtype="0" fill="hold" nodeType="withEffect">
                                  <p:stCondLst>
                                    <p:cond delay="900"/>
                                  </p:stCondLst>
                                  <p:childTnLst>
                                    <p:animRot by="21600000">
                                      <p:cBhvr>
                                        <p:cTn id="42" dur="4600" fill="hold"/>
                                        <p:tgtEl>
                                          <p:spTgt spid="23"/>
                                        </p:tgtEl>
                                        <p:attrNameLst>
                                          <p:attrName>r</p:attrName>
                                        </p:attrNameLst>
                                      </p:cBhvr>
                                    </p:animRot>
                                  </p:childTnLst>
                                </p:cTn>
                              </p:par>
                              <p:par>
                                <p:cTn id="43" presetID="1" presetClass="entr" presetSubtype="0" fill="hold" nodeType="withEffect">
                                  <p:stCondLst>
                                    <p:cond delay="700"/>
                                  </p:stCondLst>
                                  <p:childTnLst>
                                    <p:set>
                                      <p:cBhvr>
                                        <p:cTn id="44" dur="1" fill="hold">
                                          <p:stCondLst>
                                            <p:cond delay="0"/>
                                          </p:stCondLst>
                                        </p:cTn>
                                        <p:tgtEl>
                                          <p:spTgt spid="22"/>
                                        </p:tgtEl>
                                        <p:attrNameLst>
                                          <p:attrName>style.visibility</p:attrName>
                                        </p:attrNameLst>
                                      </p:cBhvr>
                                      <p:to>
                                        <p:strVal val="visible"/>
                                      </p:to>
                                    </p:set>
                                  </p:childTnLst>
                                </p:cTn>
                              </p:par>
                              <p:par>
                                <p:cTn id="45" presetID="0" presetClass="path" presetSubtype="0" accel="50000" decel="50000" fill="hold" nodeType="withEffect">
                                  <p:stCondLst>
                                    <p:cond delay="700"/>
                                  </p:stCondLst>
                                  <p:childTnLst>
                                    <p:animMotion origin="layout" path="M 4.72222E-6 -2.46914E-6 C 0.00469 0.08858 0.00955 0.17747 0.02361 0.25679 C 0.03767 0.33611 0.07691 0.37654 0.08472 0.47654 C 0.09253 0.57654 0.0816 0.71667 0.07083 0.85648 " pathEditMode="relative" ptsTypes="aaaA">
                                      <p:cBhvr>
                                        <p:cTn id="46" dur="3600" fill="hold"/>
                                        <p:tgtEl>
                                          <p:spTgt spid="22"/>
                                        </p:tgtEl>
                                        <p:attrNameLst>
                                          <p:attrName>ppt_x</p:attrName>
                                          <p:attrName>ppt_y</p:attrName>
                                        </p:attrNameLst>
                                      </p:cBhvr>
                                    </p:animMotion>
                                  </p:childTnLst>
                                </p:cTn>
                              </p:par>
                              <p:par>
                                <p:cTn id="47" presetID="8" presetClass="emph" presetSubtype="0" fill="hold" nodeType="withEffect">
                                  <p:stCondLst>
                                    <p:cond delay="700"/>
                                  </p:stCondLst>
                                  <p:childTnLst>
                                    <p:animRot by="21600000">
                                      <p:cBhvr>
                                        <p:cTn id="48" dur="3700" fill="hold"/>
                                        <p:tgtEl>
                                          <p:spTgt spid="22"/>
                                        </p:tgtEl>
                                        <p:attrNameLst>
                                          <p:attrName>r</p:attrName>
                                        </p:attrNameLst>
                                      </p:cBhvr>
                                    </p:animRot>
                                  </p:childTnLst>
                                </p:cTn>
                              </p:par>
                              <p:par>
                                <p:cTn id="49" presetID="1" presetClass="entr" presetSubtype="0" fill="hold" nodeType="withEffect">
                                  <p:stCondLst>
                                    <p:cond delay="3000"/>
                                  </p:stCondLst>
                                  <p:childTnLst>
                                    <p:set>
                                      <p:cBhvr>
                                        <p:cTn id="50" dur="1" fill="hold">
                                          <p:stCondLst>
                                            <p:cond delay="0"/>
                                          </p:stCondLst>
                                        </p:cTn>
                                        <p:tgtEl>
                                          <p:spTgt spid="20"/>
                                        </p:tgtEl>
                                        <p:attrNameLst>
                                          <p:attrName>style.visibility</p:attrName>
                                        </p:attrNameLst>
                                      </p:cBhvr>
                                      <p:to>
                                        <p:strVal val="visible"/>
                                      </p:to>
                                    </p:set>
                                  </p:childTnLst>
                                </p:cTn>
                              </p:par>
                              <p:par>
                                <p:cTn id="51" presetID="0" presetClass="path" presetSubtype="0" accel="50000" decel="50000" fill="hold" nodeType="withEffect">
                                  <p:stCondLst>
                                    <p:cond delay="3100"/>
                                  </p:stCondLst>
                                  <p:childTnLst>
                                    <p:animMotion origin="layout" path="M -5.27778E-6 -2.96296E-6 C 0.02708 0.07346 0.05433 0.14692 0.06388 0.24939 C 0.07343 0.35185 0.04235 0.49969 0.05694 0.61482 C 0.07152 0.72994 0.11145 0.83519 0.15138 0.94074 " pathEditMode="relative" rAng="0" ptsTypes="aaaA">
                                      <p:cBhvr>
                                        <p:cTn id="52" dur="5900" fill="hold"/>
                                        <p:tgtEl>
                                          <p:spTgt spid="20"/>
                                        </p:tgtEl>
                                        <p:attrNameLst>
                                          <p:attrName>ppt_x</p:attrName>
                                          <p:attrName>ppt_y</p:attrName>
                                        </p:attrNameLst>
                                      </p:cBhvr>
                                      <p:rCtr x="0" y="0"/>
                                    </p:animMotion>
                                  </p:childTnLst>
                                </p:cTn>
                              </p:par>
                              <p:par>
                                <p:cTn id="53" presetID="8" presetClass="emph" presetSubtype="0" fill="hold" nodeType="withEffect">
                                  <p:stCondLst>
                                    <p:cond delay="3100"/>
                                  </p:stCondLst>
                                  <p:childTnLst>
                                    <p:animRot by="21600000">
                                      <p:cBhvr>
                                        <p:cTn id="54" dur="6000" fill="hold"/>
                                        <p:tgtEl>
                                          <p:spTgt spid="20"/>
                                        </p:tgtEl>
                                        <p:attrNameLst>
                                          <p:attrName>r</p:attrName>
                                        </p:attrNameLst>
                                      </p:cBhvr>
                                    </p:animRot>
                                  </p:childTnLst>
                                </p:cTn>
                              </p:par>
                              <p:par>
                                <p:cTn id="55" presetID="1" presetClass="entr" presetSubtype="0" fill="hold" nodeType="withEffect">
                                  <p:stCondLst>
                                    <p:cond delay="2200"/>
                                  </p:stCondLst>
                                  <p:childTnLst>
                                    <p:set>
                                      <p:cBhvr>
                                        <p:cTn id="56" dur="1" fill="hold">
                                          <p:stCondLst>
                                            <p:cond delay="0"/>
                                          </p:stCondLst>
                                        </p:cTn>
                                        <p:tgtEl>
                                          <p:spTgt spid="25"/>
                                        </p:tgtEl>
                                        <p:attrNameLst>
                                          <p:attrName>style.visibility</p:attrName>
                                        </p:attrNameLst>
                                      </p:cBhvr>
                                      <p:to>
                                        <p:strVal val="visible"/>
                                      </p:to>
                                    </p:set>
                                  </p:childTnLst>
                                </p:cTn>
                              </p:par>
                              <p:par>
                                <p:cTn id="57" presetID="0" presetClass="path" presetSubtype="0" accel="50000" decel="50000" fill="hold" nodeType="withEffect">
                                  <p:stCondLst>
                                    <p:cond delay="2300"/>
                                  </p:stCondLst>
                                  <p:childTnLst>
                                    <p:animMotion origin="layout" path="M 5.55556E-7 3.58025E-6 C 0.01562 0.03858 0.03125 0.07747 0.03194 0.14074 C 0.03263 0.20401 0.00138 0.29166 0.00416 0.38024 C 0.00694 0.46882 0.04722 0.57253 0.04861 0.6716 C 0.05 0.77068 0.03125 0.87284 0.0125 0.97531 " pathEditMode="relative" ptsTypes="aaaaA">
                                      <p:cBhvr>
                                        <p:cTn id="58" dur="3600" fill="hold"/>
                                        <p:tgtEl>
                                          <p:spTgt spid="25"/>
                                        </p:tgtEl>
                                        <p:attrNameLst>
                                          <p:attrName>ppt_x</p:attrName>
                                          <p:attrName>ppt_y</p:attrName>
                                        </p:attrNameLst>
                                      </p:cBhvr>
                                    </p:animMotion>
                                  </p:childTnLst>
                                </p:cTn>
                              </p:par>
                              <p:par>
                                <p:cTn id="59" presetID="8" presetClass="emph" presetSubtype="0" fill="hold" nodeType="withEffect">
                                  <p:stCondLst>
                                    <p:cond delay="2300"/>
                                  </p:stCondLst>
                                  <p:childTnLst>
                                    <p:animRot by="21600000">
                                      <p:cBhvr>
                                        <p:cTn id="60" dur="3700" fill="hold"/>
                                        <p:tgtEl>
                                          <p:spTgt spid="25"/>
                                        </p:tgtEl>
                                        <p:attrNameLst>
                                          <p:attrName>r</p:attrName>
                                        </p:attrNameLst>
                                      </p:cBhvr>
                                    </p:animRot>
                                  </p:childTnLst>
                                </p:cTn>
                              </p:par>
                              <p:par>
                                <p:cTn id="61" presetID="1" presetClass="entr" presetSubtype="0" fill="hold" nodeType="withEffect">
                                  <p:stCondLst>
                                    <p:cond delay="500"/>
                                  </p:stCondLst>
                                  <p:childTnLst>
                                    <p:set>
                                      <p:cBhvr>
                                        <p:cTn id="62" dur="1" fill="hold">
                                          <p:stCondLst>
                                            <p:cond delay="0"/>
                                          </p:stCondLst>
                                        </p:cTn>
                                        <p:tgtEl>
                                          <p:spTgt spid="27"/>
                                        </p:tgtEl>
                                        <p:attrNameLst>
                                          <p:attrName>style.visibility</p:attrName>
                                        </p:attrNameLst>
                                      </p:cBhvr>
                                      <p:to>
                                        <p:strVal val="visible"/>
                                      </p:to>
                                    </p:set>
                                  </p:childTnLst>
                                </p:cTn>
                              </p:par>
                              <p:par>
                                <p:cTn id="63" presetID="0" presetClass="path" presetSubtype="0" accel="50000" decel="50000" fill="hold" nodeType="withEffect">
                                  <p:stCondLst>
                                    <p:cond delay="600"/>
                                  </p:stCondLst>
                                  <p:childTnLst>
                                    <p:animMotion origin="layout" path="M 4.44444E-6 3.58025E-6 C -0.00209 0.025 -0.004 0.05031 -0.00139 0.0963 C 0.00121 0.14228 0.01892 0.2034 0.01527 0.27654 C 0.01163 0.34969 -0.01823 0.43827 -0.02361 0.5358 C -0.029 0.63333 -0.02292 0.74753 -0.01667 0.86173 " pathEditMode="relative" rAng="0" ptsTypes="aaaaA">
                                      <p:cBhvr>
                                        <p:cTn id="64" dur="4500" fill="hold"/>
                                        <p:tgtEl>
                                          <p:spTgt spid="27"/>
                                        </p:tgtEl>
                                        <p:attrNameLst>
                                          <p:attrName>ppt_x</p:attrName>
                                          <p:attrName>ppt_y</p:attrName>
                                        </p:attrNameLst>
                                      </p:cBhvr>
                                      <p:rCtr x="0" y="0"/>
                                    </p:animMotion>
                                  </p:childTnLst>
                                </p:cTn>
                              </p:par>
                              <p:par>
                                <p:cTn id="65" presetID="8" presetClass="emph" presetSubtype="0" fill="hold" nodeType="withEffect">
                                  <p:stCondLst>
                                    <p:cond delay="600"/>
                                  </p:stCondLst>
                                  <p:childTnLst>
                                    <p:animRot by="21600000">
                                      <p:cBhvr>
                                        <p:cTn id="66" dur="4500" fill="hold"/>
                                        <p:tgtEl>
                                          <p:spTgt spid="27"/>
                                        </p:tgtEl>
                                        <p:attrNameLst>
                                          <p:attrName>r</p:attrName>
                                        </p:attrNameLst>
                                      </p:cBhvr>
                                    </p:animRot>
                                  </p:childTnLst>
                                </p:cTn>
                              </p:par>
                              <p:par>
                                <p:cTn id="67" presetID="1" presetClass="entr" presetSubtype="0" fill="hold" nodeType="withEffect">
                                  <p:stCondLst>
                                    <p:cond delay="1900"/>
                                  </p:stCondLst>
                                  <p:childTnLst>
                                    <p:set>
                                      <p:cBhvr>
                                        <p:cTn id="68" dur="1" fill="hold">
                                          <p:stCondLst>
                                            <p:cond delay="0"/>
                                          </p:stCondLst>
                                        </p:cTn>
                                        <p:tgtEl>
                                          <p:spTgt spid="26"/>
                                        </p:tgtEl>
                                        <p:attrNameLst>
                                          <p:attrName>style.visibility</p:attrName>
                                        </p:attrNameLst>
                                      </p:cBhvr>
                                      <p:to>
                                        <p:strVal val="visible"/>
                                      </p:to>
                                    </p:set>
                                  </p:childTnLst>
                                </p:cTn>
                              </p:par>
                              <p:par>
                                <p:cTn id="69" presetID="0" presetClass="path" presetSubtype="0" accel="50000" decel="50000" fill="hold" nodeType="withEffect">
                                  <p:stCondLst>
                                    <p:cond delay="2000"/>
                                  </p:stCondLst>
                                  <p:childTnLst>
                                    <p:animMotion origin="layout" path="M 4.72222E-6 -2.46914E-6 C 0.00469 0.08858 0.00955 0.17747 0.02361 0.25679 C 0.03767 0.33611 0.07691 0.37654 0.08472 0.47654 C 0.09253 0.57654 0.0816 0.71667 0.07083 0.85648 " pathEditMode="relative" ptsTypes="aaaA">
                                      <p:cBhvr>
                                        <p:cTn id="70" dur="5500" fill="hold"/>
                                        <p:tgtEl>
                                          <p:spTgt spid="26"/>
                                        </p:tgtEl>
                                        <p:attrNameLst>
                                          <p:attrName>ppt_x</p:attrName>
                                          <p:attrName>ppt_y</p:attrName>
                                        </p:attrNameLst>
                                      </p:cBhvr>
                                    </p:animMotion>
                                  </p:childTnLst>
                                </p:cTn>
                              </p:par>
                              <p:par>
                                <p:cTn id="71" presetID="8" presetClass="emph" presetSubtype="0" fill="hold" nodeType="withEffect">
                                  <p:stCondLst>
                                    <p:cond delay="2000"/>
                                  </p:stCondLst>
                                  <p:childTnLst>
                                    <p:animRot by="21600000">
                                      <p:cBhvr>
                                        <p:cTn id="72" dur="5500" fill="hold"/>
                                        <p:tgtEl>
                                          <p:spTgt spid="26"/>
                                        </p:tgtEl>
                                        <p:attrNameLst>
                                          <p:attrName>r</p:attrName>
                                        </p:attrNameLst>
                                      </p:cBhvr>
                                    </p:animRot>
                                  </p:childTnLst>
                                </p:cTn>
                              </p:par>
                              <p:par>
                                <p:cTn id="73" presetID="1" presetClass="entr" presetSubtype="0" fill="hold" nodeType="withEffect">
                                  <p:stCondLst>
                                    <p:cond delay="1400"/>
                                  </p:stCondLst>
                                  <p:childTnLst>
                                    <p:set>
                                      <p:cBhvr>
                                        <p:cTn id="74" dur="1" fill="hold">
                                          <p:stCondLst>
                                            <p:cond delay="0"/>
                                          </p:stCondLst>
                                        </p:cTn>
                                        <p:tgtEl>
                                          <p:spTgt spid="24"/>
                                        </p:tgtEl>
                                        <p:attrNameLst>
                                          <p:attrName>style.visibility</p:attrName>
                                        </p:attrNameLst>
                                      </p:cBhvr>
                                      <p:to>
                                        <p:strVal val="visible"/>
                                      </p:to>
                                    </p:set>
                                  </p:childTnLst>
                                </p:cTn>
                              </p:par>
                              <p:par>
                                <p:cTn id="75" presetID="0" presetClass="path" presetSubtype="0" accel="50000" decel="50000" fill="hold" nodeType="withEffect">
                                  <p:stCondLst>
                                    <p:cond delay="1500"/>
                                  </p:stCondLst>
                                  <p:childTnLst>
                                    <p:animMotion origin="layout" path="M -5.27778E-6 -2.96296E-6 C 0.02708 0.07346 0.05433 0.14692 0.06388 0.24939 C 0.07343 0.35185 0.04235 0.49969 0.05694 0.61482 C 0.07152 0.72994 0.11145 0.83519 0.15138 0.94074 " pathEditMode="relative" rAng="0" ptsTypes="aaaA">
                                      <p:cBhvr>
                                        <p:cTn id="76" dur="7500" fill="hold"/>
                                        <p:tgtEl>
                                          <p:spTgt spid="24"/>
                                        </p:tgtEl>
                                        <p:attrNameLst>
                                          <p:attrName>ppt_x</p:attrName>
                                          <p:attrName>ppt_y</p:attrName>
                                        </p:attrNameLst>
                                      </p:cBhvr>
                                      <p:rCtr x="0" y="0"/>
                                    </p:animMotion>
                                  </p:childTnLst>
                                </p:cTn>
                              </p:par>
                              <p:par>
                                <p:cTn id="77" presetID="8" presetClass="emph" presetSubtype="0" fill="hold" nodeType="withEffect">
                                  <p:stCondLst>
                                    <p:cond delay="1600"/>
                                  </p:stCondLst>
                                  <p:childTnLst>
                                    <p:animRot by="21600000">
                                      <p:cBhvr>
                                        <p:cTn id="78" dur="7500" fill="hold"/>
                                        <p:tgtEl>
                                          <p:spTgt spid="24"/>
                                        </p:tgtEl>
                                        <p:attrNameLst>
                                          <p:attrName>r</p:attrName>
                                        </p:attrNameLst>
                                      </p:cBhvr>
                                    </p:animRot>
                                  </p:childTnLst>
                                </p:cTn>
                              </p:par>
                              <p:par>
                                <p:cTn id="79" presetID="0" presetClass="path" presetSubtype="0" accel="50000" decel="50000" fill="hold" nodeType="withEffect">
                                  <p:stCondLst>
                                    <p:cond delay="3050"/>
                                  </p:stCondLst>
                                  <p:childTnLst>
                                    <p:animMotion origin="layout" path="M 1.94444E-6 -4.41458E-6 C 0.04479 -0.02162 0.08246 -0.08711 0.13073 -0.10781 C 0.17951 -0.12789 0.22552 -0.12573 0.29236 -0.12357 C 0.35937 -0.1214 0.45156 -0.08619 0.53264 -0.09515 C 0.61389 -0.1041 0.70469 -0.18134 0.77899 -0.17701 C 0.85312 -0.17269 0.93698 -0.09206 0.97847 -0.06981 " pathEditMode="relative" rAng="0" ptsTypes="aaaaaa">
                                      <p:cBhvr>
                                        <p:cTn id="80" dur="4500" fill="hold"/>
                                        <p:tgtEl>
                                          <p:spTgt spid="30"/>
                                        </p:tgtEl>
                                        <p:attrNameLst>
                                          <p:attrName>ppt_x</p:attrName>
                                          <p:attrName>ppt_y</p:attrName>
                                        </p:attrNameLst>
                                      </p:cBhvr>
                                      <p:rCtr x="48924" y="-9082"/>
                                    </p:animMotion>
                                  </p:childTnLst>
                                </p:cTn>
                              </p:par>
                              <p:par>
                                <p:cTn id="81" presetID="0" presetClass="path" presetSubtype="0" accel="50000" decel="50000" fill="hold" nodeType="withEffect">
                                  <p:stCondLst>
                                    <p:cond delay="3750"/>
                                  </p:stCondLst>
                                  <p:childTnLst>
                                    <p:animMotion origin="layout" path="M -0.00017 2.59259E-6 C -0.02639 -0.01605 -0.10139 -0.0784 -0.15868 -0.0963 C -0.21597 -0.1142 -0.27083 -0.10926 -0.34375 -0.10741 C -0.41666 -0.10556 -0.52569 -0.10803 -0.596 -0.08519 C -0.66649 -0.06235 -0.68975 -0.00803 -0.76684 0.02963 C -0.84392 0.06728 -0.99774 0.11759 -1.0585 0.14074 " pathEditMode="relative" rAng="0" ptsTypes="aaaaaa">
                                      <p:cBhvr>
                                        <p:cTn id="82" dur="4900" fill="hold"/>
                                        <p:tgtEl>
                                          <p:spTgt spid="32"/>
                                        </p:tgtEl>
                                        <p:attrNameLst>
                                          <p:attrName>ppt_x</p:attrName>
                                          <p:attrName>ppt_y</p:attrName>
                                        </p:attrNameLst>
                                      </p:cBhvr>
                                      <p:rCtr x="-52917" y="1327"/>
                                    </p:animMotion>
                                  </p:childTnLst>
                                </p:cTn>
                              </p:par>
                              <p:par>
                                <p:cTn id="83" presetID="0" presetClass="path" presetSubtype="0" accel="50000" decel="50000" fill="hold" nodeType="withEffect">
                                  <p:stCondLst>
                                    <p:cond delay="4450"/>
                                  </p:stCondLst>
                                  <p:childTnLst>
                                    <p:animMotion origin="layout" path="M 3.61111E-6 2.71605E-6 C -0.06302 -0.05556 -0.12604 -0.11111 -0.19375 -0.12222 C -0.26146 -0.13333 -0.3375 -0.06605 -0.40625 -0.06667 C -0.475 -0.06728 -0.54723 -0.1358 -0.60625 -0.12593 C -0.66528 -0.11605 -0.71285 -0.06173 -0.76042 -0.00741 " pathEditMode="relative" ptsTypes="aaaaA">
                                      <p:cBhvr>
                                        <p:cTn id="84" dur="5000" fill="hold"/>
                                        <p:tgtEl>
                                          <p:spTgt spid="3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7145" y="1415287"/>
            <a:ext cx="1312528" cy="1419673"/>
          </a:xfrm>
          <a:prstGeom prst="rect">
            <a:avLst/>
          </a:prstGeom>
          <a:noFill/>
          <a:extLst>
            <a:ext uri="{909E8E84-426E-40DD-AFC4-6F175D3DCCD1}">
              <a14:hiddenFill xmlns:a14="http://schemas.microsoft.com/office/drawing/2010/main">
                <a:solidFill>
                  <a:srgbClr val="FFFFFF"/>
                </a:solidFill>
              </a14:hiddenFill>
            </a:ext>
          </a:extLst>
        </p:spPr>
      </p:pic>
      <p:pic>
        <p:nvPicPr>
          <p:cNvPr id="188511" name="Picture 95" descr="花瓣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259700">
            <a:off x="8935245" y="-1181905"/>
            <a:ext cx="420687" cy="381000"/>
          </a:xfrm>
          <a:prstGeom prst="rect">
            <a:avLst/>
          </a:prstGeom>
          <a:noFill/>
          <a:extLst>
            <a:ext uri="{909E8E84-426E-40DD-AFC4-6F175D3DCCD1}">
              <a14:hiddenFill xmlns:a14="http://schemas.microsoft.com/office/drawing/2010/main">
                <a:solidFill>
                  <a:srgbClr val="FFFFFF"/>
                </a:solidFill>
              </a14:hiddenFill>
            </a:ext>
          </a:extLst>
        </p:spPr>
      </p:pic>
      <p:pic>
        <p:nvPicPr>
          <p:cNvPr id="188512" name="Picture 96" descr="花瓣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0457" y="-1437493"/>
            <a:ext cx="609600" cy="350838"/>
          </a:xfrm>
          <a:prstGeom prst="rect">
            <a:avLst/>
          </a:prstGeom>
          <a:noFill/>
          <a:extLst>
            <a:ext uri="{909E8E84-426E-40DD-AFC4-6F175D3DCCD1}">
              <a14:hiddenFill xmlns:a14="http://schemas.microsoft.com/office/drawing/2010/main">
                <a:solidFill>
                  <a:srgbClr val="FFFFFF"/>
                </a:solidFill>
              </a14:hiddenFill>
            </a:ext>
          </a:extLst>
        </p:spPr>
      </p:pic>
      <p:pic>
        <p:nvPicPr>
          <p:cNvPr id="188513" name="Picture 97" descr="花瓣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01845" y="-1639105"/>
            <a:ext cx="381000" cy="273050"/>
          </a:xfrm>
          <a:prstGeom prst="rect">
            <a:avLst/>
          </a:prstGeom>
          <a:noFill/>
          <a:extLst>
            <a:ext uri="{909E8E84-426E-40DD-AFC4-6F175D3DCCD1}">
              <a14:hiddenFill xmlns:a14="http://schemas.microsoft.com/office/drawing/2010/main">
                <a:solidFill>
                  <a:srgbClr val="FFFFFF"/>
                </a:solidFill>
              </a14:hiddenFill>
            </a:ext>
          </a:extLst>
        </p:spPr>
      </p:pic>
      <p:pic>
        <p:nvPicPr>
          <p:cNvPr id="188514" name="Picture 98" descr="花瓣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1457" y="-700893"/>
            <a:ext cx="533400" cy="338138"/>
          </a:xfrm>
          <a:prstGeom prst="rect">
            <a:avLst/>
          </a:prstGeom>
          <a:noFill/>
          <a:extLst>
            <a:ext uri="{909E8E84-426E-40DD-AFC4-6F175D3DCCD1}">
              <a14:hiddenFill xmlns:a14="http://schemas.microsoft.com/office/drawing/2010/main">
                <a:solidFill>
                  <a:srgbClr val="FFFFFF"/>
                </a:solidFill>
              </a14:hiddenFill>
            </a:ext>
          </a:extLst>
        </p:spPr>
      </p:pic>
      <p:pic>
        <p:nvPicPr>
          <p:cNvPr id="188515" name="Picture 99" descr="花瓣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11245">
            <a:off x="7550945" y="-872343"/>
            <a:ext cx="534987" cy="258763"/>
          </a:xfrm>
          <a:prstGeom prst="rect">
            <a:avLst/>
          </a:prstGeom>
          <a:noFill/>
          <a:extLst>
            <a:ext uri="{909E8E84-426E-40DD-AFC4-6F175D3DCCD1}">
              <a14:hiddenFill xmlns:a14="http://schemas.microsoft.com/office/drawing/2010/main">
                <a:solidFill>
                  <a:srgbClr val="FFFFFF"/>
                </a:solidFill>
              </a14:hiddenFill>
            </a:ext>
          </a:extLst>
        </p:spPr>
      </p:pic>
      <p:sp>
        <p:nvSpPr>
          <p:cNvPr id="188518" name="Rectangle 102"/>
          <p:cNvSpPr>
            <a:spLocks noChangeArrowheads="1"/>
          </p:cNvSpPr>
          <p:nvPr/>
        </p:nvSpPr>
        <p:spPr bwMode="auto">
          <a:xfrm>
            <a:off x="1909221" y="1825511"/>
            <a:ext cx="956134" cy="67336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1" baseline="0" dirty="0" smtClean="0">
                <a:solidFill>
                  <a:srgbClr val="000000"/>
                </a:solidFill>
                <a:ea typeface="宋体" pitchFamily="2" charset="-122"/>
              </a:rPr>
              <a:t>输入文字内容</a:t>
            </a:r>
            <a:endParaRPr lang="zh-CN" altLang="en-US" b="1" baseline="0" dirty="0">
              <a:solidFill>
                <a:srgbClr val="000000"/>
              </a:solidFill>
              <a:ea typeface="宋体" pitchFamily="2" charset="-122"/>
            </a:endParaRPr>
          </a:p>
        </p:txBody>
      </p:sp>
      <p:cxnSp>
        <p:nvCxnSpPr>
          <p:cNvPr id="20" name="直接连接符​​ 14"/>
          <p:cNvCxnSpPr/>
          <p:nvPr/>
        </p:nvCxnSpPr>
        <p:spPr>
          <a:xfrm>
            <a:off x="3124994" y="2924956"/>
            <a:ext cx="0" cy="1727200"/>
          </a:xfrm>
          <a:prstGeom prst="line">
            <a:avLst/>
          </a:prstGeom>
          <a:noFill/>
          <a:ln w="9525" cap="flat" cmpd="sng" algn="ctr">
            <a:solidFill>
              <a:sysClr val="window" lastClr="FFFFFF">
                <a:lumMod val="75000"/>
              </a:sysClr>
            </a:solidFill>
            <a:prstDash val="dash"/>
          </a:ln>
          <a:effectLst/>
        </p:spPr>
      </p:cxnSp>
      <p:cxnSp>
        <p:nvCxnSpPr>
          <p:cNvPr id="21" name="直接连接符​​ 15"/>
          <p:cNvCxnSpPr/>
          <p:nvPr/>
        </p:nvCxnSpPr>
        <p:spPr>
          <a:xfrm>
            <a:off x="5410994" y="2195153"/>
            <a:ext cx="0" cy="2538413"/>
          </a:xfrm>
          <a:prstGeom prst="line">
            <a:avLst/>
          </a:prstGeom>
          <a:noFill/>
          <a:ln w="9525" cap="flat" cmpd="sng" algn="ctr">
            <a:solidFill>
              <a:sysClr val="window" lastClr="FFFFFF">
                <a:lumMod val="75000"/>
              </a:sysClr>
            </a:solidFill>
            <a:prstDash val="dash"/>
          </a:ln>
          <a:effectLst/>
        </p:spPr>
      </p:cxnSp>
      <p:sp>
        <p:nvSpPr>
          <p:cNvPr id="22" name="TextBox 21"/>
          <p:cNvSpPr txBox="1"/>
          <p:nvPr/>
        </p:nvSpPr>
        <p:spPr>
          <a:xfrm>
            <a:off x="1829594" y="2812700"/>
            <a:ext cx="1002197" cy="1846659"/>
          </a:xfrm>
          <a:prstGeom prst="rect">
            <a:avLst/>
          </a:prstGeom>
          <a:noFill/>
        </p:spPr>
        <p:txBody>
          <a:bodyPr wrap="none">
            <a:spAutoFit/>
          </a:bodyPr>
          <a:lstStyle/>
          <a:p>
            <a:pPr algn="ctr">
              <a:lnSpc>
                <a:spcPct val="150000"/>
              </a:lnSpc>
              <a:defRPr/>
            </a:pPr>
            <a:r>
              <a:rPr lang="zh-CN" altLang="en-US" sz="2000" b="1" u="sng" dirty="0" smtClean="0">
                <a:solidFill>
                  <a:srgbClr val="000000"/>
                </a:solidFill>
                <a:latin typeface="微软雅黑" pitchFamily="34" charset="-122"/>
                <a:ea typeface="微软雅黑" pitchFamily="34" charset="-122"/>
              </a:rPr>
              <a:t>输入文字</a:t>
            </a:r>
            <a:endParaRPr lang="en-US" altLang="zh-CN" sz="2000" b="1" u="sng" dirty="0" smtClean="0">
              <a:solidFill>
                <a:srgbClr val="000000"/>
              </a:solidFill>
              <a:latin typeface="微软雅黑" pitchFamily="34" charset="-122"/>
              <a:ea typeface="微软雅黑" pitchFamily="34" charset="-122"/>
            </a:endParaRPr>
          </a:p>
          <a:p>
            <a:pPr algn="ctr">
              <a:lnSpc>
                <a:spcPct val="150000"/>
              </a:lnSpc>
              <a:defRPr/>
            </a:pPr>
            <a:r>
              <a:rPr lang="zh-CN" altLang="en-US" sz="1400" dirty="0" smtClean="0">
                <a:solidFill>
                  <a:prstClr val="white">
                    <a:lumMod val="50000"/>
                  </a:prstClr>
                </a:solidFill>
                <a:latin typeface="微软雅黑" pitchFamily="34" charset="-122"/>
                <a:ea typeface="微软雅黑" pitchFamily="34" charset="-122"/>
              </a:rPr>
              <a:t>输入您的文字</a:t>
            </a:r>
            <a:endParaRPr lang="en-US" altLang="zh-CN" sz="1400" dirty="0" smtClean="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smtClean="0">
                <a:solidFill>
                  <a:prstClr val="black"/>
                </a:solidFill>
                <a:latin typeface="微软雅黑" pitchFamily="34" charset="-122"/>
                <a:ea typeface="微软雅黑" pitchFamily="34" charset="-122"/>
              </a:rPr>
              <a:t>输入您的文字</a:t>
            </a:r>
            <a:endParaRPr lang="en-US" altLang="zh-CN" sz="1600" dirty="0" smtClean="0">
              <a:solidFill>
                <a:prstClr val="black"/>
              </a:solidFill>
              <a:latin typeface="微软雅黑" pitchFamily="34" charset="-122"/>
              <a:ea typeface="微软雅黑" pitchFamily="34" charset="-122"/>
            </a:endParaRPr>
          </a:p>
          <a:p>
            <a:pPr algn="ctr">
              <a:lnSpc>
                <a:spcPct val="150000"/>
              </a:lnSpc>
              <a:defRPr/>
            </a:pPr>
            <a:r>
              <a:rPr lang="zh-CN" altLang="en-US" sz="1600" dirty="0" smtClean="0">
                <a:solidFill>
                  <a:prstClr val="black"/>
                </a:solidFill>
                <a:latin typeface="微软雅黑" pitchFamily="34" charset="-122"/>
                <a:ea typeface="微软雅黑" pitchFamily="34" charset="-122"/>
              </a:rPr>
              <a:t>输入您的文字</a:t>
            </a:r>
            <a:endParaRPr lang="en-US" altLang="zh-CN" sz="1600" dirty="0" smtClean="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a:p>
            <a:pPr algn="ctr">
              <a:lnSpc>
                <a:spcPct val="150000"/>
              </a:lnSpc>
              <a:defRPr/>
            </a:pPr>
            <a:endParaRPr lang="zh-CN" altLang="en-US" sz="1600" dirty="0">
              <a:solidFill>
                <a:prstClr val="black"/>
              </a:solidFill>
              <a:latin typeface="微软雅黑" pitchFamily="34" charset="-122"/>
              <a:ea typeface="微软雅黑" pitchFamily="34" charset="-122"/>
            </a:endParaRPr>
          </a:p>
        </p:txBody>
      </p:sp>
      <p:sp>
        <p:nvSpPr>
          <p:cNvPr id="23" name="TextBox 22"/>
          <p:cNvSpPr txBox="1"/>
          <p:nvPr/>
        </p:nvSpPr>
        <p:spPr>
          <a:xfrm>
            <a:off x="3810794" y="2857141"/>
            <a:ext cx="1002197" cy="1600438"/>
          </a:xfrm>
          <a:prstGeom prst="rect">
            <a:avLst/>
          </a:prstGeom>
          <a:noFill/>
        </p:spPr>
        <p:txBody>
          <a:bodyPr wrap="none">
            <a:spAutoFit/>
          </a:bodyPr>
          <a:lstStyle/>
          <a:p>
            <a:pPr algn="ctr">
              <a:lnSpc>
                <a:spcPct val="150000"/>
              </a:lnSpc>
              <a:defRPr/>
            </a:pPr>
            <a:r>
              <a:rPr lang="zh-CN" altLang="en-US" sz="2000" b="1" u="sng" dirty="0">
                <a:solidFill>
                  <a:srgbClr val="000000"/>
                </a:solidFill>
                <a:latin typeface="微软雅黑" pitchFamily="34" charset="-122"/>
                <a:ea typeface="微软雅黑" pitchFamily="34" charset="-122"/>
              </a:rPr>
              <a:t>输入文字</a:t>
            </a:r>
            <a:endParaRPr lang="en-US" altLang="zh-CN" sz="2000" b="1" u="sng" dirty="0">
              <a:solidFill>
                <a:srgbClr val="000000"/>
              </a:solidFill>
              <a:latin typeface="微软雅黑" pitchFamily="34" charset="-122"/>
              <a:ea typeface="微软雅黑" pitchFamily="34" charset="-122"/>
            </a:endParaRPr>
          </a:p>
          <a:p>
            <a:pPr algn="ctr">
              <a:lnSpc>
                <a:spcPct val="150000"/>
              </a:lnSpc>
              <a:defRPr/>
            </a:pPr>
            <a:r>
              <a:rPr lang="zh-CN" altLang="en-US" sz="1400" dirty="0">
                <a:solidFill>
                  <a:prstClr val="white">
                    <a:lumMod val="50000"/>
                  </a:prstClr>
                </a:solidFill>
                <a:latin typeface="微软雅黑" pitchFamily="34" charset="-122"/>
                <a:ea typeface="微软雅黑" pitchFamily="34" charset="-122"/>
              </a:rPr>
              <a:t>输入您的文字</a:t>
            </a:r>
            <a:endParaRPr lang="en-US" altLang="zh-CN" sz="1400" dirty="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p:txBody>
      </p:sp>
      <p:sp>
        <p:nvSpPr>
          <p:cNvPr id="24" name="TextBox 23"/>
          <p:cNvSpPr txBox="1"/>
          <p:nvPr/>
        </p:nvSpPr>
        <p:spPr>
          <a:xfrm>
            <a:off x="6096794" y="2970076"/>
            <a:ext cx="1002197" cy="1600438"/>
          </a:xfrm>
          <a:prstGeom prst="rect">
            <a:avLst/>
          </a:prstGeom>
          <a:noFill/>
        </p:spPr>
        <p:txBody>
          <a:bodyPr wrap="none">
            <a:spAutoFit/>
          </a:bodyPr>
          <a:lstStyle/>
          <a:p>
            <a:pPr algn="ctr">
              <a:lnSpc>
                <a:spcPct val="150000"/>
              </a:lnSpc>
              <a:defRPr/>
            </a:pPr>
            <a:r>
              <a:rPr lang="zh-CN" altLang="en-US" sz="2000" b="1" u="sng" dirty="0">
                <a:solidFill>
                  <a:srgbClr val="000000"/>
                </a:solidFill>
                <a:latin typeface="微软雅黑" pitchFamily="34" charset="-122"/>
                <a:ea typeface="微软雅黑" pitchFamily="34" charset="-122"/>
              </a:rPr>
              <a:t>输入文字</a:t>
            </a:r>
            <a:endParaRPr lang="en-US" altLang="zh-CN" sz="2000" b="1" u="sng" dirty="0">
              <a:solidFill>
                <a:srgbClr val="000000"/>
              </a:solidFill>
              <a:latin typeface="微软雅黑" pitchFamily="34" charset="-122"/>
              <a:ea typeface="微软雅黑" pitchFamily="34" charset="-122"/>
            </a:endParaRPr>
          </a:p>
          <a:p>
            <a:pPr algn="ctr">
              <a:lnSpc>
                <a:spcPct val="150000"/>
              </a:lnSpc>
              <a:defRPr/>
            </a:pPr>
            <a:r>
              <a:rPr lang="zh-CN" altLang="en-US" sz="1400" dirty="0">
                <a:solidFill>
                  <a:prstClr val="white">
                    <a:lumMod val="50000"/>
                  </a:prstClr>
                </a:solidFill>
                <a:latin typeface="微软雅黑" pitchFamily="34" charset="-122"/>
                <a:ea typeface="微软雅黑" pitchFamily="34" charset="-122"/>
              </a:rPr>
              <a:t>输入您的文字</a:t>
            </a:r>
            <a:endParaRPr lang="en-US" altLang="zh-CN" sz="1400" dirty="0">
              <a:solidFill>
                <a:prstClr val="white">
                  <a:lumMod val="50000"/>
                </a:prstClr>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endParaRPr lang="en-US" altLang="zh-CN" sz="1600" dirty="0">
              <a:solidFill>
                <a:prstClr val="black"/>
              </a:solidFill>
              <a:latin typeface="微软雅黑" pitchFamily="34" charset="-122"/>
              <a:ea typeface="微软雅黑" pitchFamily="34" charset="-122"/>
            </a:endParaRPr>
          </a:p>
          <a:p>
            <a:pPr algn="ctr">
              <a:lnSpc>
                <a:spcPct val="150000"/>
              </a:lnSpc>
              <a:defRPr/>
            </a:pPr>
            <a:r>
              <a:rPr lang="zh-CN" altLang="en-US" sz="1600" dirty="0">
                <a:solidFill>
                  <a:prstClr val="black"/>
                </a:solidFill>
                <a:latin typeface="微软雅黑" pitchFamily="34" charset="-122"/>
                <a:ea typeface="微软雅黑" pitchFamily="34" charset="-122"/>
              </a:rPr>
              <a:t>输入您的文字</a:t>
            </a:r>
          </a:p>
        </p:txBody>
      </p:sp>
      <p:pic>
        <p:nvPicPr>
          <p:cNvPr id="25" name="Picture 109" descr="2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23315" y="1091159"/>
            <a:ext cx="1612194" cy="1743801"/>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102"/>
          <p:cNvSpPr>
            <a:spLocks noChangeArrowheads="1"/>
          </p:cNvSpPr>
          <p:nvPr/>
        </p:nvSpPr>
        <p:spPr bwMode="auto">
          <a:xfrm>
            <a:off x="3695390" y="1606490"/>
            <a:ext cx="1174431" cy="82110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2000" b="1" baseline="0" dirty="0" smtClean="0">
                <a:solidFill>
                  <a:srgbClr val="000000"/>
                </a:solidFill>
                <a:ea typeface="宋体" pitchFamily="2" charset="-122"/>
              </a:rPr>
              <a:t>输入文字内容</a:t>
            </a:r>
            <a:endParaRPr lang="zh-CN" altLang="en-US" sz="2000" b="1" baseline="0" dirty="0">
              <a:solidFill>
                <a:srgbClr val="000000"/>
              </a:solidFill>
              <a:ea typeface="宋体" pitchFamily="2" charset="-122"/>
            </a:endParaRPr>
          </a:p>
        </p:txBody>
      </p:sp>
      <p:pic>
        <p:nvPicPr>
          <p:cNvPr id="27" name="Picture 109" descr="2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57809" y="537357"/>
            <a:ext cx="2124201" cy="2297604"/>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102"/>
          <p:cNvSpPr>
            <a:spLocks noChangeArrowheads="1"/>
          </p:cNvSpPr>
          <p:nvPr/>
        </p:nvSpPr>
        <p:spPr bwMode="auto">
          <a:xfrm>
            <a:off x="5729885" y="1223156"/>
            <a:ext cx="1547411" cy="111656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2800" b="1" baseline="0" dirty="0" smtClean="0">
                <a:solidFill>
                  <a:srgbClr val="000000"/>
                </a:solidFill>
                <a:ea typeface="宋体" pitchFamily="2" charset="-122"/>
              </a:rPr>
              <a:t>输入文字内容</a:t>
            </a:r>
            <a:endParaRPr lang="zh-CN" altLang="en-US" sz="2800" b="1" baseline="0" dirty="0">
              <a:solidFill>
                <a:srgbClr val="000000"/>
              </a:solidFill>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par>
                                <p:cTn id="8" presetID="8" presetClass="entr" presetSubtype="16" fill="hold" nodeType="withEffect">
                                  <p:stCondLst>
                                    <p:cond delay="800"/>
                                  </p:stCondLst>
                                  <p:childTnLst>
                                    <p:set>
                                      <p:cBhvr>
                                        <p:cTn id="9" dur="1" fill="hold">
                                          <p:stCondLst>
                                            <p:cond delay="0"/>
                                          </p:stCondLst>
                                        </p:cTn>
                                        <p:tgtEl>
                                          <p:spTgt spid="188518"/>
                                        </p:tgtEl>
                                        <p:attrNameLst>
                                          <p:attrName>style.visibility</p:attrName>
                                        </p:attrNameLst>
                                      </p:cBhvr>
                                      <p:to>
                                        <p:strVal val="visible"/>
                                      </p:to>
                                    </p:set>
                                    <p:animEffect transition="in" filter="diamond(in)">
                                      <p:cBhvr>
                                        <p:cTn id="10" dur="2000"/>
                                        <p:tgtEl>
                                          <p:spTgt spid="188518"/>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
                                          </p:val>
                                        </p:tav>
                                        <p:tav tm="100000">
                                          <p:val>
                                            <p:strVal val="#ppt_y"/>
                                          </p:val>
                                        </p:tav>
                                      </p:tavLst>
                                    </p:anim>
                                    <p:animEffect transition="in" filter="wipe(up)">
                                      <p:cBhvr>
                                        <p:cTn id="16" dur="500"/>
                                        <p:tgtEl>
                                          <p:spTgt spid="2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000"/>
                                        <p:tgtEl>
                                          <p:spTgt spid="25"/>
                                        </p:tgtEl>
                                      </p:cBhvr>
                                    </p:animEffect>
                                  </p:childTnLst>
                                </p:cTn>
                              </p:par>
                              <p:par>
                                <p:cTn id="21" presetID="8" presetClass="entr" presetSubtype="16" fill="hold" nodeType="withEffect">
                                  <p:stCondLst>
                                    <p:cond delay="800"/>
                                  </p:stCondLst>
                                  <p:childTnLst>
                                    <p:set>
                                      <p:cBhvr>
                                        <p:cTn id="22" dur="1" fill="hold">
                                          <p:stCondLst>
                                            <p:cond delay="0"/>
                                          </p:stCondLst>
                                        </p:cTn>
                                        <p:tgtEl>
                                          <p:spTgt spid="26"/>
                                        </p:tgtEl>
                                        <p:attrNameLst>
                                          <p:attrName>style.visibility</p:attrName>
                                        </p:attrNameLst>
                                      </p:cBhvr>
                                      <p:to>
                                        <p:strVal val="visible"/>
                                      </p:to>
                                    </p:set>
                                    <p:animEffect transition="in" filter="diamond(in)">
                                      <p:cBhvr>
                                        <p:cTn id="23" dur="2000"/>
                                        <p:tgtEl>
                                          <p:spTgt spid="26"/>
                                        </p:tgtEl>
                                      </p:cBhvr>
                                    </p:animEffect>
                                  </p:childTnLst>
                                </p:cTn>
                              </p:par>
                            </p:childTnLst>
                          </p:cTn>
                        </p:par>
                        <p:par>
                          <p:cTn id="24" fill="hold">
                            <p:stCondLst>
                              <p:cond delay="3300"/>
                            </p:stCondLst>
                            <p:childTnLst>
                              <p:par>
                                <p:cTn id="25" presetID="1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
                                          </p:val>
                                        </p:tav>
                                        <p:tav tm="100000">
                                          <p:val>
                                            <p:strVal val="#ppt_y"/>
                                          </p:val>
                                        </p:tav>
                                      </p:tavLst>
                                    </p:anim>
                                    <p:animEffect transition="in" filter="wipe(up)">
                                      <p:cBhvr>
                                        <p:cTn id="28" dur="500"/>
                                        <p:tgtEl>
                                          <p:spTgt spid="23"/>
                                        </p:tgtEl>
                                      </p:cBhvr>
                                    </p:animEffect>
                                  </p:childTnLst>
                                </p:cTn>
                              </p:par>
                            </p:childTnLst>
                          </p:cTn>
                        </p:par>
                        <p:par>
                          <p:cTn id="29" fill="hold">
                            <p:stCondLst>
                              <p:cond delay="38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2000"/>
                                        <p:tgtEl>
                                          <p:spTgt spid="27"/>
                                        </p:tgtEl>
                                      </p:cBhvr>
                                    </p:animEffect>
                                  </p:childTnLst>
                                </p:cTn>
                              </p:par>
                              <p:par>
                                <p:cTn id="33" presetID="8" presetClass="entr" presetSubtype="16" fill="hold" nodeType="withEffect">
                                  <p:stCondLst>
                                    <p:cond delay="800"/>
                                  </p:stCondLst>
                                  <p:childTnLst>
                                    <p:set>
                                      <p:cBhvr>
                                        <p:cTn id="34" dur="1" fill="hold">
                                          <p:stCondLst>
                                            <p:cond delay="0"/>
                                          </p:stCondLst>
                                        </p:cTn>
                                        <p:tgtEl>
                                          <p:spTgt spid="28"/>
                                        </p:tgtEl>
                                        <p:attrNameLst>
                                          <p:attrName>style.visibility</p:attrName>
                                        </p:attrNameLst>
                                      </p:cBhvr>
                                      <p:to>
                                        <p:strVal val="visible"/>
                                      </p:to>
                                    </p:set>
                                    <p:animEffect transition="in" filter="diamond(in)">
                                      <p:cBhvr>
                                        <p:cTn id="35" dur="2000"/>
                                        <p:tgtEl>
                                          <p:spTgt spid="28"/>
                                        </p:tgtEl>
                                      </p:cBhvr>
                                    </p:animEffect>
                                  </p:childTnLst>
                                </p:cTn>
                              </p:par>
                            </p:childTnLst>
                          </p:cTn>
                        </p:par>
                        <p:par>
                          <p:cTn id="36" fill="hold">
                            <p:stCondLst>
                              <p:cond delay="6600"/>
                            </p:stCondLst>
                            <p:childTnLst>
                              <p:par>
                                <p:cTn id="37" presetID="1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ppt_y</p:attrName>
                                        </p:attrNameLst>
                                      </p:cBhvr>
                                      <p:tavLst>
                                        <p:tav tm="0">
                                          <p:val>
                                            <p:strVal val="#ppt_y+#ppt_h"/>
                                          </p:val>
                                        </p:tav>
                                        <p:tav tm="100000">
                                          <p:val>
                                            <p:strVal val="#ppt_y"/>
                                          </p:val>
                                        </p:tav>
                                      </p:tavLst>
                                    </p:anim>
                                    <p:animEffect transition="in" filter="wipe(up)">
                                      <p:cBhvr>
                                        <p:cTn id="40" dur="500"/>
                                        <p:tgtEl>
                                          <p:spTgt spid="24"/>
                                        </p:tgtEl>
                                      </p:cBhvr>
                                    </p:animEffect>
                                  </p:childTnLst>
                                </p:cTn>
                              </p:par>
                            </p:childTnLst>
                          </p:cTn>
                        </p:par>
                        <p:par>
                          <p:cTn id="41" fill="hold">
                            <p:stCondLst>
                              <p:cond delay="7100"/>
                            </p:stCondLst>
                            <p:childTnLst>
                              <p:par>
                                <p:cTn id="42"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43" dur="3000" fill="hold"/>
                                        <p:tgtEl>
                                          <p:spTgt spid="188515"/>
                                        </p:tgtEl>
                                        <p:attrNameLst>
                                          <p:attrName>ppt_x</p:attrName>
                                          <p:attrName>ppt_y</p:attrName>
                                        </p:attrNameLst>
                                      </p:cBhvr>
                                      <p:rCtr x="-1840" y="64319"/>
                                    </p:animMotion>
                                  </p:childTnLst>
                                </p:cTn>
                              </p:par>
                              <p:par>
                                <p:cTn id="44" presetID="8" presetClass="emph" presetSubtype="0" fill="hold" nodeType="withEffect">
                                  <p:stCondLst>
                                    <p:cond delay="0"/>
                                  </p:stCondLst>
                                  <p:childTnLst>
                                    <p:animRot by="21600000">
                                      <p:cBhvr>
                                        <p:cTn id="45" dur="3000" fill="hold"/>
                                        <p:tgtEl>
                                          <p:spTgt spid="188515"/>
                                        </p:tgtEl>
                                        <p:attrNameLst>
                                          <p:attrName>r</p:attrName>
                                        </p:attrNameLst>
                                      </p:cBhvr>
                                    </p:animRot>
                                  </p:childTnLst>
                                </p:cTn>
                              </p:par>
                              <p:par>
                                <p:cTn id="46"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47" dur="3000" fill="hold"/>
                                        <p:tgtEl>
                                          <p:spTgt spid="188511"/>
                                        </p:tgtEl>
                                        <p:attrNameLst>
                                          <p:attrName>ppt_x</p:attrName>
                                          <p:attrName>ppt_y</p:attrName>
                                        </p:attrNameLst>
                                      </p:cBhvr>
                                      <p:rCtr x="-16667" y="63052"/>
                                    </p:animMotion>
                                  </p:childTnLst>
                                </p:cTn>
                              </p:par>
                              <p:par>
                                <p:cTn id="48" presetID="8" presetClass="emph" presetSubtype="0" fill="hold" nodeType="withEffect">
                                  <p:stCondLst>
                                    <p:cond delay="900"/>
                                  </p:stCondLst>
                                  <p:childTnLst>
                                    <p:animRot by="21600000">
                                      <p:cBhvr>
                                        <p:cTn id="49" dur="3000" fill="hold"/>
                                        <p:tgtEl>
                                          <p:spTgt spid="188511"/>
                                        </p:tgtEl>
                                        <p:attrNameLst>
                                          <p:attrName>r</p:attrName>
                                        </p:attrNameLst>
                                      </p:cBhvr>
                                    </p:animRot>
                                  </p:childTnLst>
                                </p:cTn>
                              </p:par>
                              <p:par>
                                <p:cTn id="50"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51" dur="3000" fill="hold"/>
                                        <p:tgtEl>
                                          <p:spTgt spid="188514"/>
                                        </p:tgtEl>
                                        <p:attrNameLst>
                                          <p:attrName>ppt_x</p:attrName>
                                          <p:attrName>ppt_y</p:attrName>
                                        </p:attrNameLst>
                                      </p:cBhvr>
                                      <p:rCtr x="-6424" y="60643"/>
                                    </p:animMotion>
                                  </p:childTnLst>
                                </p:cTn>
                              </p:par>
                              <p:par>
                                <p:cTn id="52" presetID="8" presetClass="emph" presetSubtype="0" fill="hold" nodeType="withEffect">
                                  <p:stCondLst>
                                    <p:cond delay="400"/>
                                  </p:stCondLst>
                                  <p:childTnLst>
                                    <p:animRot by="21600000">
                                      <p:cBhvr>
                                        <p:cTn id="53" dur="3000" fill="hold"/>
                                        <p:tgtEl>
                                          <p:spTgt spid="188514"/>
                                        </p:tgtEl>
                                        <p:attrNameLst>
                                          <p:attrName>r</p:attrName>
                                        </p:attrNameLst>
                                      </p:cBhvr>
                                    </p:animRot>
                                  </p:childTnLst>
                                </p:cTn>
                              </p:par>
                              <p:par>
                                <p:cTn id="54"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55" dur="3000" fill="hold"/>
                                        <p:tgtEl>
                                          <p:spTgt spid="188512"/>
                                        </p:tgtEl>
                                        <p:attrNameLst>
                                          <p:attrName>ppt_x</p:attrName>
                                          <p:attrName>ppt_y</p:attrName>
                                        </p:attrNameLst>
                                      </p:cBhvr>
                                      <p:rCtr x="5399" y="66852"/>
                                    </p:animMotion>
                                  </p:childTnLst>
                                </p:cTn>
                              </p:par>
                              <p:par>
                                <p:cTn id="56" presetID="8" presetClass="emph" presetSubtype="0" fill="hold" nodeType="withEffect">
                                  <p:stCondLst>
                                    <p:cond delay="1800"/>
                                  </p:stCondLst>
                                  <p:childTnLst>
                                    <p:animRot by="21600000">
                                      <p:cBhvr>
                                        <p:cTn id="57" dur="3000" fill="hold"/>
                                        <p:tgtEl>
                                          <p:spTgt spid="188512"/>
                                        </p:tgtEl>
                                        <p:attrNameLst>
                                          <p:attrName>r</p:attrName>
                                        </p:attrNameLst>
                                      </p:cBhvr>
                                    </p:animRot>
                                  </p:childTnLst>
                                </p:cTn>
                              </p:par>
                              <p:par>
                                <p:cTn id="58"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59" dur="3000" fill="hold"/>
                                        <p:tgtEl>
                                          <p:spTgt spid="188513"/>
                                        </p:tgtEl>
                                        <p:attrNameLst>
                                          <p:attrName>ppt_x</p:attrName>
                                          <p:attrName>ppt_y</p:attrName>
                                        </p:attrNameLst>
                                      </p:cBhvr>
                                    </p:animMotion>
                                  </p:childTnLst>
                                </p:cTn>
                              </p:par>
                              <p:par>
                                <p:cTn id="60" presetID="8" presetClass="emph" presetSubtype="0" fill="hold" nodeType="withEffect">
                                  <p:stCondLst>
                                    <p:cond delay="1300"/>
                                  </p:stCondLst>
                                  <p:childTnLst>
                                    <p:animRot by="21600000">
                                      <p:cBhvr>
                                        <p:cTn id="61" dur="2900" fill="hold"/>
                                        <p:tgtEl>
                                          <p:spTgt spid="1885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0"/>
          <p:cNvGrpSpPr>
            <a:grpSpLocks/>
          </p:cNvGrpSpPr>
          <p:nvPr/>
        </p:nvGrpSpPr>
        <p:grpSpPr bwMode="auto">
          <a:xfrm>
            <a:off x="1550194" y="960163"/>
            <a:ext cx="6756400" cy="1346200"/>
            <a:chOff x="720" y="2998"/>
            <a:chExt cx="4734" cy="1130"/>
          </a:xfrm>
        </p:grpSpPr>
        <p:pic>
          <p:nvPicPr>
            <p:cNvPr id="5"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 Box 18"/>
          <p:cNvSpPr txBox="1">
            <a:spLocks noChangeArrowheads="1"/>
          </p:cNvSpPr>
          <p:nvPr/>
        </p:nvSpPr>
        <p:spPr bwMode="auto">
          <a:xfrm>
            <a:off x="2261394" y="1395138"/>
            <a:ext cx="5335587"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
        <p:nvSpPr>
          <p:cNvPr id="8" name="Rectangle 107"/>
          <p:cNvSpPr>
            <a:spLocks noChangeArrowheads="1"/>
          </p:cNvSpPr>
          <p:nvPr/>
        </p:nvSpPr>
        <p:spPr bwMode="auto">
          <a:xfrm>
            <a:off x="1423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a:t>
            </a:r>
            <a:r>
              <a:rPr lang="zh-CN" altLang="en-US" baseline="0" dirty="0" smtClean="0">
                <a:solidFill>
                  <a:srgbClr val="000000"/>
                </a:solidFill>
                <a:ea typeface="宋体" pitchFamily="2" charset="-122"/>
              </a:rPr>
              <a:t>内容</a:t>
            </a:r>
            <a:endParaRPr lang="zh-CN" altLang="en-US" baseline="0" dirty="0">
              <a:solidFill>
                <a:srgbClr val="000000"/>
              </a:solidFill>
              <a:ea typeface="宋体" pitchFamily="2" charset="-122"/>
            </a:endParaRPr>
          </a:p>
        </p:txBody>
      </p:sp>
      <p:pic>
        <p:nvPicPr>
          <p:cNvPr id="9"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000000" flipV="1">
            <a:off x="2490124" y="2155465"/>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074809">
            <a:off x="4253439" y="2085001"/>
            <a:ext cx="916431" cy="7053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600000" flipH="1" flipV="1">
            <a:off x="5942231" y="2107226"/>
            <a:ext cx="916431" cy="70538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07"/>
          <p:cNvSpPr>
            <a:spLocks noChangeArrowheads="1"/>
          </p:cNvSpPr>
          <p:nvPr/>
        </p:nvSpPr>
        <p:spPr bwMode="auto">
          <a:xfrm>
            <a:off x="3709194"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a:t>
            </a:r>
            <a:r>
              <a:rPr lang="zh-CN" altLang="en-US" baseline="0" dirty="0" smtClean="0">
                <a:solidFill>
                  <a:srgbClr val="000000"/>
                </a:solidFill>
                <a:ea typeface="宋体" pitchFamily="2" charset="-122"/>
              </a:rPr>
              <a:t>内容</a:t>
            </a:r>
            <a:endParaRPr lang="zh-CN" altLang="en-US" baseline="0" dirty="0">
              <a:solidFill>
                <a:srgbClr val="000000"/>
              </a:solidFill>
              <a:ea typeface="宋体" pitchFamily="2" charset="-122"/>
            </a:endParaRPr>
          </a:p>
        </p:txBody>
      </p:sp>
      <p:sp>
        <p:nvSpPr>
          <p:cNvPr id="14" name="Rectangle 107"/>
          <p:cNvSpPr>
            <a:spLocks noChangeArrowheads="1"/>
          </p:cNvSpPr>
          <p:nvPr/>
        </p:nvSpPr>
        <p:spPr bwMode="auto">
          <a:xfrm>
            <a:off x="6021299" y="2908445"/>
            <a:ext cx="1751895" cy="1264299"/>
          </a:xfrm>
          <a:prstGeom prst="rect">
            <a:avLst/>
          </a:prstGeom>
          <a:solidFill>
            <a:schemeClr val="bg2">
              <a:lumMod val="60000"/>
              <a:lumOff val="40000"/>
            </a:schemeClr>
          </a:solidFill>
          <a:ln>
            <a:noFill/>
          </a:ln>
          <a:effec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baseline="0" dirty="0">
                <a:solidFill>
                  <a:srgbClr val="000000"/>
                </a:solidFill>
                <a:ea typeface="宋体" pitchFamily="2" charset="-122"/>
              </a:rPr>
              <a:t>点击输入你想输入的文字内容点击输入你想输入的文字</a:t>
            </a:r>
            <a:r>
              <a:rPr lang="zh-CN" altLang="en-US" baseline="0" dirty="0" smtClean="0">
                <a:solidFill>
                  <a:srgbClr val="000000"/>
                </a:solidFill>
                <a:ea typeface="宋体" pitchFamily="2" charset="-122"/>
              </a:rPr>
              <a:t>内容</a:t>
            </a:r>
            <a:endParaRPr lang="zh-CN" altLang="en-US" baseline="0" dirty="0">
              <a:solidFill>
                <a:srgbClr val="000000"/>
              </a:solidFill>
              <a:ea typeface="宋体" pitchFamily="2" charset="-122"/>
            </a:endParaRPr>
          </a:p>
        </p:txBody>
      </p:sp>
    </p:spTree>
    <p:extLst>
      <p:ext uri="{BB962C8B-B14F-4D97-AF65-F5344CB8AC3E}">
        <p14:creationId xmlns:p14="http://schemas.microsoft.com/office/powerpoint/2010/main" val="1416348345"/>
      </p:ext>
    </p:extLst>
  </p:cSld>
  <p:clrMapOvr>
    <a:masterClrMapping/>
  </p:clrMapOvr>
  <mc:AlternateContent xmlns:mc="http://schemas.openxmlformats.org/markup-compatibility/2006">
    <mc:Choice xmlns:p14="http://schemas.microsoft.com/office/powerpoint/2010/main"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50" presetClass="entr" presetSubtype="0"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3"/>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5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475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5250"/>
                            </p:stCondLst>
                            <p:childTnLst>
                              <p:par>
                                <p:cTn id="30" presetID="31" presetClass="entr" presetSubtype="0" fill="hold" nodeType="afterEffect">
                                  <p:stCondLst>
                                    <p:cond delay="0"/>
                                  </p:stCondLst>
                                  <p:iterate type="lt">
                                    <p:tmPct val="5000"/>
                                  </p:iterate>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 calcmode="lin" valueType="num">
                                      <p:cBhvr>
                                        <p:cTn id="34" dur="1000" fill="hold"/>
                                        <p:tgtEl>
                                          <p:spTgt spid="13"/>
                                        </p:tgtEl>
                                        <p:attrNameLst>
                                          <p:attrName>style.rotation</p:attrName>
                                        </p:attrNameLst>
                                      </p:cBhvr>
                                      <p:tavLst>
                                        <p:tav tm="0">
                                          <p:val>
                                            <p:fltVal val="90"/>
                                          </p:val>
                                        </p:tav>
                                        <p:tav tm="100000">
                                          <p:val>
                                            <p:fltVal val="0"/>
                                          </p:val>
                                        </p:tav>
                                      </p:tavLst>
                                    </p:anim>
                                    <p:animEffect transition="in" filter="fade">
                                      <p:cBhvr>
                                        <p:cTn id="35" dur="1000"/>
                                        <p:tgtEl>
                                          <p:spTgt spid="13"/>
                                        </p:tgtEl>
                                      </p:cBhvr>
                                    </p:animEffect>
                                  </p:childTnLst>
                                </p:cTn>
                              </p:par>
                            </p:childTnLst>
                          </p:cTn>
                        </p:par>
                        <p:par>
                          <p:cTn id="36" fill="hold">
                            <p:stCondLst>
                              <p:cond delay="750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8000"/>
                            </p:stCondLst>
                            <p:childTnLst>
                              <p:par>
                                <p:cTn id="41" presetID="31" presetClass="entr" presetSubtype="0" fill="hold" nodeType="afterEffect">
                                  <p:stCondLst>
                                    <p:cond delay="0"/>
                                  </p:stCondLst>
                                  <p:iterate type="lt">
                                    <p:tmPct val="5000"/>
                                  </p:iterate>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9" name="Picture 47"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158035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0" name="Picture 50"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2323307"/>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371" name="Picture 51"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30662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2" name="Rectangle 52"/>
          <p:cNvSpPr>
            <a:spLocks noChangeArrowheads="1"/>
          </p:cNvSpPr>
          <p:nvPr/>
        </p:nvSpPr>
        <p:spPr bwMode="auto">
          <a:xfrm>
            <a:off x="4648994" y="12406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3" name="Rectangle 53"/>
          <p:cNvSpPr>
            <a:spLocks noChangeArrowheads="1"/>
          </p:cNvSpPr>
          <p:nvPr/>
        </p:nvSpPr>
        <p:spPr bwMode="auto">
          <a:xfrm>
            <a:off x="4648994" y="2040732"/>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374" name="Rectangle 54"/>
          <p:cNvSpPr>
            <a:spLocks noChangeArrowheads="1"/>
          </p:cNvSpPr>
          <p:nvPr/>
        </p:nvSpPr>
        <p:spPr bwMode="auto">
          <a:xfrm>
            <a:off x="4648994" y="27852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5" name="Picture 55" descr="06"/>
          <p:cNvPicPr>
            <a:picLocks noChangeAspect="1" noChangeArrowheads="1"/>
          </p:cNvPicPr>
          <p:nvPr/>
        </p:nvPicPr>
        <p:blipFill>
          <a:blip r:embed="rId3" cstate="print">
            <a:biLevel thresh="75000"/>
            <a:extLst>
              <a:ext uri="{28A0092B-C50C-407E-A947-70E740481C1C}">
                <a14:useLocalDpi xmlns:a14="http://schemas.microsoft.com/office/drawing/2010/main" val="0"/>
              </a:ext>
            </a:extLst>
          </a:blip>
          <a:srcRect/>
          <a:stretch>
            <a:fillRect/>
          </a:stretch>
        </p:blipFill>
        <p:spPr bwMode="auto">
          <a:xfrm>
            <a:off x="4344194" y="3866357"/>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376" name="Rectangle 56"/>
          <p:cNvSpPr>
            <a:spLocks noChangeArrowheads="1"/>
          </p:cNvSpPr>
          <p:nvPr/>
        </p:nvSpPr>
        <p:spPr bwMode="auto">
          <a:xfrm>
            <a:off x="4648994" y="3585369"/>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377" name="Picture 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794" y="1182686"/>
            <a:ext cx="3703637" cy="284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78" name="Picture 124" descr="小茶壶"/>
          <p:cNvPicPr>
            <a:picLocks noChangeAspect="1" noChangeArrowheads="1"/>
          </p:cNvPicPr>
          <p:nvPr/>
        </p:nvPicPr>
        <p:blipFill>
          <a:blip r:embed="rId5">
            <a:lum bright="-10000"/>
            <a:extLst>
              <a:ext uri="{28A0092B-C50C-407E-A947-70E740481C1C}">
                <a14:useLocalDpi xmlns:a14="http://schemas.microsoft.com/office/drawing/2010/main" val="0"/>
              </a:ext>
            </a:extLst>
          </a:blip>
          <a:srcRect/>
          <a:stretch>
            <a:fillRect/>
          </a:stretch>
        </p:blipFill>
        <p:spPr bwMode="auto">
          <a:xfrm>
            <a:off x="958056" y="981074"/>
            <a:ext cx="32766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600" advClick="0" advTm="3000">
        <p:blinds dir="vert"/>
      </p:transition>
    </mc:Choice>
    <mc:Fallback>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77"/>
                                        </p:tgtEl>
                                        <p:attrNameLst>
                                          <p:attrName>style.visibility</p:attrName>
                                        </p:attrNameLst>
                                      </p:cBhvr>
                                      <p:to>
                                        <p:strVal val="visible"/>
                                      </p:to>
                                    </p:set>
                                    <p:animEffect transition="in" filter="wheel(1)">
                                      <p:cBhvr>
                                        <p:cTn id="7" dur="2000"/>
                                        <p:tgtEl>
                                          <p:spTgt spid="377"/>
                                        </p:tgtEl>
                                      </p:cBhvr>
                                    </p:animEffect>
                                  </p:childTnLst>
                                </p:cTn>
                              </p:par>
                            </p:childTnLst>
                          </p:cTn>
                        </p:par>
                        <p:par>
                          <p:cTn id="8" fill="hold">
                            <p:stCondLst>
                              <p:cond delay="20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378"/>
                                        </p:tgtEl>
                                        <p:attrNameLst>
                                          <p:attrName>style.visibility</p:attrName>
                                        </p:attrNameLst>
                                      </p:cBhvr>
                                      <p:to>
                                        <p:strVal val="visible"/>
                                      </p:to>
                                    </p:set>
                                    <p:anim calcmode="lin" valueType="num">
                                      <p:cBhvr>
                                        <p:cTn id="11" dur="1000" fill="hold"/>
                                        <p:tgtEl>
                                          <p:spTgt spid="378"/>
                                        </p:tgtEl>
                                        <p:attrNameLst>
                                          <p:attrName>ppt_w</p:attrName>
                                        </p:attrNameLst>
                                      </p:cBhvr>
                                      <p:tavLst>
                                        <p:tav tm="0">
                                          <p:val>
                                            <p:fltVal val="0"/>
                                          </p:val>
                                        </p:tav>
                                        <p:tav tm="100000">
                                          <p:val>
                                            <p:strVal val="#ppt_w"/>
                                          </p:val>
                                        </p:tav>
                                      </p:tavLst>
                                    </p:anim>
                                    <p:anim calcmode="lin" valueType="num">
                                      <p:cBhvr>
                                        <p:cTn id="12" dur="1000" fill="hold"/>
                                        <p:tgtEl>
                                          <p:spTgt spid="378"/>
                                        </p:tgtEl>
                                        <p:attrNameLst>
                                          <p:attrName>ppt_h</p:attrName>
                                        </p:attrNameLst>
                                      </p:cBhvr>
                                      <p:tavLst>
                                        <p:tav tm="0">
                                          <p:val>
                                            <p:fltVal val="0"/>
                                          </p:val>
                                        </p:tav>
                                        <p:tav tm="100000">
                                          <p:val>
                                            <p:strVal val="#ppt_h"/>
                                          </p:val>
                                        </p:tav>
                                      </p:tavLst>
                                    </p:anim>
                                    <p:anim calcmode="lin" valueType="num">
                                      <p:cBhvr>
                                        <p:cTn id="13" dur="1000" fill="hold"/>
                                        <p:tgtEl>
                                          <p:spTgt spid="378"/>
                                        </p:tgtEl>
                                        <p:attrNameLst>
                                          <p:attrName>style.rotation</p:attrName>
                                        </p:attrNameLst>
                                      </p:cBhvr>
                                      <p:tavLst>
                                        <p:tav tm="0">
                                          <p:val>
                                            <p:fltVal val="90"/>
                                          </p:val>
                                        </p:tav>
                                        <p:tav tm="100000">
                                          <p:val>
                                            <p:fltVal val="0"/>
                                          </p:val>
                                        </p:tav>
                                      </p:tavLst>
                                    </p:anim>
                                    <p:animEffect transition="in" filter="fade">
                                      <p:cBhvr>
                                        <p:cTn id="14" dur="1000"/>
                                        <p:tgtEl>
                                          <p:spTgt spid="378"/>
                                        </p:tgtEl>
                                      </p:cBhvr>
                                    </p:animEffect>
                                  </p:childTnLst>
                                </p:cTn>
                              </p:par>
                            </p:childTnLst>
                          </p:cTn>
                        </p:par>
                        <p:par>
                          <p:cTn id="15" fill="hold">
                            <p:stCondLst>
                              <p:cond delay="3000"/>
                            </p:stCondLst>
                            <p:childTnLst>
                              <p:par>
                                <p:cTn id="16" presetID="29" presetClass="entr" presetSubtype="0" fill="hold" nodeType="afterEffect">
                                  <p:stCondLst>
                                    <p:cond delay="0"/>
                                  </p:stCondLst>
                                  <p:childTnLst>
                                    <p:set>
                                      <p:cBhvr>
                                        <p:cTn id="17" dur="1" fill="hold">
                                          <p:stCondLst>
                                            <p:cond delay="0"/>
                                          </p:stCondLst>
                                        </p:cTn>
                                        <p:tgtEl>
                                          <p:spTgt spid="369"/>
                                        </p:tgtEl>
                                        <p:attrNameLst>
                                          <p:attrName>style.visibility</p:attrName>
                                        </p:attrNameLst>
                                      </p:cBhvr>
                                      <p:to>
                                        <p:strVal val="visible"/>
                                      </p:to>
                                    </p:set>
                                    <p:anim calcmode="lin" valueType="num">
                                      <p:cBhvr>
                                        <p:cTn id="18" dur="1000" fill="hold"/>
                                        <p:tgtEl>
                                          <p:spTgt spid="369"/>
                                        </p:tgtEl>
                                        <p:attrNameLst>
                                          <p:attrName>ppt_x</p:attrName>
                                        </p:attrNameLst>
                                      </p:cBhvr>
                                      <p:tavLst>
                                        <p:tav tm="0">
                                          <p:val>
                                            <p:strVal val="#ppt_x-.2"/>
                                          </p:val>
                                        </p:tav>
                                        <p:tav tm="100000">
                                          <p:val>
                                            <p:strVal val="#ppt_x"/>
                                          </p:val>
                                        </p:tav>
                                      </p:tavLst>
                                    </p:anim>
                                    <p:anim calcmode="lin" valueType="num">
                                      <p:cBhvr>
                                        <p:cTn id="19" dur="1000" fill="hold"/>
                                        <p:tgtEl>
                                          <p:spTgt spid="36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369"/>
                                        </p:tgtEl>
                                      </p:cBhvr>
                                    </p:animEffect>
                                  </p:childTnLst>
                                </p:cTn>
                              </p:par>
                            </p:childTnLst>
                          </p:cTn>
                        </p:par>
                        <p:par>
                          <p:cTn id="21" fill="hold">
                            <p:stCondLst>
                              <p:cond delay="4000"/>
                            </p:stCondLst>
                            <p:childTnLst>
                              <p:par>
                                <p:cTn id="22" presetID="45" presetClass="entr" presetSubtype="0" fill="hold" grpId="0" nodeType="afterEffect">
                                  <p:stCondLst>
                                    <p:cond delay="0"/>
                                  </p:stCondLst>
                                  <p:iterate type="lt">
                                    <p:tmPct val="10000"/>
                                  </p:iterate>
                                  <p:childTnLst>
                                    <p:set>
                                      <p:cBhvr>
                                        <p:cTn id="23" dur="1" fill="hold">
                                          <p:stCondLst>
                                            <p:cond delay="0"/>
                                          </p:stCondLst>
                                        </p:cTn>
                                        <p:tgtEl>
                                          <p:spTgt spid="372"/>
                                        </p:tgtEl>
                                        <p:attrNameLst>
                                          <p:attrName>style.visibility</p:attrName>
                                        </p:attrNameLst>
                                      </p:cBhvr>
                                      <p:to>
                                        <p:strVal val="visible"/>
                                      </p:to>
                                    </p:set>
                                    <p:animEffect transition="in" filter="fade">
                                      <p:cBhvr>
                                        <p:cTn id="24" dur="1000"/>
                                        <p:tgtEl>
                                          <p:spTgt spid="372"/>
                                        </p:tgtEl>
                                      </p:cBhvr>
                                    </p:animEffect>
                                    <p:anim calcmode="lin" valueType="num">
                                      <p:cBhvr>
                                        <p:cTn id="25" dur="1000" fill="hold"/>
                                        <p:tgtEl>
                                          <p:spTgt spid="372"/>
                                        </p:tgtEl>
                                        <p:attrNameLst>
                                          <p:attrName>ppt_w</p:attrName>
                                        </p:attrNameLst>
                                      </p:cBhvr>
                                      <p:tavLst>
                                        <p:tav tm="0" fmla="#ppt_w*sin(2.5*pi*$)">
                                          <p:val>
                                            <p:fltVal val="0"/>
                                          </p:val>
                                        </p:tav>
                                        <p:tav tm="100000">
                                          <p:val>
                                            <p:fltVal val="1"/>
                                          </p:val>
                                        </p:tav>
                                      </p:tavLst>
                                    </p:anim>
                                    <p:anim calcmode="lin" valueType="num">
                                      <p:cBhvr>
                                        <p:cTn id="26" dur="1000" fill="hold"/>
                                        <p:tgtEl>
                                          <p:spTgt spid="372"/>
                                        </p:tgtEl>
                                        <p:attrNameLst>
                                          <p:attrName>ppt_h</p:attrName>
                                        </p:attrNameLst>
                                      </p:cBhvr>
                                      <p:tavLst>
                                        <p:tav tm="0">
                                          <p:val>
                                            <p:strVal val="#ppt_h"/>
                                          </p:val>
                                        </p:tav>
                                        <p:tav tm="100000">
                                          <p:val>
                                            <p:strVal val="#ppt_h"/>
                                          </p:val>
                                        </p:tav>
                                      </p:tavLst>
                                    </p:anim>
                                  </p:childTnLst>
                                </p:cTn>
                              </p:par>
                            </p:childTnLst>
                          </p:cTn>
                        </p:par>
                        <p:par>
                          <p:cTn id="27" fill="hold">
                            <p:stCondLst>
                              <p:cond delay="6200"/>
                            </p:stCondLst>
                            <p:childTnLst>
                              <p:par>
                                <p:cTn id="28" presetID="29" presetClass="entr" presetSubtype="0" fill="hold" nodeType="afterEffect">
                                  <p:stCondLst>
                                    <p:cond delay="0"/>
                                  </p:stCondLst>
                                  <p:childTnLst>
                                    <p:set>
                                      <p:cBhvr>
                                        <p:cTn id="29" dur="1" fill="hold">
                                          <p:stCondLst>
                                            <p:cond delay="0"/>
                                          </p:stCondLst>
                                        </p:cTn>
                                        <p:tgtEl>
                                          <p:spTgt spid="370"/>
                                        </p:tgtEl>
                                        <p:attrNameLst>
                                          <p:attrName>style.visibility</p:attrName>
                                        </p:attrNameLst>
                                      </p:cBhvr>
                                      <p:to>
                                        <p:strVal val="visible"/>
                                      </p:to>
                                    </p:set>
                                    <p:anim calcmode="lin" valueType="num">
                                      <p:cBhvr>
                                        <p:cTn id="30" dur="1000" fill="hold"/>
                                        <p:tgtEl>
                                          <p:spTgt spid="370"/>
                                        </p:tgtEl>
                                        <p:attrNameLst>
                                          <p:attrName>ppt_x</p:attrName>
                                        </p:attrNameLst>
                                      </p:cBhvr>
                                      <p:tavLst>
                                        <p:tav tm="0">
                                          <p:val>
                                            <p:strVal val="#ppt_x-.2"/>
                                          </p:val>
                                        </p:tav>
                                        <p:tav tm="100000">
                                          <p:val>
                                            <p:strVal val="#ppt_x"/>
                                          </p:val>
                                        </p:tav>
                                      </p:tavLst>
                                    </p:anim>
                                    <p:anim calcmode="lin" valueType="num">
                                      <p:cBhvr>
                                        <p:cTn id="31" dur="1000" fill="hold"/>
                                        <p:tgtEl>
                                          <p:spTgt spid="37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70"/>
                                        </p:tgtEl>
                                      </p:cBhvr>
                                    </p:animEffect>
                                  </p:childTnLst>
                                </p:cTn>
                              </p:par>
                            </p:childTnLst>
                          </p:cTn>
                        </p:par>
                        <p:par>
                          <p:cTn id="33" fill="hold">
                            <p:stCondLst>
                              <p:cond delay="7200"/>
                            </p:stCondLst>
                            <p:childTnLst>
                              <p:par>
                                <p:cTn id="34" presetID="45" presetClass="entr" presetSubtype="0" fill="hold" nodeType="afterEffect">
                                  <p:stCondLst>
                                    <p:cond delay="0"/>
                                  </p:stCondLst>
                                  <p:iterate type="lt">
                                    <p:tmPct val="10000"/>
                                  </p:iterate>
                                  <p:childTnLst>
                                    <p:set>
                                      <p:cBhvr>
                                        <p:cTn id="35" dur="1" fill="hold">
                                          <p:stCondLst>
                                            <p:cond delay="0"/>
                                          </p:stCondLst>
                                        </p:cTn>
                                        <p:tgtEl>
                                          <p:spTgt spid="373">
                                            <p:txEl>
                                              <p:pRg st="0" end="0"/>
                                            </p:txEl>
                                          </p:spTgt>
                                        </p:tgtEl>
                                        <p:attrNameLst>
                                          <p:attrName>style.visibility</p:attrName>
                                        </p:attrNameLst>
                                      </p:cBhvr>
                                      <p:to>
                                        <p:strVal val="visible"/>
                                      </p:to>
                                    </p:set>
                                    <p:animEffect transition="in" filter="fade">
                                      <p:cBhvr>
                                        <p:cTn id="36" dur="1000"/>
                                        <p:tgtEl>
                                          <p:spTgt spid="373">
                                            <p:txEl>
                                              <p:pRg st="0" end="0"/>
                                            </p:txEl>
                                          </p:spTgt>
                                        </p:tgtEl>
                                      </p:cBhvr>
                                    </p:animEffect>
                                    <p:anim calcmode="lin" valueType="num">
                                      <p:cBhvr>
                                        <p:cTn id="37" dur="1000" fill="hold"/>
                                        <p:tgtEl>
                                          <p:spTgt spid="373">
                                            <p:txEl>
                                              <p:pRg st="0" end="0"/>
                                            </p:txEl>
                                          </p:spTgt>
                                        </p:tgtEl>
                                        <p:attrNameLst>
                                          <p:attrName>ppt_w</p:attrName>
                                        </p:attrNameLst>
                                      </p:cBhvr>
                                      <p:tavLst>
                                        <p:tav tm="0" fmla="#ppt_w*sin(2.5*pi*$)">
                                          <p:val>
                                            <p:fltVal val="0"/>
                                          </p:val>
                                        </p:tav>
                                        <p:tav tm="100000">
                                          <p:val>
                                            <p:fltVal val="1"/>
                                          </p:val>
                                        </p:tav>
                                      </p:tavLst>
                                    </p:anim>
                                    <p:anim calcmode="lin" valueType="num">
                                      <p:cBhvr>
                                        <p:cTn id="38" dur="1000" fill="hold"/>
                                        <p:tgtEl>
                                          <p:spTgt spid="373">
                                            <p:txEl>
                                              <p:pRg st="0" end="0"/>
                                            </p:txEl>
                                          </p:spTgt>
                                        </p:tgtEl>
                                        <p:attrNameLst>
                                          <p:attrName>ppt_h</p:attrName>
                                        </p:attrNameLst>
                                      </p:cBhvr>
                                      <p:tavLst>
                                        <p:tav tm="0">
                                          <p:val>
                                            <p:strVal val="#ppt_h"/>
                                          </p:val>
                                        </p:tav>
                                        <p:tav tm="100000">
                                          <p:val>
                                            <p:strVal val="#ppt_h"/>
                                          </p:val>
                                        </p:tav>
                                      </p:tavLst>
                                    </p:anim>
                                  </p:childTnLst>
                                </p:cTn>
                              </p:par>
                            </p:childTnLst>
                          </p:cTn>
                        </p:par>
                        <p:par>
                          <p:cTn id="39" fill="hold">
                            <p:stCondLst>
                              <p:cond delay="9400"/>
                            </p:stCondLst>
                            <p:childTnLst>
                              <p:par>
                                <p:cTn id="40" presetID="29" presetClass="entr" presetSubtype="0" fill="hold" nodeType="afterEffect">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cBhvr>
                                        <p:cTn id="42" dur="1000" fill="hold"/>
                                        <p:tgtEl>
                                          <p:spTgt spid="371"/>
                                        </p:tgtEl>
                                        <p:attrNameLst>
                                          <p:attrName>ppt_x</p:attrName>
                                        </p:attrNameLst>
                                      </p:cBhvr>
                                      <p:tavLst>
                                        <p:tav tm="0">
                                          <p:val>
                                            <p:strVal val="#ppt_x-.2"/>
                                          </p:val>
                                        </p:tav>
                                        <p:tav tm="100000">
                                          <p:val>
                                            <p:strVal val="#ppt_x"/>
                                          </p:val>
                                        </p:tav>
                                      </p:tavLst>
                                    </p:anim>
                                    <p:anim calcmode="lin" valueType="num">
                                      <p:cBhvr>
                                        <p:cTn id="43" dur="1000" fill="hold"/>
                                        <p:tgtEl>
                                          <p:spTgt spid="37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71"/>
                                        </p:tgtEl>
                                      </p:cBhvr>
                                    </p:animEffect>
                                  </p:childTnLst>
                                </p:cTn>
                              </p:par>
                            </p:childTnLst>
                          </p:cTn>
                        </p:par>
                        <p:par>
                          <p:cTn id="45" fill="hold">
                            <p:stCondLst>
                              <p:cond delay="10400"/>
                            </p:stCondLst>
                            <p:childTnLst>
                              <p:par>
                                <p:cTn id="46" presetID="45" presetClass="entr" presetSubtype="0" fill="hold" nodeType="afterEffect">
                                  <p:stCondLst>
                                    <p:cond delay="0"/>
                                  </p:stCondLst>
                                  <p:iterate type="lt">
                                    <p:tmPct val="10000"/>
                                  </p:iterate>
                                  <p:childTnLst>
                                    <p:set>
                                      <p:cBhvr>
                                        <p:cTn id="47" dur="1" fill="hold">
                                          <p:stCondLst>
                                            <p:cond delay="0"/>
                                          </p:stCondLst>
                                        </p:cTn>
                                        <p:tgtEl>
                                          <p:spTgt spid="374">
                                            <p:txEl>
                                              <p:pRg st="0" end="0"/>
                                            </p:txEl>
                                          </p:spTgt>
                                        </p:tgtEl>
                                        <p:attrNameLst>
                                          <p:attrName>style.visibility</p:attrName>
                                        </p:attrNameLst>
                                      </p:cBhvr>
                                      <p:to>
                                        <p:strVal val="visible"/>
                                      </p:to>
                                    </p:set>
                                    <p:animEffect transition="in" filter="fade">
                                      <p:cBhvr>
                                        <p:cTn id="48" dur="1000"/>
                                        <p:tgtEl>
                                          <p:spTgt spid="374">
                                            <p:txEl>
                                              <p:pRg st="0" end="0"/>
                                            </p:txEl>
                                          </p:spTgt>
                                        </p:tgtEl>
                                      </p:cBhvr>
                                    </p:animEffect>
                                    <p:anim calcmode="lin" valueType="num">
                                      <p:cBhvr>
                                        <p:cTn id="49" dur="1000" fill="hold"/>
                                        <p:tgtEl>
                                          <p:spTgt spid="374">
                                            <p:txEl>
                                              <p:pRg st="0" end="0"/>
                                            </p:txEl>
                                          </p:spTgt>
                                        </p:tgtEl>
                                        <p:attrNameLst>
                                          <p:attrName>ppt_w</p:attrName>
                                        </p:attrNameLst>
                                      </p:cBhvr>
                                      <p:tavLst>
                                        <p:tav tm="0" fmla="#ppt_w*sin(2.5*pi*$)">
                                          <p:val>
                                            <p:fltVal val="0"/>
                                          </p:val>
                                        </p:tav>
                                        <p:tav tm="100000">
                                          <p:val>
                                            <p:fltVal val="1"/>
                                          </p:val>
                                        </p:tav>
                                      </p:tavLst>
                                    </p:anim>
                                    <p:anim calcmode="lin" valueType="num">
                                      <p:cBhvr>
                                        <p:cTn id="50" dur="1000" fill="hold"/>
                                        <p:tgtEl>
                                          <p:spTgt spid="374">
                                            <p:txEl>
                                              <p:pRg st="0" end="0"/>
                                            </p:txEl>
                                          </p:spTgt>
                                        </p:tgtEl>
                                        <p:attrNameLst>
                                          <p:attrName>ppt_h</p:attrName>
                                        </p:attrNameLst>
                                      </p:cBhvr>
                                      <p:tavLst>
                                        <p:tav tm="0">
                                          <p:val>
                                            <p:strVal val="#ppt_h"/>
                                          </p:val>
                                        </p:tav>
                                        <p:tav tm="100000">
                                          <p:val>
                                            <p:strVal val="#ppt_h"/>
                                          </p:val>
                                        </p:tav>
                                      </p:tavLst>
                                    </p:anim>
                                  </p:childTnLst>
                                </p:cTn>
                              </p:par>
                            </p:childTnLst>
                          </p:cTn>
                        </p:par>
                        <p:par>
                          <p:cTn id="51" fill="hold">
                            <p:stCondLst>
                              <p:cond delay="12600"/>
                            </p:stCondLst>
                            <p:childTnLst>
                              <p:par>
                                <p:cTn id="52" presetID="29" presetClass="entr" presetSubtype="0" fill="hold" nodeType="afterEffect">
                                  <p:stCondLst>
                                    <p:cond delay="0"/>
                                  </p:stCondLst>
                                  <p:childTnLst>
                                    <p:set>
                                      <p:cBhvr>
                                        <p:cTn id="53" dur="1" fill="hold">
                                          <p:stCondLst>
                                            <p:cond delay="0"/>
                                          </p:stCondLst>
                                        </p:cTn>
                                        <p:tgtEl>
                                          <p:spTgt spid="375"/>
                                        </p:tgtEl>
                                        <p:attrNameLst>
                                          <p:attrName>style.visibility</p:attrName>
                                        </p:attrNameLst>
                                      </p:cBhvr>
                                      <p:to>
                                        <p:strVal val="visible"/>
                                      </p:to>
                                    </p:set>
                                    <p:anim calcmode="lin" valueType="num">
                                      <p:cBhvr>
                                        <p:cTn id="54" dur="1000" fill="hold"/>
                                        <p:tgtEl>
                                          <p:spTgt spid="375"/>
                                        </p:tgtEl>
                                        <p:attrNameLst>
                                          <p:attrName>ppt_x</p:attrName>
                                        </p:attrNameLst>
                                      </p:cBhvr>
                                      <p:tavLst>
                                        <p:tav tm="0">
                                          <p:val>
                                            <p:strVal val="#ppt_x-.2"/>
                                          </p:val>
                                        </p:tav>
                                        <p:tav tm="100000">
                                          <p:val>
                                            <p:strVal val="#ppt_x"/>
                                          </p:val>
                                        </p:tav>
                                      </p:tavLst>
                                    </p:anim>
                                    <p:anim calcmode="lin" valueType="num">
                                      <p:cBhvr>
                                        <p:cTn id="55" dur="1000" fill="hold"/>
                                        <p:tgtEl>
                                          <p:spTgt spid="375"/>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75"/>
                                        </p:tgtEl>
                                      </p:cBhvr>
                                    </p:animEffect>
                                  </p:childTnLst>
                                </p:cTn>
                              </p:par>
                            </p:childTnLst>
                          </p:cTn>
                        </p:par>
                        <p:par>
                          <p:cTn id="57" fill="hold">
                            <p:stCondLst>
                              <p:cond delay="13600"/>
                            </p:stCondLst>
                            <p:childTnLst>
                              <p:par>
                                <p:cTn id="58" presetID="45" presetClass="entr" presetSubtype="0" fill="hold" nodeType="afterEffect">
                                  <p:stCondLst>
                                    <p:cond delay="0"/>
                                  </p:stCondLst>
                                  <p:iterate type="lt">
                                    <p:tmPct val="10000"/>
                                  </p:iterate>
                                  <p:childTnLst>
                                    <p:set>
                                      <p:cBhvr>
                                        <p:cTn id="59" dur="1" fill="hold">
                                          <p:stCondLst>
                                            <p:cond delay="0"/>
                                          </p:stCondLst>
                                        </p:cTn>
                                        <p:tgtEl>
                                          <p:spTgt spid="376">
                                            <p:txEl>
                                              <p:pRg st="0" end="0"/>
                                            </p:txEl>
                                          </p:spTgt>
                                        </p:tgtEl>
                                        <p:attrNameLst>
                                          <p:attrName>style.visibility</p:attrName>
                                        </p:attrNameLst>
                                      </p:cBhvr>
                                      <p:to>
                                        <p:strVal val="visible"/>
                                      </p:to>
                                    </p:set>
                                    <p:animEffect transition="in" filter="fade">
                                      <p:cBhvr>
                                        <p:cTn id="60" dur="1000"/>
                                        <p:tgtEl>
                                          <p:spTgt spid="376">
                                            <p:txEl>
                                              <p:pRg st="0" end="0"/>
                                            </p:txEl>
                                          </p:spTgt>
                                        </p:tgtEl>
                                      </p:cBhvr>
                                    </p:animEffect>
                                    <p:anim calcmode="lin" valueType="num">
                                      <p:cBhvr>
                                        <p:cTn id="61" dur="1000" fill="hold"/>
                                        <p:tgtEl>
                                          <p:spTgt spid="376">
                                            <p:txEl>
                                              <p:pRg st="0" end="0"/>
                                            </p:txEl>
                                          </p:spTgt>
                                        </p:tgtEl>
                                        <p:attrNameLst>
                                          <p:attrName>ppt_w</p:attrName>
                                        </p:attrNameLst>
                                      </p:cBhvr>
                                      <p:tavLst>
                                        <p:tav tm="0" fmla="#ppt_w*sin(2.5*pi*$)">
                                          <p:val>
                                            <p:fltVal val="0"/>
                                          </p:val>
                                        </p:tav>
                                        <p:tav tm="100000">
                                          <p:val>
                                            <p:fltVal val="1"/>
                                          </p:val>
                                        </p:tav>
                                      </p:tavLst>
                                    </p:anim>
                                    <p:anim calcmode="lin" valueType="num">
                                      <p:cBhvr>
                                        <p:cTn id="62" dur="1000" fill="hold"/>
                                        <p:tgtEl>
                                          <p:spTgt spid="376">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674813" y="1240065"/>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40" name="Rectangle 84"/>
          <p:cNvSpPr>
            <a:spLocks noChangeArrowheads="1"/>
          </p:cNvSpPr>
          <p:nvPr/>
        </p:nvSpPr>
        <p:spPr bwMode="auto">
          <a:xfrm>
            <a:off x="2886869" y="1468665"/>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a:t>
            </a:r>
            <a:r>
              <a:rPr lang="zh-CN" altLang="en-US" sz="1300" b="1" baseline="0" dirty="0" smtClean="0">
                <a:solidFill>
                  <a:srgbClr val="FFFFFF"/>
                </a:solidFill>
                <a:ea typeface="楷体" pitchFamily="49" charset="-122"/>
              </a:rPr>
              <a:t>文字</a:t>
            </a:r>
            <a:endParaRPr lang="zh-CN" altLang="en-US" sz="1300" b="1" baseline="0" dirty="0">
              <a:solidFill>
                <a:srgbClr val="FFFFFF"/>
              </a:solidFill>
              <a:ea typeface="楷体" pitchFamily="49" charset="-122"/>
            </a:endParaRPr>
          </a:p>
        </p:txBody>
      </p:sp>
      <p:pic>
        <p:nvPicPr>
          <p:cNvPr id="41" name="Picture 81" descr="04"/>
          <p:cNvPicPr>
            <a:picLocks noChangeAspect="1" noChangeArrowheads="1"/>
          </p:cNvPicPr>
          <p:nvPr/>
        </p:nvPicPr>
        <p:blipFill>
          <a:blip r:embed="rId5"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674813" y="2197327"/>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84"/>
          <p:cNvSpPr>
            <a:spLocks noChangeArrowheads="1"/>
          </p:cNvSpPr>
          <p:nvPr/>
        </p:nvSpPr>
        <p:spPr bwMode="auto">
          <a:xfrm>
            <a:off x="2886869" y="2425927"/>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a:t>
            </a:r>
            <a:r>
              <a:rPr lang="zh-CN" altLang="en-US" sz="1300" b="1" baseline="0" dirty="0" smtClean="0">
                <a:solidFill>
                  <a:srgbClr val="FFFFFF"/>
                </a:solidFill>
                <a:ea typeface="楷体" pitchFamily="49" charset="-122"/>
              </a:rPr>
              <a:t>文字</a:t>
            </a:r>
            <a:endParaRPr lang="zh-CN" altLang="en-US" sz="1300" b="1" baseline="0" dirty="0">
              <a:solidFill>
                <a:srgbClr val="FFFFFF"/>
              </a:solidFill>
              <a:ea typeface="楷体" pitchFamily="49" charset="-122"/>
            </a:endParaRPr>
          </a:p>
        </p:txBody>
      </p:sp>
      <p:pic>
        <p:nvPicPr>
          <p:cNvPr id="43" name="Picture 81" descr="04"/>
          <p:cNvPicPr>
            <a:picLocks noChangeAspect="1" noChangeArrowheads="1"/>
          </p:cNvPicPr>
          <p:nvPr/>
        </p:nvPicPr>
        <p:blipFill>
          <a:blip r:embed="rId5" cstate="print">
            <a:duotone>
              <a:prstClr val="black"/>
              <a:schemeClr val="accent4">
                <a:tint val="45000"/>
                <a:satMod val="400000"/>
              </a:schemeClr>
            </a:duotone>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1674813" y="3174433"/>
            <a:ext cx="5183187" cy="97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84"/>
          <p:cNvSpPr>
            <a:spLocks noChangeArrowheads="1"/>
          </p:cNvSpPr>
          <p:nvPr/>
        </p:nvSpPr>
        <p:spPr bwMode="auto">
          <a:xfrm>
            <a:off x="2886869" y="3403033"/>
            <a:ext cx="3133725" cy="2986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lnSpc>
                <a:spcPct val="120000"/>
              </a:lnSpc>
            </a:pPr>
            <a:r>
              <a:rPr lang="zh-CN" altLang="en-US" sz="1300" b="1" baseline="0" dirty="0">
                <a:solidFill>
                  <a:srgbClr val="FFFFFF"/>
                </a:solidFill>
                <a:ea typeface="楷体" pitchFamily="49" charset="-122"/>
              </a:rPr>
              <a:t>点击输入你想输入的</a:t>
            </a:r>
            <a:r>
              <a:rPr lang="zh-CN" altLang="en-US" sz="1300" b="1" baseline="0" dirty="0" smtClean="0">
                <a:solidFill>
                  <a:srgbClr val="FFFFFF"/>
                </a:solidFill>
                <a:ea typeface="楷体" pitchFamily="49" charset="-122"/>
              </a:rPr>
              <a:t>文字</a:t>
            </a:r>
            <a:endParaRPr lang="zh-CN" altLang="en-US" sz="1300" b="1" baseline="0" dirty="0">
              <a:solidFill>
                <a:srgbClr val="FFFFFF"/>
              </a:solidFill>
              <a:ea typeface="楷体" pitchFamily="49"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7"/>
                                        </p:tgtEl>
                                        <p:attrNameLst>
                                          <p:attrName>style.visibility</p:attrName>
                                        </p:attrNameLst>
                                      </p:cBhvr>
                                      <p:to>
                                        <p:strVal val="visible"/>
                                      </p:to>
                                    </p:set>
                                    <p:animEffect transition="in" filter="wipe(left)">
                                      <p:cBhvr>
                                        <p:cTn id="7" dur="1000"/>
                                        <p:tgtEl>
                                          <p:spTgt spid="198737"/>
                                        </p:tgtEl>
                                      </p:cBhvr>
                                    </p:animEffect>
                                  </p:childTnLst>
                                </p:cTn>
                              </p:par>
                            </p:childTnLst>
                          </p:cTn>
                        </p:par>
                        <p:par>
                          <p:cTn id="8" fill="hold" nodeType="afterGroup">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198740"/>
                                        </p:tgtEl>
                                        <p:attrNameLst>
                                          <p:attrName>style.visibility</p:attrName>
                                        </p:attrNameLst>
                                      </p:cBhvr>
                                      <p:to>
                                        <p:strVal val="visible"/>
                                      </p:to>
                                    </p:set>
                                    <p:animEffect transition="in" filter="dissolve">
                                      <p:cBhvr>
                                        <p:cTn id="11" dur="1000"/>
                                        <p:tgtEl>
                                          <p:spTgt spid="198740"/>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1000"/>
                                        <p:tgtEl>
                                          <p:spTgt spid="41"/>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dissolve">
                                      <p:cBhvr>
                                        <p:cTn id="19" dur="1000"/>
                                        <p:tgtEl>
                                          <p:spTgt spid="42"/>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1000"/>
                                        <p:tgtEl>
                                          <p:spTgt spid="43"/>
                                        </p:tgtEl>
                                      </p:cBhvr>
                                    </p:animEffect>
                                  </p:childTnLst>
                                </p:cTn>
                              </p:par>
                            </p:childTnLst>
                          </p:cTn>
                        </p:par>
                        <p:par>
                          <p:cTn id="24" fill="hold">
                            <p:stCondLst>
                              <p:cond delay="5000"/>
                            </p:stCondLst>
                            <p:childTnLst>
                              <p:par>
                                <p:cTn id="25" presetID="9"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dissolve">
                                      <p:cBhvr>
                                        <p:cTn id="2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40" grpId="0"/>
      <p:bldP spid="42"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901440" y="14589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a:solidFill>
                  <a:srgbClr val="000000"/>
                </a:solidFill>
                <a:ea typeface="宋体" pitchFamily="2" charset="-122"/>
              </a:rPr>
              <a:t>点击输入你想输入的文字内容</a:t>
            </a:r>
          </a:p>
        </p:txBody>
      </p:sp>
      <p:pic>
        <p:nvPicPr>
          <p:cNvPr id="263296" name="Picture 128" descr="30"/>
          <p:cNvPicPr>
            <a:picLocks noChangeAspect="1" noChangeArrowheads="1"/>
          </p:cNvPicPr>
          <p:nvPr/>
        </p:nvPicPr>
        <p:blipFill>
          <a:blip r:embed="rId3" cstate="print">
            <a:lum bright="-54000"/>
            <a:extLst>
              <a:ext uri="{28A0092B-C50C-407E-A947-70E740481C1C}">
                <a14:useLocalDpi xmlns:a14="http://schemas.microsoft.com/office/drawing/2010/main" val="0"/>
              </a:ext>
            </a:extLst>
          </a:blip>
          <a:srcRect/>
          <a:stretch>
            <a:fillRect/>
          </a:stretch>
        </p:blipFill>
        <p:spPr bwMode="auto">
          <a:xfrm>
            <a:off x="4368040" y="1560513"/>
            <a:ext cx="2667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4" cstate="print">
            <a:lum bright="-54000"/>
            <a:extLst>
              <a:ext uri="{28A0092B-C50C-407E-A947-70E740481C1C}">
                <a14:useLocalDpi xmlns:a14="http://schemas.microsoft.com/office/drawing/2010/main" val="0"/>
              </a:ext>
            </a:extLst>
          </a:blip>
          <a:srcRect/>
          <a:stretch>
            <a:fillRect/>
          </a:stretch>
        </p:blipFill>
        <p:spPr bwMode="auto">
          <a:xfrm>
            <a:off x="4825240" y="2019300"/>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5" cstate="print">
            <a:lum bright="-54000"/>
            <a:extLst>
              <a:ext uri="{28A0092B-C50C-407E-A947-70E740481C1C}">
                <a14:useLocalDpi xmlns:a14="http://schemas.microsoft.com/office/drawing/2010/main" val="0"/>
              </a:ext>
            </a:extLst>
          </a:blip>
          <a:srcRect/>
          <a:stretch>
            <a:fillRect/>
          </a:stretch>
        </p:blipFill>
        <p:spPr bwMode="auto">
          <a:xfrm>
            <a:off x="4977640" y="2573338"/>
            <a:ext cx="3048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825240" y="3063875"/>
            <a:ext cx="30480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368040" y="35607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282440" y="1955800"/>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2" name="Rectangle 134"/>
          <p:cNvSpPr>
            <a:spLocks noChangeArrowheads="1"/>
          </p:cNvSpPr>
          <p:nvPr/>
        </p:nvSpPr>
        <p:spPr bwMode="auto">
          <a:xfrm>
            <a:off x="5511040" y="24876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3" name="Rectangle 135"/>
          <p:cNvSpPr>
            <a:spLocks noChangeArrowheads="1"/>
          </p:cNvSpPr>
          <p:nvPr/>
        </p:nvSpPr>
        <p:spPr bwMode="auto">
          <a:xfrm>
            <a:off x="5282440" y="300196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sp>
        <p:nvSpPr>
          <p:cNvPr id="263304" name="Rectangle 136"/>
          <p:cNvSpPr>
            <a:spLocks noChangeArrowheads="1"/>
          </p:cNvSpPr>
          <p:nvPr/>
        </p:nvSpPr>
        <p:spPr bwMode="auto">
          <a:xfrm>
            <a:off x="4901440" y="351631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a:solidFill>
                  <a:srgbClr val="000000"/>
                </a:solidFill>
                <a:ea typeface="宋体" pitchFamily="2" charset="-122"/>
              </a:rPr>
              <a:t>点击输入你想输入的文字内容</a:t>
            </a:r>
          </a:p>
        </p:txBody>
      </p:sp>
      <p:pic>
        <p:nvPicPr>
          <p:cNvPr id="67" name="图片 66"/>
          <p:cNvPicPr>
            <a:picLocks noChangeAspect="1"/>
          </p:cNvPicPr>
          <p:nvPr/>
        </p:nvPicPr>
        <p:blipFill rotWithShape="1">
          <a:blip r:embed="rId7" cstate="email">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1143794" y="1420587"/>
            <a:ext cx="2984565" cy="4672684"/>
          </a:xfrm>
          <a:prstGeom prst="rect">
            <a:avLst/>
          </a:prstGeom>
        </p:spPr>
      </p:pic>
      <p:pic>
        <p:nvPicPr>
          <p:cNvPr id="68" name="图片 67"/>
          <p:cNvPicPr>
            <a:picLocks noChangeAspect="1"/>
          </p:cNvPicPr>
          <p:nvPr/>
        </p:nvPicPr>
        <p:blipFill>
          <a:blip r:embed="rId8" cstate="print">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1864858" y="3332163"/>
            <a:ext cx="1255233" cy="2000526"/>
          </a:xfrm>
          <a:prstGeom prst="rect">
            <a:avLst/>
          </a:prstGeom>
        </p:spPr>
      </p:pic>
      <p:pic>
        <p:nvPicPr>
          <p:cNvPr id="70" name="图片 69"/>
          <p:cNvPicPr>
            <a:picLocks noChangeAspect="1"/>
          </p:cNvPicPr>
          <p:nvPr/>
        </p:nvPicPr>
        <p:blipFill>
          <a:blip r:embed="rId9"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3106597" y="3877681"/>
            <a:ext cx="731521" cy="393193"/>
          </a:xfrm>
          <a:prstGeom prst="rect">
            <a:avLst/>
          </a:prstGeom>
        </p:spPr>
      </p:pic>
      <p:pic>
        <p:nvPicPr>
          <p:cNvPr id="71" name="图片 70"/>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10394" y="2026444"/>
            <a:ext cx="2182550" cy="3499607"/>
          </a:xfrm>
          <a:prstGeom prst="rect">
            <a:avLst/>
          </a:prstGeom>
        </p:spPr>
      </p:pic>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20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20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1000"/>
                                        <p:tgtEl>
                                          <p:spTgt spid="67"/>
                                        </p:tgtEl>
                                      </p:cBhvr>
                                    </p:animEffect>
                                    <p:anim calcmode="lin" valueType="num">
                                      <p:cBhvr>
                                        <p:cTn id="13" dur="1000" fill="hold"/>
                                        <p:tgtEl>
                                          <p:spTgt spid="67"/>
                                        </p:tgtEl>
                                        <p:attrNameLst>
                                          <p:attrName>ppt_x</p:attrName>
                                        </p:attrNameLst>
                                      </p:cBhvr>
                                      <p:tavLst>
                                        <p:tav tm="0">
                                          <p:val>
                                            <p:strVal val="#ppt_x"/>
                                          </p:val>
                                        </p:tav>
                                        <p:tav tm="100000">
                                          <p:val>
                                            <p:strVal val="#ppt_x"/>
                                          </p:val>
                                        </p:tav>
                                      </p:tavLst>
                                    </p:anim>
                                    <p:anim calcmode="lin" valueType="num">
                                      <p:cBhvr>
                                        <p:cTn id="14" dur="1000" fill="hold"/>
                                        <p:tgtEl>
                                          <p:spTgt spid="6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2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1000"/>
                                        <p:tgtEl>
                                          <p:spTgt spid="68"/>
                                        </p:tgtEl>
                                      </p:cBhvr>
                                    </p:animEffect>
                                    <p:anim calcmode="lin" valueType="num">
                                      <p:cBhvr>
                                        <p:cTn id="18" dur="1000" fill="hold"/>
                                        <p:tgtEl>
                                          <p:spTgt spid="68"/>
                                        </p:tgtEl>
                                        <p:attrNameLst>
                                          <p:attrName>ppt_x</p:attrName>
                                        </p:attrNameLst>
                                      </p:cBhvr>
                                      <p:tavLst>
                                        <p:tav tm="0">
                                          <p:val>
                                            <p:strVal val="#ppt_x"/>
                                          </p:val>
                                        </p:tav>
                                        <p:tav tm="100000">
                                          <p:val>
                                            <p:strVal val="#ppt_x"/>
                                          </p:val>
                                        </p:tav>
                                      </p:tavLst>
                                    </p:anim>
                                    <p:anim calcmode="lin" valueType="num">
                                      <p:cBhvr>
                                        <p:cTn id="19" dur="1000" fill="hold"/>
                                        <p:tgtEl>
                                          <p:spTgt spid="68"/>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30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childTnLst>
                          </p:cTn>
                        </p:par>
                        <p:par>
                          <p:cTn id="23" fill="hold">
                            <p:stCondLst>
                              <p:cond delay="3200"/>
                            </p:stCondLst>
                            <p:childTnLst>
                              <p:par>
                                <p:cTn id="24" presetID="52" presetClass="entr" presetSubtype="0" fill="hold" nodeType="afterEffect">
                                  <p:stCondLst>
                                    <p:cond delay="0"/>
                                  </p:stCondLst>
                                  <p:childTnLst>
                                    <p:set>
                                      <p:cBhvr>
                                        <p:cTn id="25" dur="1" fill="hold">
                                          <p:stCondLst>
                                            <p:cond delay="0"/>
                                          </p:stCondLst>
                                        </p:cTn>
                                        <p:tgtEl>
                                          <p:spTgt spid="263296"/>
                                        </p:tgtEl>
                                        <p:attrNameLst>
                                          <p:attrName>style.visibility</p:attrName>
                                        </p:attrNameLst>
                                      </p:cBhvr>
                                      <p:to>
                                        <p:strVal val="visible"/>
                                      </p:to>
                                    </p:set>
                                    <p:animScale>
                                      <p:cBhvr>
                                        <p:cTn id="26"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63296"/>
                                        </p:tgtEl>
                                        <p:attrNameLst>
                                          <p:attrName>ppt_x</p:attrName>
                                          <p:attrName>ppt_y</p:attrName>
                                        </p:attrNameLst>
                                      </p:cBhvr>
                                    </p:animMotion>
                                    <p:animEffect transition="in" filter="fade">
                                      <p:cBhvr>
                                        <p:cTn id="28" dur="1000"/>
                                        <p:tgtEl>
                                          <p:spTgt spid="263296"/>
                                        </p:tgtEl>
                                      </p:cBhvr>
                                    </p:animEffect>
                                  </p:childTnLst>
                                </p:cTn>
                              </p:par>
                            </p:childTnLst>
                          </p:cTn>
                        </p:par>
                        <p:par>
                          <p:cTn id="29" fill="hold">
                            <p:stCondLst>
                              <p:cond delay="4200"/>
                            </p:stCondLst>
                            <p:childTnLst>
                              <p:par>
                                <p:cTn id="30" presetID="17" presetClass="entr" presetSubtype="10" fill="hold" grpId="0" nodeType="afterEffect">
                                  <p:stCondLst>
                                    <p:cond delay="0"/>
                                  </p:stCondLst>
                                  <p:childTnLst>
                                    <p:set>
                                      <p:cBhvr>
                                        <p:cTn id="31" dur="1" fill="hold">
                                          <p:stCondLst>
                                            <p:cond delay="0"/>
                                          </p:stCondLst>
                                        </p:cTn>
                                        <p:tgtEl>
                                          <p:spTgt spid="263285"/>
                                        </p:tgtEl>
                                        <p:attrNameLst>
                                          <p:attrName>style.visibility</p:attrName>
                                        </p:attrNameLst>
                                      </p:cBhvr>
                                      <p:to>
                                        <p:strVal val="visible"/>
                                      </p:to>
                                    </p:set>
                                    <p:anim calcmode="lin" valueType="num">
                                      <p:cBhvr>
                                        <p:cTn id="32" dur="500" fill="hold"/>
                                        <p:tgtEl>
                                          <p:spTgt spid="263285"/>
                                        </p:tgtEl>
                                        <p:attrNameLst>
                                          <p:attrName>ppt_w</p:attrName>
                                        </p:attrNameLst>
                                      </p:cBhvr>
                                      <p:tavLst>
                                        <p:tav tm="0">
                                          <p:val>
                                            <p:fltVal val="0"/>
                                          </p:val>
                                        </p:tav>
                                        <p:tav tm="100000">
                                          <p:val>
                                            <p:strVal val="#ppt_w"/>
                                          </p:val>
                                        </p:tav>
                                      </p:tavLst>
                                    </p:anim>
                                    <p:anim calcmode="lin" valueType="num">
                                      <p:cBhvr>
                                        <p:cTn id="33" dur="500" fill="hold"/>
                                        <p:tgtEl>
                                          <p:spTgt spid="263285"/>
                                        </p:tgtEl>
                                        <p:attrNameLst>
                                          <p:attrName>ppt_h</p:attrName>
                                        </p:attrNameLst>
                                      </p:cBhvr>
                                      <p:tavLst>
                                        <p:tav tm="0">
                                          <p:val>
                                            <p:strVal val="#ppt_h"/>
                                          </p:val>
                                        </p:tav>
                                        <p:tav tm="100000">
                                          <p:val>
                                            <p:strVal val="#ppt_h"/>
                                          </p:val>
                                        </p:tav>
                                      </p:tavLst>
                                    </p:anim>
                                  </p:childTnLst>
                                </p:cTn>
                              </p:par>
                            </p:childTnLst>
                          </p:cTn>
                        </p:par>
                        <p:par>
                          <p:cTn id="34" fill="hold">
                            <p:stCondLst>
                              <p:cond delay="4700"/>
                            </p:stCondLst>
                            <p:childTnLst>
                              <p:par>
                                <p:cTn id="35" presetID="52" presetClass="entr" presetSubtype="0" fill="hold" nodeType="afterEffect">
                                  <p:stCondLst>
                                    <p:cond delay="0"/>
                                  </p:stCondLst>
                                  <p:childTnLst>
                                    <p:set>
                                      <p:cBhvr>
                                        <p:cTn id="36" dur="1" fill="hold">
                                          <p:stCondLst>
                                            <p:cond delay="0"/>
                                          </p:stCondLst>
                                        </p:cTn>
                                        <p:tgtEl>
                                          <p:spTgt spid="263297"/>
                                        </p:tgtEl>
                                        <p:attrNameLst>
                                          <p:attrName>style.visibility</p:attrName>
                                        </p:attrNameLst>
                                      </p:cBhvr>
                                      <p:to>
                                        <p:strVal val="visible"/>
                                      </p:to>
                                    </p:set>
                                    <p:animScale>
                                      <p:cBhvr>
                                        <p:cTn id="37"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63297"/>
                                        </p:tgtEl>
                                        <p:attrNameLst>
                                          <p:attrName>ppt_x</p:attrName>
                                          <p:attrName>ppt_y</p:attrName>
                                        </p:attrNameLst>
                                      </p:cBhvr>
                                    </p:animMotion>
                                    <p:animEffect transition="in" filter="fade">
                                      <p:cBhvr>
                                        <p:cTn id="39" dur="1000"/>
                                        <p:tgtEl>
                                          <p:spTgt spid="263297"/>
                                        </p:tgtEl>
                                      </p:cBhvr>
                                    </p:animEffect>
                                  </p:childTnLst>
                                </p:cTn>
                              </p:par>
                            </p:childTnLst>
                          </p:cTn>
                        </p:par>
                        <p:par>
                          <p:cTn id="40" fill="hold">
                            <p:stCondLst>
                              <p:cond delay="5700"/>
                            </p:stCondLst>
                            <p:childTnLst>
                              <p:par>
                                <p:cTn id="41" presetID="17" presetClass="entr" presetSubtype="10" fill="hold" nodeType="afterEffect">
                                  <p:stCondLst>
                                    <p:cond delay="0"/>
                                  </p:stCondLst>
                                  <p:childTnLst>
                                    <p:set>
                                      <p:cBhvr>
                                        <p:cTn id="42" dur="1" fill="hold">
                                          <p:stCondLst>
                                            <p:cond delay="0"/>
                                          </p:stCondLst>
                                        </p:cTn>
                                        <p:tgtEl>
                                          <p:spTgt spid="263301">
                                            <p:txEl>
                                              <p:pRg st="0" end="0"/>
                                            </p:txEl>
                                          </p:spTgt>
                                        </p:tgtEl>
                                        <p:attrNameLst>
                                          <p:attrName>style.visibility</p:attrName>
                                        </p:attrNameLst>
                                      </p:cBhvr>
                                      <p:to>
                                        <p:strVal val="visible"/>
                                      </p:to>
                                    </p:set>
                                    <p:anim calcmode="lin" valueType="num">
                                      <p:cBhvr>
                                        <p:cTn id="43"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45" fill="hold">
                            <p:stCondLst>
                              <p:cond delay="6200"/>
                            </p:stCondLst>
                            <p:childTnLst>
                              <p:par>
                                <p:cTn id="46" presetID="52" presetClass="entr" presetSubtype="0" fill="hold" nodeType="afterEffect">
                                  <p:stCondLst>
                                    <p:cond delay="0"/>
                                  </p:stCondLst>
                                  <p:childTnLst>
                                    <p:set>
                                      <p:cBhvr>
                                        <p:cTn id="47" dur="1" fill="hold">
                                          <p:stCondLst>
                                            <p:cond delay="0"/>
                                          </p:stCondLst>
                                        </p:cTn>
                                        <p:tgtEl>
                                          <p:spTgt spid="263298"/>
                                        </p:tgtEl>
                                        <p:attrNameLst>
                                          <p:attrName>style.visibility</p:attrName>
                                        </p:attrNameLst>
                                      </p:cBhvr>
                                      <p:to>
                                        <p:strVal val="visible"/>
                                      </p:to>
                                    </p:set>
                                    <p:animScale>
                                      <p:cBhvr>
                                        <p:cTn id="48"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63298"/>
                                        </p:tgtEl>
                                        <p:attrNameLst>
                                          <p:attrName>ppt_x</p:attrName>
                                          <p:attrName>ppt_y</p:attrName>
                                        </p:attrNameLst>
                                      </p:cBhvr>
                                    </p:animMotion>
                                    <p:animEffect transition="in" filter="fade">
                                      <p:cBhvr>
                                        <p:cTn id="50" dur="1000"/>
                                        <p:tgtEl>
                                          <p:spTgt spid="263298"/>
                                        </p:tgtEl>
                                      </p:cBhvr>
                                    </p:animEffect>
                                  </p:childTnLst>
                                </p:cTn>
                              </p:par>
                            </p:childTnLst>
                          </p:cTn>
                        </p:par>
                        <p:par>
                          <p:cTn id="51" fill="hold">
                            <p:stCondLst>
                              <p:cond delay="7200"/>
                            </p:stCondLst>
                            <p:childTnLst>
                              <p:par>
                                <p:cTn id="52" presetID="17" presetClass="entr" presetSubtype="10" fill="hold" nodeType="afterEffect">
                                  <p:stCondLst>
                                    <p:cond delay="0"/>
                                  </p:stCondLst>
                                  <p:childTnLst>
                                    <p:set>
                                      <p:cBhvr>
                                        <p:cTn id="53" dur="1" fill="hold">
                                          <p:stCondLst>
                                            <p:cond delay="0"/>
                                          </p:stCondLst>
                                        </p:cTn>
                                        <p:tgtEl>
                                          <p:spTgt spid="263302">
                                            <p:txEl>
                                              <p:pRg st="0" end="0"/>
                                            </p:txEl>
                                          </p:spTgt>
                                        </p:tgtEl>
                                        <p:attrNameLst>
                                          <p:attrName>style.visibility</p:attrName>
                                        </p:attrNameLst>
                                      </p:cBhvr>
                                      <p:to>
                                        <p:strVal val="visible"/>
                                      </p:to>
                                    </p:set>
                                    <p:anim calcmode="lin" valueType="num">
                                      <p:cBhvr>
                                        <p:cTn id="54"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55"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56" fill="hold">
                            <p:stCondLst>
                              <p:cond delay="7700"/>
                            </p:stCondLst>
                            <p:childTnLst>
                              <p:par>
                                <p:cTn id="57" presetID="52" presetClass="entr" presetSubtype="0" fill="hold" nodeType="afterEffect">
                                  <p:stCondLst>
                                    <p:cond delay="0"/>
                                  </p:stCondLst>
                                  <p:childTnLst>
                                    <p:set>
                                      <p:cBhvr>
                                        <p:cTn id="58" dur="1" fill="hold">
                                          <p:stCondLst>
                                            <p:cond delay="0"/>
                                          </p:stCondLst>
                                        </p:cTn>
                                        <p:tgtEl>
                                          <p:spTgt spid="263299"/>
                                        </p:tgtEl>
                                        <p:attrNameLst>
                                          <p:attrName>style.visibility</p:attrName>
                                        </p:attrNameLst>
                                      </p:cBhvr>
                                      <p:to>
                                        <p:strVal val="visible"/>
                                      </p:to>
                                    </p:set>
                                    <p:animScale>
                                      <p:cBhvr>
                                        <p:cTn id="59"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63299"/>
                                        </p:tgtEl>
                                        <p:attrNameLst>
                                          <p:attrName>ppt_x</p:attrName>
                                          <p:attrName>ppt_y</p:attrName>
                                        </p:attrNameLst>
                                      </p:cBhvr>
                                    </p:animMotion>
                                    <p:animEffect transition="in" filter="fade">
                                      <p:cBhvr>
                                        <p:cTn id="61" dur="1000"/>
                                        <p:tgtEl>
                                          <p:spTgt spid="263299"/>
                                        </p:tgtEl>
                                      </p:cBhvr>
                                    </p:animEffect>
                                  </p:childTnLst>
                                </p:cTn>
                              </p:par>
                            </p:childTnLst>
                          </p:cTn>
                        </p:par>
                        <p:par>
                          <p:cTn id="62" fill="hold">
                            <p:stCondLst>
                              <p:cond delay="8700"/>
                            </p:stCondLst>
                            <p:childTnLst>
                              <p:par>
                                <p:cTn id="63" presetID="17" presetClass="entr" presetSubtype="10" fill="hold" grpId="0" nodeType="afterEffect">
                                  <p:stCondLst>
                                    <p:cond delay="0"/>
                                  </p:stCondLst>
                                  <p:childTnLst>
                                    <p:set>
                                      <p:cBhvr>
                                        <p:cTn id="64" dur="1" fill="hold">
                                          <p:stCondLst>
                                            <p:cond delay="0"/>
                                          </p:stCondLst>
                                        </p:cTn>
                                        <p:tgtEl>
                                          <p:spTgt spid="263303"/>
                                        </p:tgtEl>
                                        <p:attrNameLst>
                                          <p:attrName>style.visibility</p:attrName>
                                        </p:attrNameLst>
                                      </p:cBhvr>
                                      <p:to>
                                        <p:strVal val="visible"/>
                                      </p:to>
                                    </p:set>
                                    <p:anim calcmode="lin" valueType="num">
                                      <p:cBhvr>
                                        <p:cTn id="65" dur="500" fill="hold"/>
                                        <p:tgtEl>
                                          <p:spTgt spid="263303"/>
                                        </p:tgtEl>
                                        <p:attrNameLst>
                                          <p:attrName>ppt_w</p:attrName>
                                        </p:attrNameLst>
                                      </p:cBhvr>
                                      <p:tavLst>
                                        <p:tav tm="0">
                                          <p:val>
                                            <p:fltVal val="0"/>
                                          </p:val>
                                        </p:tav>
                                        <p:tav tm="100000">
                                          <p:val>
                                            <p:strVal val="#ppt_w"/>
                                          </p:val>
                                        </p:tav>
                                      </p:tavLst>
                                    </p:anim>
                                    <p:anim calcmode="lin" valueType="num">
                                      <p:cBhvr>
                                        <p:cTn id="66" dur="500" fill="hold"/>
                                        <p:tgtEl>
                                          <p:spTgt spid="263303"/>
                                        </p:tgtEl>
                                        <p:attrNameLst>
                                          <p:attrName>ppt_h</p:attrName>
                                        </p:attrNameLst>
                                      </p:cBhvr>
                                      <p:tavLst>
                                        <p:tav tm="0">
                                          <p:val>
                                            <p:strVal val="#ppt_h"/>
                                          </p:val>
                                        </p:tav>
                                        <p:tav tm="100000">
                                          <p:val>
                                            <p:strVal val="#ppt_h"/>
                                          </p:val>
                                        </p:tav>
                                      </p:tavLst>
                                    </p:anim>
                                  </p:childTnLst>
                                </p:cTn>
                              </p:par>
                            </p:childTnLst>
                          </p:cTn>
                        </p:par>
                        <p:par>
                          <p:cTn id="67" fill="hold">
                            <p:stCondLst>
                              <p:cond delay="9200"/>
                            </p:stCondLst>
                            <p:childTnLst>
                              <p:par>
                                <p:cTn id="68" presetID="52" presetClass="entr" presetSubtype="0" fill="hold" nodeType="afterEffect">
                                  <p:stCondLst>
                                    <p:cond delay="0"/>
                                  </p:stCondLst>
                                  <p:childTnLst>
                                    <p:set>
                                      <p:cBhvr>
                                        <p:cTn id="69" dur="1" fill="hold">
                                          <p:stCondLst>
                                            <p:cond delay="0"/>
                                          </p:stCondLst>
                                        </p:cTn>
                                        <p:tgtEl>
                                          <p:spTgt spid="263300"/>
                                        </p:tgtEl>
                                        <p:attrNameLst>
                                          <p:attrName>style.visibility</p:attrName>
                                        </p:attrNameLst>
                                      </p:cBhvr>
                                      <p:to>
                                        <p:strVal val="visible"/>
                                      </p:to>
                                    </p:set>
                                    <p:animScale>
                                      <p:cBhvr>
                                        <p:cTn id="70"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63300"/>
                                        </p:tgtEl>
                                        <p:attrNameLst>
                                          <p:attrName>ppt_x</p:attrName>
                                          <p:attrName>ppt_y</p:attrName>
                                        </p:attrNameLst>
                                      </p:cBhvr>
                                    </p:animMotion>
                                    <p:animEffect transition="in" filter="fade">
                                      <p:cBhvr>
                                        <p:cTn id="72" dur="1000"/>
                                        <p:tgtEl>
                                          <p:spTgt spid="263300"/>
                                        </p:tgtEl>
                                      </p:cBhvr>
                                    </p:animEffect>
                                  </p:childTnLst>
                                </p:cTn>
                              </p:par>
                            </p:childTnLst>
                          </p:cTn>
                        </p:par>
                        <p:par>
                          <p:cTn id="73" fill="hold">
                            <p:stCondLst>
                              <p:cond delay="10200"/>
                            </p:stCondLst>
                            <p:childTnLst>
                              <p:par>
                                <p:cTn id="74" presetID="17" presetClass="entr" presetSubtype="10" fill="hold" nodeType="afterEffect">
                                  <p:stCondLst>
                                    <p:cond delay="0"/>
                                  </p:stCondLst>
                                  <p:childTnLst>
                                    <p:set>
                                      <p:cBhvr>
                                        <p:cTn id="75" dur="1" fill="hold">
                                          <p:stCondLst>
                                            <p:cond delay="0"/>
                                          </p:stCondLst>
                                        </p:cTn>
                                        <p:tgtEl>
                                          <p:spTgt spid="263304">
                                            <p:txEl>
                                              <p:pRg st="0" end="0"/>
                                            </p:txEl>
                                          </p:spTgt>
                                        </p:tgtEl>
                                        <p:attrNameLst>
                                          <p:attrName>style.visibility</p:attrName>
                                        </p:attrNameLst>
                                      </p:cBhvr>
                                      <p:to>
                                        <p:strVal val="visible"/>
                                      </p:to>
                                    </p:set>
                                    <p:anim calcmode="lin" valueType="num">
                                      <p:cBhvr>
                                        <p:cTn id="76"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9279" name="Picture 79" descr="竹子左侧"/>
          <p:cNvPicPr>
            <a:picLocks noChangeAspect="1" noChangeArrowheads="1"/>
          </p:cNvPicPr>
          <p:nvPr/>
        </p:nvPicPr>
        <p:blipFill>
          <a:blip r:embed="rId3" cstate="print">
            <a:lum bright="10000" contrast="38000"/>
            <a:grayscl/>
            <a:extLst>
              <a:ext uri="{28A0092B-C50C-407E-A947-70E740481C1C}">
                <a14:useLocalDpi xmlns:a14="http://schemas.microsoft.com/office/drawing/2010/main" val="0"/>
              </a:ext>
            </a:extLst>
          </a:blip>
          <a:srcRect/>
          <a:stretch>
            <a:fillRect/>
          </a:stretch>
        </p:blipFill>
        <p:spPr bwMode="auto">
          <a:xfrm flipH="1">
            <a:off x="6111082" y="1092483"/>
            <a:ext cx="1800225" cy="253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68" name="Rectangle 68"/>
          <p:cNvSpPr>
            <a:spLocks noChangeArrowheads="1"/>
          </p:cNvSpPr>
          <p:nvPr/>
        </p:nvSpPr>
        <p:spPr bwMode="auto">
          <a:xfrm>
            <a:off x="5619752" y="1186373"/>
            <a:ext cx="533400" cy="2743200"/>
          </a:xfrm>
          <a:prstGeom prst="rect">
            <a:avLst/>
          </a:prstGeom>
          <a:solidFill>
            <a:srgbClr val="000000"/>
          </a:solidFill>
          <a:ln>
            <a:noFill/>
          </a:ln>
          <a:effectLst/>
          <a:extLs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79269" name="Rectangle 69"/>
          <p:cNvSpPr>
            <a:spLocks noChangeArrowheads="1"/>
          </p:cNvSpPr>
          <p:nvPr/>
        </p:nvSpPr>
        <p:spPr bwMode="auto">
          <a:xfrm>
            <a:off x="5639594" y="1224749"/>
            <a:ext cx="609600" cy="25299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10000"/>
              </a:lnSpc>
            </a:pPr>
            <a:r>
              <a:rPr lang="zh-CN" altLang="en-US" sz="2400" b="1" baseline="0" dirty="0">
                <a:solidFill>
                  <a:srgbClr val="FFFFFF"/>
                </a:solidFill>
                <a:latin typeface="叶根友行书繁" panose="02010601030101010101" pitchFamily="2" charset="-122"/>
                <a:ea typeface="叶根友行书繁" panose="02010601030101010101" pitchFamily="2" charset="-122"/>
              </a:rPr>
              <a:t>添加文字标题</a:t>
            </a:r>
            <a:endParaRPr lang="en-US" altLang="zh-CN" sz="2400" b="1" baseline="0" dirty="0">
              <a:solidFill>
                <a:srgbClr val="FFFFFF"/>
              </a:solidFill>
              <a:latin typeface="叶根友行书繁" panose="02010601030101010101" pitchFamily="2" charset="-122"/>
              <a:ea typeface="叶根友行书繁" panose="02010601030101010101" pitchFamily="2" charset="-122"/>
            </a:endParaRPr>
          </a:p>
        </p:txBody>
      </p:sp>
      <p:sp>
        <p:nvSpPr>
          <p:cNvPr id="179270" name="Rectangle 70"/>
          <p:cNvSpPr>
            <a:spLocks noChangeArrowheads="1"/>
          </p:cNvSpPr>
          <p:nvPr/>
        </p:nvSpPr>
        <p:spPr bwMode="auto">
          <a:xfrm>
            <a:off x="4892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1" name="Rectangle 71"/>
          <p:cNvSpPr>
            <a:spLocks noChangeArrowheads="1"/>
          </p:cNvSpPr>
          <p:nvPr/>
        </p:nvSpPr>
        <p:spPr bwMode="auto">
          <a:xfrm>
            <a:off x="4511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dirty="0">
                <a:solidFill>
                  <a:srgbClr val="4D4D4D"/>
                </a:solidFill>
                <a:ea typeface="楷体" pitchFamily="49" charset="-122"/>
              </a:rPr>
              <a:t>点击添加相关文字内容</a:t>
            </a:r>
            <a:endParaRPr lang="en-US" altLang="zh-CN" sz="1700" b="1" baseline="0" dirty="0">
              <a:solidFill>
                <a:srgbClr val="4D4D4D"/>
              </a:solidFill>
              <a:ea typeface="楷体" pitchFamily="49" charset="-122"/>
            </a:endParaRPr>
          </a:p>
        </p:txBody>
      </p:sp>
      <p:sp>
        <p:nvSpPr>
          <p:cNvPr id="179272" name="Rectangle 72"/>
          <p:cNvSpPr>
            <a:spLocks noChangeArrowheads="1"/>
          </p:cNvSpPr>
          <p:nvPr/>
        </p:nvSpPr>
        <p:spPr bwMode="auto">
          <a:xfrm>
            <a:off x="4130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3" name="Rectangle 73"/>
          <p:cNvSpPr>
            <a:spLocks noChangeArrowheads="1"/>
          </p:cNvSpPr>
          <p:nvPr/>
        </p:nvSpPr>
        <p:spPr bwMode="auto">
          <a:xfrm>
            <a:off x="3749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4" name="Rectangle 74"/>
          <p:cNvSpPr>
            <a:spLocks noChangeArrowheads="1"/>
          </p:cNvSpPr>
          <p:nvPr/>
        </p:nvSpPr>
        <p:spPr bwMode="auto">
          <a:xfrm>
            <a:off x="3368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5" name="Rectangle 75"/>
          <p:cNvSpPr>
            <a:spLocks noChangeArrowheads="1"/>
          </p:cNvSpPr>
          <p:nvPr/>
        </p:nvSpPr>
        <p:spPr bwMode="auto">
          <a:xfrm>
            <a:off x="2987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6" name="Rectangle 76"/>
          <p:cNvSpPr>
            <a:spLocks noChangeArrowheads="1"/>
          </p:cNvSpPr>
          <p:nvPr/>
        </p:nvSpPr>
        <p:spPr bwMode="auto">
          <a:xfrm>
            <a:off x="2606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7" name="Rectangle 77"/>
          <p:cNvSpPr>
            <a:spLocks noChangeArrowheads="1"/>
          </p:cNvSpPr>
          <p:nvPr/>
        </p:nvSpPr>
        <p:spPr bwMode="auto">
          <a:xfrm>
            <a:off x="2225677" y="1232410"/>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8" name="Rectangle 78"/>
          <p:cNvSpPr>
            <a:spLocks noChangeArrowheads="1"/>
          </p:cNvSpPr>
          <p:nvPr/>
        </p:nvSpPr>
        <p:spPr bwMode="auto">
          <a:xfrm>
            <a:off x="1844677" y="1232410"/>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Tree>
  </p:cSld>
  <p:clrMapOvr>
    <a:masterClrMapping/>
  </p:clrMapOvr>
  <p:transition spd="slow" advClick="0" advTm="3000">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9" name="Group 20"/>
          <p:cNvGrpSpPr>
            <a:grpSpLocks/>
          </p:cNvGrpSpPr>
          <p:nvPr/>
        </p:nvGrpSpPr>
        <p:grpSpPr bwMode="auto">
          <a:xfrm>
            <a:off x="2389188" y="1759817"/>
            <a:ext cx="6067391" cy="421954"/>
            <a:chOff x="720" y="2998"/>
            <a:chExt cx="4734" cy="1130"/>
          </a:xfrm>
        </p:grpSpPr>
        <p:pic>
          <p:nvPicPr>
            <p:cNvPr id="40"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4" name="Picture 01"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995873"/>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02"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2201816"/>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0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9190629">
            <a:off x="1700577" y="3430789"/>
            <a:ext cx="1023751" cy="102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811169" y="940485"/>
            <a:ext cx="830095" cy="707886"/>
          </a:xfrm>
          <a:prstGeom prst="rect">
            <a:avLst/>
          </a:prstGeom>
          <a:noFill/>
        </p:spPr>
        <p:txBody>
          <a:bodyPr wrap="square" rtlCol="0">
            <a:spAutoFit/>
          </a:bodyPr>
          <a:lstStyle/>
          <a:p>
            <a:r>
              <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壹</a:t>
            </a:r>
          </a:p>
        </p:txBody>
      </p:sp>
      <p:sp>
        <p:nvSpPr>
          <p:cNvPr id="34" name="TextBox 33"/>
          <p:cNvSpPr txBox="1"/>
          <p:nvPr/>
        </p:nvSpPr>
        <p:spPr>
          <a:xfrm>
            <a:off x="1797404" y="2181771"/>
            <a:ext cx="830095" cy="707886"/>
          </a:xfrm>
          <a:prstGeom prst="rect">
            <a:avLst/>
          </a:prstGeom>
          <a:noFill/>
        </p:spPr>
        <p:txBody>
          <a:bodyPr wrap="square" rtlCol="0">
            <a:spAutoFit/>
          </a:bodyPr>
          <a:lstStyle/>
          <a:p>
            <a:r>
              <a:rPr lang="zh-CN" altLang="en-US" sz="6000" dirty="0" smtClean="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贰</a:t>
            </a:r>
            <a:endPar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endParaRPr>
          </a:p>
        </p:txBody>
      </p:sp>
      <p:sp>
        <p:nvSpPr>
          <p:cNvPr id="35" name="TextBox 34"/>
          <p:cNvSpPr txBox="1"/>
          <p:nvPr/>
        </p:nvSpPr>
        <p:spPr>
          <a:xfrm>
            <a:off x="1760025" y="3430290"/>
            <a:ext cx="830095" cy="707886"/>
          </a:xfrm>
          <a:prstGeom prst="rect">
            <a:avLst/>
          </a:prstGeom>
          <a:noFill/>
        </p:spPr>
        <p:txBody>
          <a:bodyPr wrap="square" rtlCol="0">
            <a:spAutoFit/>
          </a:bodyPr>
          <a:lstStyle/>
          <a:p>
            <a:r>
              <a:rPr lang="zh-CN" altLang="en-US" sz="6000" dirty="0" smtClean="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rPr>
              <a:t>叁</a:t>
            </a:r>
            <a:endParaRPr lang="zh-CN" altLang="en-US" sz="6000" dirty="0">
              <a:solidFill>
                <a:srgbClr val="000000"/>
              </a:solidFill>
              <a:latin typeface="叶根友行书繁" panose="02010601030101010101" pitchFamily="2" charset="-122"/>
              <a:ea typeface="叶根友行书繁" panose="02010601030101010101" pitchFamily="2" charset="-122"/>
              <a:cs typeface="经典繁颜体" panose="02010609000101010101" pitchFamily="49" charset="-122"/>
            </a:endParaRPr>
          </a:p>
        </p:txBody>
      </p:sp>
      <p:sp>
        <p:nvSpPr>
          <p:cNvPr id="36" name="Rectangle 117"/>
          <p:cNvSpPr>
            <a:spLocks noChangeArrowheads="1"/>
          </p:cNvSpPr>
          <p:nvPr/>
        </p:nvSpPr>
        <p:spPr bwMode="auto">
          <a:xfrm>
            <a:off x="2888205" y="1201616"/>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smtClean="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smtClean="0">
                <a:solidFill>
                  <a:srgbClr val="000000"/>
                </a:solidFill>
                <a:ea typeface="宋体" pitchFamily="2" charset="-122"/>
              </a:rPr>
              <a:t>点击输入你想输入的文字内容</a:t>
            </a:r>
          </a:p>
        </p:txBody>
      </p:sp>
      <p:sp>
        <p:nvSpPr>
          <p:cNvPr id="37" name="Rectangle 117"/>
          <p:cNvSpPr>
            <a:spLocks noChangeArrowheads="1"/>
          </p:cNvSpPr>
          <p:nvPr/>
        </p:nvSpPr>
        <p:spPr bwMode="auto">
          <a:xfrm>
            <a:off x="2888205" y="2408965"/>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smtClean="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smtClean="0">
                <a:solidFill>
                  <a:srgbClr val="000000"/>
                </a:solidFill>
                <a:ea typeface="宋体" pitchFamily="2" charset="-122"/>
              </a:rPr>
              <a:t>点击输入你想输入的文字内容</a:t>
            </a:r>
          </a:p>
        </p:txBody>
      </p:sp>
      <p:sp>
        <p:nvSpPr>
          <p:cNvPr id="38" name="Rectangle 117"/>
          <p:cNvSpPr>
            <a:spLocks noChangeArrowheads="1"/>
          </p:cNvSpPr>
          <p:nvPr/>
        </p:nvSpPr>
        <p:spPr bwMode="auto">
          <a:xfrm>
            <a:off x="2888205" y="3637938"/>
            <a:ext cx="5181600" cy="60892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40" tIns="40820" rIns="81640" bIns="40820" anchor="ctr">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nSpc>
                <a:spcPct val="120000"/>
              </a:lnSpc>
            </a:pPr>
            <a:r>
              <a:rPr lang="zh-CN" altLang="en-US" sz="1500" b="1" baseline="0" dirty="0" smtClean="0">
                <a:solidFill>
                  <a:srgbClr val="000000"/>
                </a:solidFill>
                <a:ea typeface="宋体" pitchFamily="2" charset="-122"/>
              </a:rPr>
              <a:t>点击输入你想输入的文字内容点击输入你想输入的文字内容</a:t>
            </a:r>
          </a:p>
          <a:p>
            <a:pPr>
              <a:lnSpc>
                <a:spcPct val="120000"/>
              </a:lnSpc>
            </a:pPr>
            <a:r>
              <a:rPr lang="zh-CN" altLang="en-US" sz="1500" b="1" baseline="0" dirty="0" smtClean="0">
                <a:solidFill>
                  <a:srgbClr val="000000"/>
                </a:solidFill>
                <a:ea typeface="宋体" pitchFamily="2" charset="-122"/>
              </a:rPr>
              <a:t>点击输入你想输入的文字内容</a:t>
            </a:r>
          </a:p>
        </p:txBody>
      </p:sp>
      <p:grpSp>
        <p:nvGrpSpPr>
          <p:cNvPr id="42" name="Group 20"/>
          <p:cNvGrpSpPr>
            <a:grpSpLocks/>
          </p:cNvGrpSpPr>
          <p:nvPr/>
        </p:nvGrpSpPr>
        <p:grpSpPr bwMode="auto">
          <a:xfrm>
            <a:off x="2391603" y="3008336"/>
            <a:ext cx="6067391" cy="421954"/>
            <a:chOff x="720" y="2998"/>
            <a:chExt cx="4734" cy="1130"/>
          </a:xfrm>
        </p:grpSpPr>
        <p:pic>
          <p:nvPicPr>
            <p:cNvPr id="43"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20"/>
          <p:cNvGrpSpPr>
            <a:grpSpLocks/>
          </p:cNvGrpSpPr>
          <p:nvPr/>
        </p:nvGrpSpPr>
        <p:grpSpPr bwMode="auto">
          <a:xfrm>
            <a:off x="2391603" y="4207990"/>
            <a:ext cx="6067391" cy="421954"/>
            <a:chOff x="720" y="2998"/>
            <a:chExt cx="4734" cy="1130"/>
          </a:xfrm>
        </p:grpSpPr>
        <p:pic>
          <p:nvPicPr>
            <p:cNvPr id="46" name="Picture 19"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14" descr="64"/>
            <p:cNvPicPr>
              <a:picLocks noChangeAspect="1" noChangeArrowheads="1"/>
            </p:cNvPicPr>
            <p:nvPr/>
          </p:nvPicPr>
          <p:blipFill>
            <a:blip r:embed="rId3">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par>
                                <p:cTn id="8" presetID="8" presetClass="emph" presetSubtype="0" fill="hold" nodeType="withEffect">
                                  <p:stCondLst>
                                    <p:cond delay="0"/>
                                  </p:stCondLst>
                                  <p:childTnLst>
                                    <p:animRot by="21600000">
                                      <p:cBhvr>
                                        <p:cTn id="9" dur="1000" fill="hold"/>
                                        <p:tgtEl>
                                          <p:spTgt spid="24"/>
                                        </p:tgtEl>
                                        <p:attrNameLst>
                                          <p:attrName>r</p:attrName>
                                        </p:attrNameLst>
                                      </p:cBhvr>
                                    </p:animRot>
                                  </p:childTnLst>
                                </p:cTn>
                              </p:par>
                              <p:par>
                                <p:cTn id="10" presetID="23" presetClass="entr" presetSubtype="16" fill="hold" grpId="0"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1000"/>
                                        <p:tgtEl>
                                          <p:spTgt spid="39"/>
                                        </p:tgtEl>
                                      </p:cBhvr>
                                    </p:animEffect>
                                  </p:childTnLst>
                                </p:cTn>
                              </p:par>
                            </p:childTnLst>
                          </p:cTn>
                        </p:par>
                        <p:par>
                          <p:cTn id="18" fill="hold">
                            <p:stCondLst>
                              <p:cond delay="2000"/>
                            </p:stCondLst>
                            <p:childTnLst>
                              <p:par>
                                <p:cTn id="19" presetID="17" presetClass="entr" presetSubtype="1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strVal val="#ppt_h"/>
                                          </p:val>
                                        </p:tav>
                                        <p:tav tm="100000">
                                          <p:val>
                                            <p:strVal val="#ppt_h"/>
                                          </p:val>
                                        </p:tav>
                                      </p:tavLst>
                                    </p:anim>
                                  </p:childTnLst>
                                </p:cTn>
                              </p:par>
                            </p:childTnLst>
                          </p:cTn>
                        </p:par>
                        <p:par>
                          <p:cTn id="23" fill="hold">
                            <p:stCondLst>
                              <p:cond delay="2500"/>
                            </p:stCondLst>
                            <p:childTnLst>
                              <p:par>
                                <p:cTn id="24" presetID="21"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heel(1)">
                                      <p:cBhvr>
                                        <p:cTn id="26" dur="1000"/>
                                        <p:tgtEl>
                                          <p:spTgt spid="25"/>
                                        </p:tgtEl>
                                      </p:cBhvr>
                                    </p:animEffect>
                                  </p:childTnLst>
                                </p:cTn>
                              </p:par>
                            </p:childTnLst>
                          </p:cTn>
                        </p:par>
                        <p:par>
                          <p:cTn id="27" fill="hold">
                            <p:stCondLst>
                              <p:cond delay="3500"/>
                            </p:stCondLst>
                            <p:childTnLst>
                              <p:par>
                                <p:cTn id="28" presetID="8" presetClass="emph" presetSubtype="0" fill="hold" nodeType="afterEffect">
                                  <p:stCondLst>
                                    <p:cond delay="0"/>
                                  </p:stCondLst>
                                  <p:childTnLst>
                                    <p:animRot by="21600000">
                                      <p:cBhvr>
                                        <p:cTn id="29" dur="1000" fill="hold"/>
                                        <p:tgtEl>
                                          <p:spTgt spid="25"/>
                                        </p:tgtEl>
                                        <p:attrNameLst>
                                          <p:attrName>r</p:attrName>
                                        </p:attrNameLst>
                                      </p:cBhvr>
                                    </p:animRot>
                                  </p:childTnLst>
                                </p:cTn>
                              </p:par>
                              <p:par>
                                <p:cTn id="30" presetID="2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1000"/>
                                        <p:tgtEl>
                                          <p:spTgt spid="42"/>
                                        </p:tgtEl>
                                      </p:cBhvr>
                                    </p:animEffect>
                                  </p:childTnLst>
                                </p:cTn>
                              </p:par>
                            </p:childTnLst>
                          </p:cTn>
                        </p:par>
                        <p:par>
                          <p:cTn id="38" fill="hold">
                            <p:stCondLst>
                              <p:cond delay="5500"/>
                            </p:stCondLst>
                            <p:childTnLst>
                              <p:par>
                                <p:cTn id="39" presetID="17" presetClass="entr" presetSubtype="1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strVal val="#ppt_h"/>
                                          </p:val>
                                        </p:tav>
                                        <p:tav tm="100000">
                                          <p:val>
                                            <p:strVal val="#ppt_h"/>
                                          </p:val>
                                        </p:tav>
                                      </p:tavLst>
                                    </p:anim>
                                  </p:childTnLst>
                                </p:cTn>
                              </p:par>
                            </p:childTnLst>
                          </p:cTn>
                        </p:par>
                        <p:par>
                          <p:cTn id="43" fill="hold">
                            <p:stCondLst>
                              <p:cond delay="6000"/>
                            </p:stCondLst>
                            <p:childTnLst>
                              <p:par>
                                <p:cTn id="44" presetID="21" presetClass="entr" presetSubtype="1"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1000"/>
                                        <p:tgtEl>
                                          <p:spTgt spid="26"/>
                                        </p:tgtEl>
                                      </p:cBhvr>
                                    </p:animEffect>
                                  </p:childTnLst>
                                </p:cTn>
                              </p:par>
                            </p:childTnLst>
                          </p:cTn>
                        </p:par>
                        <p:par>
                          <p:cTn id="47" fill="hold">
                            <p:stCondLst>
                              <p:cond delay="7000"/>
                            </p:stCondLst>
                            <p:childTnLst>
                              <p:par>
                                <p:cTn id="48" presetID="8" presetClass="emph" presetSubtype="0" fill="hold" nodeType="afterEffect">
                                  <p:stCondLst>
                                    <p:cond delay="0"/>
                                  </p:stCondLst>
                                  <p:childTnLst>
                                    <p:animRot by="21600000">
                                      <p:cBhvr>
                                        <p:cTn id="49" dur="1000" fill="hold"/>
                                        <p:tgtEl>
                                          <p:spTgt spid="26"/>
                                        </p:tgtEl>
                                        <p:attrNameLst>
                                          <p:attrName>r</p:attrName>
                                        </p:attrNameLst>
                                      </p:cBhvr>
                                    </p:animRot>
                                  </p:childTnLst>
                                </p:cTn>
                              </p:par>
                              <p:par>
                                <p:cTn id="50" presetID="23" presetClass="entr" presetSubtype="16"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childTnLst>
                                </p:cTn>
                              </p:par>
                            </p:childTnLst>
                          </p:cTn>
                        </p:par>
                        <p:par>
                          <p:cTn id="54" fill="hold">
                            <p:stCondLst>
                              <p:cond delay="8000"/>
                            </p:stCondLst>
                            <p:childTnLst>
                              <p:par>
                                <p:cTn id="55" presetID="22" presetClass="entr" presetSubtype="8"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1000"/>
                                        <p:tgtEl>
                                          <p:spTgt spid="45"/>
                                        </p:tgtEl>
                                      </p:cBhvr>
                                    </p:animEffect>
                                  </p:childTnLst>
                                </p:cTn>
                              </p:par>
                            </p:childTnLst>
                          </p:cTn>
                        </p:par>
                        <p:par>
                          <p:cTn id="58" fill="hold">
                            <p:stCondLst>
                              <p:cond delay="9000"/>
                            </p:stCondLst>
                            <p:childTnLst>
                              <p:par>
                                <p:cTn id="59" presetID="17" presetClass="entr" presetSubtype="10"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p:bldP spid="35" grpId="0"/>
      <p:bldP spid="36" grpId="0"/>
      <p:bldP spid="37" grpId="0"/>
      <p:bldP spid="38" grpId="0"/>
    </p:bldLst>
  </p:timing>
</p:sld>
</file>

<file path=ppt/theme/theme1.xml><?xml version="1.0" encoding="utf-8"?>
<a:theme xmlns:a="http://schemas.openxmlformats.org/drawingml/2006/main" name="sample">
  <a:themeElements>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altLang="zh-CN" sz="1600" b="0" i="0" u="none" strike="noStrike" cap="none" normalizeH="0" baseline="-25000" smtClean="0">
            <a:ln>
              <a:noFill/>
            </a:ln>
            <a:solidFill>
              <a:schemeClr val="tx1"/>
            </a:solidFill>
            <a:effectLst/>
            <a:latin typeface="Arial" charset="0"/>
            <a:ea typeface="中國龍毛隸書" pitchFamily="49" charset="-120"/>
          </a:defRPr>
        </a:defPPr>
      </a:lstStyle>
    </a:lnDef>
  </a:objectDefaults>
  <a:extraClrSchemeLst>
    <a:extraClrScheme>
      <a:clrScheme name="sample 1">
        <a:dk1>
          <a:srgbClr val="1A3E86"/>
        </a:dk1>
        <a:lt1>
          <a:srgbClr val="C1CFDD"/>
        </a:lt1>
        <a:dk2>
          <a:srgbClr val="000000"/>
        </a:dk2>
        <a:lt2>
          <a:srgbClr val="B2B2B2"/>
        </a:lt2>
        <a:accent1>
          <a:srgbClr val="4AAAC0"/>
        </a:accent1>
        <a:accent2>
          <a:srgbClr val="6600FF"/>
        </a:accent2>
        <a:accent3>
          <a:srgbClr val="DDE4EB"/>
        </a:accent3>
        <a:accent4>
          <a:srgbClr val="143472"/>
        </a:accent4>
        <a:accent5>
          <a:srgbClr val="B1D2DC"/>
        </a:accent5>
        <a:accent6>
          <a:srgbClr val="5C00E7"/>
        </a:accent6>
        <a:hlink>
          <a:srgbClr val="006699"/>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2B166E"/>
        </a:dk1>
        <a:lt1>
          <a:srgbClr val="AADBFC"/>
        </a:lt1>
        <a:dk2>
          <a:srgbClr val="003366"/>
        </a:dk2>
        <a:lt2>
          <a:srgbClr val="B2B2B2"/>
        </a:lt2>
        <a:accent1>
          <a:srgbClr val="19B17B"/>
        </a:accent1>
        <a:accent2>
          <a:srgbClr val="E57B1B"/>
        </a:accent2>
        <a:accent3>
          <a:srgbClr val="D2EAFD"/>
        </a:accent3>
        <a:accent4>
          <a:srgbClr val="23115D"/>
        </a:accent4>
        <a:accent5>
          <a:srgbClr val="ABD5BF"/>
        </a:accent5>
        <a:accent6>
          <a:srgbClr val="CF6F17"/>
        </a:accent6>
        <a:hlink>
          <a:srgbClr val="0066CC"/>
        </a:hlink>
        <a:folHlink>
          <a:srgbClr val="8C71B9"/>
        </a:folHlink>
      </a:clrScheme>
      <a:clrMap bg1="lt1" tx1="dk1" bg2="lt2" tx2="dk2" accent1="accent1" accent2="accent2" accent3="accent3" accent4="accent4" accent5="accent5" accent6="accent6" hlink="hlink" folHlink="folHlink"/>
    </a:extraClrScheme>
    <a:extraClrScheme>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5008</TotalTime>
  <Words>842</Words>
  <Application>Microsoft Office PowerPoint</Application>
  <PresentationFormat>自定义</PresentationFormat>
  <Paragraphs>175</Paragraphs>
  <Slides>22</Slides>
  <Notes>22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Arial</vt:lpstr>
      <vt:lpstr>Verdana</vt:lpstr>
      <vt:lpstr>Wingdings</vt:lpstr>
      <vt:lpstr>Times New Roman</vt:lpstr>
      <vt:lpstr>楷体</vt:lpstr>
      <vt:lpstr>宋体</vt:lpstr>
      <vt:lpstr>方正大黑简体</vt:lpstr>
      <vt:lpstr>经典繁颜体</vt:lpstr>
      <vt:lpstr>田氏颜体大字库</vt:lpstr>
      <vt:lpstr>华文中宋</vt:lpstr>
      <vt:lpstr>楷体_GB2312</vt:lpstr>
      <vt:lpstr>方正黑体简体</vt:lpstr>
      <vt:lpstr>中國龍毛隸書</vt:lpstr>
      <vt:lpstr>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shuimo a</dc:title>
  <dc:creator>Sung Ha, Park</dc:creator>
  <cp:lastModifiedBy>微软用户</cp:lastModifiedBy>
  <cp:revision>367</cp:revision>
  <dcterms:created xsi:type="dcterms:W3CDTF">2004-08-26T06:30:40Z</dcterms:created>
  <dcterms:modified xsi:type="dcterms:W3CDTF">2014-06-03T17:43:43Z</dcterms:modified>
</cp:coreProperties>
</file>