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60" r:id="rId2"/>
    <p:sldId id="302" r:id="rId3"/>
    <p:sldId id="303" r:id="rId4"/>
    <p:sldId id="285" r:id="rId5"/>
    <p:sldId id="287" r:id="rId6"/>
    <p:sldId id="284" r:id="rId7"/>
    <p:sldId id="283" r:id="rId8"/>
    <p:sldId id="294" r:id="rId9"/>
    <p:sldId id="304" r:id="rId10"/>
    <p:sldId id="295" r:id="rId11"/>
    <p:sldId id="296" r:id="rId12"/>
    <p:sldId id="297" r:id="rId13"/>
    <p:sldId id="305" r:id="rId14"/>
    <p:sldId id="299" r:id="rId15"/>
    <p:sldId id="300" r:id="rId16"/>
    <p:sldId id="301" r:id="rId17"/>
    <p:sldId id="288" r:id="rId18"/>
    <p:sldId id="306" r:id="rId19"/>
    <p:sldId id="293" r:id="rId20"/>
    <p:sldId id="289" r:id="rId21"/>
    <p:sldId id="290" r:id="rId22"/>
    <p:sldId id="291" r:id="rId23"/>
    <p:sldId id="307" r:id="rId24"/>
  </p:sldIdLst>
  <p:sldSz cx="12192000" cy="6858000"/>
  <p:notesSz cx="7104063" cy="10234613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34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4600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3453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4610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1054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0323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1937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4072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1120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8315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2168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7431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2799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3855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5848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201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421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2561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11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9288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146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276088" y="0"/>
            <a:ext cx="5407151" cy="6858000"/>
          </a:xfrm>
          <a:custGeom>
            <a:avLst/>
            <a:gdLst>
              <a:gd name="connsiteX0" fmla="*/ 0 w 4225047"/>
              <a:gd name="connsiteY0" fmla="*/ 0 h 6858000"/>
              <a:gd name="connsiteX1" fmla="*/ 4225047 w 4225047"/>
              <a:gd name="connsiteY1" fmla="*/ 0 h 6858000"/>
              <a:gd name="connsiteX2" fmla="*/ 4225047 w 4225047"/>
              <a:gd name="connsiteY2" fmla="*/ 6858000 h 6858000"/>
              <a:gd name="connsiteX3" fmla="*/ 0 w 422504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5047" h="6858000">
                <a:moveTo>
                  <a:pt x="0" y="0"/>
                </a:moveTo>
                <a:lnTo>
                  <a:pt x="4225047" y="0"/>
                </a:lnTo>
                <a:lnTo>
                  <a:pt x="4225047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914400" y="2023109"/>
            <a:ext cx="6503670" cy="3920490"/>
          </a:xfrm>
          <a:custGeom>
            <a:avLst/>
            <a:gdLst>
              <a:gd name="connsiteX0" fmla="*/ 0 w 6503670"/>
              <a:gd name="connsiteY0" fmla="*/ 0 h 3920490"/>
              <a:gd name="connsiteX1" fmla="*/ 6503670 w 6503670"/>
              <a:gd name="connsiteY1" fmla="*/ 0 h 3920490"/>
              <a:gd name="connsiteX2" fmla="*/ 6503670 w 6503670"/>
              <a:gd name="connsiteY2" fmla="*/ 3920490 h 3920490"/>
              <a:gd name="connsiteX3" fmla="*/ 0 w 6503670"/>
              <a:gd name="connsiteY3" fmla="*/ 3920490 h 3920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03670" h="3920490">
                <a:moveTo>
                  <a:pt x="0" y="0"/>
                </a:moveTo>
                <a:lnTo>
                  <a:pt x="6503670" y="0"/>
                </a:lnTo>
                <a:lnTo>
                  <a:pt x="6503670" y="3920490"/>
                </a:lnTo>
                <a:lnTo>
                  <a:pt x="0" y="392049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290556" y="733337"/>
            <a:ext cx="5935340" cy="6124663"/>
          </a:xfrm>
          <a:custGeom>
            <a:avLst/>
            <a:gdLst>
              <a:gd name="connsiteX0" fmla="*/ 3004570 w 5935340"/>
              <a:gd name="connsiteY0" fmla="*/ 1 h 6124663"/>
              <a:gd name="connsiteX1" fmla="*/ 3587267 w 5935340"/>
              <a:gd name="connsiteY1" fmla="*/ 64142 h 6124663"/>
              <a:gd name="connsiteX2" fmla="*/ 4163036 w 5935340"/>
              <a:gd name="connsiteY2" fmla="*/ 234260 h 6124663"/>
              <a:gd name="connsiteX3" fmla="*/ 4648556 w 5935340"/>
              <a:gd name="connsiteY3" fmla="*/ 675180 h 6124663"/>
              <a:gd name="connsiteX4" fmla="*/ 4648556 w 5935340"/>
              <a:gd name="connsiteY4" fmla="*/ 1060551 h 6124663"/>
              <a:gd name="connsiteX5" fmla="*/ 4733598 w 5935340"/>
              <a:gd name="connsiteY5" fmla="*/ 1346107 h 6124663"/>
              <a:gd name="connsiteX6" fmla="*/ 4743577 w 5935340"/>
              <a:gd name="connsiteY6" fmla="*/ 1756649 h 6124663"/>
              <a:gd name="connsiteX7" fmla="*/ 4658535 w 5935340"/>
              <a:gd name="connsiteY7" fmla="*/ 2027016 h 6124663"/>
              <a:gd name="connsiteX8" fmla="*/ 4853785 w 5935340"/>
              <a:gd name="connsiteY8" fmla="*/ 2412387 h 6124663"/>
              <a:gd name="connsiteX9" fmla="*/ 4948806 w 5935340"/>
              <a:gd name="connsiteY9" fmla="*/ 2617658 h 6124663"/>
              <a:gd name="connsiteX10" fmla="*/ 4683701 w 5935340"/>
              <a:gd name="connsiteY10" fmla="*/ 2783003 h 6124663"/>
              <a:gd name="connsiteX11" fmla="*/ 4668515 w 5935340"/>
              <a:gd name="connsiteY11" fmla="*/ 2903214 h 6124663"/>
              <a:gd name="connsiteX12" fmla="*/ 4618618 w 5935340"/>
              <a:gd name="connsiteY12" fmla="*/ 3008237 h 6124663"/>
              <a:gd name="connsiteX13" fmla="*/ 4623391 w 5935340"/>
              <a:gd name="connsiteY13" fmla="*/ 3138430 h 6124663"/>
              <a:gd name="connsiteX14" fmla="*/ 4543555 w 5935340"/>
              <a:gd name="connsiteY14" fmla="*/ 3268622 h 6124663"/>
              <a:gd name="connsiteX15" fmla="*/ 4528369 w 5935340"/>
              <a:gd name="connsiteY15" fmla="*/ 3594105 h 6124663"/>
              <a:gd name="connsiteX16" fmla="*/ 3847599 w 5935340"/>
              <a:gd name="connsiteY16" fmla="*/ 3594105 h 6124663"/>
              <a:gd name="connsiteX17" fmla="*/ 3667536 w 5935340"/>
              <a:gd name="connsiteY17" fmla="*/ 3639238 h 6124663"/>
              <a:gd name="connsiteX18" fmla="*/ 3622412 w 5935340"/>
              <a:gd name="connsiteY18" fmla="*/ 3789394 h 6124663"/>
              <a:gd name="connsiteX19" fmla="*/ 3782516 w 5935340"/>
              <a:gd name="connsiteY19" fmla="*/ 3924795 h 6124663"/>
              <a:gd name="connsiteX20" fmla="*/ 5019096 w 5935340"/>
              <a:gd name="connsiteY20" fmla="*/ 4045006 h 6124663"/>
              <a:gd name="connsiteX21" fmla="*/ 5800094 w 5935340"/>
              <a:gd name="connsiteY21" fmla="*/ 4760633 h 6124663"/>
              <a:gd name="connsiteX22" fmla="*/ 5920280 w 5935340"/>
              <a:gd name="connsiteY22" fmla="*/ 5937143 h 6124663"/>
              <a:gd name="connsiteX23" fmla="*/ 5934606 w 5935340"/>
              <a:gd name="connsiteY23" fmla="*/ 6105209 h 6124663"/>
              <a:gd name="connsiteX24" fmla="*/ 5935340 w 5935340"/>
              <a:gd name="connsiteY24" fmla="*/ 6124663 h 6124663"/>
              <a:gd name="connsiteX25" fmla="*/ 0 w 5935340"/>
              <a:gd name="connsiteY25" fmla="*/ 6124663 h 6124663"/>
              <a:gd name="connsiteX26" fmla="*/ 264 w 5935340"/>
              <a:gd name="connsiteY26" fmla="*/ 6091258 h 6124663"/>
              <a:gd name="connsiteX27" fmla="*/ 33294 w 5935340"/>
              <a:gd name="connsiteY27" fmla="*/ 5636831 h 6124663"/>
              <a:gd name="connsiteX28" fmla="*/ 639001 w 5935340"/>
              <a:gd name="connsiteY28" fmla="*/ 4965904 h 6124663"/>
              <a:gd name="connsiteX29" fmla="*/ 1415226 w 5935340"/>
              <a:gd name="connsiteY29" fmla="*/ 4314939 h 6124663"/>
              <a:gd name="connsiteX30" fmla="*/ 2121161 w 5935340"/>
              <a:gd name="connsiteY30" fmla="*/ 3599312 h 6124663"/>
              <a:gd name="connsiteX31" fmla="*/ 2145892 w 5935340"/>
              <a:gd name="connsiteY31" fmla="*/ 3098504 h 6124663"/>
              <a:gd name="connsiteX32" fmla="*/ 1950643 w 5935340"/>
              <a:gd name="connsiteY32" fmla="*/ 3058578 h 6124663"/>
              <a:gd name="connsiteX33" fmla="*/ 1540185 w 5935340"/>
              <a:gd name="connsiteY33" fmla="*/ 2798192 h 6124663"/>
              <a:gd name="connsiteX34" fmla="*/ 1445164 w 5935340"/>
              <a:gd name="connsiteY34" fmla="*/ 2397632 h 6124663"/>
              <a:gd name="connsiteX35" fmla="*/ 1244708 w 5935340"/>
              <a:gd name="connsiteY35" fmla="*/ 2427576 h 6124663"/>
              <a:gd name="connsiteX36" fmla="*/ 1054665 w 5935340"/>
              <a:gd name="connsiteY36" fmla="*/ 2207116 h 6124663"/>
              <a:gd name="connsiteX37" fmla="*/ 844230 w 5935340"/>
              <a:gd name="connsiteY37" fmla="*/ 1716289 h 6124663"/>
              <a:gd name="connsiteX38" fmla="*/ 1059872 w 5935340"/>
              <a:gd name="connsiteY38" fmla="*/ 1180763 h 6124663"/>
              <a:gd name="connsiteX39" fmla="*/ 1119748 w 5935340"/>
              <a:gd name="connsiteY39" fmla="*/ 880451 h 6124663"/>
              <a:gd name="connsiteX40" fmla="*/ 1334956 w 5935340"/>
              <a:gd name="connsiteY40" fmla="*/ 559743 h 6124663"/>
              <a:gd name="connsiteX41" fmla="*/ 1855622 w 5935340"/>
              <a:gd name="connsiteY41" fmla="*/ 409587 h 6124663"/>
              <a:gd name="connsiteX42" fmla="*/ 2121161 w 5935340"/>
              <a:gd name="connsiteY42" fmla="*/ 414794 h 6124663"/>
              <a:gd name="connsiteX43" fmla="*/ 2471308 w 5935340"/>
              <a:gd name="connsiteY43" fmla="*/ 169164 h 6124663"/>
              <a:gd name="connsiteX44" fmla="*/ 2831869 w 5935340"/>
              <a:gd name="connsiteY44" fmla="*/ 19008 h 6124663"/>
              <a:gd name="connsiteX45" fmla="*/ 3004570 w 5935340"/>
              <a:gd name="connsiteY45" fmla="*/ 1 h 6124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35340" h="6124663">
                <a:moveTo>
                  <a:pt x="3004570" y="1"/>
                </a:moveTo>
                <a:cubicBezTo>
                  <a:pt x="3212714" y="266"/>
                  <a:pt x="3497127" y="49170"/>
                  <a:pt x="3587267" y="64142"/>
                </a:cubicBezTo>
                <a:cubicBezTo>
                  <a:pt x="3707454" y="78897"/>
                  <a:pt x="4042849" y="194334"/>
                  <a:pt x="4163036" y="234260"/>
                </a:cubicBezTo>
                <a:cubicBezTo>
                  <a:pt x="4283223" y="269412"/>
                  <a:pt x="4608638" y="594895"/>
                  <a:pt x="4648556" y="675180"/>
                </a:cubicBezTo>
                <a:cubicBezTo>
                  <a:pt x="4693680" y="750258"/>
                  <a:pt x="4648556" y="1060551"/>
                  <a:pt x="4648556" y="1060551"/>
                </a:cubicBezTo>
                <a:cubicBezTo>
                  <a:pt x="4648556" y="1060551"/>
                  <a:pt x="4718846" y="1275803"/>
                  <a:pt x="4733598" y="1346107"/>
                </a:cubicBezTo>
                <a:cubicBezTo>
                  <a:pt x="4743577" y="1415978"/>
                  <a:pt x="4738805" y="1661174"/>
                  <a:pt x="4743577" y="1756649"/>
                </a:cubicBezTo>
                <a:cubicBezTo>
                  <a:pt x="4743577" y="1851690"/>
                  <a:pt x="4673721" y="1931976"/>
                  <a:pt x="4658535" y="2027016"/>
                </a:cubicBezTo>
                <a:cubicBezTo>
                  <a:pt x="4648556" y="2122057"/>
                  <a:pt x="4783929" y="2307365"/>
                  <a:pt x="4853785" y="2412387"/>
                </a:cubicBezTo>
                <a:cubicBezTo>
                  <a:pt x="4918868" y="2512636"/>
                  <a:pt x="4948806" y="2542580"/>
                  <a:pt x="4948806" y="2617658"/>
                </a:cubicBezTo>
                <a:cubicBezTo>
                  <a:pt x="4948806" y="2697944"/>
                  <a:pt x="4733598" y="2743077"/>
                  <a:pt x="4683701" y="2783003"/>
                </a:cubicBezTo>
                <a:cubicBezTo>
                  <a:pt x="4633804" y="2818155"/>
                  <a:pt x="4663742" y="2878044"/>
                  <a:pt x="4668515" y="2903214"/>
                </a:cubicBezTo>
                <a:cubicBezTo>
                  <a:pt x="4678494" y="2923177"/>
                  <a:pt x="4618618" y="3008237"/>
                  <a:pt x="4618618" y="3008237"/>
                </a:cubicBezTo>
                <a:cubicBezTo>
                  <a:pt x="4618618" y="3008237"/>
                  <a:pt x="4653763" y="3093730"/>
                  <a:pt x="4623391" y="3138430"/>
                </a:cubicBezTo>
                <a:cubicBezTo>
                  <a:pt x="4598659" y="3183563"/>
                  <a:pt x="4558741" y="3218715"/>
                  <a:pt x="4543555" y="3268622"/>
                </a:cubicBezTo>
                <a:cubicBezTo>
                  <a:pt x="4533576" y="3313756"/>
                  <a:pt x="4628597" y="3469119"/>
                  <a:pt x="4528369" y="3594105"/>
                </a:cubicBezTo>
                <a:cubicBezTo>
                  <a:pt x="4423368" y="3714316"/>
                  <a:pt x="3932641" y="3614068"/>
                  <a:pt x="3847599" y="3594105"/>
                </a:cubicBezTo>
                <a:cubicBezTo>
                  <a:pt x="3757351" y="3579349"/>
                  <a:pt x="3697474" y="3619275"/>
                  <a:pt x="3667536" y="3639238"/>
                </a:cubicBezTo>
                <a:cubicBezTo>
                  <a:pt x="3632391" y="3659201"/>
                  <a:pt x="3622412" y="3699561"/>
                  <a:pt x="3622412" y="3789394"/>
                </a:cubicBezTo>
                <a:cubicBezTo>
                  <a:pt x="3622412" y="3884435"/>
                  <a:pt x="3667536" y="3899624"/>
                  <a:pt x="3782516" y="3924795"/>
                </a:cubicBezTo>
                <a:cubicBezTo>
                  <a:pt x="3897930" y="3954739"/>
                  <a:pt x="4568287" y="4004646"/>
                  <a:pt x="5019096" y="4045006"/>
                </a:cubicBezTo>
                <a:cubicBezTo>
                  <a:pt x="5469471" y="4090139"/>
                  <a:pt x="5684680" y="4470303"/>
                  <a:pt x="5800094" y="4760633"/>
                </a:cubicBezTo>
                <a:cubicBezTo>
                  <a:pt x="5920280" y="5050963"/>
                  <a:pt x="5920280" y="5937143"/>
                  <a:pt x="5920280" y="5937143"/>
                </a:cubicBezTo>
                <a:cubicBezTo>
                  <a:pt x="5926517" y="5990359"/>
                  <a:pt x="5931195" y="6046939"/>
                  <a:pt x="5934606" y="6105209"/>
                </a:cubicBezTo>
                <a:lnTo>
                  <a:pt x="5935340" y="6124663"/>
                </a:lnTo>
                <a:lnTo>
                  <a:pt x="0" y="6124663"/>
                </a:lnTo>
                <a:lnTo>
                  <a:pt x="264" y="6091258"/>
                </a:lnTo>
                <a:cubicBezTo>
                  <a:pt x="3356" y="5907198"/>
                  <a:pt x="13335" y="5721890"/>
                  <a:pt x="33294" y="5636831"/>
                </a:cubicBezTo>
                <a:cubicBezTo>
                  <a:pt x="73645" y="5466278"/>
                  <a:pt x="443751" y="5100870"/>
                  <a:pt x="639001" y="4965904"/>
                </a:cubicBezTo>
                <a:cubicBezTo>
                  <a:pt x="829477" y="4835711"/>
                  <a:pt x="1179625" y="4495039"/>
                  <a:pt x="1415226" y="4314939"/>
                </a:cubicBezTo>
                <a:cubicBezTo>
                  <a:pt x="1655599" y="4130065"/>
                  <a:pt x="2086016" y="3704335"/>
                  <a:pt x="2121161" y="3599312"/>
                </a:cubicBezTo>
                <a:cubicBezTo>
                  <a:pt x="2151099" y="3494290"/>
                  <a:pt x="2145892" y="3108485"/>
                  <a:pt x="2145892" y="3098504"/>
                </a:cubicBezTo>
                <a:cubicBezTo>
                  <a:pt x="2141120" y="3083315"/>
                  <a:pt x="2076036" y="3043389"/>
                  <a:pt x="1950643" y="3058578"/>
                </a:cubicBezTo>
                <a:cubicBezTo>
                  <a:pt x="1830890" y="3068559"/>
                  <a:pt x="1630434" y="2918404"/>
                  <a:pt x="1540185" y="2798192"/>
                </a:cubicBezTo>
                <a:cubicBezTo>
                  <a:pt x="1450371" y="2677981"/>
                  <a:pt x="1445164" y="2397632"/>
                  <a:pt x="1445164" y="2397632"/>
                </a:cubicBezTo>
                <a:cubicBezTo>
                  <a:pt x="1405246" y="2472710"/>
                  <a:pt x="1285059" y="2477484"/>
                  <a:pt x="1244708" y="2427576"/>
                </a:cubicBezTo>
                <a:cubicBezTo>
                  <a:pt x="1209997" y="2377669"/>
                  <a:pt x="1170079" y="2307365"/>
                  <a:pt x="1054665" y="2207116"/>
                </a:cubicBezTo>
                <a:cubicBezTo>
                  <a:pt x="944458" y="2112076"/>
                  <a:pt x="879374" y="1916786"/>
                  <a:pt x="844230" y="1716289"/>
                </a:cubicBezTo>
                <a:cubicBezTo>
                  <a:pt x="809519" y="1511453"/>
                  <a:pt x="949664" y="1281011"/>
                  <a:pt x="1059872" y="1180763"/>
                </a:cubicBezTo>
                <a:cubicBezTo>
                  <a:pt x="1164873" y="1080514"/>
                  <a:pt x="1114975" y="1010644"/>
                  <a:pt x="1119748" y="880451"/>
                </a:cubicBezTo>
                <a:cubicBezTo>
                  <a:pt x="1119748" y="750258"/>
                  <a:pt x="1184831" y="679954"/>
                  <a:pt x="1334956" y="559743"/>
                </a:cubicBezTo>
                <a:cubicBezTo>
                  <a:pt x="1485082" y="439531"/>
                  <a:pt x="1755393" y="419568"/>
                  <a:pt x="1855622" y="409587"/>
                </a:cubicBezTo>
                <a:cubicBezTo>
                  <a:pt x="1955850" y="399605"/>
                  <a:pt x="2020933" y="459494"/>
                  <a:pt x="2121161" y="414794"/>
                </a:cubicBezTo>
                <a:cubicBezTo>
                  <a:pt x="2220955" y="369661"/>
                  <a:pt x="2331162" y="244242"/>
                  <a:pt x="2471308" y="169164"/>
                </a:cubicBezTo>
                <a:cubicBezTo>
                  <a:pt x="2611454" y="94086"/>
                  <a:pt x="2661785" y="74123"/>
                  <a:pt x="2831869" y="19008"/>
                </a:cubicBezTo>
                <a:cubicBezTo>
                  <a:pt x="2874282" y="5229"/>
                  <a:pt x="2935189" y="-87"/>
                  <a:pt x="3004570" y="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302933" y="618067"/>
            <a:ext cx="3208867" cy="4461934"/>
          </a:xfrm>
          <a:custGeom>
            <a:avLst/>
            <a:gdLst>
              <a:gd name="connsiteX0" fmla="*/ 0 w 3208867"/>
              <a:gd name="connsiteY0" fmla="*/ 0 h 4461934"/>
              <a:gd name="connsiteX1" fmla="*/ 3208867 w 3208867"/>
              <a:gd name="connsiteY1" fmla="*/ 0 h 4461934"/>
              <a:gd name="connsiteX2" fmla="*/ 3208867 w 3208867"/>
              <a:gd name="connsiteY2" fmla="*/ 4461934 h 4461934"/>
              <a:gd name="connsiteX3" fmla="*/ 0 w 3208867"/>
              <a:gd name="connsiteY3" fmla="*/ 4461934 h 446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8867" h="4461934">
                <a:moveTo>
                  <a:pt x="0" y="0"/>
                </a:moveTo>
                <a:lnTo>
                  <a:pt x="3208867" y="0"/>
                </a:lnTo>
                <a:lnTo>
                  <a:pt x="3208867" y="4461934"/>
                </a:lnTo>
                <a:lnTo>
                  <a:pt x="0" y="44619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6680200" y="618067"/>
            <a:ext cx="3208867" cy="4461934"/>
          </a:xfrm>
          <a:custGeom>
            <a:avLst/>
            <a:gdLst>
              <a:gd name="connsiteX0" fmla="*/ 0 w 3208867"/>
              <a:gd name="connsiteY0" fmla="*/ 0 h 4461934"/>
              <a:gd name="connsiteX1" fmla="*/ 3208867 w 3208867"/>
              <a:gd name="connsiteY1" fmla="*/ 0 h 4461934"/>
              <a:gd name="connsiteX2" fmla="*/ 3208867 w 3208867"/>
              <a:gd name="connsiteY2" fmla="*/ 4461934 h 4461934"/>
              <a:gd name="connsiteX3" fmla="*/ 0 w 3208867"/>
              <a:gd name="connsiteY3" fmla="*/ 4461934 h 446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8867" h="4461934">
                <a:moveTo>
                  <a:pt x="0" y="0"/>
                </a:moveTo>
                <a:lnTo>
                  <a:pt x="3208867" y="0"/>
                </a:lnTo>
                <a:lnTo>
                  <a:pt x="3208867" y="4461934"/>
                </a:lnTo>
                <a:lnTo>
                  <a:pt x="0" y="44619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890260" y="644652"/>
            <a:ext cx="4050792" cy="5568696"/>
          </a:xfrm>
          <a:custGeom>
            <a:avLst/>
            <a:gdLst>
              <a:gd name="connsiteX0" fmla="*/ 0 w 4050792"/>
              <a:gd name="connsiteY0" fmla="*/ 0 h 5568696"/>
              <a:gd name="connsiteX1" fmla="*/ 4050792 w 4050792"/>
              <a:gd name="connsiteY1" fmla="*/ 0 h 5568696"/>
              <a:gd name="connsiteX2" fmla="*/ 4050792 w 4050792"/>
              <a:gd name="connsiteY2" fmla="*/ 5568696 h 5568696"/>
              <a:gd name="connsiteX3" fmla="*/ 0 w 4050792"/>
              <a:gd name="connsiteY3" fmla="*/ 5568696 h 556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0792" h="5568696">
                <a:moveTo>
                  <a:pt x="0" y="0"/>
                </a:moveTo>
                <a:lnTo>
                  <a:pt x="4050792" y="0"/>
                </a:lnTo>
                <a:lnTo>
                  <a:pt x="4050792" y="5568696"/>
                </a:lnTo>
                <a:lnTo>
                  <a:pt x="0" y="556869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0" y="896471"/>
            <a:ext cx="2877671" cy="5065058"/>
          </a:xfrm>
          <a:custGeom>
            <a:avLst/>
            <a:gdLst>
              <a:gd name="connsiteX0" fmla="*/ 0 w 2877671"/>
              <a:gd name="connsiteY0" fmla="*/ 0 h 5065058"/>
              <a:gd name="connsiteX1" fmla="*/ 2877671 w 2877671"/>
              <a:gd name="connsiteY1" fmla="*/ 0 h 5065058"/>
              <a:gd name="connsiteX2" fmla="*/ 2877671 w 2877671"/>
              <a:gd name="connsiteY2" fmla="*/ 5065058 h 5065058"/>
              <a:gd name="connsiteX3" fmla="*/ 0 w 2877671"/>
              <a:gd name="connsiteY3" fmla="*/ 5065058 h 506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7671" h="5065058">
                <a:moveTo>
                  <a:pt x="0" y="0"/>
                </a:moveTo>
                <a:lnTo>
                  <a:pt x="2877671" y="0"/>
                </a:lnTo>
                <a:lnTo>
                  <a:pt x="2877671" y="5065058"/>
                </a:lnTo>
                <a:lnTo>
                  <a:pt x="0" y="50650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4195483" y="896471"/>
            <a:ext cx="3801036" cy="5065058"/>
          </a:xfrm>
          <a:custGeom>
            <a:avLst/>
            <a:gdLst>
              <a:gd name="connsiteX0" fmla="*/ 0 w 3801036"/>
              <a:gd name="connsiteY0" fmla="*/ 0 h 5065058"/>
              <a:gd name="connsiteX1" fmla="*/ 3801036 w 3801036"/>
              <a:gd name="connsiteY1" fmla="*/ 0 h 5065058"/>
              <a:gd name="connsiteX2" fmla="*/ 3801036 w 3801036"/>
              <a:gd name="connsiteY2" fmla="*/ 5065058 h 5065058"/>
              <a:gd name="connsiteX3" fmla="*/ 0 w 3801036"/>
              <a:gd name="connsiteY3" fmla="*/ 5065058 h 506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1036" h="5065058">
                <a:moveTo>
                  <a:pt x="0" y="0"/>
                </a:moveTo>
                <a:lnTo>
                  <a:pt x="3801036" y="0"/>
                </a:lnTo>
                <a:lnTo>
                  <a:pt x="3801036" y="5065058"/>
                </a:lnTo>
                <a:lnTo>
                  <a:pt x="0" y="50650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9314329" y="896471"/>
            <a:ext cx="2877671" cy="5065058"/>
          </a:xfrm>
          <a:custGeom>
            <a:avLst/>
            <a:gdLst>
              <a:gd name="connsiteX0" fmla="*/ 0 w 2877671"/>
              <a:gd name="connsiteY0" fmla="*/ 0 h 5065058"/>
              <a:gd name="connsiteX1" fmla="*/ 2877671 w 2877671"/>
              <a:gd name="connsiteY1" fmla="*/ 0 h 5065058"/>
              <a:gd name="connsiteX2" fmla="*/ 2877671 w 2877671"/>
              <a:gd name="connsiteY2" fmla="*/ 5065058 h 5065058"/>
              <a:gd name="connsiteX3" fmla="*/ 0 w 2877671"/>
              <a:gd name="connsiteY3" fmla="*/ 5065058 h 506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7671" h="5065058">
                <a:moveTo>
                  <a:pt x="0" y="0"/>
                </a:moveTo>
                <a:lnTo>
                  <a:pt x="2877671" y="0"/>
                </a:lnTo>
                <a:lnTo>
                  <a:pt x="2877671" y="5065058"/>
                </a:lnTo>
                <a:lnTo>
                  <a:pt x="0" y="50650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5276088" y="0"/>
            <a:ext cx="2703576" cy="2286000"/>
          </a:xfrm>
          <a:custGeom>
            <a:avLst/>
            <a:gdLst>
              <a:gd name="connsiteX0" fmla="*/ 0 w 2703576"/>
              <a:gd name="connsiteY0" fmla="*/ 0 h 2286000"/>
              <a:gd name="connsiteX1" fmla="*/ 2703576 w 2703576"/>
              <a:gd name="connsiteY1" fmla="*/ 0 h 2286000"/>
              <a:gd name="connsiteX2" fmla="*/ 2703576 w 2703576"/>
              <a:gd name="connsiteY2" fmla="*/ 2286000 h 2286000"/>
              <a:gd name="connsiteX3" fmla="*/ 0 w 2703576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3576" h="2286000">
                <a:moveTo>
                  <a:pt x="0" y="0"/>
                </a:moveTo>
                <a:lnTo>
                  <a:pt x="2703576" y="0"/>
                </a:lnTo>
                <a:lnTo>
                  <a:pt x="2703576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7979664" y="2286000"/>
            <a:ext cx="2703576" cy="2286000"/>
          </a:xfrm>
          <a:custGeom>
            <a:avLst/>
            <a:gdLst>
              <a:gd name="connsiteX0" fmla="*/ 0 w 2703576"/>
              <a:gd name="connsiteY0" fmla="*/ 0 h 2286000"/>
              <a:gd name="connsiteX1" fmla="*/ 2703576 w 2703576"/>
              <a:gd name="connsiteY1" fmla="*/ 0 h 2286000"/>
              <a:gd name="connsiteX2" fmla="*/ 2703576 w 2703576"/>
              <a:gd name="connsiteY2" fmla="*/ 2286000 h 2286000"/>
              <a:gd name="connsiteX3" fmla="*/ 0 w 2703576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3576" h="2286000">
                <a:moveTo>
                  <a:pt x="0" y="0"/>
                </a:moveTo>
                <a:lnTo>
                  <a:pt x="2703576" y="0"/>
                </a:lnTo>
                <a:lnTo>
                  <a:pt x="2703576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5276088" y="4572000"/>
            <a:ext cx="2703576" cy="2286000"/>
          </a:xfrm>
          <a:custGeom>
            <a:avLst/>
            <a:gdLst>
              <a:gd name="connsiteX0" fmla="*/ 0 w 2703576"/>
              <a:gd name="connsiteY0" fmla="*/ 0 h 2286000"/>
              <a:gd name="connsiteX1" fmla="*/ 2703576 w 2703576"/>
              <a:gd name="connsiteY1" fmla="*/ 0 h 2286000"/>
              <a:gd name="connsiteX2" fmla="*/ 2703576 w 2703576"/>
              <a:gd name="connsiteY2" fmla="*/ 2286000 h 2286000"/>
              <a:gd name="connsiteX3" fmla="*/ 0 w 2703576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3576" h="2286000">
                <a:moveTo>
                  <a:pt x="0" y="0"/>
                </a:moveTo>
                <a:lnTo>
                  <a:pt x="2703576" y="0"/>
                </a:lnTo>
                <a:lnTo>
                  <a:pt x="2703576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295193" y="-443224"/>
            <a:ext cx="7140005" cy="7668477"/>
          </a:xfrm>
          <a:custGeom>
            <a:avLst/>
            <a:gdLst>
              <a:gd name="connsiteX0" fmla="*/ 3311964 w 7140005"/>
              <a:gd name="connsiteY0" fmla="*/ 152 h 7668477"/>
              <a:gd name="connsiteX1" fmla="*/ 4214331 w 7140005"/>
              <a:gd name="connsiteY1" fmla="*/ 247280 h 7668477"/>
              <a:gd name="connsiteX2" fmla="*/ 5217586 w 7140005"/>
              <a:gd name="connsiteY2" fmla="*/ 1114079 h 7668477"/>
              <a:gd name="connsiteX3" fmla="*/ 5473716 w 7140005"/>
              <a:gd name="connsiteY3" fmla="*/ 1201515 h 7668477"/>
              <a:gd name="connsiteX4" fmla="*/ 6351741 w 7140005"/>
              <a:gd name="connsiteY4" fmla="*/ 1305020 h 7668477"/>
              <a:gd name="connsiteX5" fmla="*/ 6613541 w 7140005"/>
              <a:gd name="connsiteY5" fmla="*/ 1975679 h 7668477"/>
              <a:gd name="connsiteX6" fmla="*/ 6373479 w 7140005"/>
              <a:gd name="connsiteY6" fmla="*/ 2346691 h 7668477"/>
              <a:gd name="connsiteX7" fmla="*/ 6738771 w 7140005"/>
              <a:gd name="connsiteY7" fmla="*/ 2608527 h 7668477"/>
              <a:gd name="connsiteX8" fmla="*/ 6504379 w 7140005"/>
              <a:gd name="connsiteY8" fmla="*/ 2521091 h 7668477"/>
              <a:gd name="connsiteX9" fmla="*/ 6738771 w 7140005"/>
              <a:gd name="connsiteY9" fmla="*/ 2859019 h 7668477"/>
              <a:gd name="connsiteX10" fmla="*/ 6542657 w 7140005"/>
              <a:gd name="connsiteY10" fmla="*/ 3235704 h 7668477"/>
              <a:gd name="connsiteX11" fmla="*/ 6438693 w 7140005"/>
              <a:gd name="connsiteY11" fmla="*/ 3530150 h 7668477"/>
              <a:gd name="connsiteX12" fmla="*/ 6640951 w 7140005"/>
              <a:gd name="connsiteY12" fmla="*/ 3671939 h 7668477"/>
              <a:gd name="connsiteX13" fmla="*/ 6684427 w 7140005"/>
              <a:gd name="connsiteY13" fmla="*/ 3845866 h 7668477"/>
              <a:gd name="connsiteX14" fmla="*/ 6646149 w 7140005"/>
              <a:gd name="connsiteY14" fmla="*/ 3900218 h 7668477"/>
              <a:gd name="connsiteX15" fmla="*/ 6510050 w 7140005"/>
              <a:gd name="connsiteY15" fmla="*/ 3992853 h 7668477"/>
              <a:gd name="connsiteX16" fmla="*/ 6640951 w 7140005"/>
              <a:gd name="connsiteY16" fmla="*/ 4107701 h 7668477"/>
              <a:gd name="connsiteX17" fmla="*/ 6526117 w 7140005"/>
              <a:gd name="connsiteY17" fmla="*/ 4810971 h 7668477"/>
              <a:gd name="connsiteX18" fmla="*/ 6488312 w 7140005"/>
              <a:gd name="connsiteY18" fmla="*/ 5040195 h 7668477"/>
              <a:gd name="connsiteX19" fmla="*/ 7077127 w 7140005"/>
              <a:gd name="connsiteY19" fmla="*/ 5563394 h 7668477"/>
              <a:gd name="connsiteX20" fmla="*/ 7120603 w 7140005"/>
              <a:gd name="connsiteY20" fmla="*/ 7668477 h 7668477"/>
              <a:gd name="connsiteX21" fmla="*/ 2039589 w 7140005"/>
              <a:gd name="connsiteY21" fmla="*/ 7608453 h 7668477"/>
              <a:gd name="connsiteX22" fmla="*/ 2824519 w 7140005"/>
              <a:gd name="connsiteY22" fmla="*/ 6272335 h 7668477"/>
              <a:gd name="connsiteX23" fmla="*/ 3276763 w 7140005"/>
              <a:gd name="connsiteY23" fmla="*/ 5383795 h 7668477"/>
              <a:gd name="connsiteX24" fmla="*/ 2813650 w 7140005"/>
              <a:gd name="connsiteY24" fmla="*/ 5639960 h 7668477"/>
              <a:gd name="connsiteX25" fmla="*/ 1903018 w 7140005"/>
              <a:gd name="connsiteY25" fmla="*/ 5912666 h 7668477"/>
              <a:gd name="connsiteX26" fmla="*/ 1679495 w 7140005"/>
              <a:gd name="connsiteY26" fmla="*/ 5596478 h 7668477"/>
              <a:gd name="connsiteX27" fmla="*/ 1554265 w 7140005"/>
              <a:gd name="connsiteY27" fmla="*/ 5378124 h 7668477"/>
              <a:gd name="connsiteX28" fmla="*/ 1368547 w 7140005"/>
              <a:gd name="connsiteY28" fmla="*/ 5208923 h 7668477"/>
              <a:gd name="connsiteX29" fmla="*/ 1434234 w 7140005"/>
              <a:gd name="connsiteY29" fmla="*/ 5094547 h 7668477"/>
              <a:gd name="connsiteX30" fmla="*/ 1155893 w 7140005"/>
              <a:gd name="connsiteY30" fmla="*/ 5061936 h 7668477"/>
              <a:gd name="connsiteX31" fmla="*/ 1123286 w 7140005"/>
              <a:gd name="connsiteY31" fmla="*/ 4849254 h 7668477"/>
              <a:gd name="connsiteX32" fmla="*/ 1030664 w 7140005"/>
              <a:gd name="connsiteY32" fmla="*/ 4669183 h 7668477"/>
              <a:gd name="connsiteX33" fmla="*/ 637963 w 7140005"/>
              <a:gd name="connsiteY33" fmla="*/ 4500455 h 7668477"/>
              <a:gd name="connsiteX34" fmla="*/ 725387 w 7140005"/>
              <a:gd name="connsiteY34" fmla="*/ 4091159 h 7668477"/>
              <a:gd name="connsiteX35" fmla="*/ 888894 w 7140005"/>
              <a:gd name="connsiteY35" fmla="*/ 3611915 h 7668477"/>
              <a:gd name="connsiteX36" fmla="*/ 763665 w 7140005"/>
              <a:gd name="connsiteY36" fmla="*/ 3355278 h 7668477"/>
              <a:gd name="connsiteX37" fmla="*/ 485324 w 7140005"/>
              <a:gd name="connsiteY37" fmla="*/ 3921959 h 7668477"/>
              <a:gd name="connsiteX38" fmla="*/ 643633 w 7140005"/>
              <a:gd name="connsiteY38" fmla="*/ 4789230 h 7668477"/>
              <a:gd name="connsiteX39" fmla="*/ 414439 w 7140005"/>
              <a:gd name="connsiteY39" fmla="*/ 4107701 h 7668477"/>
              <a:gd name="connsiteX40" fmla="*/ 964977 w 7140005"/>
              <a:gd name="connsiteY40" fmla="*/ 6495888 h 7668477"/>
              <a:gd name="connsiteX41" fmla="*/ 147440 w 7140005"/>
              <a:gd name="connsiteY41" fmla="*/ 5045394 h 7668477"/>
              <a:gd name="connsiteX42" fmla="*/ 223523 w 7140005"/>
              <a:gd name="connsiteY42" fmla="*/ 3606243 h 7668477"/>
              <a:gd name="connsiteX43" fmla="*/ 60016 w 7140005"/>
              <a:gd name="connsiteY43" fmla="*/ 4363865 h 7668477"/>
              <a:gd name="connsiteX44" fmla="*/ 109163 w 7140005"/>
              <a:gd name="connsiteY44" fmla="*/ 3769773 h 7668477"/>
              <a:gd name="connsiteX45" fmla="*/ 0 w 7140005"/>
              <a:gd name="connsiteY45" fmla="*/ 4058548 h 7668477"/>
              <a:gd name="connsiteX46" fmla="*/ 130901 w 7140005"/>
              <a:gd name="connsiteY46" fmla="*/ 3382691 h 7668477"/>
              <a:gd name="connsiteX47" fmla="*/ 316619 w 7140005"/>
              <a:gd name="connsiteY47" fmla="*/ 2597657 h 7668477"/>
              <a:gd name="connsiteX48" fmla="*/ 82227 w 7140005"/>
              <a:gd name="connsiteY48" fmla="*/ 3093915 h 7668477"/>
              <a:gd name="connsiteX49" fmla="*/ 283539 w 7140005"/>
              <a:gd name="connsiteY49" fmla="*/ 2341492 h 7668477"/>
              <a:gd name="connsiteX50" fmla="*/ 82227 w 7140005"/>
              <a:gd name="connsiteY50" fmla="*/ 2030504 h 7668477"/>
              <a:gd name="connsiteX51" fmla="*/ 147440 w 7140005"/>
              <a:gd name="connsiteY51" fmla="*/ 1915655 h 7668477"/>
              <a:gd name="connsiteX52" fmla="*/ 305277 w 7140005"/>
              <a:gd name="connsiteY52" fmla="*/ 1828692 h 7668477"/>
              <a:gd name="connsiteX53" fmla="*/ 267472 w 7140005"/>
              <a:gd name="connsiteY53" fmla="*/ 1185446 h 7668477"/>
              <a:gd name="connsiteX54" fmla="*/ 1101548 w 7140005"/>
              <a:gd name="connsiteY54" fmla="*/ 432550 h 7668477"/>
              <a:gd name="connsiteX55" fmla="*/ 2742765 w 7140005"/>
              <a:gd name="connsiteY55" fmla="*/ 56339 h 7668477"/>
              <a:gd name="connsiteX56" fmla="*/ 3311964 w 7140005"/>
              <a:gd name="connsiteY56" fmla="*/ 152 h 7668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7140005" h="7668477">
                <a:moveTo>
                  <a:pt x="3311964" y="152"/>
                </a:moveTo>
                <a:cubicBezTo>
                  <a:pt x="3625582" y="3803"/>
                  <a:pt x="3931679" y="73294"/>
                  <a:pt x="4214331" y="247280"/>
                </a:cubicBezTo>
                <a:cubicBezTo>
                  <a:pt x="4672247" y="525185"/>
                  <a:pt x="5119293" y="956221"/>
                  <a:pt x="5217586" y="1114079"/>
                </a:cubicBezTo>
                <a:cubicBezTo>
                  <a:pt x="5315879" y="1272409"/>
                  <a:pt x="5425042" y="1244997"/>
                  <a:pt x="5473716" y="1201515"/>
                </a:cubicBezTo>
                <a:cubicBezTo>
                  <a:pt x="5522863" y="1158033"/>
                  <a:pt x="5931631" y="830502"/>
                  <a:pt x="6351741" y="1305020"/>
                </a:cubicBezTo>
                <a:cubicBezTo>
                  <a:pt x="6771851" y="1779538"/>
                  <a:pt x="6684427" y="1828692"/>
                  <a:pt x="6613541" y="1975679"/>
                </a:cubicBezTo>
                <a:cubicBezTo>
                  <a:pt x="6542657" y="2117467"/>
                  <a:pt x="6357411" y="2264927"/>
                  <a:pt x="6373479" y="2346691"/>
                </a:cubicBezTo>
                <a:cubicBezTo>
                  <a:pt x="6384348" y="2428456"/>
                  <a:pt x="6662689" y="2406715"/>
                  <a:pt x="6738771" y="2608527"/>
                </a:cubicBezTo>
                <a:cubicBezTo>
                  <a:pt x="6738771" y="2608527"/>
                  <a:pt x="6673557" y="2505022"/>
                  <a:pt x="6504379" y="2521091"/>
                </a:cubicBezTo>
                <a:cubicBezTo>
                  <a:pt x="6504379" y="2521091"/>
                  <a:pt x="6749641" y="2668551"/>
                  <a:pt x="6738771" y="2859019"/>
                </a:cubicBezTo>
                <a:cubicBezTo>
                  <a:pt x="6733573" y="3044762"/>
                  <a:pt x="6640951" y="3224833"/>
                  <a:pt x="6542657" y="3235704"/>
                </a:cubicBezTo>
                <a:cubicBezTo>
                  <a:pt x="6444363" y="3251773"/>
                  <a:pt x="6395217" y="3442714"/>
                  <a:pt x="6438693" y="3530150"/>
                </a:cubicBezTo>
                <a:cubicBezTo>
                  <a:pt x="6482641" y="3622786"/>
                  <a:pt x="6602673" y="3671939"/>
                  <a:pt x="6640951" y="3671939"/>
                </a:cubicBezTo>
                <a:cubicBezTo>
                  <a:pt x="6678755" y="3677138"/>
                  <a:pt x="6722231" y="3786315"/>
                  <a:pt x="6684427" y="3845866"/>
                </a:cubicBezTo>
                <a:cubicBezTo>
                  <a:pt x="6646149" y="3900218"/>
                  <a:pt x="6646149" y="3900218"/>
                  <a:pt x="6646149" y="3900218"/>
                </a:cubicBezTo>
                <a:cubicBezTo>
                  <a:pt x="6646149" y="3900218"/>
                  <a:pt x="6520919" y="3998524"/>
                  <a:pt x="6510050" y="3992853"/>
                </a:cubicBezTo>
                <a:cubicBezTo>
                  <a:pt x="6498709" y="3987654"/>
                  <a:pt x="6591331" y="4102030"/>
                  <a:pt x="6640951" y="4107701"/>
                </a:cubicBezTo>
                <a:cubicBezTo>
                  <a:pt x="6689625" y="4112900"/>
                  <a:pt x="6662689" y="4538265"/>
                  <a:pt x="6526117" y="4810971"/>
                </a:cubicBezTo>
                <a:cubicBezTo>
                  <a:pt x="6390019" y="5083677"/>
                  <a:pt x="6438693" y="5023653"/>
                  <a:pt x="6488312" y="5040195"/>
                </a:cubicBezTo>
                <a:cubicBezTo>
                  <a:pt x="6536987" y="5056265"/>
                  <a:pt x="6967965" y="5203724"/>
                  <a:pt x="7077127" y="5563394"/>
                </a:cubicBezTo>
                <a:cubicBezTo>
                  <a:pt x="7185817" y="5923536"/>
                  <a:pt x="7120603" y="7668477"/>
                  <a:pt x="7120603" y="7668477"/>
                </a:cubicBezTo>
                <a:lnTo>
                  <a:pt x="2039589" y="7608453"/>
                </a:lnTo>
                <a:cubicBezTo>
                  <a:pt x="2039589" y="7608453"/>
                  <a:pt x="2437489" y="6692501"/>
                  <a:pt x="2824519" y="6272335"/>
                </a:cubicBezTo>
                <a:cubicBezTo>
                  <a:pt x="3211549" y="5846970"/>
                  <a:pt x="3309843" y="5596478"/>
                  <a:pt x="3276763" y="5383795"/>
                </a:cubicBezTo>
                <a:cubicBezTo>
                  <a:pt x="3238958" y="5176312"/>
                  <a:pt x="3086320" y="5459889"/>
                  <a:pt x="2813650" y="5639960"/>
                </a:cubicBezTo>
                <a:cubicBezTo>
                  <a:pt x="2535310" y="5814359"/>
                  <a:pt x="2115672" y="6016171"/>
                  <a:pt x="1903018" y="5912666"/>
                </a:cubicBezTo>
                <a:cubicBezTo>
                  <a:pt x="1690364" y="5809160"/>
                  <a:pt x="1690364" y="5694312"/>
                  <a:pt x="1679495" y="5596478"/>
                </a:cubicBezTo>
                <a:cubicBezTo>
                  <a:pt x="1674297" y="5498171"/>
                  <a:pt x="1657757" y="5427277"/>
                  <a:pt x="1554265" y="5378124"/>
                </a:cubicBezTo>
                <a:cubicBezTo>
                  <a:pt x="1445103" y="5328971"/>
                  <a:pt x="1363349" y="5274619"/>
                  <a:pt x="1368547" y="5208923"/>
                </a:cubicBezTo>
                <a:cubicBezTo>
                  <a:pt x="1374218" y="5143701"/>
                  <a:pt x="1434234" y="5094547"/>
                  <a:pt x="1434234" y="5094547"/>
                </a:cubicBezTo>
                <a:cubicBezTo>
                  <a:pt x="1434234" y="5094547"/>
                  <a:pt x="1215909" y="5138502"/>
                  <a:pt x="1155893" y="5061936"/>
                </a:cubicBezTo>
                <a:cubicBezTo>
                  <a:pt x="1095878" y="4985371"/>
                  <a:pt x="1128957" y="4903606"/>
                  <a:pt x="1123286" y="4849254"/>
                </a:cubicBezTo>
                <a:cubicBezTo>
                  <a:pt x="1118088" y="4800101"/>
                  <a:pt x="1112417" y="4701794"/>
                  <a:pt x="1030664" y="4669183"/>
                </a:cubicBezTo>
                <a:cubicBezTo>
                  <a:pt x="943239" y="4641770"/>
                  <a:pt x="671042" y="4658312"/>
                  <a:pt x="637963" y="4500455"/>
                </a:cubicBezTo>
                <a:cubicBezTo>
                  <a:pt x="605356" y="4347796"/>
                  <a:pt x="671042" y="4249490"/>
                  <a:pt x="725387" y="4091159"/>
                </a:cubicBezTo>
                <a:cubicBezTo>
                  <a:pt x="779732" y="3933302"/>
                  <a:pt x="888894" y="3709749"/>
                  <a:pt x="888894" y="3611915"/>
                </a:cubicBezTo>
                <a:cubicBezTo>
                  <a:pt x="883696" y="3508410"/>
                  <a:pt x="801942" y="3382691"/>
                  <a:pt x="763665" y="3355278"/>
                </a:cubicBezTo>
                <a:cubicBezTo>
                  <a:pt x="725387" y="3322667"/>
                  <a:pt x="512733" y="3726291"/>
                  <a:pt x="485324" y="3921959"/>
                </a:cubicBezTo>
                <a:cubicBezTo>
                  <a:pt x="458388" y="4118572"/>
                  <a:pt x="496193" y="4462172"/>
                  <a:pt x="643633" y="4789230"/>
                </a:cubicBezTo>
                <a:cubicBezTo>
                  <a:pt x="643633" y="4789230"/>
                  <a:pt x="398372" y="4265559"/>
                  <a:pt x="414439" y="4107701"/>
                </a:cubicBezTo>
                <a:cubicBezTo>
                  <a:pt x="414439" y="4107701"/>
                  <a:pt x="-157836" y="6076195"/>
                  <a:pt x="964977" y="6495888"/>
                </a:cubicBezTo>
                <a:cubicBezTo>
                  <a:pt x="964977" y="6495888"/>
                  <a:pt x="158309" y="6321488"/>
                  <a:pt x="147440" y="5045394"/>
                </a:cubicBezTo>
                <a:cubicBezTo>
                  <a:pt x="130901" y="3769773"/>
                  <a:pt x="256603" y="3786315"/>
                  <a:pt x="223523" y="3606243"/>
                </a:cubicBezTo>
                <a:cubicBezTo>
                  <a:pt x="223523" y="3606243"/>
                  <a:pt x="60016" y="4162054"/>
                  <a:pt x="60016" y="4363865"/>
                </a:cubicBezTo>
                <a:cubicBezTo>
                  <a:pt x="60016" y="4363865"/>
                  <a:pt x="54818" y="3949371"/>
                  <a:pt x="109163" y="3769773"/>
                </a:cubicBezTo>
                <a:cubicBezTo>
                  <a:pt x="109163" y="3769773"/>
                  <a:pt x="65687" y="3927630"/>
                  <a:pt x="0" y="4058548"/>
                </a:cubicBezTo>
                <a:cubicBezTo>
                  <a:pt x="0" y="4058548"/>
                  <a:pt x="70885" y="3644526"/>
                  <a:pt x="130901" y="3382691"/>
                </a:cubicBezTo>
                <a:cubicBezTo>
                  <a:pt x="190916" y="3126527"/>
                  <a:pt x="327488" y="2875562"/>
                  <a:pt x="316619" y="2597657"/>
                </a:cubicBezTo>
                <a:cubicBezTo>
                  <a:pt x="316619" y="2597657"/>
                  <a:pt x="256603" y="2897303"/>
                  <a:pt x="82227" y="3093915"/>
                </a:cubicBezTo>
                <a:cubicBezTo>
                  <a:pt x="82227" y="3093915"/>
                  <a:pt x="343555" y="2602855"/>
                  <a:pt x="283539" y="2341492"/>
                </a:cubicBezTo>
                <a:cubicBezTo>
                  <a:pt x="218325" y="2073985"/>
                  <a:pt x="82227" y="2030504"/>
                  <a:pt x="82227" y="2030504"/>
                </a:cubicBezTo>
                <a:cubicBezTo>
                  <a:pt x="82227" y="2030504"/>
                  <a:pt x="60016" y="1975679"/>
                  <a:pt x="147440" y="1915655"/>
                </a:cubicBezTo>
                <a:cubicBezTo>
                  <a:pt x="234865" y="1855631"/>
                  <a:pt x="305277" y="1850432"/>
                  <a:pt x="305277" y="1828692"/>
                </a:cubicBezTo>
                <a:cubicBezTo>
                  <a:pt x="305277" y="1806951"/>
                  <a:pt x="120032" y="1474221"/>
                  <a:pt x="267472" y="1185446"/>
                </a:cubicBezTo>
                <a:cubicBezTo>
                  <a:pt x="420110" y="890526"/>
                  <a:pt x="643633" y="590880"/>
                  <a:pt x="1101548" y="432550"/>
                </a:cubicBezTo>
                <a:cubicBezTo>
                  <a:pt x="1559463" y="269021"/>
                  <a:pt x="2230033" y="148974"/>
                  <a:pt x="2742765" y="56339"/>
                </a:cubicBezTo>
                <a:cubicBezTo>
                  <a:pt x="2932914" y="19474"/>
                  <a:pt x="3123793" y="-2038"/>
                  <a:pt x="3311964" y="15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235440" cy="6858000"/>
          </a:xfrm>
          <a:custGeom>
            <a:avLst/>
            <a:gdLst>
              <a:gd name="connsiteX0" fmla="*/ 0 w 9235440"/>
              <a:gd name="connsiteY0" fmla="*/ 0 h 6858000"/>
              <a:gd name="connsiteX1" fmla="*/ 9235440 w 9235440"/>
              <a:gd name="connsiteY1" fmla="*/ 0 h 6858000"/>
              <a:gd name="connsiteX2" fmla="*/ 9235440 w 9235440"/>
              <a:gd name="connsiteY2" fmla="*/ 6858000 h 6858000"/>
              <a:gd name="connsiteX3" fmla="*/ 0 w 923544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35440" h="6858000">
                <a:moveTo>
                  <a:pt x="0" y="0"/>
                </a:moveTo>
                <a:lnTo>
                  <a:pt x="9235440" y="0"/>
                </a:lnTo>
                <a:lnTo>
                  <a:pt x="923544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858000" cy="3829050"/>
          </a:xfrm>
          <a:custGeom>
            <a:avLst/>
            <a:gdLst>
              <a:gd name="connsiteX0" fmla="*/ 0 w 6858000"/>
              <a:gd name="connsiteY0" fmla="*/ 0 h 3829050"/>
              <a:gd name="connsiteX1" fmla="*/ 6858000 w 6858000"/>
              <a:gd name="connsiteY1" fmla="*/ 0 h 3829050"/>
              <a:gd name="connsiteX2" fmla="*/ 6858000 w 6858000"/>
              <a:gd name="connsiteY2" fmla="*/ 3829050 h 3829050"/>
              <a:gd name="connsiteX3" fmla="*/ 0 w 6858000"/>
              <a:gd name="connsiteY3" fmla="*/ 3829050 h 382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3829050">
                <a:moveTo>
                  <a:pt x="0" y="0"/>
                </a:moveTo>
                <a:lnTo>
                  <a:pt x="6858000" y="0"/>
                </a:lnTo>
                <a:lnTo>
                  <a:pt x="6858000" y="3829050"/>
                </a:lnTo>
                <a:lnTo>
                  <a:pt x="0" y="38290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914399" y="-1"/>
            <a:ext cx="2832968" cy="5943600"/>
          </a:xfrm>
          <a:custGeom>
            <a:avLst/>
            <a:gdLst>
              <a:gd name="connsiteX0" fmla="*/ 0 w 2832968"/>
              <a:gd name="connsiteY0" fmla="*/ 0 h 5943600"/>
              <a:gd name="connsiteX1" fmla="*/ 2832968 w 2832968"/>
              <a:gd name="connsiteY1" fmla="*/ 0 h 5943600"/>
              <a:gd name="connsiteX2" fmla="*/ 2832968 w 2832968"/>
              <a:gd name="connsiteY2" fmla="*/ 5943600 h 5943600"/>
              <a:gd name="connsiteX3" fmla="*/ 0 w 2832968"/>
              <a:gd name="connsiteY3" fmla="*/ 594360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2968" h="5943600">
                <a:moveTo>
                  <a:pt x="0" y="0"/>
                </a:moveTo>
                <a:lnTo>
                  <a:pt x="2832968" y="0"/>
                </a:lnTo>
                <a:lnTo>
                  <a:pt x="2832968" y="5943600"/>
                </a:lnTo>
                <a:lnTo>
                  <a:pt x="0" y="5943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8444631" y="-1"/>
            <a:ext cx="2832968" cy="5943600"/>
          </a:xfrm>
          <a:custGeom>
            <a:avLst/>
            <a:gdLst>
              <a:gd name="connsiteX0" fmla="*/ 0 w 2832968"/>
              <a:gd name="connsiteY0" fmla="*/ 0 h 5943600"/>
              <a:gd name="connsiteX1" fmla="*/ 2832968 w 2832968"/>
              <a:gd name="connsiteY1" fmla="*/ 0 h 5943600"/>
              <a:gd name="connsiteX2" fmla="*/ 2832968 w 2832968"/>
              <a:gd name="connsiteY2" fmla="*/ 5943600 h 5943600"/>
              <a:gd name="connsiteX3" fmla="*/ 0 w 2832968"/>
              <a:gd name="connsiteY3" fmla="*/ 594360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2968" h="5943600">
                <a:moveTo>
                  <a:pt x="0" y="0"/>
                </a:moveTo>
                <a:lnTo>
                  <a:pt x="2832968" y="0"/>
                </a:lnTo>
                <a:lnTo>
                  <a:pt x="2832968" y="5943600"/>
                </a:lnTo>
                <a:lnTo>
                  <a:pt x="0" y="5943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1619250" y="491490"/>
            <a:ext cx="4476750" cy="5875020"/>
          </a:xfrm>
          <a:custGeom>
            <a:avLst/>
            <a:gdLst>
              <a:gd name="connsiteX0" fmla="*/ 0 w 4476750"/>
              <a:gd name="connsiteY0" fmla="*/ 0 h 5875020"/>
              <a:gd name="connsiteX1" fmla="*/ 4476750 w 4476750"/>
              <a:gd name="connsiteY1" fmla="*/ 0 h 5875020"/>
              <a:gd name="connsiteX2" fmla="*/ 4476750 w 4476750"/>
              <a:gd name="connsiteY2" fmla="*/ 5875020 h 5875020"/>
              <a:gd name="connsiteX3" fmla="*/ 0 w 4476750"/>
              <a:gd name="connsiteY3" fmla="*/ 5875020 h 587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6750" h="5875020">
                <a:moveTo>
                  <a:pt x="0" y="0"/>
                </a:moveTo>
                <a:lnTo>
                  <a:pt x="4476750" y="0"/>
                </a:lnTo>
                <a:lnTo>
                  <a:pt x="4476750" y="5875020"/>
                </a:lnTo>
                <a:lnTo>
                  <a:pt x="0" y="58750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096000" y="491490"/>
            <a:ext cx="4476750" cy="5875020"/>
          </a:xfrm>
          <a:custGeom>
            <a:avLst/>
            <a:gdLst>
              <a:gd name="connsiteX0" fmla="*/ 0 w 4476750"/>
              <a:gd name="connsiteY0" fmla="*/ 0 h 5875020"/>
              <a:gd name="connsiteX1" fmla="*/ 4476750 w 4476750"/>
              <a:gd name="connsiteY1" fmla="*/ 0 h 5875020"/>
              <a:gd name="connsiteX2" fmla="*/ 4476750 w 4476750"/>
              <a:gd name="connsiteY2" fmla="*/ 5875020 h 5875020"/>
              <a:gd name="connsiteX3" fmla="*/ 0 w 4476750"/>
              <a:gd name="connsiteY3" fmla="*/ 5875020 h 587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6750" h="5875020">
                <a:moveTo>
                  <a:pt x="0" y="0"/>
                </a:moveTo>
                <a:lnTo>
                  <a:pt x="4476750" y="0"/>
                </a:lnTo>
                <a:lnTo>
                  <a:pt x="4476750" y="5875020"/>
                </a:lnTo>
                <a:lnTo>
                  <a:pt x="0" y="58750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540266" y="-563384"/>
            <a:ext cx="5870568" cy="7421031"/>
          </a:xfrm>
          <a:custGeom>
            <a:avLst/>
            <a:gdLst>
              <a:gd name="connsiteX0" fmla="*/ 1484058 w 5870568"/>
              <a:gd name="connsiteY0" fmla="*/ 712 h 7421031"/>
              <a:gd name="connsiteX1" fmla="*/ 2087583 w 5870568"/>
              <a:gd name="connsiteY1" fmla="*/ 69972 h 7421031"/>
              <a:gd name="connsiteX2" fmla="*/ 2405600 w 5870568"/>
              <a:gd name="connsiteY2" fmla="*/ 49477 h 7421031"/>
              <a:gd name="connsiteX3" fmla="*/ 3505938 w 5870568"/>
              <a:gd name="connsiteY3" fmla="*/ 135344 h 7421031"/>
              <a:gd name="connsiteX4" fmla="*/ 4280485 w 5870568"/>
              <a:gd name="connsiteY4" fmla="*/ 490123 h 7421031"/>
              <a:gd name="connsiteX5" fmla="*/ 4896024 w 5870568"/>
              <a:gd name="connsiteY5" fmla="*/ 885539 h 7421031"/>
              <a:gd name="connsiteX6" fmla="*/ 4798146 w 5870568"/>
              <a:gd name="connsiteY6" fmla="*/ 865044 h 7421031"/>
              <a:gd name="connsiteX7" fmla="*/ 5002030 w 5870568"/>
              <a:gd name="connsiteY7" fmla="*/ 1003916 h 7421031"/>
              <a:gd name="connsiteX8" fmla="*/ 5344781 w 5870568"/>
              <a:gd name="connsiteY8" fmla="*/ 1582729 h 7421031"/>
              <a:gd name="connsiteX9" fmla="*/ 5348668 w 5870568"/>
              <a:gd name="connsiteY9" fmla="*/ 1741743 h 7421031"/>
              <a:gd name="connsiteX10" fmla="*/ 5299906 w 5870568"/>
              <a:gd name="connsiteY10" fmla="*/ 1908885 h 7421031"/>
              <a:gd name="connsiteX11" fmla="*/ 5320046 w 5870568"/>
              <a:gd name="connsiteY11" fmla="*/ 1978145 h 7421031"/>
              <a:gd name="connsiteX12" fmla="*/ 5352908 w 5870568"/>
              <a:gd name="connsiteY12" fmla="*/ 2186277 h 7421031"/>
              <a:gd name="connsiteX13" fmla="*/ 5352908 w 5870568"/>
              <a:gd name="connsiteY13" fmla="*/ 2650952 h 7421031"/>
              <a:gd name="connsiteX14" fmla="*/ 5291425 w 5870568"/>
              <a:gd name="connsiteY14" fmla="*/ 2830462 h 7421031"/>
              <a:gd name="connsiteX15" fmla="*/ 5250790 w 5870568"/>
              <a:gd name="connsiteY15" fmla="*/ 2973221 h 7421031"/>
              <a:gd name="connsiteX16" fmla="*/ 5218281 w 5870568"/>
              <a:gd name="connsiteY16" fmla="*/ 3132236 h 7421031"/>
              <a:gd name="connsiteX17" fmla="*/ 5197786 w 5870568"/>
              <a:gd name="connsiteY17" fmla="*/ 3237892 h 7421031"/>
              <a:gd name="connsiteX18" fmla="*/ 5124290 w 5870568"/>
              <a:gd name="connsiteY18" fmla="*/ 3368637 h 7421031"/>
              <a:gd name="connsiteX19" fmla="*/ 5116516 w 5870568"/>
              <a:gd name="connsiteY19" fmla="*/ 3478534 h 7421031"/>
              <a:gd name="connsiteX20" fmla="*/ 4949027 w 5870568"/>
              <a:gd name="connsiteY20" fmla="*/ 4061233 h 7421031"/>
              <a:gd name="connsiteX21" fmla="*/ 4831008 w 5870568"/>
              <a:gd name="connsiteY21" fmla="*/ 4216361 h 7421031"/>
              <a:gd name="connsiteX22" fmla="*/ 4708748 w 5870568"/>
              <a:gd name="connsiteY22" fmla="*/ 5174334 h 7421031"/>
              <a:gd name="connsiteX23" fmla="*/ 4904504 w 5870568"/>
              <a:gd name="connsiteY23" fmla="*/ 5798024 h 7421031"/>
              <a:gd name="connsiteX24" fmla="*/ 5091781 w 5870568"/>
              <a:gd name="connsiteY24" fmla="*/ 6071175 h 7421031"/>
              <a:gd name="connsiteX25" fmla="*/ 5352908 w 5870568"/>
              <a:gd name="connsiteY25" fmla="*/ 6442209 h 7421031"/>
              <a:gd name="connsiteX26" fmla="*/ 5487182 w 5870568"/>
              <a:gd name="connsiteY26" fmla="*/ 6996992 h 7421031"/>
              <a:gd name="connsiteX27" fmla="*/ 5870568 w 5870568"/>
              <a:gd name="connsiteY27" fmla="*/ 7421031 h 7421031"/>
              <a:gd name="connsiteX28" fmla="*/ 2458603 w 5870568"/>
              <a:gd name="connsiteY28" fmla="*/ 7421031 h 7421031"/>
              <a:gd name="connsiteX29" fmla="*/ 2617611 w 5870568"/>
              <a:gd name="connsiteY29" fmla="*/ 6996992 h 7421031"/>
              <a:gd name="connsiteX30" fmla="*/ 2299594 w 5870568"/>
              <a:gd name="connsiteY30" fmla="*/ 6340440 h 7421031"/>
              <a:gd name="connsiteX31" fmla="*/ 1936702 w 5870568"/>
              <a:gd name="connsiteY31" fmla="*/ 6246798 h 7421031"/>
              <a:gd name="connsiteX32" fmla="*/ 868519 w 5870568"/>
              <a:gd name="connsiteY32" fmla="*/ 6222062 h 7421031"/>
              <a:gd name="connsiteX33" fmla="*/ 819756 w 5870568"/>
              <a:gd name="connsiteY33" fmla="*/ 5724877 h 7421031"/>
              <a:gd name="connsiteX34" fmla="*/ 680889 w 5870568"/>
              <a:gd name="connsiteY34" fmla="*/ 5569750 h 7421031"/>
              <a:gd name="connsiteX35" fmla="*/ 656508 w 5870568"/>
              <a:gd name="connsiteY35" fmla="*/ 5317094 h 7421031"/>
              <a:gd name="connsiteX36" fmla="*/ 489372 w 5870568"/>
              <a:gd name="connsiteY36" fmla="*/ 5206844 h 7421031"/>
              <a:gd name="connsiteX37" fmla="*/ 444497 w 5870568"/>
              <a:gd name="connsiteY37" fmla="*/ 4872560 h 7421031"/>
              <a:gd name="connsiteX38" fmla="*/ 333 w 5870568"/>
              <a:gd name="connsiteY38" fmla="*/ 4660541 h 7421031"/>
              <a:gd name="connsiteX39" fmla="*/ 224358 w 5870568"/>
              <a:gd name="connsiteY39" fmla="*/ 4191625 h 7421031"/>
              <a:gd name="connsiteX40" fmla="*/ 424002 w 5870568"/>
              <a:gd name="connsiteY40" fmla="*/ 3661931 h 7421031"/>
              <a:gd name="connsiteX41" fmla="*/ 317997 w 5870568"/>
              <a:gd name="connsiteY41" fmla="*/ 3356269 h 7421031"/>
              <a:gd name="connsiteX42" fmla="*/ 481245 w 5870568"/>
              <a:gd name="connsiteY42" fmla="*/ 2842477 h 7421031"/>
              <a:gd name="connsiteX43" fmla="*/ 542375 w 5870568"/>
              <a:gd name="connsiteY43" fmla="*/ 2206419 h 7421031"/>
              <a:gd name="connsiteX44" fmla="*/ 289728 w 5870568"/>
              <a:gd name="connsiteY44" fmla="*/ 1908885 h 7421031"/>
              <a:gd name="connsiteX45" fmla="*/ 375240 w 5870568"/>
              <a:gd name="connsiteY45" fmla="*/ 914162 h 7421031"/>
              <a:gd name="connsiteX46" fmla="*/ 1484058 w 5870568"/>
              <a:gd name="connsiteY46" fmla="*/ 712 h 7421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870568" h="7421031">
                <a:moveTo>
                  <a:pt x="1484058" y="712"/>
                </a:moveTo>
                <a:cubicBezTo>
                  <a:pt x="1908081" y="29335"/>
                  <a:pt x="1948716" y="90467"/>
                  <a:pt x="2087583" y="69972"/>
                </a:cubicBezTo>
                <a:cubicBezTo>
                  <a:pt x="2226097" y="49477"/>
                  <a:pt x="2209843" y="102835"/>
                  <a:pt x="2405600" y="49477"/>
                </a:cubicBezTo>
                <a:cubicBezTo>
                  <a:pt x="2601004" y="-3175"/>
                  <a:pt x="3310181" y="8840"/>
                  <a:pt x="3505938" y="135344"/>
                </a:cubicBezTo>
                <a:cubicBezTo>
                  <a:pt x="3701695" y="261849"/>
                  <a:pt x="3933847" y="355491"/>
                  <a:pt x="4280485" y="490123"/>
                </a:cubicBezTo>
                <a:cubicBezTo>
                  <a:pt x="4622883" y="620515"/>
                  <a:pt x="4916518" y="901794"/>
                  <a:pt x="4896024" y="885539"/>
                </a:cubicBezTo>
                <a:cubicBezTo>
                  <a:pt x="4875883" y="869284"/>
                  <a:pt x="4798146" y="865044"/>
                  <a:pt x="4798146" y="865044"/>
                </a:cubicBezTo>
                <a:cubicBezTo>
                  <a:pt x="5002030" y="1003916"/>
                  <a:pt x="5002030" y="1003916"/>
                  <a:pt x="5002030" y="1003916"/>
                </a:cubicBezTo>
                <a:cubicBezTo>
                  <a:pt x="5002030" y="1003916"/>
                  <a:pt x="5393544" y="1603224"/>
                  <a:pt x="5344781" y="1582729"/>
                </a:cubicBezTo>
                <a:cubicBezTo>
                  <a:pt x="5299906" y="1558347"/>
                  <a:pt x="5364922" y="1704993"/>
                  <a:pt x="5348668" y="1741743"/>
                </a:cubicBezTo>
                <a:cubicBezTo>
                  <a:pt x="5336300" y="1778493"/>
                  <a:pt x="5299906" y="1908885"/>
                  <a:pt x="5299906" y="1908885"/>
                </a:cubicBezTo>
                <a:cubicBezTo>
                  <a:pt x="5320046" y="1978145"/>
                  <a:pt x="5320046" y="1978145"/>
                  <a:pt x="5320046" y="1978145"/>
                </a:cubicBezTo>
                <a:cubicBezTo>
                  <a:pt x="5352908" y="2186277"/>
                  <a:pt x="5352908" y="2186277"/>
                  <a:pt x="5352908" y="2186277"/>
                </a:cubicBezTo>
                <a:cubicBezTo>
                  <a:pt x="5352908" y="2650952"/>
                  <a:pt x="5352908" y="2650952"/>
                  <a:pt x="5352908" y="2650952"/>
                </a:cubicBezTo>
                <a:cubicBezTo>
                  <a:pt x="5291425" y="2830462"/>
                  <a:pt x="5291425" y="2830462"/>
                  <a:pt x="5291425" y="2830462"/>
                </a:cubicBezTo>
                <a:cubicBezTo>
                  <a:pt x="5250790" y="2973221"/>
                  <a:pt x="5250790" y="2973221"/>
                  <a:pt x="5250790" y="2973221"/>
                </a:cubicBezTo>
                <a:cubicBezTo>
                  <a:pt x="5218281" y="3132236"/>
                  <a:pt x="5218281" y="3132236"/>
                  <a:pt x="5218281" y="3132236"/>
                </a:cubicBezTo>
                <a:cubicBezTo>
                  <a:pt x="5218281" y="3132236"/>
                  <a:pt x="5250790" y="3230118"/>
                  <a:pt x="5197786" y="3237892"/>
                </a:cubicBezTo>
                <a:cubicBezTo>
                  <a:pt x="5144784" y="3250260"/>
                  <a:pt x="5124290" y="3368637"/>
                  <a:pt x="5124290" y="3368637"/>
                </a:cubicBezTo>
                <a:cubicBezTo>
                  <a:pt x="5116516" y="3478534"/>
                  <a:pt x="5116516" y="3478534"/>
                  <a:pt x="5116516" y="3478534"/>
                </a:cubicBezTo>
                <a:cubicBezTo>
                  <a:pt x="4949027" y="4061233"/>
                  <a:pt x="4949027" y="4061233"/>
                  <a:pt x="4949027" y="4061233"/>
                </a:cubicBezTo>
                <a:cubicBezTo>
                  <a:pt x="4831008" y="4216361"/>
                  <a:pt x="4831008" y="4216361"/>
                  <a:pt x="4831008" y="4216361"/>
                </a:cubicBezTo>
                <a:cubicBezTo>
                  <a:pt x="4831008" y="4216361"/>
                  <a:pt x="4667759" y="4868673"/>
                  <a:pt x="4708748" y="5174334"/>
                </a:cubicBezTo>
                <a:cubicBezTo>
                  <a:pt x="4753270" y="5480349"/>
                  <a:pt x="4851148" y="5773642"/>
                  <a:pt x="4904504" y="5798024"/>
                </a:cubicBezTo>
                <a:cubicBezTo>
                  <a:pt x="4957154" y="5826647"/>
                  <a:pt x="5091781" y="6071175"/>
                  <a:pt x="5091781" y="6071175"/>
                </a:cubicBezTo>
                <a:cubicBezTo>
                  <a:pt x="5091781" y="6071175"/>
                  <a:pt x="5267044" y="6222062"/>
                  <a:pt x="5352908" y="6442209"/>
                </a:cubicBezTo>
                <a:cubicBezTo>
                  <a:pt x="5434179" y="6658469"/>
                  <a:pt x="5344781" y="6805115"/>
                  <a:pt x="5487182" y="6996992"/>
                </a:cubicBezTo>
                <a:cubicBezTo>
                  <a:pt x="5629936" y="7188517"/>
                  <a:pt x="5870568" y="7421031"/>
                  <a:pt x="5870568" y="7421031"/>
                </a:cubicBezTo>
                <a:lnTo>
                  <a:pt x="2458603" y="7421031"/>
                </a:lnTo>
                <a:cubicBezTo>
                  <a:pt x="2458603" y="7421031"/>
                  <a:pt x="2519733" y="7062012"/>
                  <a:pt x="2617611" y="6996992"/>
                </a:cubicBezTo>
                <a:cubicBezTo>
                  <a:pt x="2617611" y="6996992"/>
                  <a:pt x="2344470" y="6397332"/>
                  <a:pt x="2299594" y="6340440"/>
                </a:cubicBezTo>
                <a:cubicBezTo>
                  <a:pt x="2250479" y="6283195"/>
                  <a:pt x="2209843" y="6177185"/>
                  <a:pt x="1936702" y="6246798"/>
                </a:cubicBezTo>
                <a:cubicBezTo>
                  <a:pt x="1667448" y="6311817"/>
                  <a:pt x="1031414" y="6425954"/>
                  <a:pt x="868519" y="6222062"/>
                </a:cubicBezTo>
                <a:cubicBezTo>
                  <a:pt x="701383" y="6018524"/>
                  <a:pt x="786895" y="5806505"/>
                  <a:pt x="819756" y="5724877"/>
                </a:cubicBezTo>
                <a:cubicBezTo>
                  <a:pt x="852265" y="5647137"/>
                  <a:pt x="713751" y="5639010"/>
                  <a:pt x="680889" y="5569750"/>
                </a:cubicBezTo>
                <a:cubicBezTo>
                  <a:pt x="648381" y="5504731"/>
                  <a:pt x="656508" y="5317094"/>
                  <a:pt x="656508" y="5317094"/>
                </a:cubicBezTo>
                <a:cubicBezTo>
                  <a:pt x="656508" y="5317094"/>
                  <a:pt x="505626" y="5296599"/>
                  <a:pt x="489372" y="5206844"/>
                </a:cubicBezTo>
                <a:cubicBezTo>
                  <a:pt x="477005" y="5117089"/>
                  <a:pt x="501740" y="4909310"/>
                  <a:pt x="444497" y="4872560"/>
                </a:cubicBezTo>
                <a:cubicBezTo>
                  <a:pt x="383367" y="4835810"/>
                  <a:pt x="4220" y="4807188"/>
                  <a:pt x="333" y="4660541"/>
                </a:cubicBezTo>
                <a:cubicBezTo>
                  <a:pt x="-8147" y="4509654"/>
                  <a:pt x="146974" y="4330498"/>
                  <a:pt x="224358" y="4191625"/>
                </a:cubicBezTo>
                <a:cubicBezTo>
                  <a:pt x="305983" y="4056993"/>
                  <a:pt x="428242" y="3800450"/>
                  <a:pt x="424002" y="3661931"/>
                </a:cubicBezTo>
                <a:cubicBezTo>
                  <a:pt x="415875" y="3527652"/>
                  <a:pt x="264994" y="3515284"/>
                  <a:pt x="317997" y="3356269"/>
                </a:cubicBezTo>
                <a:cubicBezTo>
                  <a:pt x="371353" y="3197255"/>
                  <a:pt x="468878" y="2960854"/>
                  <a:pt x="481245" y="2842477"/>
                </a:cubicBezTo>
                <a:cubicBezTo>
                  <a:pt x="489372" y="2724452"/>
                  <a:pt x="550502" y="2292286"/>
                  <a:pt x="542375" y="2206419"/>
                </a:cubicBezTo>
                <a:cubicBezTo>
                  <a:pt x="538135" y="2120904"/>
                  <a:pt x="317997" y="2080267"/>
                  <a:pt x="289728" y="1908885"/>
                </a:cubicBezTo>
                <a:cubicBezTo>
                  <a:pt x="264994" y="1741743"/>
                  <a:pt x="220118" y="1240318"/>
                  <a:pt x="375240" y="914162"/>
                </a:cubicBezTo>
                <a:cubicBezTo>
                  <a:pt x="530008" y="583765"/>
                  <a:pt x="1060036" y="-23670"/>
                  <a:pt x="1484058" y="71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954106" y="0"/>
            <a:ext cx="2777067" cy="2780140"/>
          </a:xfrm>
          <a:custGeom>
            <a:avLst/>
            <a:gdLst>
              <a:gd name="connsiteX0" fmla="*/ 0 w 2777067"/>
              <a:gd name="connsiteY0" fmla="*/ 0 h 2780140"/>
              <a:gd name="connsiteX1" fmla="*/ 2777067 w 2777067"/>
              <a:gd name="connsiteY1" fmla="*/ 0 h 2780140"/>
              <a:gd name="connsiteX2" fmla="*/ 2777067 w 2777067"/>
              <a:gd name="connsiteY2" fmla="*/ 2780140 h 2780140"/>
              <a:gd name="connsiteX3" fmla="*/ 0 w 2777067"/>
              <a:gd name="connsiteY3" fmla="*/ 2780140 h 278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7067" h="2780140">
                <a:moveTo>
                  <a:pt x="0" y="0"/>
                </a:moveTo>
                <a:lnTo>
                  <a:pt x="2777067" y="0"/>
                </a:lnTo>
                <a:lnTo>
                  <a:pt x="2777067" y="2780140"/>
                </a:lnTo>
                <a:lnTo>
                  <a:pt x="0" y="27801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1954107" y="3140168"/>
            <a:ext cx="4225812" cy="2794967"/>
          </a:xfrm>
          <a:custGeom>
            <a:avLst/>
            <a:gdLst>
              <a:gd name="connsiteX0" fmla="*/ 0 w 4225812"/>
              <a:gd name="connsiteY0" fmla="*/ 0 h 2794967"/>
              <a:gd name="connsiteX1" fmla="*/ 4225812 w 4225812"/>
              <a:gd name="connsiteY1" fmla="*/ 0 h 2794967"/>
              <a:gd name="connsiteX2" fmla="*/ 4225812 w 4225812"/>
              <a:gd name="connsiteY2" fmla="*/ 2794967 h 2794967"/>
              <a:gd name="connsiteX3" fmla="*/ 0 w 4225812"/>
              <a:gd name="connsiteY3" fmla="*/ 2794967 h 279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5812" h="2794967">
                <a:moveTo>
                  <a:pt x="0" y="0"/>
                </a:moveTo>
                <a:lnTo>
                  <a:pt x="4225812" y="0"/>
                </a:lnTo>
                <a:lnTo>
                  <a:pt x="4225812" y="2794967"/>
                </a:lnTo>
                <a:lnTo>
                  <a:pt x="0" y="27949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5112173" y="795867"/>
            <a:ext cx="3225800" cy="1984274"/>
          </a:xfrm>
          <a:custGeom>
            <a:avLst/>
            <a:gdLst>
              <a:gd name="connsiteX0" fmla="*/ 0 w 3225800"/>
              <a:gd name="connsiteY0" fmla="*/ 0 h 1984274"/>
              <a:gd name="connsiteX1" fmla="*/ 3225800 w 3225800"/>
              <a:gd name="connsiteY1" fmla="*/ 0 h 1984274"/>
              <a:gd name="connsiteX2" fmla="*/ 3225800 w 3225800"/>
              <a:gd name="connsiteY2" fmla="*/ 1984274 h 1984274"/>
              <a:gd name="connsiteX3" fmla="*/ 0 w 3225800"/>
              <a:gd name="connsiteY3" fmla="*/ 1984274 h 198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5800" h="1984274">
                <a:moveTo>
                  <a:pt x="0" y="0"/>
                </a:moveTo>
                <a:lnTo>
                  <a:pt x="3225800" y="0"/>
                </a:lnTo>
                <a:lnTo>
                  <a:pt x="3225800" y="1984274"/>
                </a:lnTo>
                <a:lnTo>
                  <a:pt x="0" y="198427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394012" y="1775012"/>
            <a:ext cx="3307976" cy="3307976"/>
          </a:xfrm>
          <a:custGeom>
            <a:avLst/>
            <a:gdLst>
              <a:gd name="connsiteX0" fmla="*/ 1653988 w 3307976"/>
              <a:gd name="connsiteY0" fmla="*/ 0 h 3307976"/>
              <a:gd name="connsiteX1" fmla="*/ 3307976 w 3307976"/>
              <a:gd name="connsiteY1" fmla="*/ 1653988 h 3307976"/>
              <a:gd name="connsiteX2" fmla="*/ 1653988 w 3307976"/>
              <a:gd name="connsiteY2" fmla="*/ 3307976 h 3307976"/>
              <a:gd name="connsiteX3" fmla="*/ 0 w 3307976"/>
              <a:gd name="connsiteY3" fmla="*/ 1653988 h 3307976"/>
              <a:gd name="connsiteX4" fmla="*/ 1653988 w 3307976"/>
              <a:gd name="connsiteY4" fmla="*/ 0 h 3307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7976" h="3307976">
                <a:moveTo>
                  <a:pt x="1653988" y="0"/>
                </a:moveTo>
                <a:cubicBezTo>
                  <a:pt x="2567460" y="0"/>
                  <a:pt x="3307976" y="740516"/>
                  <a:pt x="3307976" y="1653988"/>
                </a:cubicBezTo>
                <a:cubicBezTo>
                  <a:pt x="3307976" y="2567460"/>
                  <a:pt x="2567460" y="3307976"/>
                  <a:pt x="1653988" y="3307976"/>
                </a:cubicBezTo>
                <a:cubicBezTo>
                  <a:pt x="740516" y="3307976"/>
                  <a:pt x="0" y="2567460"/>
                  <a:pt x="0" y="1653988"/>
                </a:cubicBezTo>
                <a:cubicBezTo>
                  <a:pt x="0" y="740516"/>
                  <a:pt x="740516" y="0"/>
                  <a:pt x="16539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334E60">
                  <a:alpha val="76000"/>
                </a:srgbClr>
              </a:gs>
              <a:gs pos="94000">
                <a:srgbClr val="16293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iamond 5"/>
          <p:cNvSpPr/>
          <p:nvPr/>
        </p:nvSpPr>
        <p:spPr>
          <a:xfrm>
            <a:off x="5788317" y="4653845"/>
            <a:ext cx="615366" cy="615366"/>
          </a:xfrm>
          <a:prstGeom prst="diamond">
            <a:avLst/>
          </a:prstGeom>
          <a:noFill/>
          <a:ln>
            <a:solidFill>
              <a:srgbClr val="6EFE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7"/>
          <p:cNvGrpSpPr/>
          <p:nvPr/>
        </p:nvGrpSpPr>
        <p:grpSpPr>
          <a:xfrm>
            <a:off x="2367419" y="4924194"/>
            <a:ext cx="3420898" cy="74668"/>
            <a:chOff x="2367419" y="4924194"/>
            <a:chExt cx="3420898" cy="74668"/>
          </a:xfrm>
        </p:grpSpPr>
        <p:cxnSp>
          <p:nvCxnSpPr>
            <p:cNvPr id="20" name="Straight Connector 19"/>
            <p:cNvCxnSpPr/>
            <p:nvPr/>
          </p:nvCxnSpPr>
          <p:spPr>
            <a:xfrm flipH="1">
              <a:off x="2404753" y="4961528"/>
              <a:ext cx="338356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34E60">
                      <a:alpha val="0"/>
                    </a:srgbClr>
                  </a:gs>
                  <a:gs pos="100000">
                    <a:srgbClr val="6EFEFC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Diamond 20"/>
            <p:cNvSpPr/>
            <p:nvPr/>
          </p:nvSpPr>
          <p:spPr>
            <a:xfrm rot="10800000">
              <a:off x="2367419" y="4924194"/>
              <a:ext cx="74668" cy="74668"/>
            </a:xfrm>
            <a:prstGeom prst="diamond">
              <a:avLst/>
            </a:prstGeom>
            <a:solidFill>
              <a:srgbClr val="6EF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21"/>
          <p:cNvGrpSpPr/>
          <p:nvPr/>
        </p:nvGrpSpPr>
        <p:grpSpPr>
          <a:xfrm rot="10800000">
            <a:off x="6403683" y="4924194"/>
            <a:ext cx="3420898" cy="74668"/>
            <a:chOff x="2367419" y="4924194"/>
            <a:chExt cx="3420898" cy="74668"/>
          </a:xfrm>
        </p:grpSpPr>
        <p:cxnSp>
          <p:nvCxnSpPr>
            <p:cNvPr id="14" name="Straight Connector 22"/>
            <p:cNvCxnSpPr/>
            <p:nvPr/>
          </p:nvCxnSpPr>
          <p:spPr>
            <a:xfrm flipH="1">
              <a:off x="2404753" y="4961528"/>
              <a:ext cx="338356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34E60">
                      <a:alpha val="0"/>
                    </a:srgbClr>
                  </a:gs>
                  <a:gs pos="100000">
                    <a:srgbClr val="6EFEFC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Diamond 23"/>
            <p:cNvSpPr/>
            <p:nvPr/>
          </p:nvSpPr>
          <p:spPr>
            <a:xfrm rot="10800000">
              <a:off x="2367419" y="4924194"/>
              <a:ext cx="74668" cy="74668"/>
            </a:xfrm>
            <a:prstGeom prst="diamond">
              <a:avLst/>
            </a:prstGeom>
            <a:solidFill>
              <a:srgbClr val="6EF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Diamond 17"/>
          <p:cNvSpPr/>
          <p:nvPr/>
        </p:nvSpPr>
        <p:spPr>
          <a:xfrm>
            <a:off x="5248469" y="-232757"/>
            <a:ext cx="1695062" cy="1695062"/>
          </a:xfrm>
          <a:prstGeom prst="diamond">
            <a:avLst/>
          </a:prstGeom>
          <a:noFill/>
          <a:ln>
            <a:solidFill>
              <a:srgbClr val="6EFE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6"/>
          <p:cNvSpPr txBox="1"/>
          <p:nvPr/>
        </p:nvSpPr>
        <p:spPr>
          <a:xfrm>
            <a:off x="2063750" y="1461770"/>
            <a:ext cx="806577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0" spc="600" dirty="0">
                <a:solidFill>
                  <a:schemeClr val="bg1"/>
                </a:solidFill>
                <a:latin typeface="Volutes" panose="03000600000000000000" charset="0"/>
                <a:ea typeface="微软雅黑" panose="020B0503020204020204" charset="-122"/>
                <a:cs typeface="Arvo" charset="0"/>
              </a:rPr>
              <a:t>fashion</a:t>
            </a:r>
          </a:p>
        </p:txBody>
      </p:sp>
      <p:sp>
        <p:nvSpPr>
          <p:cNvPr id="8" name="TextBox 6"/>
          <p:cNvSpPr txBox="1"/>
          <p:nvPr/>
        </p:nvSpPr>
        <p:spPr>
          <a:xfrm>
            <a:off x="3353119" y="3401080"/>
            <a:ext cx="62934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vo" charset="0"/>
              </a:rPr>
              <a:t>时尚品牌创意展示宣传画册PPT模板</a:t>
            </a:r>
          </a:p>
        </p:txBody>
      </p:sp>
      <p:sp>
        <p:nvSpPr>
          <p:cNvPr id="12" name="TextBox 27"/>
          <p:cNvSpPr txBox="1"/>
          <p:nvPr/>
        </p:nvSpPr>
        <p:spPr>
          <a:xfrm>
            <a:off x="3353119" y="3861512"/>
            <a:ext cx="346900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ontserrat Ultra Light" charset="0"/>
              </a:rPr>
              <a:t>POWERPOINT TEMPLATE</a:t>
            </a:r>
          </a:p>
        </p:txBody>
      </p:sp>
      <p:pic>
        <p:nvPicPr>
          <p:cNvPr id="2" name="Ryan Farish - Sunshine">
            <a:hlinkClick r:id="" action="ppaction://media"/>
            <a:extLst>
              <a:ext uri="{FF2B5EF4-FFF2-40B4-BE49-F238E27FC236}">
                <a16:creationId xmlns:a16="http://schemas.microsoft.com/office/drawing/2014/main" id="{AA124085-FE37-40A2-B71D-0FF5FC08C8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09600" y="61477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6037">
        <p:blinds dir="vert"/>
      </p:transition>
    </mc:Choice>
    <mc:Fallback xmlns="">
      <p:transition advTm="6037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00"/>
                            </p:stCondLst>
                            <p:childTnLst>
                              <p:par>
                                <p:cTn id="2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  <p:bldP spid="9" grpId="0" animBg="1"/>
      <p:bldP spid="18" grpId="0" animBg="1"/>
      <p:bldP spid="17" grpId="0"/>
      <p:bldP spid="8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61720" y="1635588"/>
            <a:ext cx="256089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Satisfaction" panose="00000400000000000000" charset="0"/>
                <a:ea typeface="Satisfaction" panose="00000400000000000000" charset="0"/>
                <a:cs typeface="Satisfaction" panose="00000400000000000000" charset="0"/>
              </a:rPr>
              <a:t>Asha</a:t>
            </a:r>
          </a:p>
          <a:p>
            <a:pPr algn="ctr"/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Satisfaction" panose="00000400000000000000" charset="0"/>
                <a:ea typeface="Satisfaction" panose="00000400000000000000" charset="0"/>
                <a:cs typeface="Satisfaction" panose="00000400000000000000" charset="0"/>
              </a:rPr>
              <a:t>Mikayla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682431" y="5334591"/>
            <a:ext cx="310854" cy="91444"/>
            <a:chOff x="7692390" y="1611630"/>
            <a:chExt cx="3108394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" name="Diamond 8"/>
            <p:cNvSpPr/>
            <p:nvPr/>
          </p:nvSpPr>
          <p:spPr>
            <a:xfrm>
              <a:off x="7692390" y="1611630"/>
              <a:ext cx="914400" cy="91440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Diamond 9"/>
            <p:cNvSpPr/>
            <p:nvPr/>
          </p:nvSpPr>
          <p:spPr>
            <a:xfrm>
              <a:off x="8789387" y="1611630"/>
              <a:ext cx="914400" cy="91440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Diamond 10"/>
            <p:cNvSpPr/>
            <p:nvPr/>
          </p:nvSpPr>
          <p:spPr>
            <a:xfrm>
              <a:off x="9886384" y="1611630"/>
              <a:ext cx="914400" cy="91440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1248095" y="4075802"/>
            <a:ext cx="31795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Far far away, </a:t>
            </a:r>
            <a:r>
              <a:rPr lang="en-US" sz="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behind the word mountains, far from the countries </a:t>
            </a:r>
            <a:r>
              <a:rPr lang="en-US" sz="8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Vokalia</a:t>
            </a:r>
            <a:r>
              <a:rPr lang="en-US" sz="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and </a:t>
            </a:r>
            <a:r>
              <a:rPr lang="en-US" sz="8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Consonantia</a:t>
            </a:r>
            <a:r>
              <a:rPr lang="en-US" sz="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, there live the blind texts. Separated they live in </a:t>
            </a:r>
            <a:r>
              <a:rPr lang="en-US" sz="8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Bookmarksgrove</a:t>
            </a:r>
            <a:r>
              <a:rPr lang="en-US" sz="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right at the coast of the Semantics, a large language ocean.</a:t>
            </a:r>
          </a:p>
          <a:p>
            <a:pPr algn="ctr"/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entury Gothic" panose="020B0502020202020204" charset="0"/>
            </a:endParaRPr>
          </a:p>
          <a:p>
            <a:pPr algn="ctr"/>
            <a:r>
              <a:rPr lang="en-US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- The Quotes</a:t>
            </a: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6" r="18946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311">
        <p:blinds dir="vert"/>
      </p:transition>
    </mc:Choice>
    <mc:Fallback xmlns="">
      <p:transition advTm="1311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C:\Users\Administrator\Desktop\热点图谱\摄影图素材\欧美人像女\28.png28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/>
          <a:stretch>
            <a:fillRect/>
          </a:stretch>
        </p:blipFill>
        <p:spPr>
          <a:xfrm>
            <a:off x="17780" y="0"/>
            <a:ext cx="9144000" cy="6858000"/>
          </a:xfrm>
        </p:spPr>
      </p:pic>
      <p:sp>
        <p:nvSpPr>
          <p:cNvPr id="8" name="TextBox 7"/>
          <p:cNvSpPr txBox="1"/>
          <p:nvPr/>
        </p:nvSpPr>
        <p:spPr>
          <a:xfrm>
            <a:off x="9728608" y="4389120"/>
            <a:ext cx="165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charset="0"/>
                <a:ea typeface="Century Gothic" panose="020B0502020202020204" charset="0"/>
                <a:cs typeface="Century Gothic" panose="020B0502020202020204" charset="0"/>
              </a:rPr>
              <a:t>单击此处添加名称</a:t>
            </a:r>
          </a:p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charset="0"/>
                <a:ea typeface="Century Gothic" panose="020B0502020202020204" charset="0"/>
                <a:cs typeface="Century Gothic" panose="020B0502020202020204" charset="0"/>
              </a:rPr>
              <a:t>~~~~~~~~~~~~~~~~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728608" y="498348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charset="0"/>
                <a:ea typeface="Century Gothic" panose="020B0502020202020204" charset="0"/>
                <a:cs typeface="Century Gothic" panose="020B0502020202020204" charset="0"/>
              </a:rPr>
              <a:t>单击此处添加名称</a:t>
            </a:r>
          </a:p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charset="0"/>
                <a:ea typeface="Century Gothic" panose="020B0502020202020204" charset="0"/>
                <a:cs typeface="Century Gothic" panose="020B0502020202020204" charset="0"/>
              </a:rPr>
              <a:t>~~~~~~~~~~~~~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728608" y="5572125"/>
            <a:ext cx="19323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charset="0"/>
                <a:ea typeface="Century Gothic" panose="020B0502020202020204" charset="0"/>
                <a:cs typeface="Century Gothic" panose="020B0502020202020204" charset="0"/>
              </a:rPr>
              <a:t>单击此处添加名称</a:t>
            </a:r>
          </a:p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charset="0"/>
                <a:ea typeface="Century Gothic" panose="020B0502020202020204" charset="0"/>
                <a:cs typeface="Century Gothic" panose="020B0502020202020204" charset="0"/>
              </a:rPr>
              <a:t>~~~~~~~~~~~~~~~~~~~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30449" y="1859339"/>
            <a:ext cx="417454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Satisfaction" panose="00000400000000000000" charset="0"/>
                <a:ea typeface="Satisfaction" panose="00000400000000000000" charset="0"/>
                <a:cs typeface="Satisfaction" panose="00000400000000000000" charset="0"/>
              </a:rPr>
              <a:t>This is</a:t>
            </a:r>
          </a:p>
          <a:p>
            <a:pPr algn="ctr"/>
            <a:r>
              <a:rPr lang="en-US" sz="6600" dirty="0">
                <a:solidFill>
                  <a:schemeClr val="bg1"/>
                </a:solidFill>
                <a:latin typeface="Satisfaction" panose="00000400000000000000" charset="0"/>
                <a:ea typeface="Satisfaction" panose="00000400000000000000" charset="0"/>
                <a:cs typeface="Satisfaction" panose="00000400000000000000" charset="0"/>
              </a:rPr>
              <a:t>Something</a:t>
            </a:r>
          </a:p>
          <a:p>
            <a:pPr algn="ctr"/>
            <a:r>
              <a:rPr lang="en-US" sz="6600" dirty="0">
                <a:solidFill>
                  <a:schemeClr val="bg1"/>
                </a:solidFill>
                <a:latin typeface="Satisfaction" panose="00000400000000000000" charset="0"/>
                <a:ea typeface="Satisfaction" panose="00000400000000000000" charset="0"/>
                <a:cs typeface="Satisfaction" panose="00000400000000000000" charset="0"/>
              </a:rPr>
              <a:t>You say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919">
        <p:blinds dir="vert"/>
      </p:transition>
    </mc:Choice>
    <mc:Fallback xmlns="">
      <p:transition advTm="1919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C:\Users\Administrator\Desktop\热点图谱\摄影图素材\欧美人像女\2.jpg2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/>
          <a:stretch>
            <a:fillRect/>
          </a:stretch>
        </p:blipFill>
        <p:spPr>
          <a:xfrm>
            <a:off x="1996440" y="0"/>
            <a:ext cx="2222500" cy="2780140"/>
          </a:xfrm>
        </p:spPr>
      </p:pic>
      <p:pic>
        <p:nvPicPr>
          <p:cNvPr id="7" name="Picture Placeholder 6" descr="C:\Users\Administrator\Desktop\热点图谱\摄影图素材\欧美人像女\1.jpg1"/>
          <p:cNvPicPr>
            <a:picLocks noGrp="1" noChangeAspect="1"/>
          </p:cNvPicPr>
          <p:nvPr>
            <p:ph type="pic" sz="quarter" idx="11"/>
          </p:nvPr>
        </p:nvPicPr>
        <p:blipFill>
          <a:blip r:embed="rId4"/>
          <a:srcRect/>
          <a:stretch>
            <a:fillRect/>
          </a:stretch>
        </p:blipFill>
        <p:spPr>
          <a:xfrm>
            <a:off x="1996278" y="3140168"/>
            <a:ext cx="4141470" cy="2794967"/>
          </a:xfrm>
        </p:spPr>
      </p:pic>
      <p:pic>
        <p:nvPicPr>
          <p:cNvPr id="6" name="Picture Placeholder 5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3" b="3863"/>
          <a:stretch>
            <a:fillRect/>
          </a:stretch>
        </p:blipFill>
        <p:spPr>
          <a:xfrm>
            <a:off x="4482888" y="795867"/>
            <a:ext cx="3225800" cy="1984274"/>
          </a:xfrm>
        </p:spPr>
      </p:pic>
      <p:sp>
        <p:nvSpPr>
          <p:cNvPr id="9" name="TextBox 8"/>
          <p:cNvSpPr txBox="1"/>
          <p:nvPr/>
        </p:nvSpPr>
        <p:spPr>
          <a:xfrm>
            <a:off x="6916042" y="3629710"/>
            <a:ext cx="1661795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 b="1" i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 Black" charset="0"/>
              </a:rPr>
              <a:t>单击此处</a:t>
            </a:r>
          </a:p>
          <a:p>
            <a:pPr algn="l"/>
            <a:r>
              <a:rPr lang="en-US" sz="2800" b="1" i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 Black" charset="0"/>
              </a:rPr>
              <a:t>添加名称</a:t>
            </a:r>
          </a:p>
          <a:p>
            <a:pPr algn="l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" charset="0"/>
              </a:rPr>
              <a:t>Opening</a:t>
            </a:r>
          </a:p>
          <a:p>
            <a:pPr algn="l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" charset="0"/>
              </a:rPr>
              <a:t>Slide</a:t>
            </a:r>
          </a:p>
        </p:txBody>
      </p:sp>
      <p:sp>
        <p:nvSpPr>
          <p:cNvPr id="10" name="Rectangle 9"/>
          <p:cNvSpPr/>
          <p:nvPr/>
        </p:nvSpPr>
        <p:spPr>
          <a:xfrm>
            <a:off x="8847285" y="1187839"/>
            <a:ext cx="16340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Far far away, 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behind the word mountains, far from the countries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Vokalia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and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Consonantia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, there live the blind texts. Separated they live in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Bookmarksgrove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right at the coast of the Semantics, a large language ocean.</a:t>
            </a:r>
          </a:p>
        </p:txBody>
      </p:sp>
      <p:sp>
        <p:nvSpPr>
          <p:cNvPr id="11" name="Right Triangle 10"/>
          <p:cNvSpPr/>
          <p:nvPr/>
        </p:nvSpPr>
        <p:spPr>
          <a:xfrm>
            <a:off x="1740323" y="5231858"/>
            <a:ext cx="914400" cy="914400"/>
          </a:xfrm>
          <a:prstGeom prst="rtTriangle">
            <a:avLst/>
          </a:prstGeom>
          <a:solidFill>
            <a:srgbClr val="BCE1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544">
        <p:blinds dir="vert"/>
      </p:transition>
    </mc:Choice>
    <mc:Fallback xmlns="">
      <p:transition advTm="1544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334E60">
                  <a:alpha val="76000"/>
                </a:srgbClr>
              </a:gs>
              <a:gs pos="94000">
                <a:srgbClr val="16293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43874" y="3366479"/>
            <a:ext cx="5775879" cy="746760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单击此处添加文字标题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19446" y="4115377"/>
            <a:ext cx="6624735" cy="643890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YOUR TITLE HERE</a:t>
            </a:r>
          </a:p>
        </p:txBody>
      </p:sp>
      <p:sp>
        <p:nvSpPr>
          <p:cNvPr id="27" name="文本框 15"/>
          <p:cNvSpPr txBox="1"/>
          <p:nvPr/>
        </p:nvSpPr>
        <p:spPr>
          <a:xfrm>
            <a:off x="3600323" y="1796819"/>
            <a:ext cx="5062979" cy="15684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Impact" panose="020B0806030902050204" pitchFamily="34" charset="0"/>
              </a:rPr>
              <a:t>PART.  03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966">
        <p:blinds dir="vert"/>
      </p:transition>
    </mc:Choice>
    <mc:Fallback xmlns="">
      <p:transition advTm="1966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855636" y="1952041"/>
            <a:ext cx="272382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atisfaction" panose="00000400000000000000" charset="0"/>
                <a:ea typeface="Satisfaction" panose="00000400000000000000" charset="0"/>
                <a:cs typeface="Satisfaction" panose="00000400000000000000" charset="0"/>
              </a:rPr>
              <a:t>Raditya</a:t>
            </a:r>
            <a:endParaRPr lang="en-US" sz="4800" dirty="0">
              <a:solidFill>
                <a:schemeClr val="tx1">
                  <a:lumMod val="75000"/>
                  <a:lumOff val="25000"/>
                </a:schemeClr>
              </a:solidFill>
              <a:latin typeface="Satisfaction" panose="00000400000000000000" charset="0"/>
              <a:ea typeface="Satisfaction" panose="00000400000000000000" charset="0"/>
              <a:cs typeface="Satisfaction" panose="00000400000000000000" charset="0"/>
            </a:endParaRPr>
          </a:p>
          <a:p>
            <a:pPr algn="ctr"/>
            <a:r>
              <a:rPr lang="en-US" sz="4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atisfaction" panose="00000400000000000000" charset="0"/>
                <a:ea typeface="Satisfaction" panose="00000400000000000000" charset="0"/>
                <a:cs typeface="Satisfaction" panose="00000400000000000000" charset="0"/>
              </a:rPr>
              <a:t>Apta</a:t>
            </a:r>
            <a:endParaRPr lang="en-US" sz="4800" dirty="0">
              <a:solidFill>
                <a:schemeClr val="tx1">
                  <a:lumMod val="75000"/>
                  <a:lumOff val="25000"/>
                </a:schemeClr>
              </a:solidFill>
              <a:latin typeface="Satisfaction" panose="00000400000000000000" charset="0"/>
              <a:ea typeface="Satisfaction" panose="00000400000000000000" charset="0"/>
              <a:cs typeface="Satisfaction" panose="00000400000000000000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67245" y="4445389"/>
            <a:ext cx="35006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charset="0"/>
                <a:ea typeface="Century Gothic" panose="020B0502020202020204" charset="0"/>
                <a:cs typeface="Century Gothic" panose="020B0502020202020204" charset="0"/>
              </a:rPr>
              <a:t>Far far away, 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charset="0"/>
                <a:ea typeface="Century Gothic" panose="020B0502020202020204" charset="0"/>
                <a:cs typeface="Century Gothic" panose="020B0502020202020204" charset="0"/>
              </a:rPr>
              <a:t>behind the word mountains, far from the countries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charset="0"/>
                <a:ea typeface="Century Gothic" panose="020B0502020202020204" charset="0"/>
                <a:cs typeface="Century Gothic" panose="020B0502020202020204" charset="0"/>
              </a:rPr>
              <a:t>Vokalia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charset="0"/>
                <a:ea typeface="Century Gothic" panose="020B0502020202020204" charset="0"/>
                <a:cs typeface="Century Gothic" panose="020B0502020202020204" charset="0"/>
              </a:rPr>
              <a:t> and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charset="0"/>
                <a:ea typeface="Century Gothic" panose="020B0502020202020204" charset="0"/>
                <a:cs typeface="Century Gothic" panose="020B0502020202020204" charset="0"/>
              </a:rPr>
              <a:t>Consonantia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charset="0"/>
                <a:ea typeface="Century Gothic" panose="020B0502020202020204" charset="0"/>
                <a:cs typeface="Century Gothic" panose="020B0502020202020204" charset="0"/>
              </a:rPr>
              <a:t>, there live the blind texts. Separated they live in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charset="0"/>
                <a:ea typeface="Century Gothic" panose="020B0502020202020204" charset="0"/>
                <a:cs typeface="Century Gothic" panose="020B0502020202020204" charset="0"/>
              </a:rPr>
              <a:t>Bookmarksgrove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charset="0"/>
                <a:ea typeface="Century Gothic" panose="020B0502020202020204" charset="0"/>
                <a:cs typeface="Century Gothic" panose="020B0502020202020204" charset="0"/>
              </a:rPr>
              <a:t> right at the coast of the Semantics, a large language ocean.</a:t>
            </a:r>
          </a:p>
        </p:txBody>
      </p:sp>
      <p:sp>
        <p:nvSpPr>
          <p:cNvPr id="8" name="Rectangle 7"/>
          <p:cNvSpPr/>
          <p:nvPr/>
        </p:nvSpPr>
        <p:spPr>
          <a:xfrm>
            <a:off x="2669960" y="5307509"/>
            <a:ext cx="1095172" cy="27699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et-line" charset="0"/>
              </a:rPr>
              <a:t>    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6" r="37880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170">
        <p:blinds dir="vert"/>
      </p:transition>
    </mc:Choice>
    <mc:Fallback xmlns="">
      <p:transition advTm="117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C:\Users\Administrator\Desktop\热点图谱\摄影图素材\欧美人像女\8.jpg8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/>
          <a:stretch>
            <a:fillRect/>
          </a:stretch>
        </p:blipFill>
        <p:spPr>
          <a:xfrm>
            <a:off x="-5080" y="0"/>
            <a:ext cx="5010150" cy="6898640"/>
          </a:xfrm>
        </p:spPr>
      </p:pic>
      <p:pic>
        <p:nvPicPr>
          <p:cNvPr id="8" name="Picture Placeholder 7" descr="C:\Users\Administrator\Desktop\热点图谱\摄影图素材\欧美人像女\11.jpg11"/>
          <p:cNvPicPr>
            <a:picLocks noGrp="1" noChangeAspect="1"/>
          </p:cNvPicPr>
          <p:nvPr>
            <p:ph type="pic" sz="quarter" idx="11"/>
          </p:nvPr>
        </p:nvPicPr>
        <p:blipFill>
          <a:blip r:embed="rId4"/>
          <a:srcRect/>
          <a:stretch>
            <a:fillRect/>
          </a:stretch>
        </p:blipFill>
        <p:spPr>
          <a:xfrm>
            <a:off x="7876540" y="0"/>
            <a:ext cx="2833370" cy="4250055"/>
          </a:xfrm>
        </p:spPr>
      </p:pic>
      <p:sp>
        <p:nvSpPr>
          <p:cNvPr id="4" name="Rectangle 3"/>
          <p:cNvSpPr/>
          <p:nvPr/>
        </p:nvSpPr>
        <p:spPr>
          <a:xfrm>
            <a:off x="3194024" y="942426"/>
            <a:ext cx="3695307" cy="3695307"/>
          </a:xfrm>
          <a:prstGeom prst="rect">
            <a:avLst/>
          </a:prstGeom>
          <a:noFill/>
          <a:ln w="101600">
            <a:solidFill>
              <a:srgbClr val="F3C2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Cross 5"/>
          <p:cNvSpPr/>
          <p:nvPr/>
        </p:nvSpPr>
        <p:spPr>
          <a:xfrm>
            <a:off x="3470163" y="1208733"/>
            <a:ext cx="456002" cy="456002"/>
          </a:xfrm>
          <a:prstGeom prst="plus">
            <a:avLst>
              <a:gd name="adj" fmla="val 36980"/>
            </a:avLst>
          </a:prstGeom>
          <a:solidFill>
            <a:srgbClr val="D962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876540" y="4450715"/>
            <a:ext cx="1795145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单击此处添加名称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876292" y="4758779"/>
            <a:ext cx="389304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Far far away, 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behind the word mountains, far from the countries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Vokalia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and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Consonantia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, there live the blind texts. Separated they live in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Bookmarksgrove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right at the coast of the Semantics, a large language ocean.</a:t>
            </a:r>
          </a:p>
          <a:p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entury Gothic" panose="020B0502020202020204" charset="0"/>
            </a:endParaRPr>
          </a:p>
          <a:p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A small river named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Duden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flows by their place and supplies it with the necessary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regelialia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. It is a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paradisematic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country, in which roasted parts of sentences fly into your mouth.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02101" y="1477810"/>
            <a:ext cx="180848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 Black" charset="0"/>
              </a:rPr>
              <a:t>单击此处</a:t>
            </a:r>
          </a:p>
          <a:p>
            <a:pPr algn="r"/>
            <a:r>
              <a:rPr lang="en-US" sz="3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 Black" charset="0"/>
              </a:rPr>
              <a:t>添加名称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076">
        <p:blinds dir="vert"/>
      </p:transition>
    </mc:Choice>
    <mc:Fallback xmlns="">
      <p:transition advTm="1076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/>
      <p:bldP spid="14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7F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2" r="16442"/>
          <a:stretch>
            <a:fillRect/>
          </a:stretch>
        </p:blipFill>
        <p:spPr/>
      </p:pic>
      <p:sp>
        <p:nvSpPr>
          <p:cNvPr id="12" name="TextBox 11"/>
          <p:cNvSpPr txBox="1"/>
          <p:nvPr/>
        </p:nvSpPr>
        <p:spPr>
          <a:xfrm>
            <a:off x="6836808" y="2967335"/>
            <a:ext cx="35356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pc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单击此处添加名称</a:t>
            </a:r>
          </a:p>
          <a:p>
            <a:pPr algn="l">
              <a:lnSpc>
                <a:spcPct val="150000"/>
              </a:lnSpc>
            </a:pPr>
            <a:r>
              <a:rPr lang="en-US" spc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单击此处添加名称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836807" y="4325642"/>
            <a:ext cx="35007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Far far away, 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behind the word mountains, far from the countries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Vokalia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and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Consonantia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, there live the blind texts. Separated they live in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Bookmarksgrove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right at the coast of the Semantics, a large language ocean.</a:t>
            </a:r>
          </a:p>
          <a:p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entury Gothic" panose="020B0502020202020204" charset="0"/>
            </a:endParaRPr>
          </a:p>
          <a:p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A small river named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Duden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flows by their place and supplies it with the necessary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regelialia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. It is a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paradisematic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country, in which roasted parts of sentences fly into your mouth.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263457" y="547929"/>
            <a:ext cx="15697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单击此处</a:t>
            </a:r>
          </a:p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添加名称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754429" y="1108285"/>
            <a:ext cx="258777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spc="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PRESENTATION</a:t>
            </a:r>
            <a:endParaRPr lang="en-US" sz="105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entury Gothic" panose="020B050202020202020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23008" y="2598003"/>
            <a:ext cx="3449982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rgbClr val="F7F1E1"/>
                </a:solidFill>
                <a:latin typeface="微软雅黑" panose="020B0503020204020204" charset="-122"/>
                <a:ea typeface="微软雅黑" panose="020B0503020204020204" charset="-122"/>
                <a:cs typeface="Satisfaction" panose="00000400000000000000" charset="0"/>
              </a:rPr>
              <a:t>This is</a:t>
            </a:r>
          </a:p>
          <a:p>
            <a:pPr algn="ctr"/>
            <a:r>
              <a:rPr lang="en-US" sz="5400" dirty="0">
                <a:solidFill>
                  <a:srgbClr val="F7F1E1"/>
                </a:solidFill>
                <a:latin typeface="微软雅黑" panose="020B0503020204020204" charset="-122"/>
                <a:ea typeface="微软雅黑" panose="020B0503020204020204" charset="-122"/>
                <a:cs typeface="Satisfaction" panose="00000400000000000000" charset="0"/>
              </a:rPr>
              <a:t>Something</a:t>
            </a:r>
          </a:p>
          <a:p>
            <a:pPr algn="ctr"/>
            <a:r>
              <a:rPr lang="en-US" sz="5400" dirty="0">
                <a:solidFill>
                  <a:srgbClr val="F7F1E1"/>
                </a:solidFill>
                <a:latin typeface="微软雅黑" panose="020B0503020204020204" charset="-122"/>
                <a:ea typeface="微软雅黑" panose="020B0503020204020204" charset="-122"/>
                <a:cs typeface="Satisfaction" panose="00000400000000000000" charset="0"/>
              </a:rPr>
              <a:t>You say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500413" y="5905979"/>
            <a:ext cx="1095172" cy="27699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    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638">
        <p:blinds dir="vert"/>
      </p:transition>
    </mc:Choice>
    <mc:Fallback xmlns="">
      <p:transition advTm="1638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/>
      <p:bldP spid="13" grpId="0"/>
      <p:bldP spid="15" grpId="0"/>
      <p:bldP spid="16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C:\Users\Administrator\Desktop\热点图谱\摄影图素材\欧美人像女\13.jpg13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/>
          <a:stretch>
            <a:fillRect/>
          </a:stretch>
        </p:blipFill>
        <p:spPr>
          <a:xfrm>
            <a:off x="5890260" y="831215"/>
            <a:ext cx="4050792" cy="5195570"/>
          </a:xfrm>
        </p:spPr>
      </p:pic>
      <p:sp>
        <p:nvSpPr>
          <p:cNvPr id="6" name="TextBox 5"/>
          <p:cNvSpPr txBox="1"/>
          <p:nvPr/>
        </p:nvSpPr>
        <p:spPr>
          <a:xfrm>
            <a:off x="2435750" y="1171301"/>
            <a:ext cx="2468880" cy="2306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i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 Black" charset="0"/>
              </a:rPr>
              <a:t>单击此</a:t>
            </a:r>
          </a:p>
          <a:p>
            <a:pPr algn="r"/>
            <a:r>
              <a:rPr lang="en-US" sz="3600" b="1" i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 Black" charset="0"/>
              </a:rPr>
              <a:t>处添加名称</a:t>
            </a:r>
          </a:p>
          <a:p>
            <a:pPr algn="r"/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" charset="0"/>
              </a:rPr>
              <a:t>Opening</a:t>
            </a:r>
          </a:p>
          <a:p>
            <a:pPr algn="r"/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" charset="0"/>
              </a:rPr>
              <a:t>Slide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34083" y="3429000"/>
            <a:ext cx="236314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atisfaction" panose="00000400000000000000" charset="0"/>
              </a:rPr>
              <a:t>This is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atisfaction" panose="00000400000000000000" charset="0"/>
              </a:rPr>
              <a:t>Something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atisfaction" panose="00000400000000000000" charset="0"/>
              </a:rPr>
              <a:t>You say</a:t>
            </a:r>
          </a:p>
        </p:txBody>
      </p:sp>
      <p:sp>
        <p:nvSpPr>
          <p:cNvPr id="3" name="Right Triangle 2"/>
          <p:cNvSpPr/>
          <p:nvPr/>
        </p:nvSpPr>
        <p:spPr>
          <a:xfrm rot="10800000">
            <a:off x="8528086" y="831342"/>
            <a:ext cx="1412748" cy="1412748"/>
          </a:xfrm>
          <a:prstGeom prst="rtTriangle">
            <a:avLst/>
          </a:prstGeom>
          <a:solidFill>
            <a:srgbClr val="C0E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58686" y="4051494"/>
            <a:ext cx="3445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Far far away, 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behind the word mountains, far from the countries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Vokalia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and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Consonantia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, there live the blind texts. Separated they live in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Bookmarksgrove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right at the coast of the Semantics, a large language ocean.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32001" y="5041029"/>
            <a:ext cx="18726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Photoshop</a:t>
            </a:r>
          </a:p>
          <a:p>
            <a:pPr algn="r"/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~~~~~~~~~~~~~~~~~~~~~~~~~~~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07104" y="5318028"/>
            <a:ext cx="14975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Illustrator</a:t>
            </a:r>
          </a:p>
          <a:p>
            <a:pPr algn="r"/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~~~~~~~~~~~~~~~~~~~~~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544">
        <p:blinds dir="vert"/>
      </p:transition>
    </mc:Choice>
    <mc:Fallback xmlns="">
      <p:transition advTm="1544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" grpId="0" animBg="1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334E60">
                  <a:alpha val="76000"/>
                </a:srgbClr>
              </a:gs>
              <a:gs pos="94000">
                <a:srgbClr val="16293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43874" y="3366479"/>
            <a:ext cx="5775879" cy="746760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单击此处添加文字标题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19446" y="4115377"/>
            <a:ext cx="6624735" cy="643890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YOUR TITLE HERE</a:t>
            </a:r>
          </a:p>
        </p:txBody>
      </p:sp>
      <p:sp>
        <p:nvSpPr>
          <p:cNvPr id="27" name="文本框 15"/>
          <p:cNvSpPr txBox="1"/>
          <p:nvPr/>
        </p:nvSpPr>
        <p:spPr>
          <a:xfrm>
            <a:off x="3600323" y="1796819"/>
            <a:ext cx="5062979" cy="15684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Impact" panose="020B0806030902050204" pitchFamily="34" charset="0"/>
              </a:rPr>
              <a:t>PART.  04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2060">
        <p:blinds dir="vert"/>
      </p:transition>
    </mc:Choice>
    <mc:Fallback xmlns="">
      <p:transition advTm="206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4988563" y="1129709"/>
            <a:ext cx="2214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vo" charset="0"/>
              </a:rPr>
              <a:t>单击此处</a:t>
            </a:r>
          </a:p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vo" charset="0"/>
              </a:rPr>
              <a:t>添加名称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777985" y="2642545"/>
            <a:ext cx="636031" cy="45719"/>
          </a:xfrm>
          <a:prstGeom prst="rect">
            <a:avLst/>
          </a:prstGeom>
          <a:solidFill>
            <a:srgbClr val="6EFE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19598" y="3382677"/>
            <a:ext cx="33528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Open Sans Light" panose="020B0306030504020204" charset="0"/>
              </a:rPr>
              <a:t>Most designers set their type arbitrarily, either by pulling values out of the sky or by adhering to a baseline grid. The former case isn’t worth discussing here, but the latter requires a closer look. When using a baseline grid, the first thing you must decide on is your baseline grid unit. You’ll commonly see baseline grid values of something like 20px.</a:t>
            </a:r>
          </a:p>
          <a:p>
            <a:pPr algn="ctr" fontAlgn="base"/>
            <a:endParaRPr lang="en-US" sz="1000" i="1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Open Sans Light" panose="020B0306030504020204" charset="0"/>
            </a:endParaRPr>
          </a:p>
          <a:p>
            <a:pPr algn="ctr" fontAlgn="base"/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Open Sans Light" panose="020B0306030504020204" charset="0"/>
              </a:rPr>
              <a:t>- The Quotes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Open Sans Light" panose="020B030603050402020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5691719" y="5309756"/>
            <a:ext cx="808562" cy="176644"/>
            <a:chOff x="5453903" y="5257800"/>
            <a:chExt cx="1284195" cy="280555"/>
          </a:xfrm>
        </p:grpSpPr>
        <p:sp>
          <p:nvSpPr>
            <p:cNvPr id="15" name="Diamond 14"/>
            <p:cNvSpPr/>
            <p:nvPr/>
          </p:nvSpPr>
          <p:spPr>
            <a:xfrm>
              <a:off x="5955723" y="5257800"/>
              <a:ext cx="280555" cy="280555"/>
            </a:xfrm>
            <a:prstGeom prst="diamond">
              <a:avLst/>
            </a:prstGeom>
            <a:noFill/>
            <a:ln>
              <a:solidFill>
                <a:srgbClr val="334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>
              <a:off x="6340844" y="5327357"/>
              <a:ext cx="146344" cy="146344"/>
            </a:xfrm>
            <a:prstGeom prst="diamond">
              <a:avLst/>
            </a:prstGeom>
            <a:solidFill>
              <a:srgbClr val="334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Diamond 16"/>
            <p:cNvSpPr/>
            <p:nvPr/>
          </p:nvSpPr>
          <p:spPr>
            <a:xfrm>
              <a:off x="6591754" y="5327357"/>
              <a:ext cx="146344" cy="146344"/>
            </a:xfrm>
            <a:prstGeom prst="diamond">
              <a:avLst/>
            </a:prstGeom>
            <a:solidFill>
              <a:srgbClr val="334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Diamond 17"/>
            <p:cNvSpPr/>
            <p:nvPr/>
          </p:nvSpPr>
          <p:spPr>
            <a:xfrm>
              <a:off x="5453903" y="5327357"/>
              <a:ext cx="146344" cy="146344"/>
            </a:xfrm>
            <a:prstGeom prst="diamond">
              <a:avLst/>
            </a:prstGeom>
            <a:solidFill>
              <a:srgbClr val="334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Diamond 18"/>
            <p:cNvSpPr/>
            <p:nvPr/>
          </p:nvSpPr>
          <p:spPr>
            <a:xfrm>
              <a:off x="5704813" y="5327357"/>
              <a:ext cx="146344" cy="146344"/>
            </a:xfrm>
            <a:prstGeom prst="diamond">
              <a:avLst/>
            </a:prstGeom>
            <a:solidFill>
              <a:srgbClr val="334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1" name="Diamond 20"/>
          <p:cNvSpPr/>
          <p:nvPr/>
        </p:nvSpPr>
        <p:spPr>
          <a:xfrm>
            <a:off x="5730528" y="-361841"/>
            <a:ext cx="723682" cy="723682"/>
          </a:xfrm>
          <a:prstGeom prst="diamond">
            <a:avLst/>
          </a:prstGeom>
          <a:solidFill>
            <a:srgbClr val="6EFEFC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占位符 3" descr="C:\Users\Administrator\Desktop\热点图谱\摄影图素材\欧美人像女\6.jpg6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/>
          <a:stretch>
            <a:fillRect/>
          </a:stretch>
        </p:blipFill>
        <p:spPr>
          <a:xfrm>
            <a:off x="560705" y="962025"/>
            <a:ext cx="3510915" cy="4391660"/>
          </a:xfrm>
        </p:spPr>
      </p:pic>
      <p:pic>
        <p:nvPicPr>
          <p:cNvPr id="9" name="图片占位符 8" descr="C:\Users\Administrator\Desktop\热点图谱\摄影图素材\欧美人像女\6.jpg6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/>
          <a:stretch>
            <a:fillRect/>
          </a:stretch>
        </p:blipFill>
        <p:spPr>
          <a:xfrm flipH="1">
            <a:off x="8091170" y="962025"/>
            <a:ext cx="3510915" cy="439166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591">
        <p:blinds dir="vert"/>
      </p:transition>
    </mc:Choice>
    <mc:Fallback xmlns="">
      <p:transition advTm="1591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334E60">
                  <a:alpha val="76000"/>
                </a:srgbClr>
              </a:gs>
              <a:gs pos="94000">
                <a:srgbClr val="16293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Oval 6"/>
          <p:cNvSpPr>
            <a:spLocks noChangeArrowheads="1"/>
          </p:cNvSpPr>
          <p:nvPr/>
        </p:nvSpPr>
        <p:spPr bwMode="auto">
          <a:xfrm>
            <a:off x="4366632" y="1069791"/>
            <a:ext cx="831633" cy="831851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txBody>
          <a:bodyPr vert="horz" wrap="square" lIns="0" tIns="60960" rIns="0" bIns="6096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01</a:t>
            </a:r>
          </a:p>
        </p:txBody>
      </p:sp>
      <p:sp>
        <p:nvSpPr>
          <p:cNvPr id="12" name="Oval 7"/>
          <p:cNvSpPr>
            <a:spLocks noChangeArrowheads="1"/>
          </p:cNvSpPr>
          <p:nvPr/>
        </p:nvSpPr>
        <p:spPr bwMode="auto">
          <a:xfrm>
            <a:off x="4882435" y="2263591"/>
            <a:ext cx="831633" cy="830263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txBody>
          <a:bodyPr vert="horz" wrap="square" lIns="0" tIns="60960" rIns="0" bIns="6096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02</a:t>
            </a:r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auto">
          <a:xfrm>
            <a:off x="4882435" y="3719327"/>
            <a:ext cx="831633" cy="831851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txBody>
          <a:bodyPr vert="horz" wrap="square" lIns="0" tIns="60960" rIns="0" bIns="6096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03</a:t>
            </a:r>
          </a:p>
        </p:txBody>
      </p:sp>
      <p:sp>
        <p:nvSpPr>
          <p:cNvPr id="14" name="Oval 8"/>
          <p:cNvSpPr>
            <a:spLocks noChangeArrowheads="1"/>
          </p:cNvSpPr>
          <p:nvPr/>
        </p:nvSpPr>
        <p:spPr bwMode="auto">
          <a:xfrm>
            <a:off x="4366632" y="4913127"/>
            <a:ext cx="831633" cy="830263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txBody>
          <a:bodyPr vert="horz" wrap="square" lIns="0" tIns="60960" rIns="0" bIns="6096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04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519264" y="2531877"/>
            <a:ext cx="1939420" cy="1939925"/>
            <a:chOff x="877888" y="2946400"/>
            <a:chExt cx="1939925" cy="1939925"/>
          </a:xfrm>
        </p:grpSpPr>
        <p:sp>
          <p:nvSpPr>
            <p:cNvPr id="16" name="Oval 5"/>
            <p:cNvSpPr>
              <a:spLocks noChangeArrowheads="1"/>
            </p:cNvSpPr>
            <p:nvPr/>
          </p:nvSpPr>
          <p:spPr bwMode="auto">
            <a:xfrm>
              <a:off x="877888" y="2946400"/>
              <a:ext cx="1939925" cy="1939925"/>
            </a:xfrm>
            <a:prstGeom prst="ellipse">
              <a:avLst/>
            </a:prstGeom>
            <a:solidFill>
              <a:schemeClr val="bg1">
                <a:alpha val="49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77064" y="3386239"/>
              <a:ext cx="1748673" cy="1158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42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目录</a:t>
              </a:r>
              <a:r>
                <a:rPr lang="en-US" altLang="zh-CN" sz="26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kumimoji="0" lang="en-US" altLang="zh-CN" sz="2665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344504" y="920532"/>
            <a:ext cx="5184576" cy="459105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单击此处添加文字标题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365963" y="1281661"/>
            <a:ext cx="7349900" cy="459105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YOUR TITLE HERE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344504" y="5108440"/>
            <a:ext cx="5652569" cy="459105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lvl="0"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单击此处添加文字标题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65963" y="5423332"/>
            <a:ext cx="7349900" cy="459105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YOUR TITLE HERE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849340" y="3677572"/>
            <a:ext cx="5144309" cy="459105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lvl="0"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单击此处添加文字标题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870798" y="3992463"/>
            <a:ext cx="7349900" cy="459105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YOUR TITLE HERE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849338" y="2244557"/>
            <a:ext cx="5612303" cy="459105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lvl="0"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单击此处添加文字标题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870798" y="2559448"/>
            <a:ext cx="7349900" cy="459105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YOUR TITLE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5242">
        <p:blinds dir="vert"/>
      </p:transition>
    </mc:Choice>
    <mc:Fallback xmlns="">
      <p:transition advTm="5242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22222E-6 L -0.14635 0.11142 " pathEditMode="relative" rAng="0" ptsTypes="AA">
                                      <p:cBhvr>
                                        <p:cTn id="14" dur="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26" y="555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45679E-6 L -0.14635 -0.08703 " pathEditMode="relative" rAng="0" ptsTypes="AA">
                                      <p:cBhvr>
                                        <p:cTn id="18" dur="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26" y="-435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46914E-6 L -0.10399 -0.24722 " pathEditMode="relative" rAng="0" ptsTypes="AA">
                                      <p:cBhvr>
                                        <p:cTn id="22" dur="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1237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6 L -0.10399 0.29939 " pathEditMode="relative" rAng="0" ptsTypes="AA">
                                      <p:cBhvr>
                                        <p:cTn id="26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149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C:\Users\Administrator\Desktop\热点图谱\摄影图素材\人物\18.jpg18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/>
          <a:stretch>
            <a:fillRect/>
          </a:stretch>
        </p:blipFill>
        <p:spPr>
          <a:xfrm>
            <a:off x="5276215" y="0"/>
            <a:ext cx="2703830" cy="2286635"/>
          </a:xfrm>
        </p:spPr>
      </p:pic>
      <p:pic>
        <p:nvPicPr>
          <p:cNvPr id="8" name="Picture Placeholder 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" r="5651"/>
          <a:stretch>
            <a:fillRect/>
          </a:stretch>
        </p:blipFill>
        <p:spPr>
          <a:xfrm>
            <a:off x="7980299" y="2286000"/>
            <a:ext cx="2703576" cy="2286000"/>
          </a:xfrm>
        </p:spPr>
      </p:pic>
      <p:pic>
        <p:nvPicPr>
          <p:cNvPr id="9" name="Picture Placeholder 8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9" r="10579"/>
          <a:stretch>
            <a:fillRect/>
          </a:stretch>
        </p:blipFill>
        <p:spPr/>
      </p:pic>
      <p:sp>
        <p:nvSpPr>
          <p:cNvPr id="2" name="TextBox 1"/>
          <p:cNvSpPr txBox="1"/>
          <p:nvPr/>
        </p:nvSpPr>
        <p:spPr>
          <a:xfrm>
            <a:off x="1631946" y="1612140"/>
            <a:ext cx="2011680" cy="2306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 Black" charset="0"/>
              </a:rPr>
              <a:t>单击此处</a:t>
            </a:r>
          </a:p>
          <a:p>
            <a:pPr algn="ctr"/>
            <a:r>
              <a:rPr lang="en-US" sz="3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 Black" charset="0"/>
              </a:rPr>
              <a:t>添加名称</a:t>
            </a:r>
          </a:p>
          <a:p>
            <a:pPr algn="ctr"/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" charset="0"/>
              </a:rPr>
              <a:t>Latest</a:t>
            </a:r>
          </a:p>
          <a:p>
            <a:pPr algn="ctr"/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" charset="0"/>
              </a:rPr>
              <a:t>Works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15330" y="5464193"/>
            <a:ext cx="8449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atisfaction" panose="00000400000000000000" charset="0"/>
              </a:rPr>
              <a:t>Signature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Satisfaction" panose="00000400000000000000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979664" y="0"/>
            <a:ext cx="2703576" cy="2286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76088" y="2286000"/>
            <a:ext cx="2703576" cy="2286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979664" y="4572000"/>
            <a:ext cx="2703576" cy="2286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5666486" y="2889334"/>
            <a:ext cx="1922780" cy="1079331"/>
            <a:chOff x="5666486" y="2889334"/>
            <a:chExt cx="1922780" cy="1079331"/>
          </a:xfrm>
        </p:grpSpPr>
        <p:sp>
          <p:nvSpPr>
            <p:cNvPr id="38" name="Rectangle 37"/>
            <p:cNvSpPr/>
            <p:nvPr/>
          </p:nvSpPr>
          <p:spPr>
            <a:xfrm>
              <a:off x="5734812" y="3260779"/>
              <a:ext cx="178612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Far far away, </a:t>
              </a:r>
              <a:r>
                <a:rPr lang="en-US" sz="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behind the word mountains, far from the countries </a:t>
              </a:r>
              <a:r>
                <a:rPr lang="en-US" sz="8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Vokalia</a:t>
              </a:r>
              <a:r>
                <a:rPr lang="en-US" sz="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 and </a:t>
              </a:r>
              <a:r>
                <a:rPr lang="en-US" sz="8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Consonantia</a:t>
              </a:r>
              <a:r>
                <a:rPr lang="en-US" sz="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, there live the blind texts. 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666486" y="2889334"/>
              <a:ext cx="1922780" cy="306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单击此处添加名称</a:t>
              </a: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8438388" y="603335"/>
            <a:ext cx="1786128" cy="1079331"/>
            <a:chOff x="5734812" y="2889334"/>
            <a:chExt cx="1786128" cy="1079331"/>
          </a:xfrm>
        </p:grpSpPr>
        <p:sp>
          <p:nvSpPr>
            <p:cNvPr id="42" name="Rectangle 41"/>
            <p:cNvSpPr/>
            <p:nvPr/>
          </p:nvSpPr>
          <p:spPr>
            <a:xfrm>
              <a:off x="5734812" y="3260779"/>
              <a:ext cx="178612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Far far away, </a:t>
              </a:r>
              <a:r>
                <a:rPr lang="en-US" sz="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behind the word mountains, far from the countries </a:t>
              </a:r>
              <a:r>
                <a:rPr lang="en-US" sz="8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Vokalia</a:t>
              </a:r>
              <a:r>
                <a:rPr lang="en-US" sz="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 and </a:t>
              </a:r>
              <a:r>
                <a:rPr lang="en-US" sz="8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Consonantia</a:t>
              </a:r>
              <a:r>
                <a:rPr lang="en-US" sz="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, there live the blind texts. </a:t>
              </a: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788406" y="2889334"/>
              <a:ext cx="1678940" cy="306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单击此处添加名称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8438388" y="5175334"/>
            <a:ext cx="1786128" cy="1079331"/>
            <a:chOff x="5734812" y="2889334"/>
            <a:chExt cx="1786128" cy="1079331"/>
          </a:xfrm>
        </p:grpSpPr>
        <p:sp>
          <p:nvSpPr>
            <p:cNvPr id="45" name="Rectangle 44"/>
            <p:cNvSpPr/>
            <p:nvPr/>
          </p:nvSpPr>
          <p:spPr>
            <a:xfrm>
              <a:off x="5734812" y="3260779"/>
              <a:ext cx="178612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Far far away, </a:t>
              </a:r>
              <a:r>
                <a:rPr lang="en-US" sz="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behind the word mountains, far from the countries </a:t>
              </a:r>
              <a:r>
                <a:rPr lang="en-US" sz="8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Vokalia</a:t>
              </a:r>
              <a:r>
                <a:rPr lang="en-US" sz="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 and </a:t>
              </a:r>
              <a:r>
                <a:rPr lang="en-US" sz="800" dirty="0" err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Consonantia</a:t>
              </a:r>
              <a:r>
                <a:rPr lang="en-US" sz="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, there live the blind texts. </a:t>
              </a: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5736971" y="2889334"/>
              <a:ext cx="1781810" cy="306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单击此处添加名称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544">
        <p:blinds dir="vert"/>
      </p:transition>
    </mc:Choice>
    <mc:Fallback xmlns="">
      <p:transition advTm="1544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3" grpId="0" animBg="1"/>
      <p:bldP spid="20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C:\Users\Administrator\Desktop\热点图谱\摄影图素材\人物\8.jpg8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0"/>
            <a:ext cx="6858000" cy="4572000"/>
          </a:xfrm>
        </p:spPr>
      </p:pic>
      <p:sp>
        <p:nvSpPr>
          <p:cNvPr id="4" name="Rectangle 3"/>
          <p:cNvSpPr/>
          <p:nvPr/>
        </p:nvSpPr>
        <p:spPr>
          <a:xfrm>
            <a:off x="0" y="3829050"/>
            <a:ext cx="6858000" cy="3028950"/>
          </a:xfrm>
          <a:prstGeom prst="rect">
            <a:avLst/>
          </a:prstGeom>
          <a:solidFill>
            <a:srgbClr val="F7F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668905" y="2846070"/>
            <a:ext cx="1520190" cy="1520190"/>
          </a:xfrm>
          <a:prstGeom prst="ellipse">
            <a:avLst/>
          </a:prstGeom>
          <a:solidFill>
            <a:srgbClr val="D962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13322" y="1914525"/>
            <a:ext cx="1661795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 b="1" i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 Black" charset="0"/>
              </a:rPr>
              <a:t>单击此处</a:t>
            </a:r>
          </a:p>
          <a:p>
            <a:pPr algn="l"/>
            <a:r>
              <a:rPr lang="en-US" sz="2800" b="1" i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 Black" charset="0"/>
              </a:rPr>
              <a:t>添加名称</a:t>
            </a:r>
          </a:p>
          <a:p>
            <a:pPr algn="l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" charset="0"/>
              </a:rPr>
              <a:t>Opening</a:t>
            </a:r>
          </a:p>
          <a:p>
            <a:pPr algn="l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" charset="0"/>
              </a:rPr>
              <a:t>Slide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412945" y="4366260"/>
            <a:ext cx="22279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Far far away, 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behind the word mountains, far from the countries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Vokalia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and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Consonantia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, there live the blind texts. Separated they live in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Bookmarksgrove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right at the coast of the Semantics, a large language ocean.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29559" y="3252827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atisfaction" panose="00000400000000000000" charset="0"/>
              </a:rPr>
              <a:t>单击此处</a:t>
            </a:r>
          </a:p>
          <a:p>
            <a:pPr algn="ctr"/>
            <a:r>
              <a:rPr lang="en-US" sz="2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atisfaction" panose="00000400000000000000" charset="0"/>
              </a:rPr>
              <a:t>添加名称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183295" y="4919067"/>
            <a:ext cx="1809115" cy="1015663"/>
            <a:chOff x="1513848" y="5035747"/>
            <a:chExt cx="1809115" cy="1015663"/>
          </a:xfrm>
        </p:grpSpPr>
        <p:sp>
          <p:nvSpPr>
            <p:cNvPr id="18" name="Rectangle 17"/>
            <p:cNvSpPr/>
            <p:nvPr/>
          </p:nvSpPr>
          <p:spPr>
            <a:xfrm>
              <a:off x="1545920" y="5343524"/>
              <a:ext cx="174497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Far far away, </a:t>
              </a: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behind the word mountains, far from the countries </a:t>
              </a:r>
              <a:r>
                <a:rPr lang="en-US" sz="8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Vokalia</a:t>
              </a: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 and </a:t>
              </a:r>
              <a:r>
                <a:rPr lang="en-US" sz="8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Consonantia</a:t>
              </a: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, there live the blind texts.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513848" y="5035747"/>
              <a:ext cx="1809115" cy="306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单击此处添加名称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884941" y="4919067"/>
            <a:ext cx="1781810" cy="1015663"/>
            <a:chOff x="1527501" y="5035747"/>
            <a:chExt cx="1781810" cy="1015663"/>
          </a:xfrm>
        </p:grpSpPr>
        <p:sp>
          <p:nvSpPr>
            <p:cNvPr id="24" name="Rectangle 23"/>
            <p:cNvSpPr/>
            <p:nvPr/>
          </p:nvSpPr>
          <p:spPr>
            <a:xfrm>
              <a:off x="1545920" y="5343524"/>
              <a:ext cx="174497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Far far away, </a:t>
              </a: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behind the word mountains, far from the countries </a:t>
              </a:r>
              <a:r>
                <a:rPr lang="en-US" sz="8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Vokalia</a:t>
              </a: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 and </a:t>
              </a:r>
              <a:r>
                <a:rPr lang="en-US" sz="8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Consonantia</a:t>
              </a: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, there live the blind texts.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527501" y="5035747"/>
              <a:ext cx="1781810" cy="306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单击此处添加名称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684">
        <p:blinds dir="vert"/>
      </p:transition>
    </mc:Choice>
    <mc:Fallback xmlns="">
      <p:transition advTm="1684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61720" y="1635588"/>
            <a:ext cx="256089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Satisfaction" panose="00000400000000000000" charset="0"/>
                <a:ea typeface="Satisfaction" panose="00000400000000000000" charset="0"/>
                <a:cs typeface="Satisfaction" panose="00000400000000000000" charset="0"/>
              </a:rPr>
              <a:t>Asha</a:t>
            </a:r>
          </a:p>
          <a:p>
            <a:pPr algn="ctr"/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Satisfaction" panose="00000400000000000000" charset="0"/>
                <a:ea typeface="Satisfaction" panose="00000400000000000000" charset="0"/>
                <a:cs typeface="Satisfaction" panose="00000400000000000000" charset="0"/>
              </a:rPr>
              <a:t>Mikayla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682431" y="5334591"/>
            <a:ext cx="310854" cy="91444"/>
            <a:chOff x="7692390" y="1611630"/>
            <a:chExt cx="3108394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" name="Diamond 8"/>
            <p:cNvSpPr/>
            <p:nvPr/>
          </p:nvSpPr>
          <p:spPr>
            <a:xfrm>
              <a:off x="7692390" y="1611630"/>
              <a:ext cx="914400" cy="91440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Diamond 9"/>
            <p:cNvSpPr/>
            <p:nvPr/>
          </p:nvSpPr>
          <p:spPr>
            <a:xfrm>
              <a:off x="8789387" y="1611630"/>
              <a:ext cx="914400" cy="91440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Diamond 10"/>
            <p:cNvSpPr/>
            <p:nvPr/>
          </p:nvSpPr>
          <p:spPr>
            <a:xfrm>
              <a:off x="9886384" y="1611630"/>
              <a:ext cx="914400" cy="91440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1248095" y="4075802"/>
            <a:ext cx="31795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charset="0"/>
                <a:ea typeface="Century Gothic" panose="020B0502020202020204" charset="0"/>
                <a:cs typeface="Century Gothic" panose="020B0502020202020204" charset="0"/>
              </a:rPr>
              <a:t>Far far away, </a:t>
            </a:r>
            <a:r>
              <a:rPr lang="en-US" sz="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charset="0"/>
                <a:ea typeface="Century Gothic" panose="020B0502020202020204" charset="0"/>
                <a:cs typeface="Century Gothic" panose="020B0502020202020204" charset="0"/>
              </a:rPr>
              <a:t>behind the word mountains, far from the countries </a:t>
            </a:r>
            <a:r>
              <a:rPr lang="en-US" sz="8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charset="0"/>
                <a:ea typeface="Century Gothic" panose="020B0502020202020204" charset="0"/>
                <a:cs typeface="Century Gothic" panose="020B0502020202020204" charset="0"/>
              </a:rPr>
              <a:t>Vokalia</a:t>
            </a:r>
            <a:r>
              <a:rPr lang="en-US" sz="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charset="0"/>
                <a:ea typeface="Century Gothic" panose="020B0502020202020204" charset="0"/>
                <a:cs typeface="Century Gothic" panose="020B0502020202020204" charset="0"/>
              </a:rPr>
              <a:t> and </a:t>
            </a:r>
            <a:r>
              <a:rPr lang="en-US" sz="8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charset="0"/>
                <a:ea typeface="Century Gothic" panose="020B0502020202020204" charset="0"/>
                <a:cs typeface="Century Gothic" panose="020B0502020202020204" charset="0"/>
              </a:rPr>
              <a:t>Consonantia</a:t>
            </a:r>
            <a:r>
              <a:rPr lang="en-US" sz="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charset="0"/>
                <a:ea typeface="Century Gothic" panose="020B0502020202020204" charset="0"/>
                <a:cs typeface="Century Gothic" panose="020B0502020202020204" charset="0"/>
              </a:rPr>
              <a:t>, there live the blind texts. Separated they live in </a:t>
            </a:r>
            <a:r>
              <a:rPr lang="en-US" sz="8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charset="0"/>
                <a:ea typeface="Century Gothic" panose="020B0502020202020204" charset="0"/>
                <a:cs typeface="Century Gothic" panose="020B0502020202020204" charset="0"/>
              </a:rPr>
              <a:t>Bookmarksgrove</a:t>
            </a:r>
            <a:r>
              <a:rPr lang="en-US" sz="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charset="0"/>
                <a:ea typeface="Century Gothic" panose="020B0502020202020204" charset="0"/>
                <a:cs typeface="Century Gothic" panose="020B0502020202020204" charset="0"/>
              </a:rPr>
              <a:t> right at the coast of the Semantics, a large language ocean.</a:t>
            </a:r>
          </a:p>
          <a:p>
            <a:pPr algn="ctr"/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charset="0"/>
              <a:ea typeface="Century Gothic" panose="020B0502020202020204" charset="0"/>
              <a:cs typeface="Century Gothic" panose="020B0502020202020204" charset="0"/>
            </a:endParaRPr>
          </a:p>
          <a:p>
            <a:pPr algn="ctr"/>
            <a:r>
              <a:rPr lang="en-US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charset="0"/>
                <a:ea typeface="Century Gothic" panose="020B0502020202020204" charset="0"/>
                <a:cs typeface="Century Gothic" panose="020B0502020202020204" charset="0"/>
              </a:rPr>
              <a:t>- The Quotes</a:t>
            </a: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6" r="18946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638">
        <p:blinds dir="vert"/>
      </p:transition>
    </mc:Choice>
    <mc:Fallback xmlns="">
      <p:transition advTm="1638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334E60">
                  <a:alpha val="76000"/>
                </a:srgbClr>
              </a:gs>
              <a:gs pos="94000">
                <a:srgbClr val="16293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8" name="Diamond 5"/>
          <p:cNvSpPr/>
          <p:nvPr/>
        </p:nvSpPr>
        <p:spPr>
          <a:xfrm>
            <a:off x="5788317" y="4653845"/>
            <a:ext cx="615366" cy="615366"/>
          </a:xfrm>
          <a:prstGeom prst="diamond">
            <a:avLst/>
          </a:prstGeom>
          <a:noFill/>
          <a:ln>
            <a:solidFill>
              <a:srgbClr val="6EFE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7"/>
          <p:cNvGrpSpPr/>
          <p:nvPr/>
        </p:nvGrpSpPr>
        <p:grpSpPr>
          <a:xfrm>
            <a:off x="2367419" y="4924194"/>
            <a:ext cx="3420898" cy="74668"/>
            <a:chOff x="2367419" y="4924194"/>
            <a:chExt cx="3420898" cy="74668"/>
          </a:xfrm>
        </p:grpSpPr>
        <p:cxnSp>
          <p:nvCxnSpPr>
            <p:cNvPr id="30" name="Straight Connector 19"/>
            <p:cNvCxnSpPr/>
            <p:nvPr/>
          </p:nvCxnSpPr>
          <p:spPr>
            <a:xfrm flipH="1">
              <a:off x="2404753" y="4961528"/>
              <a:ext cx="338356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34E60">
                      <a:alpha val="0"/>
                    </a:srgbClr>
                  </a:gs>
                  <a:gs pos="100000">
                    <a:srgbClr val="6EFEFC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Diamond 20"/>
            <p:cNvSpPr/>
            <p:nvPr/>
          </p:nvSpPr>
          <p:spPr>
            <a:xfrm rot="10800000">
              <a:off x="2367419" y="4924194"/>
              <a:ext cx="74668" cy="74668"/>
            </a:xfrm>
            <a:prstGeom prst="diamond">
              <a:avLst/>
            </a:prstGeom>
            <a:solidFill>
              <a:srgbClr val="6EF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21"/>
          <p:cNvGrpSpPr/>
          <p:nvPr/>
        </p:nvGrpSpPr>
        <p:grpSpPr>
          <a:xfrm rot="10800000">
            <a:off x="6403683" y="4924194"/>
            <a:ext cx="3420898" cy="74668"/>
            <a:chOff x="2367419" y="4924194"/>
            <a:chExt cx="3420898" cy="74668"/>
          </a:xfrm>
        </p:grpSpPr>
        <p:cxnSp>
          <p:nvCxnSpPr>
            <p:cNvPr id="33" name="Straight Connector 22"/>
            <p:cNvCxnSpPr/>
            <p:nvPr/>
          </p:nvCxnSpPr>
          <p:spPr>
            <a:xfrm flipH="1">
              <a:off x="2404753" y="4961528"/>
              <a:ext cx="338356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34E60">
                      <a:alpha val="0"/>
                    </a:srgbClr>
                  </a:gs>
                  <a:gs pos="100000">
                    <a:srgbClr val="6EFEFC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Diamond 23"/>
            <p:cNvSpPr/>
            <p:nvPr/>
          </p:nvSpPr>
          <p:spPr>
            <a:xfrm rot="10800000">
              <a:off x="2367419" y="4924194"/>
              <a:ext cx="74668" cy="74668"/>
            </a:xfrm>
            <a:prstGeom prst="diamond">
              <a:avLst/>
            </a:prstGeom>
            <a:solidFill>
              <a:srgbClr val="6EF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Diamond 17"/>
          <p:cNvSpPr/>
          <p:nvPr/>
        </p:nvSpPr>
        <p:spPr>
          <a:xfrm>
            <a:off x="5248469" y="-232757"/>
            <a:ext cx="1695062" cy="1695062"/>
          </a:xfrm>
          <a:prstGeom prst="diamond">
            <a:avLst/>
          </a:prstGeom>
          <a:noFill/>
          <a:ln>
            <a:solidFill>
              <a:srgbClr val="6EFE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6"/>
          <p:cNvSpPr txBox="1"/>
          <p:nvPr/>
        </p:nvSpPr>
        <p:spPr>
          <a:xfrm>
            <a:off x="2162810" y="2251075"/>
            <a:ext cx="80657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spc="600" dirty="0">
                <a:solidFill>
                  <a:schemeClr val="bg1"/>
                </a:solidFill>
                <a:latin typeface="Volutes" panose="03000600000000000000" charset="0"/>
                <a:ea typeface="微软雅黑" panose="020B0503020204020204" charset="-122"/>
                <a:cs typeface="Arvo" charset="0"/>
              </a:rPr>
              <a:t>Thanks for watching</a:t>
            </a:r>
          </a:p>
        </p:txBody>
      </p:sp>
      <p:sp>
        <p:nvSpPr>
          <p:cNvPr id="37" name="TextBox 6"/>
          <p:cNvSpPr txBox="1"/>
          <p:nvPr/>
        </p:nvSpPr>
        <p:spPr>
          <a:xfrm>
            <a:off x="3048953" y="3401080"/>
            <a:ext cx="62934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vo" charset="0"/>
              </a:rPr>
              <a:t>时尚品牌创意展示宣传画册PPT模板</a:t>
            </a:r>
          </a:p>
        </p:txBody>
      </p:sp>
      <p:sp>
        <p:nvSpPr>
          <p:cNvPr id="38" name="TextBox 27"/>
          <p:cNvSpPr txBox="1"/>
          <p:nvPr/>
        </p:nvSpPr>
        <p:spPr>
          <a:xfrm>
            <a:off x="4461193" y="3861512"/>
            <a:ext cx="346900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ontserrat Ultra Light" charset="0"/>
              </a:rPr>
              <a:t>POWERPOINT TEMPLATE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4727">
        <p:blinds dir="vert"/>
      </p:transition>
    </mc:Choice>
    <mc:Fallback xmlns="">
      <p:transition advTm="4727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99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8" grpId="0" animBg="1"/>
      <p:bldP spid="35" grpId="0" animBg="1"/>
      <p:bldP spid="36" grpId="0"/>
      <p:bldP spid="37" grpId="0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334E60">
                  <a:alpha val="76000"/>
                </a:srgbClr>
              </a:gs>
              <a:gs pos="94000">
                <a:srgbClr val="16293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43874" y="3366479"/>
            <a:ext cx="5775879" cy="746760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单击此处添加文字标题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19446" y="4115377"/>
            <a:ext cx="6624735" cy="643890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YOUR TITLE HERE</a:t>
            </a:r>
          </a:p>
        </p:txBody>
      </p:sp>
      <p:sp>
        <p:nvSpPr>
          <p:cNvPr id="27" name="文本框 15"/>
          <p:cNvSpPr txBox="1"/>
          <p:nvPr/>
        </p:nvSpPr>
        <p:spPr>
          <a:xfrm>
            <a:off x="3600323" y="1796819"/>
            <a:ext cx="5062979" cy="15684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Impact" panose="020B0806030902050204" pitchFamily="34" charset="0"/>
              </a:rPr>
              <a:t>PART.  01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2012">
        <p:blinds dir="vert"/>
      </p:transition>
    </mc:Choice>
    <mc:Fallback xmlns="">
      <p:transition advTm="2012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5" r="7375"/>
          <a:stretch>
            <a:fillRect/>
          </a:stretch>
        </p:blipFill>
        <p:spPr/>
      </p:pic>
      <p:pic>
        <p:nvPicPr>
          <p:cNvPr id="6" name="Picture Placeholder 5" descr="C:\Users\Administrator\Desktop\热点图谱\摄影图素材\欧美人像女\5.jpg5"/>
          <p:cNvPicPr>
            <a:picLocks noGrp="1" noChangeAspect="1"/>
          </p:cNvPicPr>
          <p:nvPr>
            <p:ph type="pic" sz="quarter" idx="11"/>
          </p:nvPr>
        </p:nvPicPr>
        <p:blipFill>
          <a:blip r:embed="rId4"/>
          <a:srcRect/>
          <a:stretch>
            <a:fillRect/>
          </a:stretch>
        </p:blipFill>
        <p:spPr>
          <a:xfrm>
            <a:off x="4271011" y="896471"/>
            <a:ext cx="3649980" cy="5065058"/>
          </a:xfrm>
        </p:spPr>
      </p:pic>
      <p:pic>
        <p:nvPicPr>
          <p:cNvPr id="8" name="Picture Placeholder 7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83" r="21583"/>
          <a:stretch>
            <a:fillRect/>
          </a:stretch>
        </p:blipFill>
        <p:spPr>
          <a:xfrm>
            <a:off x="9294644" y="896471"/>
            <a:ext cx="2877671" cy="5065058"/>
          </a:xfrm>
        </p:spPr>
      </p:pic>
      <p:sp>
        <p:nvSpPr>
          <p:cNvPr id="10" name="TextBox 9"/>
          <p:cNvSpPr txBox="1"/>
          <p:nvPr/>
        </p:nvSpPr>
        <p:spPr>
          <a:xfrm>
            <a:off x="1276905" y="388639"/>
            <a:ext cx="1088136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spc="10000">
                <a:solidFill>
                  <a:srgbClr val="F3C2B9"/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GINCHU</a:t>
            </a:r>
            <a:endParaRPr lang="en-US" sz="6000" spc="10000" dirty="0">
              <a:solidFill>
                <a:srgbClr val="F3C2B9"/>
              </a:solidFill>
              <a:latin typeface="微软雅黑" panose="020B0503020204020204" charset="-122"/>
              <a:ea typeface="微软雅黑" panose="020B0503020204020204" charset="-122"/>
              <a:cs typeface="Century Gothic" panose="020B0502020202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85344" y="4391869"/>
            <a:ext cx="180848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atisfaction" panose="00000400000000000000" charset="0"/>
              </a:rPr>
              <a:t>单击此处</a:t>
            </a:r>
          </a:p>
          <a:p>
            <a:pPr algn="ctr"/>
            <a:r>
              <a:rPr 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atisfaction" panose="00000400000000000000" charset="0"/>
              </a:rPr>
              <a:t>添加名称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591">
        <p:blinds dir="vert"/>
      </p:transition>
    </mc:Choice>
    <mc:Fallback xmlns="">
      <p:transition advTm="1591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2735266" y="3348185"/>
            <a:ext cx="10379075" cy="3769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390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Satisfaction" panose="00000400000000000000" charset="0"/>
              </a:rPr>
              <a:t>Ginchu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784472" y="1532303"/>
            <a:ext cx="1661795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 b="1" i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 Black" charset="0"/>
              </a:rPr>
              <a:t>单击此处</a:t>
            </a:r>
          </a:p>
          <a:p>
            <a:pPr algn="l"/>
            <a:r>
              <a:rPr lang="en-US" sz="2800" b="1" i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 Black" charset="0"/>
              </a:rPr>
              <a:t>添加名称</a:t>
            </a:r>
          </a:p>
          <a:p>
            <a:pPr algn="l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" charset="0"/>
              </a:rPr>
              <a:t>Opening</a:t>
            </a:r>
          </a:p>
          <a:p>
            <a:pPr algn="l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" charset="0"/>
              </a:rPr>
              <a:t>Slide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741056" y="3802156"/>
            <a:ext cx="26974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Far far away, </a:t>
            </a:r>
            <a:r>
              <a:rPr lang="en-US" sz="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behind the word mountains, far from the countries </a:t>
            </a:r>
            <a:r>
              <a:rPr lang="en-US" sz="8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Vokalia</a:t>
            </a:r>
            <a:r>
              <a:rPr lang="en-US" sz="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and </a:t>
            </a:r>
            <a:r>
              <a:rPr lang="en-US" sz="8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Consonantia</a:t>
            </a:r>
            <a:r>
              <a:rPr lang="en-US" sz="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, there live the blind texts. Separated they live in </a:t>
            </a:r>
            <a:r>
              <a:rPr lang="en-US" sz="8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Bookmarksgrove</a:t>
            </a:r>
            <a:r>
              <a:rPr lang="en-US" sz="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right at the coast of the Semantics, a large language ocean.</a:t>
            </a:r>
          </a:p>
          <a:p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entury Gothic" panose="020B0502020202020204" charset="0"/>
            </a:endParaRPr>
          </a:p>
          <a:p>
            <a:r>
              <a:rPr lang="en-US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- The Quotes</a:t>
            </a: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5" r="17695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450">
        <p:blinds dir="vert"/>
      </p:transition>
    </mc:Choice>
    <mc:Fallback xmlns="">
      <p:transition advTm="145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7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90" b="10990"/>
          <a:stretch>
            <a:fillRect/>
          </a:stretch>
        </p:blipFill>
        <p:spPr/>
      </p:pic>
      <p:sp>
        <p:nvSpPr>
          <p:cNvPr id="2" name="Rectangle 1"/>
          <p:cNvSpPr/>
          <p:nvPr/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rgbClr val="C0E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35337" y="885468"/>
            <a:ext cx="1661795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i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 Black" charset="0"/>
              </a:rPr>
              <a:t>单击此处</a:t>
            </a:r>
          </a:p>
          <a:p>
            <a:pPr algn="ctr"/>
            <a:r>
              <a:rPr lang="en-US" sz="2800" b="1" i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 Black" charset="0"/>
              </a:rPr>
              <a:t>添加名称</a:t>
            </a:r>
          </a:p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" charset="0"/>
              </a:rPr>
              <a:t>Opening</a:t>
            </a:r>
          </a:p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" charset="0"/>
              </a:rPr>
              <a:t>Slide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588654" y="3983354"/>
            <a:ext cx="22279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Far far away, 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behind the word mountains, far from the countries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Vokalia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and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Consonantia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, there live the blind texts. Separated they live in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Bookmarksgrove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right at the coast of the Semantics, a large language ocean.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899973" y="2952175"/>
            <a:ext cx="1605280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i="1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</a:rPr>
              <a:t>单击此处</a:t>
            </a:r>
          </a:p>
          <a:p>
            <a:pPr algn="ctr"/>
            <a:r>
              <a:rPr lang="en-US" sz="2800" b="1" i="1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</a:rPr>
              <a:t>添加名称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732">
        <p:blinds dir="vert"/>
      </p:transition>
    </mc:Choice>
    <mc:Fallback xmlns="">
      <p:transition advTm="1732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C:\Users\Administrator\Desktop\热点图谱\摄影图素材\人物\2.jpg2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/>
          <a:stretch>
            <a:fillRect/>
          </a:stretch>
        </p:blipFill>
        <p:spPr>
          <a:xfrm>
            <a:off x="2420197" y="618067"/>
            <a:ext cx="2974340" cy="4461934"/>
          </a:xfrm>
        </p:spPr>
      </p:pic>
      <p:pic>
        <p:nvPicPr>
          <p:cNvPr id="5" name="Picture Placeholder 4" descr="C:\Users\Administrator\Desktop\热点图谱\摄影图素材\人物\3.jpg3"/>
          <p:cNvPicPr>
            <a:picLocks noGrp="1" noChangeAspect="1"/>
          </p:cNvPicPr>
          <p:nvPr>
            <p:ph type="pic" sz="quarter" idx="11"/>
          </p:nvPr>
        </p:nvPicPr>
        <p:blipFill>
          <a:blip r:embed="rId4"/>
          <a:srcRect/>
          <a:stretch>
            <a:fillRect/>
          </a:stretch>
        </p:blipFill>
        <p:spPr>
          <a:xfrm>
            <a:off x="6797464" y="618067"/>
            <a:ext cx="2974340" cy="4461934"/>
          </a:xfrm>
        </p:spPr>
      </p:pic>
      <p:sp>
        <p:nvSpPr>
          <p:cNvPr id="8" name="TextBox 7"/>
          <p:cNvSpPr txBox="1"/>
          <p:nvPr/>
        </p:nvSpPr>
        <p:spPr>
          <a:xfrm>
            <a:off x="3053926" y="5314950"/>
            <a:ext cx="17068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 Black" charset="0"/>
              </a:rPr>
              <a:t>单击此</a:t>
            </a:r>
          </a:p>
          <a:p>
            <a:pPr algn="ctr"/>
            <a:r>
              <a:rPr lang="en-US" sz="2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 Black" charset="0"/>
              </a:rPr>
              <a:t>处添加名称</a:t>
            </a:r>
          </a:p>
        </p:txBody>
      </p:sp>
      <p:sp>
        <p:nvSpPr>
          <p:cNvPr id="9" name="Rectangle 8"/>
          <p:cNvSpPr/>
          <p:nvPr/>
        </p:nvSpPr>
        <p:spPr>
          <a:xfrm>
            <a:off x="5031739" y="5499259"/>
            <a:ext cx="4857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Far far away, 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behind the word mountains, far from the countries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Vokalia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and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Consonantia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, there live the blind texts. Separated they live in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Bookmarksgrove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right at the coast of the Semantics, a large language ocean.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545">
        <p:blinds dir="vert"/>
      </p:transition>
    </mc:Choice>
    <mc:Fallback xmlns="">
      <p:transition advTm="1545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C:\Users\Administrator\Desktop\热点图谱\摄影图素材\人物\10.jpg10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0"/>
            <a:ext cx="6858000" cy="4365625"/>
          </a:xfrm>
        </p:spPr>
      </p:pic>
      <p:sp>
        <p:nvSpPr>
          <p:cNvPr id="4" name="Rectangle 3"/>
          <p:cNvSpPr/>
          <p:nvPr/>
        </p:nvSpPr>
        <p:spPr>
          <a:xfrm>
            <a:off x="0" y="3829050"/>
            <a:ext cx="6858000" cy="3028950"/>
          </a:xfrm>
          <a:prstGeom prst="rect">
            <a:avLst/>
          </a:prstGeom>
          <a:solidFill>
            <a:srgbClr val="F7F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668905" y="2846070"/>
            <a:ext cx="1520190" cy="1520190"/>
          </a:xfrm>
          <a:prstGeom prst="ellipse">
            <a:avLst/>
          </a:prstGeom>
          <a:solidFill>
            <a:srgbClr val="D962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13322" y="1914525"/>
            <a:ext cx="1661795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 b="1" i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 Black" charset="0"/>
              </a:rPr>
              <a:t>单击此处</a:t>
            </a:r>
          </a:p>
          <a:p>
            <a:pPr algn="l"/>
            <a:r>
              <a:rPr lang="en-US" sz="2800" b="1" i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 Black" charset="0"/>
              </a:rPr>
              <a:t>添加名称</a:t>
            </a:r>
          </a:p>
          <a:p>
            <a:pPr algn="l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" charset="0"/>
              </a:rPr>
              <a:t>Opening</a:t>
            </a:r>
          </a:p>
          <a:p>
            <a:pPr algn="l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Playfair Display SC" charset="0"/>
              </a:rPr>
              <a:t>Slide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412945" y="4366260"/>
            <a:ext cx="22279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Far far away, 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behind the word mountains, far from the countries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Vokalia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and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Consonantia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, there live the blind texts. Separated they live in </a:t>
            </a:r>
            <a:r>
              <a:rPr lang="en-US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Bookmarksgrove</a:t>
            </a: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entury Gothic" panose="020B0502020202020204" charset="0"/>
              </a:rPr>
              <a:t> right at the coast of the Semantics, a large language ocean.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29559" y="3252827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atisfaction" panose="00000400000000000000" charset="0"/>
              </a:rPr>
              <a:t>单击此处</a:t>
            </a:r>
          </a:p>
          <a:p>
            <a:pPr algn="ctr"/>
            <a:r>
              <a:rPr lang="en-US" sz="20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atisfaction" panose="00000400000000000000" charset="0"/>
              </a:rPr>
              <a:t>添加名称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977873" y="4919067"/>
            <a:ext cx="2219960" cy="1015663"/>
            <a:chOff x="1308426" y="5035747"/>
            <a:chExt cx="2219960" cy="1015663"/>
          </a:xfrm>
        </p:grpSpPr>
        <p:sp>
          <p:nvSpPr>
            <p:cNvPr id="18" name="Rectangle 17"/>
            <p:cNvSpPr/>
            <p:nvPr/>
          </p:nvSpPr>
          <p:spPr>
            <a:xfrm>
              <a:off x="1545920" y="5343524"/>
              <a:ext cx="174497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Far far away, </a:t>
              </a: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behind the word mountains, far from the countries </a:t>
              </a:r>
              <a:r>
                <a:rPr lang="en-US" sz="8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Vokalia</a:t>
              </a: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 and </a:t>
              </a:r>
              <a:r>
                <a:rPr lang="en-US" sz="8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Consonantia</a:t>
              </a: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, there live the blind texts.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308426" y="5035747"/>
              <a:ext cx="2219960" cy="306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单击此处添加名称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884941" y="4919067"/>
            <a:ext cx="1781810" cy="1015663"/>
            <a:chOff x="1527501" y="5035747"/>
            <a:chExt cx="1781810" cy="1015663"/>
          </a:xfrm>
        </p:grpSpPr>
        <p:sp>
          <p:nvSpPr>
            <p:cNvPr id="24" name="Rectangle 23"/>
            <p:cNvSpPr/>
            <p:nvPr/>
          </p:nvSpPr>
          <p:spPr>
            <a:xfrm>
              <a:off x="1545920" y="5343524"/>
              <a:ext cx="174497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Far far away, </a:t>
              </a: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behind the word mountains, far from the countries </a:t>
              </a:r>
              <a:r>
                <a:rPr lang="en-US" sz="8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Vokalia</a:t>
              </a: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 and </a:t>
              </a:r>
              <a:r>
                <a:rPr lang="en-US" sz="8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Consonantia</a:t>
              </a:r>
              <a:r>
                <a:rPr 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, there live the blind texts.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527501" y="5035747"/>
              <a:ext cx="1781810" cy="306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Century Gothic" panose="020B0502020202020204" charset="0"/>
                </a:rPr>
                <a:t>单击此处添加名称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404">
        <p:blinds dir="vert"/>
      </p:transition>
    </mc:Choice>
    <mc:Fallback xmlns="">
      <p:transition advTm="1404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334E60">
                  <a:alpha val="76000"/>
                </a:srgbClr>
              </a:gs>
              <a:gs pos="94000">
                <a:srgbClr val="16293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43874" y="3366479"/>
            <a:ext cx="5775879" cy="746760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单击此处添加文字标题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19446" y="4115377"/>
            <a:ext cx="6624735" cy="643890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YOUR TITLE HERE</a:t>
            </a:r>
          </a:p>
        </p:txBody>
      </p:sp>
      <p:sp>
        <p:nvSpPr>
          <p:cNvPr id="27" name="文本框 15"/>
          <p:cNvSpPr txBox="1"/>
          <p:nvPr/>
        </p:nvSpPr>
        <p:spPr>
          <a:xfrm>
            <a:off x="3600323" y="1796819"/>
            <a:ext cx="5062979" cy="15684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Impact" panose="020B0806030902050204" pitchFamily="34" charset="0"/>
              </a:rPr>
              <a:t>PART.  02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2138">
        <p:blinds dir="vert"/>
      </p:transition>
    </mc:Choice>
    <mc:Fallback xmlns="">
      <p:transition advTm="2138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1043</Words>
  <Application>Microsoft Office PowerPoint</Application>
  <PresentationFormat>宽屏</PresentationFormat>
  <Paragraphs>168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Arvo</vt:lpstr>
      <vt:lpstr>et-line</vt:lpstr>
      <vt:lpstr>Montserrat Ultra Light</vt:lpstr>
      <vt:lpstr>Playfair Display SC</vt:lpstr>
      <vt:lpstr>Playfair Display SC Black</vt:lpstr>
      <vt:lpstr>宋体</vt:lpstr>
      <vt:lpstr>微软雅黑</vt:lpstr>
      <vt:lpstr>Arial</vt:lpstr>
      <vt:lpstr>Calibri</vt:lpstr>
      <vt:lpstr>Calibri Light</vt:lpstr>
      <vt:lpstr>Century Gothic</vt:lpstr>
      <vt:lpstr>Impact</vt:lpstr>
      <vt:lpstr>Open Sans Light</vt:lpstr>
      <vt:lpstr>Satisfaction</vt:lpstr>
      <vt:lpstr>Volutes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</cp:revision>
  <dcterms:created xsi:type="dcterms:W3CDTF">2017-07-22T12:43:00Z</dcterms:created>
  <dcterms:modified xsi:type="dcterms:W3CDTF">2017-07-22T15:36:15Z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