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25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50" y="84"/>
      </p:cViewPr>
      <p:guideLst>
        <p:guide orient="horz" pos="5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9050">
              <a:noFill/>
            </a:ln>
          </c:spPr>
          <c:explosion val="17"/>
          <c:dPt>
            <c:idx val="0"/>
            <c:bubble3D val="0"/>
            <c:spPr>
              <a:pattFill prst="wdUpDiag">
                <a:fgClr>
                  <a:schemeClr val="accent1">
                    <a:lumMod val="75000"/>
                  </a:schemeClr>
                </a:fgClr>
                <a:bgClr>
                  <a:schemeClr val="accent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54-4105-8756-24474FCFAA81}"/>
              </c:ext>
            </c:extLst>
          </c:dPt>
          <c:dPt>
            <c:idx val="1"/>
            <c:bubble3D val="0"/>
            <c:spPr>
              <a:pattFill prst="wdUpDiag">
                <a:fgClr>
                  <a:schemeClr val="accent2">
                    <a:lumMod val="75000"/>
                  </a:schemeClr>
                </a:fgClr>
                <a:bgClr>
                  <a:schemeClr val="accent2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54-4105-8756-24474FCFAA81}"/>
              </c:ext>
            </c:extLst>
          </c:dPt>
          <c:dPt>
            <c:idx val="2"/>
            <c:bubble3D val="0"/>
            <c:spPr>
              <a:pattFill prst="wdUpDiag">
                <a:fgClr>
                  <a:schemeClr val="accent6">
                    <a:lumMod val="75000"/>
                  </a:schemeClr>
                </a:fgClr>
                <a:bgClr>
                  <a:schemeClr val="accent6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D54-4105-8756-24474FCFAA81}"/>
              </c:ext>
            </c:extLst>
          </c:dPt>
          <c:dPt>
            <c:idx val="3"/>
            <c:bubble3D val="0"/>
            <c:spPr>
              <a:pattFill prst="wdUpDiag">
                <a:fgClr>
                  <a:schemeClr val="accent4">
                    <a:lumMod val="75000"/>
                  </a:schemeClr>
                </a:fgClr>
                <a:bgClr>
                  <a:schemeClr val="accent4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D54-4105-8756-24474FCFAA8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D54-4105-8756-24474FCFA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7315F-5538-4331-A55E-CAC57AB48964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26AEF-1FF6-4A4A-8799-394BBA4AB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34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50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69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747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885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28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12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53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66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08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478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25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679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83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98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189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244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32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734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38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94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59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16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37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17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6AEF-1FF6-4A4A-8799-394BBA4AB5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72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BC445D-CB52-4809-A56D-E6F852D48B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7F95F9-77DE-46E8-9934-69C273F710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198621"/>
            <a:ext cx="868690" cy="753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5" r="11046" b="11046"/>
          <a:stretch>
            <a:fillRect/>
          </a:stretch>
        </p:blipFill>
        <p:spPr>
          <a:xfrm>
            <a:off x="-85943" y="223159"/>
            <a:ext cx="838516" cy="7538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77" b="65419"/>
          <a:stretch>
            <a:fillRect/>
          </a:stretch>
        </p:blipFill>
        <p:spPr>
          <a:xfrm>
            <a:off x="7470649" y="4505691"/>
            <a:ext cx="4721351" cy="24475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0066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Valentin - A Little Stor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4475" y="9178925"/>
            <a:ext cx="609600" cy="60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974" y="1269188"/>
            <a:ext cx="2530051" cy="219566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960091" y="4479546"/>
            <a:ext cx="827181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i="0" spc="300" dirty="0">
                <a:effectLst/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“书山有路勤为径，学海无涯苦作舟”</a:t>
            </a:r>
            <a:endParaRPr lang="zh-CN" altLang="en-US" sz="3500" b="1" spc="3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23335" y="5725160"/>
            <a:ext cx="4545473" cy="384878"/>
            <a:chOff x="4394392" y="2627063"/>
            <a:chExt cx="3150326" cy="428170"/>
          </a:xfrm>
          <a:solidFill>
            <a:schemeClr val="bg1"/>
          </a:solidFill>
        </p:grpSpPr>
        <p:sp>
          <p:nvSpPr>
            <p:cNvPr id="20" name="矩形 19"/>
            <p:cNvSpPr/>
            <p:nvPr/>
          </p:nvSpPr>
          <p:spPr>
            <a:xfrm>
              <a:off x="4394392" y="2627063"/>
              <a:ext cx="3150326" cy="428170"/>
            </a:xfrm>
            <a:prstGeom prst="rect">
              <a:avLst/>
            </a:prstGeom>
            <a:solidFill>
              <a:srgbClr val="A5D84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030" u="sng">
                <a:solidFill>
                  <a:schemeClr val="tx1"/>
                </a:solidFill>
              </a:endParaRPr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4394392" y="2720311"/>
              <a:ext cx="3141425" cy="2415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b="1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讲课人：       时间：</a:t>
              </a:r>
              <a:r>
                <a:rPr lang="en-US" altLang="zh-CN" sz="1200" b="1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2019</a:t>
              </a:r>
              <a:r>
                <a:rPr lang="zh-CN" altLang="en-US" sz="1200" b="1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年12月30日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4295" y="1553029"/>
            <a:ext cx="5239992" cy="4409492"/>
            <a:chOff x="1657837" y="1828801"/>
            <a:chExt cx="5239992" cy="4409492"/>
          </a:xfrm>
        </p:grpSpPr>
        <p:sp>
          <p:nvSpPr>
            <p:cNvPr id="81" name="Oval 3"/>
            <p:cNvSpPr/>
            <p:nvPr/>
          </p:nvSpPr>
          <p:spPr>
            <a:xfrm rot="5400000">
              <a:off x="3855537" y="2181707"/>
              <a:ext cx="1837875" cy="1837874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4"/>
            <p:cNvSpPr/>
            <p:nvPr/>
          </p:nvSpPr>
          <p:spPr>
            <a:xfrm rot="5400000">
              <a:off x="2931064" y="3621007"/>
              <a:ext cx="2026092" cy="2026091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5"/>
            <p:cNvSpPr/>
            <p:nvPr/>
          </p:nvSpPr>
          <p:spPr>
            <a:xfrm rot="5400000">
              <a:off x="4503221" y="3579488"/>
              <a:ext cx="1644125" cy="1644125"/>
            </a:xfrm>
            <a:prstGeom prst="ellipse">
              <a:avLst/>
            </a:prstGeom>
            <a:solidFill>
              <a:schemeClr val="tx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6"/>
            <p:cNvSpPr/>
            <p:nvPr/>
          </p:nvSpPr>
          <p:spPr>
            <a:xfrm rot="5400000">
              <a:off x="5693880" y="3102476"/>
              <a:ext cx="1037061" cy="1037061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7"/>
            <p:cNvSpPr/>
            <p:nvPr/>
          </p:nvSpPr>
          <p:spPr>
            <a:xfrm rot="5400000">
              <a:off x="4636081" y="5223613"/>
              <a:ext cx="739922" cy="739922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"/>
            <p:cNvSpPr/>
            <p:nvPr/>
          </p:nvSpPr>
          <p:spPr>
            <a:xfrm rot="5400000">
              <a:off x="2561104" y="3869666"/>
              <a:ext cx="739922" cy="739922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9"/>
            <p:cNvSpPr/>
            <p:nvPr/>
          </p:nvSpPr>
          <p:spPr>
            <a:xfrm rot="5400000">
              <a:off x="2029164" y="3144931"/>
              <a:ext cx="952153" cy="952152"/>
            </a:xfrm>
            <a:prstGeom prst="ellipse">
              <a:avLst/>
            </a:prstGeom>
            <a:solidFill>
              <a:schemeClr val="accent6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10"/>
            <p:cNvSpPr/>
            <p:nvPr/>
          </p:nvSpPr>
          <p:spPr>
            <a:xfrm rot="5400000">
              <a:off x="2937515" y="2859838"/>
              <a:ext cx="705811" cy="705811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11"/>
            <p:cNvSpPr/>
            <p:nvPr/>
          </p:nvSpPr>
          <p:spPr>
            <a:xfrm rot="5400000">
              <a:off x="3931186" y="1828801"/>
              <a:ext cx="705811" cy="705811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12"/>
            <p:cNvSpPr/>
            <p:nvPr/>
          </p:nvSpPr>
          <p:spPr>
            <a:xfrm rot="5400000">
              <a:off x="3155917" y="1880659"/>
              <a:ext cx="685782" cy="685781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13"/>
            <p:cNvSpPr/>
            <p:nvPr/>
          </p:nvSpPr>
          <p:spPr>
            <a:xfrm rot="5400000">
              <a:off x="3141422" y="5618753"/>
              <a:ext cx="554011" cy="554010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14"/>
            <p:cNvSpPr/>
            <p:nvPr/>
          </p:nvSpPr>
          <p:spPr>
            <a:xfrm rot="5400000">
              <a:off x="6240960" y="4182008"/>
              <a:ext cx="656869" cy="656869"/>
            </a:xfrm>
            <a:prstGeom prst="ellipse">
              <a:avLst/>
            </a:prstGeom>
            <a:solidFill>
              <a:schemeClr val="accent6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15"/>
            <p:cNvSpPr/>
            <p:nvPr/>
          </p:nvSpPr>
          <p:spPr>
            <a:xfrm rot="5400000">
              <a:off x="1852440" y="3642251"/>
              <a:ext cx="454832" cy="454831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16"/>
            <p:cNvSpPr/>
            <p:nvPr/>
          </p:nvSpPr>
          <p:spPr>
            <a:xfrm rot="5400000">
              <a:off x="1657837" y="3569823"/>
              <a:ext cx="297064" cy="297064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7"/>
            <p:cNvSpPr/>
            <p:nvPr/>
          </p:nvSpPr>
          <p:spPr>
            <a:xfrm rot="5400000">
              <a:off x="5441396" y="5499501"/>
              <a:ext cx="413314" cy="413314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18"/>
            <p:cNvSpPr/>
            <p:nvPr/>
          </p:nvSpPr>
          <p:spPr>
            <a:xfrm rot="5400000">
              <a:off x="5205192" y="5902487"/>
              <a:ext cx="335806" cy="33580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19"/>
            <p:cNvSpPr/>
            <p:nvPr/>
          </p:nvSpPr>
          <p:spPr>
            <a:xfrm rot="5400000">
              <a:off x="5762393" y="2419827"/>
              <a:ext cx="503672" cy="503672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20"/>
            <p:cNvSpPr/>
            <p:nvPr/>
          </p:nvSpPr>
          <p:spPr>
            <a:xfrm rot="5400000">
              <a:off x="4680634" y="1849827"/>
              <a:ext cx="276522" cy="276522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21"/>
            <p:cNvSpPr/>
            <p:nvPr/>
          </p:nvSpPr>
          <p:spPr>
            <a:xfrm rot="5400000">
              <a:off x="3533070" y="2616796"/>
              <a:ext cx="317776" cy="317776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Arc 23"/>
            <p:cNvSpPr/>
            <p:nvPr/>
          </p:nvSpPr>
          <p:spPr>
            <a:xfrm>
              <a:off x="2324904" y="1848494"/>
              <a:ext cx="4069451" cy="4069453"/>
            </a:xfrm>
            <a:prstGeom prst="arc">
              <a:avLst>
                <a:gd name="adj1" fmla="val 16606887"/>
                <a:gd name="adj2" fmla="val 2008804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Arc 24"/>
            <p:cNvSpPr/>
            <p:nvPr/>
          </p:nvSpPr>
          <p:spPr>
            <a:xfrm>
              <a:off x="2342536" y="1848494"/>
              <a:ext cx="4069451" cy="4069453"/>
            </a:xfrm>
            <a:prstGeom prst="arc">
              <a:avLst>
                <a:gd name="adj1" fmla="val 12190797"/>
                <a:gd name="adj2" fmla="val 1550176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Arc 25"/>
            <p:cNvSpPr/>
            <p:nvPr/>
          </p:nvSpPr>
          <p:spPr>
            <a:xfrm>
              <a:off x="2342536" y="1857000"/>
              <a:ext cx="4069451" cy="4069453"/>
            </a:xfrm>
            <a:prstGeom prst="arc">
              <a:avLst>
                <a:gd name="adj1" fmla="val 4949846"/>
                <a:gd name="adj2" fmla="val 10410258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Arc 26"/>
            <p:cNvSpPr/>
            <p:nvPr/>
          </p:nvSpPr>
          <p:spPr>
            <a:xfrm>
              <a:off x="2349032" y="1857000"/>
              <a:ext cx="4069451" cy="4069453"/>
            </a:xfrm>
            <a:prstGeom prst="arc">
              <a:avLst>
                <a:gd name="adj1" fmla="val 498896"/>
                <a:gd name="adj2" fmla="val 3477127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27"/>
            <p:cNvSpPr/>
            <p:nvPr/>
          </p:nvSpPr>
          <p:spPr>
            <a:xfrm>
              <a:off x="4483981" y="2224103"/>
              <a:ext cx="592895" cy="6569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ln w="25400">
                    <a:solidFill>
                      <a:srgbClr val="FEFEFE"/>
                    </a:solidFill>
                  </a:ln>
                  <a:noFill/>
                  <a:latin typeface="FontAwesome" charset="0"/>
                </a:rPr>
                <a:t></a:t>
              </a:r>
            </a:p>
          </p:txBody>
        </p:sp>
        <p:sp>
          <p:nvSpPr>
            <p:cNvPr id="105" name="Rectangle 28"/>
            <p:cNvSpPr/>
            <p:nvPr/>
          </p:nvSpPr>
          <p:spPr>
            <a:xfrm>
              <a:off x="5024364" y="3640898"/>
              <a:ext cx="592895" cy="6569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ln w="25400">
                    <a:solidFill>
                      <a:srgbClr val="FEFEFE"/>
                    </a:solidFill>
                  </a:ln>
                  <a:noFill/>
                  <a:latin typeface="FontAwesome" charset="0"/>
                </a:rPr>
                <a:t></a:t>
              </a:r>
            </a:p>
          </p:txBody>
        </p:sp>
        <p:sp>
          <p:nvSpPr>
            <p:cNvPr id="106" name="Rectangle 29"/>
            <p:cNvSpPr/>
            <p:nvPr/>
          </p:nvSpPr>
          <p:spPr>
            <a:xfrm>
              <a:off x="3593623" y="3795353"/>
              <a:ext cx="592895" cy="6569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ln w="25400">
                    <a:solidFill>
                      <a:srgbClr val="FEFEFE"/>
                    </a:solidFill>
                  </a:ln>
                  <a:noFill/>
                  <a:latin typeface="FontAwesome" charset="0"/>
                </a:rPr>
                <a:t></a:t>
              </a:r>
            </a:p>
          </p:txBody>
        </p:sp>
        <p:sp>
          <p:nvSpPr>
            <p:cNvPr id="107" name="TextBox 30"/>
            <p:cNvSpPr txBox="1"/>
            <p:nvPr/>
          </p:nvSpPr>
          <p:spPr>
            <a:xfrm>
              <a:off x="4051984" y="2896418"/>
              <a:ext cx="1426142" cy="61693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90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Creepiest god air fish land.</a:t>
              </a:r>
            </a:p>
          </p:txBody>
        </p:sp>
        <p:sp>
          <p:nvSpPr>
            <p:cNvPr id="108" name="TextBox 31"/>
            <p:cNvSpPr txBox="1"/>
            <p:nvPr/>
          </p:nvSpPr>
          <p:spPr>
            <a:xfrm>
              <a:off x="4794688" y="4321911"/>
              <a:ext cx="1040278" cy="61693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90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</a:t>
              </a:r>
              <a:r>
                <a:rPr lang="en-US" sz="90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Creepiest god.</a:t>
              </a:r>
              <a:endPara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09" name="TextBox 32"/>
            <p:cNvSpPr txBox="1"/>
            <p:nvPr/>
          </p:nvSpPr>
          <p:spPr>
            <a:xfrm>
              <a:off x="3321407" y="4415230"/>
              <a:ext cx="1078895" cy="790526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90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Creepiest god air fish land.</a:t>
              </a:r>
            </a:p>
          </p:txBody>
        </p:sp>
        <p:sp>
          <p:nvSpPr>
            <p:cNvPr id="110" name="TextBox 33"/>
            <p:cNvSpPr txBox="1"/>
            <p:nvPr/>
          </p:nvSpPr>
          <p:spPr>
            <a:xfrm>
              <a:off x="5893715" y="3459007"/>
              <a:ext cx="697087" cy="41323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40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1</a:t>
              </a:r>
            </a:p>
          </p:txBody>
        </p:sp>
        <p:sp>
          <p:nvSpPr>
            <p:cNvPr id="111" name="TextBox 35"/>
            <p:cNvSpPr txBox="1"/>
            <p:nvPr/>
          </p:nvSpPr>
          <p:spPr>
            <a:xfrm>
              <a:off x="2142950" y="3452754"/>
              <a:ext cx="697087" cy="41323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40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3</a:t>
              </a:r>
              <a:endParaRPr lang="en-US" sz="14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2" name="TextBox 36"/>
            <p:cNvSpPr txBox="1"/>
            <p:nvPr/>
          </p:nvSpPr>
          <p:spPr>
            <a:xfrm>
              <a:off x="3946017" y="2014105"/>
              <a:ext cx="697087" cy="42575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40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2</a:t>
              </a:r>
            </a:p>
          </p:txBody>
        </p:sp>
        <p:grpSp>
          <p:nvGrpSpPr>
            <p:cNvPr id="113" name="Group 39"/>
            <p:cNvGrpSpPr/>
            <p:nvPr/>
          </p:nvGrpSpPr>
          <p:grpSpPr>
            <a:xfrm>
              <a:off x="4304840" y="3589470"/>
              <a:ext cx="628548" cy="628548"/>
              <a:chOff x="10377373" y="4126646"/>
              <a:chExt cx="967566" cy="967566"/>
            </a:xfrm>
          </p:grpSpPr>
          <p:sp>
            <p:nvSpPr>
              <p:cNvPr id="114" name="Oval 37"/>
              <p:cNvSpPr/>
              <p:nvPr/>
            </p:nvSpPr>
            <p:spPr>
              <a:xfrm>
                <a:off x="10377373" y="4126646"/>
                <a:ext cx="967566" cy="96756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5" name="Freeform 38"/>
              <p:cNvSpPr/>
              <p:nvPr/>
            </p:nvSpPr>
            <p:spPr>
              <a:xfrm>
                <a:off x="10606497" y="4283133"/>
                <a:ext cx="727294" cy="459344"/>
              </a:xfrm>
              <a:custGeom>
                <a:avLst/>
                <a:gdLst>
                  <a:gd name="connsiteX0" fmla="*/ 0 w 1010093"/>
                  <a:gd name="connsiteY0" fmla="*/ 308344 h 637953"/>
                  <a:gd name="connsiteX1" fmla="*/ 287079 w 1010093"/>
                  <a:gd name="connsiteY1" fmla="*/ 637953 h 637953"/>
                  <a:gd name="connsiteX2" fmla="*/ 1010093 w 1010093"/>
                  <a:gd name="connsiteY2" fmla="*/ 0 h 637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0093" h="637953">
                    <a:moveTo>
                      <a:pt x="0" y="308344"/>
                    </a:moveTo>
                    <a:lnTo>
                      <a:pt x="287079" y="637953"/>
                    </a:lnTo>
                    <a:lnTo>
                      <a:pt x="1010093" y="0"/>
                    </a:lnTo>
                  </a:path>
                </a:pathLst>
              </a:custGeom>
              <a:noFill/>
              <a:ln w="139700">
                <a:solidFill>
                  <a:srgbClr val="FEF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6" name="TextBox 43"/>
          <p:cNvSpPr txBox="1"/>
          <p:nvPr/>
        </p:nvSpPr>
        <p:spPr>
          <a:xfrm>
            <a:off x="7718960" y="2167574"/>
            <a:ext cx="2894354" cy="59247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7" name="TextBox 44"/>
          <p:cNvSpPr txBox="1"/>
          <p:nvPr/>
        </p:nvSpPr>
        <p:spPr>
          <a:xfrm>
            <a:off x="8780764" y="1749870"/>
            <a:ext cx="1810550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b="1" spc="300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8" name="TextBox 45"/>
          <p:cNvSpPr txBox="1"/>
          <p:nvPr/>
        </p:nvSpPr>
        <p:spPr>
          <a:xfrm>
            <a:off x="7696960" y="1639544"/>
            <a:ext cx="1240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tx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63%</a:t>
            </a:r>
          </a:p>
        </p:txBody>
      </p:sp>
      <p:cxnSp>
        <p:nvCxnSpPr>
          <p:cNvPr id="119" name="Straight Connector 49"/>
          <p:cNvCxnSpPr/>
          <p:nvPr/>
        </p:nvCxnSpPr>
        <p:spPr>
          <a:xfrm>
            <a:off x="7771117" y="2788616"/>
            <a:ext cx="2534218" cy="0"/>
          </a:xfrm>
          <a:prstGeom prst="line">
            <a:avLst/>
          </a:prstGeom>
          <a:ln w="6350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57"/>
          <p:cNvSpPr txBox="1"/>
          <p:nvPr/>
        </p:nvSpPr>
        <p:spPr>
          <a:xfrm>
            <a:off x="7718960" y="3592337"/>
            <a:ext cx="2894354" cy="59247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1" name="TextBox 58"/>
          <p:cNvSpPr txBox="1"/>
          <p:nvPr/>
        </p:nvSpPr>
        <p:spPr>
          <a:xfrm>
            <a:off x="8780764" y="3174633"/>
            <a:ext cx="1810550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b="1" spc="300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2" name="TextBox 59"/>
          <p:cNvSpPr txBox="1"/>
          <p:nvPr/>
        </p:nvSpPr>
        <p:spPr>
          <a:xfrm>
            <a:off x="7696960" y="3064307"/>
            <a:ext cx="1240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accent3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16%</a:t>
            </a:r>
          </a:p>
        </p:txBody>
      </p:sp>
      <p:cxnSp>
        <p:nvCxnSpPr>
          <p:cNvPr id="123" name="Straight Connector 60"/>
          <p:cNvCxnSpPr/>
          <p:nvPr/>
        </p:nvCxnSpPr>
        <p:spPr>
          <a:xfrm>
            <a:off x="7771117" y="4213379"/>
            <a:ext cx="2534218" cy="0"/>
          </a:xfrm>
          <a:prstGeom prst="line">
            <a:avLst/>
          </a:prstGeom>
          <a:ln w="6350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61"/>
          <p:cNvSpPr txBox="1"/>
          <p:nvPr/>
        </p:nvSpPr>
        <p:spPr>
          <a:xfrm>
            <a:off x="7718960" y="5070262"/>
            <a:ext cx="2894354" cy="59247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5" name="TextBox 62"/>
          <p:cNvSpPr txBox="1"/>
          <p:nvPr/>
        </p:nvSpPr>
        <p:spPr>
          <a:xfrm>
            <a:off x="8780764" y="4652558"/>
            <a:ext cx="1810550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b="1" spc="300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6" name="TextBox 63"/>
          <p:cNvSpPr txBox="1"/>
          <p:nvPr/>
        </p:nvSpPr>
        <p:spPr>
          <a:xfrm>
            <a:off x="7696960" y="4542232"/>
            <a:ext cx="1240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accent5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18%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20" grpId="0"/>
      <p:bldP spid="121" grpId="0"/>
      <p:bldP spid="122" grpId="0"/>
      <p:bldP spid="124" grpId="0"/>
      <p:bldP spid="125" grpId="0"/>
      <p:bldP spid="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" name="Forma libre 2289"/>
          <p:cNvSpPr/>
          <p:nvPr/>
        </p:nvSpPr>
        <p:spPr>
          <a:xfrm>
            <a:off x="7770749" y="2180862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-1" fmla="*/ 0 w 1070810"/>
              <a:gd name="connsiteY0-2" fmla="*/ 602330 h 602330"/>
              <a:gd name="connsiteX1-3" fmla="*/ 264694 w 1070810"/>
              <a:gd name="connsiteY1-4" fmla="*/ 751 h 602330"/>
              <a:gd name="connsiteX2-5" fmla="*/ 1039603 w 1070810"/>
              <a:gd name="connsiteY2-6" fmla="*/ 0 h 602330"/>
              <a:gd name="connsiteX3-7" fmla="*/ 1070810 w 1070810"/>
              <a:gd name="connsiteY3-8" fmla="*/ 751 h 602330"/>
              <a:gd name="connsiteX4" fmla="*/ 1070810 w 1070810"/>
              <a:gd name="connsiteY4" fmla="*/ 24815 h 602330"/>
              <a:gd name="connsiteX0-9" fmla="*/ 0 w 1070810"/>
              <a:gd name="connsiteY0-10" fmla="*/ 682541 h 682541"/>
              <a:gd name="connsiteX1-11" fmla="*/ 264694 w 1070810"/>
              <a:gd name="connsiteY1-12" fmla="*/ 80962 h 682541"/>
              <a:gd name="connsiteX2-13" fmla="*/ 1039603 w 1070810"/>
              <a:gd name="connsiteY2-14" fmla="*/ 80211 h 682541"/>
              <a:gd name="connsiteX3-15" fmla="*/ 1070810 w 1070810"/>
              <a:gd name="connsiteY3-16" fmla="*/ 0 h 682541"/>
              <a:gd name="connsiteX4-17" fmla="*/ 1070810 w 1070810"/>
              <a:gd name="connsiteY4-18" fmla="*/ 105026 h 682541"/>
              <a:gd name="connsiteX0-19" fmla="*/ 0 w 1195148"/>
              <a:gd name="connsiteY0-20" fmla="*/ 682541 h 682541"/>
              <a:gd name="connsiteX1-21" fmla="*/ 264694 w 1195148"/>
              <a:gd name="connsiteY1-22" fmla="*/ 80962 h 682541"/>
              <a:gd name="connsiteX2-23" fmla="*/ 1039603 w 1195148"/>
              <a:gd name="connsiteY2-24" fmla="*/ 80211 h 682541"/>
              <a:gd name="connsiteX3-25" fmla="*/ 1070810 w 1195148"/>
              <a:gd name="connsiteY3-26" fmla="*/ 0 h 682541"/>
              <a:gd name="connsiteX4-27" fmla="*/ 1195148 w 1195148"/>
              <a:gd name="connsiteY4-28" fmla="*/ 99772 h 682541"/>
              <a:gd name="connsiteX0-29" fmla="*/ 0 w 1070810"/>
              <a:gd name="connsiteY0-30" fmla="*/ 682541 h 682541"/>
              <a:gd name="connsiteX1-31" fmla="*/ 264694 w 1070810"/>
              <a:gd name="connsiteY1-32" fmla="*/ 80962 h 682541"/>
              <a:gd name="connsiteX2-33" fmla="*/ 1039603 w 1070810"/>
              <a:gd name="connsiteY2-34" fmla="*/ 80211 h 682541"/>
              <a:gd name="connsiteX3-35" fmla="*/ 1070810 w 1070810"/>
              <a:gd name="connsiteY3-36" fmla="*/ 0 h 682541"/>
              <a:gd name="connsiteX0-37" fmla="*/ 0 w 1045941"/>
              <a:gd name="connsiteY0-38" fmla="*/ 672033 h 672033"/>
              <a:gd name="connsiteX1-39" fmla="*/ 264694 w 1045941"/>
              <a:gd name="connsiteY1-40" fmla="*/ 70454 h 672033"/>
              <a:gd name="connsiteX2-41" fmla="*/ 1039603 w 1045941"/>
              <a:gd name="connsiteY2-42" fmla="*/ 69703 h 672033"/>
              <a:gd name="connsiteX3-43" fmla="*/ 1045941 w 1045941"/>
              <a:gd name="connsiteY3-44" fmla="*/ 0 h 672033"/>
              <a:gd name="connsiteX0-45" fmla="*/ 0 w 1039602"/>
              <a:gd name="connsiteY0-46" fmla="*/ 602330 h 602330"/>
              <a:gd name="connsiteX1-47" fmla="*/ 264694 w 1039602"/>
              <a:gd name="connsiteY1-48" fmla="*/ 751 h 602330"/>
              <a:gd name="connsiteX2-49" fmla="*/ 1039603 w 1039602"/>
              <a:gd name="connsiteY2-50" fmla="*/ 0 h 602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8" name="Forma libre 2291"/>
          <p:cNvSpPr/>
          <p:nvPr/>
        </p:nvSpPr>
        <p:spPr>
          <a:xfrm flipV="1">
            <a:off x="7770749" y="5006651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-1" fmla="*/ 0 w 1070810"/>
              <a:gd name="connsiteY0-2" fmla="*/ 602330 h 602330"/>
              <a:gd name="connsiteX1-3" fmla="*/ 264694 w 1070810"/>
              <a:gd name="connsiteY1-4" fmla="*/ 751 h 602330"/>
              <a:gd name="connsiteX2-5" fmla="*/ 1039603 w 1070810"/>
              <a:gd name="connsiteY2-6" fmla="*/ 0 h 602330"/>
              <a:gd name="connsiteX3-7" fmla="*/ 1070810 w 1070810"/>
              <a:gd name="connsiteY3-8" fmla="*/ 751 h 602330"/>
              <a:gd name="connsiteX4" fmla="*/ 1070810 w 1070810"/>
              <a:gd name="connsiteY4" fmla="*/ 24815 h 602330"/>
              <a:gd name="connsiteX0-9" fmla="*/ 0 w 1070810"/>
              <a:gd name="connsiteY0-10" fmla="*/ 682541 h 682541"/>
              <a:gd name="connsiteX1-11" fmla="*/ 264694 w 1070810"/>
              <a:gd name="connsiteY1-12" fmla="*/ 80962 h 682541"/>
              <a:gd name="connsiteX2-13" fmla="*/ 1039603 w 1070810"/>
              <a:gd name="connsiteY2-14" fmla="*/ 80211 h 682541"/>
              <a:gd name="connsiteX3-15" fmla="*/ 1070810 w 1070810"/>
              <a:gd name="connsiteY3-16" fmla="*/ 0 h 682541"/>
              <a:gd name="connsiteX4-17" fmla="*/ 1070810 w 1070810"/>
              <a:gd name="connsiteY4-18" fmla="*/ 105026 h 682541"/>
              <a:gd name="connsiteX0-19" fmla="*/ 0 w 1195148"/>
              <a:gd name="connsiteY0-20" fmla="*/ 682541 h 682541"/>
              <a:gd name="connsiteX1-21" fmla="*/ 264694 w 1195148"/>
              <a:gd name="connsiteY1-22" fmla="*/ 80962 h 682541"/>
              <a:gd name="connsiteX2-23" fmla="*/ 1039603 w 1195148"/>
              <a:gd name="connsiteY2-24" fmla="*/ 80211 h 682541"/>
              <a:gd name="connsiteX3-25" fmla="*/ 1070810 w 1195148"/>
              <a:gd name="connsiteY3-26" fmla="*/ 0 h 682541"/>
              <a:gd name="connsiteX4-27" fmla="*/ 1195148 w 1195148"/>
              <a:gd name="connsiteY4-28" fmla="*/ 99772 h 682541"/>
              <a:gd name="connsiteX0-29" fmla="*/ 0 w 1070810"/>
              <a:gd name="connsiteY0-30" fmla="*/ 682541 h 682541"/>
              <a:gd name="connsiteX1-31" fmla="*/ 264694 w 1070810"/>
              <a:gd name="connsiteY1-32" fmla="*/ 80962 h 682541"/>
              <a:gd name="connsiteX2-33" fmla="*/ 1039603 w 1070810"/>
              <a:gd name="connsiteY2-34" fmla="*/ 80211 h 682541"/>
              <a:gd name="connsiteX3-35" fmla="*/ 1070810 w 1070810"/>
              <a:gd name="connsiteY3-36" fmla="*/ 0 h 682541"/>
              <a:gd name="connsiteX0-37" fmla="*/ 0 w 1045941"/>
              <a:gd name="connsiteY0-38" fmla="*/ 672033 h 672033"/>
              <a:gd name="connsiteX1-39" fmla="*/ 264694 w 1045941"/>
              <a:gd name="connsiteY1-40" fmla="*/ 70454 h 672033"/>
              <a:gd name="connsiteX2-41" fmla="*/ 1039603 w 1045941"/>
              <a:gd name="connsiteY2-42" fmla="*/ 69703 h 672033"/>
              <a:gd name="connsiteX3-43" fmla="*/ 1045941 w 1045941"/>
              <a:gd name="connsiteY3-44" fmla="*/ 0 h 672033"/>
              <a:gd name="connsiteX0-45" fmla="*/ 0 w 1039602"/>
              <a:gd name="connsiteY0-46" fmla="*/ 602330 h 602330"/>
              <a:gd name="connsiteX1-47" fmla="*/ 264694 w 1039602"/>
              <a:gd name="connsiteY1-48" fmla="*/ 751 h 602330"/>
              <a:gd name="connsiteX2-49" fmla="*/ 1039603 w 1039602"/>
              <a:gd name="connsiteY2-50" fmla="*/ 0 h 602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9" name="Forma libre 2293"/>
          <p:cNvSpPr/>
          <p:nvPr/>
        </p:nvSpPr>
        <p:spPr>
          <a:xfrm flipH="1" flipV="1">
            <a:off x="3898008" y="5006651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-1" fmla="*/ 0 w 1070810"/>
              <a:gd name="connsiteY0-2" fmla="*/ 602330 h 602330"/>
              <a:gd name="connsiteX1-3" fmla="*/ 264694 w 1070810"/>
              <a:gd name="connsiteY1-4" fmla="*/ 751 h 602330"/>
              <a:gd name="connsiteX2-5" fmla="*/ 1039603 w 1070810"/>
              <a:gd name="connsiteY2-6" fmla="*/ 0 h 602330"/>
              <a:gd name="connsiteX3-7" fmla="*/ 1070810 w 1070810"/>
              <a:gd name="connsiteY3-8" fmla="*/ 751 h 602330"/>
              <a:gd name="connsiteX4" fmla="*/ 1070810 w 1070810"/>
              <a:gd name="connsiteY4" fmla="*/ 24815 h 602330"/>
              <a:gd name="connsiteX0-9" fmla="*/ 0 w 1070810"/>
              <a:gd name="connsiteY0-10" fmla="*/ 682541 h 682541"/>
              <a:gd name="connsiteX1-11" fmla="*/ 264694 w 1070810"/>
              <a:gd name="connsiteY1-12" fmla="*/ 80962 h 682541"/>
              <a:gd name="connsiteX2-13" fmla="*/ 1039603 w 1070810"/>
              <a:gd name="connsiteY2-14" fmla="*/ 80211 h 682541"/>
              <a:gd name="connsiteX3-15" fmla="*/ 1070810 w 1070810"/>
              <a:gd name="connsiteY3-16" fmla="*/ 0 h 682541"/>
              <a:gd name="connsiteX4-17" fmla="*/ 1070810 w 1070810"/>
              <a:gd name="connsiteY4-18" fmla="*/ 105026 h 682541"/>
              <a:gd name="connsiteX0-19" fmla="*/ 0 w 1195148"/>
              <a:gd name="connsiteY0-20" fmla="*/ 682541 h 682541"/>
              <a:gd name="connsiteX1-21" fmla="*/ 264694 w 1195148"/>
              <a:gd name="connsiteY1-22" fmla="*/ 80962 h 682541"/>
              <a:gd name="connsiteX2-23" fmla="*/ 1039603 w 1195148"/>
              <a:gd name="connsiteY2-24" fmla="*/ 80211 h 682541"/>
              <a:gd name="connsiteX3-25" fmla="*/ 1070810 w 1195148"/>
              <a:gd name="connsiteY3-26" fmla="*/ 0 h 682541"/>
              <a:gd name="connsiteX4-27" fmla="*/ 1195148 w 1195148"/>
              <a:gd name="connsiteY4-28" fmla="*/ 99772 h 682541"/>
              <a:gd name="connsiteX0-29" fmla="*/ 0 w 1070810"/>
              <a:gd name="connsiteY0-30" fmla="*/ 682541 h 682541"/>
              <a:gd name="connsiteX1-31" fmla="*/ 264694 w 1070810"/>
              <a:gd name="connsiteY1-32" fmla="*/ 80962 h 682541"/>
              <a:gd name="connsiteX2-33" fmla="*/ 1039603 w 1070810"/>
              <a:gd name="connsiteY2-34" fmla="*/ 80211 h 682541"/>
              <a:gd name="connsiteX3-35" fmla="*/ 1070810 w 1070810"/>
              <a:gd name="connsiteY3-36" fmla="*/ 0 h 682541"/>
              <a:gd name="connsiteX0-37" fmla="*/ 0 w 1045941"/>
              <a:gd name="connsiteY0-38" fmla="*/ 672033 h 672033"/>
              <a:gd name="connsiteX1-39" fmla="*/ 264694 w 1045941"/>
              <a:gd name="connsiteY1-40" fmla="*/ 70454 h 672033"/>
              <a:gd name="connsiteX2-41" fmla="*/ 1039603 w 1045941"/>
              <a:gd name="connsiteY2-42" fmla="*/ 69703 h 672033"/>
              <a:gd name="connsiteX3-43" fmla="*/ 1045941 w 1045941"/>
              <a:gd name="connsiteY3-44" fmla="*/ 0 h 672033"/>
              <a:gd name="connsiteX0-45" fmla="*/ 0 w 1039602"/>
              <a:gd name="connsiteY0-46" fmla="*/ 602330 h 602330"/>
              <a:gd name="connsiteX1-47" fmla="*/ 264694 w 1039602"/>
              <a:gd name="connsiteY1-48" fmla="*/ 751 h 602330"/>
              <a:gd name="connsiteX2-49" fmla="*/ 1039603 w 1039602"/>
              <a:gd name="connsiteY2-50" fmla="*/ 0 h 602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10" name="Forma libre 2295"/>
          <p:cNvSpPr/>
          <p:nvPr/>
        </p:nvSpPr>
        <p:spPr>
          <a:xfrm flipH="1">
            <a:off x="3898008" y="2180862"/>
            <a:ext cx="533385" cy="256136"/>
          </a:xfrm>
          <a:custGeom>
            <a:avLst/>
            <a:gdLst>
              <a:gd name="connsiteX0" fmla="*/ 0 w 1070810"/>
              <a:gd name="connsiteY0" fmla="*/ 601579 h 601579"/>
              <a:gd name="connsiteX1" fmla="*/ 264694 w 1070810"/>
              <a:gd name="connsiteY1" fmla="*/ 0 h 601579"/>
              <a:gd name="connsiteX2" fmla="*/ 1070810 w 1070810"/>
              <a:gd name="connsiteY2" fmla="*/ 0 h 601579"/>
              <a:gd name="connsiteX3" fmla="*/ 1070810 w 1070810"/>
              <a:gd name="connsiteY3" fmla="*/ 24064 h 601579"/>
              <a:gd name="connsiteX0-1" fmla="*/ 0 w 1070810"/>
              <a:gd name="connsiteY0-2" fmla="*/ 602330 h 602330"/>
              <a:gd name="connsiteX1-3" fmla="*/ 264694 w 1070810"/>
              <a:gd name="connsiteY1-4" fmla="*/ 751 h 602330"/>
              <a:gd name="connsiteX2-5" fmla="*/ 1039603 w 1070810"/>
              <a:gd name="connsiteY2-6" fmla="*/ 0 h 602330"/>
              <a:gd name="connsiteX3-7" fmla="*/ 1070810 w 1070810"/>
              <a:gd name="connsiteY3-8" fmla="*/ 751 h 602330"/>
              <a:gd name="connsiteX4" fmla="*/ 1070810 w 1070810"/>
              <a:gd name="connsiteY4" fmla="*/ 24815 h 602330"/>
              <a:gd name="connsiteX0-9" fmla="*/ 0 w 1070810"/>
              <a:gd name="connsiteY0-10" fmla="*/ 682541 h 682541"/>
              <a:gd name="connsiteX1-11" fmla="*/ 264694 w 1070810"/>
              <a:gd name="connsiteY1-12" fmla="*/ 80962 h 682541"/>
              <a:gd name="connsiteX2-13" fmla="*/ 1039603 w 1070810"/>
              <a:gd name="connsiteY2-14" fmla="*/ 80211 h 682541"/>
              <a:gd name="connsiteX3-15" fmla="*/ 1070810 w 1070810"/>
              <a:gd name="connsiteY3-16" fmla="*/ 0 h 682541"/>
              <a:gd name="connsiteX4-17" fmla="*/ 1070810 w 1070810"/>
              <a:gd name="connsiteY4-18" fmla="*/ 105026 h 682541"/>
              <a:gd name="connsiteX0-19" fmla="*/ 0 w 1195148"/>
              <a:gd name="connsiteY0-20" fmla="*/ 682541 h 682541"/>
              <a:gd name="connsiteX1-21" fmla="*/ 264694 w 1195148"/>
              <a:gd name="connsiteY1-22" fmla="*/ 80962 h 682541"/>
              <a:gd name="connsiteX2-23" fmla="*/ 1039603 w 1195148"/>
              <a:gd name="connsiteY2-24" fmla="*/ 80211 h 682541"/>
              <a:gd name="connsiteX3-25" fmla="*/ 1070810 w 1195148"/>
              <a:gd name="connsiteY3-26" fmla="*/ 0 h 682541"/>
              <a:gd name="connsiteX4-27" fmla="*/ 1195148 w 1195148"/>
              <a:gd name="connsiteY4-28" fmla="*/ 99772 h 682541"/>
              <a:gd name="connsiteX0-29" fmla="*/ 0 w 1070810"/>
              <a:gd name="connsiteY0-30" fmla="*/ 682541 h 682541"/>
              <a:gd name="connsiteX1-31" fmla="*/ 264694 w 1070810"/>
              <a:gd name="connsiteY1-32" fmla="*/ 80962 h 682541"/>
              <a:gd name="connsiteX2-33" fmla="*/ 1039603 w 1070810"/>
              <a:gd name="connsiteY2-34" fmla="*/ 80211 h 682541"/>
              <a:gd name="connsiteX3-35" fmla="*/ 1070810 w 1070810"/>
              <a:gd name="connsiteY3-36" fmla="*/ 0 h 682541"/>
              <a:gd name="connsiteX0-37" fmla="*/ 0 w 1045941"/>
              <a:gd name="connsiteY0-38" fmla="*/ 672033 h 672033"/>
              <a:gd name="connsiteX1-39" fmla="*/ 264694 w 1045941"/>
              <a:gd name="connsiteY1-40" fmla="*/ 70454 h 672033"/>
              <a:gd name="connsiteX2-41" fmla="*/ 1039603 w 1045941"/>
              <a:gd name="connsiteY2-42" fmla="*/ 69703 h 672033"/>
              <a:gd name="connsiteX3-43" fmla="*/ 1045941 w 1045941"/>
              <a:gd name="connsiteY3-44" fmla="*/ 0 h 672033"/>
              <a:gd name="connsiteX0-45" fmla="*/ 0 w 1039602"/>
              <a:gd name="connsiteY0-46" fmla="*/ 602330 h 602330"/>
              <a:gd name="connsiteX1-47" fmla="*/ 264694 w 1039602"/>
              <a:gd name="connsiteY1-48" fmla="*/ 751 h 602330"/>
              <a:gd name="connsiteX2-49" fmla="*/ 1039603 w 1039602"/>
              <a:gd name="connsiteY2-50" fmla="*/ 0 h 602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39602" h="602330">
                <a:moveTo>
                  <a:pt x="0" y="602330"/>
                </a:moveTo>
                <a:lnTo>
                  <a:pt x="264694" y="751"/>
                </a:lnTo>
                <a:lnTo>
                  <a:pt x="1039603" y="0"/>
                </a:lnTo>
              </a:path>
            </a:pathLst>
          </a:custGeom>
          <a:noFill/>
          <a:ln w="952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es-SV" sz="900"/>
          </a:p>
        </p:txBody>
      </p:sp>
      <p:sp>
        <p:nvSpPr>
          <p:cNvPr id="11" name="Freeform 263"/>
          <p:cNvSpPr/>
          <p:nvPr/>
        </p:nvSpPr>
        <p:spPr bwMode="auto">
          <a:xfrm>
            <a:off x="6208984" y="1603342"/>
            <a:ext cx="1999144" cy="2421103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1912" tIns="60956" rIns="121912" bIns="60956" numCol="1" anchor="t" anchorCtr="0" compatLnSpc="1"/>
          <a:lstStyle/>
          <a:p>
            <a:endParaRPr lang="es-SV" sz="900"/>
          </a:p>
        </p:txBody>
      </p:sp>
      <p:sp>
        <p:nvSpPr>
          <p:cNvPr id="12" name="Freeform 264"/>
          <p:cNvSpPr/>
          <p:nvPr/>
        </p:nvSpPr>
        <p:spPr bwMode="auto">
          <a:xfrm>
            <a:off x="3986084" y="1599672"/>
            <a:ext cx="2420980" cy="1999246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121912" tIns="60956" rIns="121912" bIns="60956" numCol="1" anchor="t" anchorCtr="0" compatLnSpc="1"/>
          <a:lstStyle/>
          <a:p>
            <a:endParaRPr lang="es-SV" sz="900"/>
          </a:p>
        </p:txBody>
      </p:sp>
      <p:sp>
        <p:nvSpPr>
          <p:cNvPr id="13" name="Freeform 265"/>
          <p:cNvSpPr/>
          <p:nvPr/>
        </p:nvSpPr>
        <p:spPr bwMode="auto">
          <a:xfrm>
            <a:off x="5787148" y="3830021"/>
            <a:ext cx="2417314" cy="1999246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1912" tIns="60956" rIns="121912" bIns="60956" numCol="1" anchor="t" anchorCtr="0" compatLnSpc="1"/>
          <a:lstStyle/>
          <a:p>
            <a:endParaRPr lang="es-SV" sz="900"/>
          </a:p>
        </p:txBody>
      </p:sp>
      <p:sp>
        <p:nvSpPr>
          <p:cNvPr id="14" name="Freeform 266"/>
          <p:cNvSpPr/>
          <p:nvPr/>
        </p:nvSpPr>
        <p:spPr bwMode="auto">
          <a:xfrm>
            <a:off x="3982416" y="3404495"/>
            <a:ext cx="1999144" cy="2421103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21912" tIns="60956" rIns="121912" bIns="60956" numCol="1" anchor="t" anchorCtr="0" compatLnSpc="1"/>
          <a:lstStyle/>
          <a:p>
            <a:endParaRPr lang="es-SV" sz="900"/>
          </a:p>
        </p:txBody>
      </p:sp>
      <p:sp>
        <p:nvSpPr>
          <p:cNvPr id="15" name="4 Elipse"/>
          <p:cNvSpPr>
            <a:spLocks noChangeAspect="1"/>
          </p:cNvSpPr>
          <p:nvPr/>
        </p:nvSpPr>
        <p:spPr bwMode="auto">
          <a:xfrm>
            <a:off x="7363667" y="3329745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456565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Rectángulo 2281"/>
          <p:cNvSpPr/>
          <p:nvPr/>
        </p:nvSpPr>
        <p:spPr>
          <a:xfrm>
            <a:off x="6482076" y="2408905"/>
            <a:ext cx="1439928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4 Elipse"/>
          <p:cNvSpPr>
            <a:spLocks noChangeAspect="1"/>
          </p:cNvSpPr>
          <p:nvPr/>
        </p:nvSpPr>
        <p:spPr bwMode="auto">
          <a:xfrm>
            <a:off x="5979675" y="5014706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456565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Rectángulo 2283"/>
          <p:cNvSpPr/>
          <p:nvPr/>
        </p:nvSpPr>
        <p:spPr>
          <a:xfrm>
            <a:off x="6219143" y="4551684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4 Elipse"/>
          <p:cNvSpPr>
            <a:spLocks noChangeAspect="1"/>
          </p:cNvSpPr>
          <p:nvPr/>
        </p:nvSpPr>
        <p:spPr bwMode="auto">
          <a:xfrm>
            <a:off x="4343932" y="3519986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456565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Rectángulo 2285"/>
          <p:cNvSpPr/>
          <p:nvPr/>
        </p:nvSpPr>
        <p:spPr>
          <a:xfrm>
            <a:off x="4069300" y="4348305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4 Elipse"/>
          <p:cNvSpPr>
            <a:spLocks noChangeAspect="1"/>
          </p:cNvSpPr>
          <p:nvPr/>
        </p:nvSpPr>
        <p:spPr bwMode="auto">
          <a:xfrm>
            <a:off x="5738745" y="1942040"/>
            <a:ext cx="502401" cy="502403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456565">
              <a:defRPr/>
            </a:pPr>
            <a:r>
              <a:rPr lang="es-MX" sz="1850" kern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1850" kern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Rectángulo 2287"/>
          <p:cNvSpPr/>
          <p:nvPr/>
        </p:nvSpPr>
        <p:spPr>
          <a:xfrm>
            <a:off x="4218024" y="2332555"/>
            <a:ext cx="1671660" cy="538601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ctr">
              <a:defRPr/>
            </a:pPr>
            <a:r>
              <a:rPr lang="es-ES" sz="135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es-ES" sz="135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Inforgraphics</a:t>
            </a:r>
            <a:endParaRPr lang="es-MX" sz="135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Rectángulo 2288"/>
          <p:cNvSpPr/>
          <p:nvPr/>
        </p:nvSpPr>
        <p:spPr>
          <a:xfrm>
            <a:off x="8350802" y="1764008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4" name="Rectángulo 2290"/>
          <p:cNvSpPr/>
          <p:nvPr/>
        </p:nvSpPr>
        <p:spPr>
          <a:xfrm>
            <a:off x="8291566" y="4846494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5" name="Rectángulo 2292"/>
          <p:cNvSpPr/>
          <p:nvPr/>
        </p:nvSpPr>
        <p:spPr>
          <a:xfrm>
            <a:off x="1078523" y="4846494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  <p:sp>
        <p:nvSpPr>
          <p:cNvPr id="26" name="Rectángulo 2294"/>
          <p:cNvSpPr/>
          <p:nvPr/>
        </p:nvSpPr>
        <p:spPr>
          <a:xfrm>
            <a:off x="1060835" y="1772678"/>
            <a:ext cx="2807675" cy="954099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noProof="1">
                <a:latin typeface="+mj-ea"/>
                <a:ea typeface="+mj-ea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1000" spc="300" noProof="1"/>
              <a:t>详细内容</a:t>
            </a:r>
            <a:r>
              <a:rPr lang="en-US" altLang="zh-CN" sz="1000" spc="300" noProof="1"/>
              <a:t>……</a:t>
            </a:r>
            <a:r>
              <a:rPr lang="zh-CN" altLang="en-US" sz="1000" spc="300" noProof="1"/>
              <a:t>点击输入本栏的具体文字，简明扼要的说明分项内容，此为概念图解。</a:t>
            </a:r>
            <a:endParaRPr lang="es-MX" sz="1000" spc="3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" name="7 Rectángulo redondeado"/>
          <p:cNvSpPr/>
          <p:nvPr/>
        </p:nvSpPr>
        <p:spPr bwMode="auto">
          <a:xfrm>
            <a:off x="113283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8 Rectángulo redondeado"/>
          <p:cNvSpPr/>
          <p:nvPr/>
        </p:nvSpPr>
        <p:spPr bwMode="auto">
          <a:xfrm>
            <a:off x="319726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9 Rectángulo redondeado"/>
          <p:cNvSpPr/>
          <p:nvPr/>
        </p:nvSpPr>
        <p:spPr bwMode="auto">
          <a:xfrm>
            <a:off x="525837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10 Rectángulo redondeado"/>
          <p:cNvSpPr/>
          <p:nvPr/>
        </p:nvSpPr>
        <p:spPr bwMode="auto">
          <a:xfrm>
            <a:off x="7319486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11 Rectángulo redondeado"/>
          <p:cNvSpPr/>
          <p:nvPr/>
        </p:nvSpPr>
        <p:spPr bwMode="auto">
          <a:xfrm>
            <a:off x="937728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9 Rectángulo"/>
          <p:cNvSpPr/>
          <p:nvPr/>
        </p:nvSpPr>
        <p:spPr bwMode="auto">
          <a:xfrm>
            <a:off x="111483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9 Rectángulo"/>
          <p:cNvSpPr/>
          <p:nvPr/>
        </p:nvSpPr>
        <p:spPr bwMode="auto">
          <a:xfrm>
            <a:off x="3179265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524037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7301488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9359284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1114835" y="5376843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18" name="Textbox 1"/>
          <p:cNvSpPr/>
          <p:nvPr/>
        </p:nvSpPr>
        <p:spPr>
          <a:xfrm>
            <a:off x="3170970" y="5387710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19" name="Textbox 1"/>
          <p:cNvSpPr/>
          <p:nvPr/>
        </p:nvSpPr>
        <p:spPr>
          <a:xfrm>
            <a:off x="5240378" y="5398576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20" name="Textbox 1"/>
          <p:cNvSpPr/>
          <p:nvPr/>
        </p:nvSpPr>
        <p:spPr>
          <a:xfrm>
            <a:off x="7319487" y="539871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21" name="Textbox 1"/>
          <p:cNvSpPr/>
          <p:nvPr/>
        </p:nvSpPr>
        <p:spPr>
          <a:xfrm>
            <a:off x="9377283" y="540184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22" name="23 Arco"/>
          <p:cNvSpPr/>
          <p:nvPr/>
        </p:nvSpPr>
        <p:spPr>
          <a:xfrm flipV="1">
            <a:off x="2366294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3" name="35 Rectángulo"/>
          <p:cNvSpPr/>
          <p:nvPr/>
        </p:nvSpPr>
        <p:spPr>
          <a:xfrm>
            <a:off x="225322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25 Arco"/>
          <p:cNvSpPr/>
          <p:nvPr/>
        </p:nvSpPr>
        <p:spPr>
          <a:xfrm flipV="1">
            <a:off x="4426483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35 Rectángulo"/>
          <p:cNvSpPr/>
          <p:nvPr/>
        </p:nvSpPr>
        <p:spPr>
          <a:xfrm>
            <a:off x="431341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7 Arco"/>
          <p:cNvSpPr/>
          <p:nvPr/>
        </p:nvSpPr>
        <p:spPr>
          <a:xfrm flipV="1">
            <a:off x="6483776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7" name="35 Rectángulo"/>
          <p:cNvSpPr/>
          <p:nvPr/>
        </p:nvSpPr>
        <p:spPr>
          <a:xfrm>
            <a:off x="6370704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9 Arco"/>
          <p:cNvSpPr/>
          <p:nvPr/>
        </p:nvSpPr>
        <p:spPr>
          <a:xfrm flipV="1">
            <a:off x="8536505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9" name="35 Rectángulo"/>
          <p:cNvSpPr/>
          <p:nvPr/>
        </p:nvSpPr>
        <p:spPr>
          <a:xfrm>
            <a:off x="8423433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133918" cy="749564"/>
            <a:chOff x="1158045" y="203448"/>
            <a:chExt cx="2133916" cy="749565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3765" y="742634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" name="Textbox 1"/>
          <p:cNvSpPr/>
          <p:nvPr/>
        </p:nvSpPr>
        <p:spPr>
          <a:xfrm>
            <a:off x="6452744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6793903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9" name="Textbox 1"/>
          <p:cNvSpPr/>
          <p:nvPr/>
        </p:nvSpPr>
        <p:spPr>
          <a:xfrm>
            <a:off x="7135059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0" name="Textbox 1"/>
          <p:cNvSpPr/>
          <p:nvPr/>
        </p:nvSpPr>
        <p:spPr>
          <a:xfrm>
            <a:off x="6111588" y="28749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11" name="18 Rectángulo redondeado"/>
          <p:cNvSpPr/>
          <p:nvPr/>
        </p:nvSpPr>
        <p:spPr bwMode="auto">
          <a:xfrm>
            <a:off x="6143501" y="1994225"/>
            <a:ext cx="3745113" cy="3212268"/>
          </a:xfrm>
          <a:custGeom>
            <a:avLst/>
            <a:gdLst/>
            <a:ahLst/>
            <a:cxnLst/>
            <a:rect l="l" t="t" r="r" b="b"/>
            <a:pathLst>
              <a:path w="7491090" h="6425279">
                <a:moveTo>
                  <a:pt x="6452327" y="0"/>
                </a:moveTo>
                <a:cubicBezTo>
                  <a:pt x="7026022" y="0"/>
                  <a:pt x="7491090" y="465070"/>
                  <a:pt x="7491090" y="1038764"/>
                </a:cubicBezTo>
                <a:lnTo>
                  <a:pt x="7491090" y="1667492"/>
                </a:lnTo>
                <a:lnTo>
                  <a:pt x="6765239" y="1667492"/>
                </a:lnTo>
                <a:lnTo>
                  <a:pt x="6765239" y="1037713"/>
                </a:lnTo>
                <a:cubicBezTo>
                  <a:pt x="6765239" y="843732"/>
                  <a:pt x="6607986" y="686479"/>
                  <a:pt x="6414005" y="686479"/>
                </a:cubicBezTo>
                <a:cubicBezTo>
                  <a:pt x="6220024" y="686479"/>
                  <a:pt x="6062771" y="843732"/>
                  <a:pt x="6062771" y="1037713"/>
                </a:cubicBezTo>
                <a:lnTo>
                  <a:pt x="6062771" y="2278108"/>
                </a:lnTo>
                <a:lnTo>
                  <a:pt x="6062770" y="2278108"/>
                </a:lnTo>
                <a:lnTo>
                  <a:pt x="6062770" y="3393894"/>
                </a:lnTo>
                <a:cubicBezTo>
                  <a:pt x="6062770" y="5068082"/>
                  <a:pt x="4705573" y="6425279"/>
                  <a:pt x="3031385" y="6425279"/>
                </a:cubicBezTo>
                <a:cubicBezTo>
                  <a:pt x="1357197" y="6425279"/>
                  <a:pt x="0" y="5068082"/>
                  <a:pt x="0" y="3393894"/>
                </a:cubicBezTo>
                <a:lnTo>
                  <a:pt x="0" y="2792691"/>
                </a:lnTo>
                <a:lnTo>
                  <a:pt x="691088" y="2792691"/>
                </a:lnTo>
                <a:lnTo>
                  <a:pt x="691088" y="3433217"/>
                </a:lnTo>
                <a:cubicBezTo>
                  <a:pt x="691088" y="4737709"/>
                  <a:pt x="1748587" y="5795208"/>
                  <a:pt x="3053079" y="5795208"/>
                </a:cubicBezTo>
                <a:lnTo>
                  <a:pt x="3053078" y="5795209"/>
                </a:lnTo>
                <a:cubicBezTo>
                  <a:pt x="4357570" y="5795209"/>
                  <a:pt x="5415069" y="4737710"/>
                  <a:pt x="5415069" y="3433218"/>
                </a:cubicBezTo>
                <a:lnTo>
                  <a:pt x="5415069" y="2278108"/>
                </a:lnTo>
                <a:lnTo>
                  <a:pt x="5413563" y="2278108"/>
                </a:lnTo>
                <a:lnTo>
                  <a:pt x="5413563" y="1038764"/>
                </a:lnTo>
                <a:cubicBezTo>
                  <a:pt x="5413563" y="465070"/>
                  <a:pt x="5878633" y="0"/>
                  <a:pt x="6452327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2" name="15 Rectángulo redondeado"/>
          <p:cNvSpPr/>
          <p:nvPr/>
        </p:nvSpPr>
        <p:spPr bwMode="auto">
          <a:xfrm>
            <a:off x="6489007" y="1651290"/>
            <a:ext cx="3728500" cy="3240202"/>
          </a:xfrm>
          <a:custGeom>
            <a:avLst/>
            <a:gdLst/>
            <a:ahLst/>
            <a:cxnLst/>
            <a:rect l="l" t="t" r="r" b="b"/>
            <a:pathLst>
              <a:path w="7457863" h="6481155">
                <a:moveTo>
                  <a:pt x="5759102" y="0"/>
                </a:moveTo>
                <a:cubicBezTo>
                  <a:pt x="6697303" y="0"/>
                  <a:pt x="7457863" y="760562"/>
                  <a:pt x="7457863" y="1698762"/>
                </a:cubicBezTo>
                <a:lnTo>
                  <a:pt x="7457863" y="2353440"/>
                </a:lnTo>
                <a:lnTo>
                  <a:pt x="6800435" y="2353440"/>
                </a:lnTo>
                <a:cubicBezTo>
                  <a:pt x="6800435" y="2142503"/>
                  <a:pt x="6800435" y="1931566"/>
                  <a:pt x="6800435" y="1720629"/>
                </a:cubicBezTo>
                <a:cubicBezTo>
                  <a:pt x="6800435" y="1146935"/>
                  <a:pt x="6335363" y="681865"/>
                  <a:pt x="5761670" y="681865"/>
                </a:cubicBezTo>
                <a:cubicBezTo>
                  <a:pt x="5187976" y="681865"/>
                  <a:pt x="4722906" y="1146935"/>
                  <a:pt x="4722906" y="1720629"/>
                </a:cubicBezTo>
                <a:lnTo>
                  <a:pt x="4722906" y="2964056"/>
                </a:lnTo>
                <a:lnTo>
                  <a:pt x="4723982" y="2964056"/>
                </a:lnTo>
                <a:cubicBezTo>
                  <a:pt x="4723982" y="3349092"/>
                  <a:pt x="4723981" y="3734128"/>
                  <a:pt x="4723981" y="4119164"/>
                </a:cubicBezTo>
                <a:cubicBezTo>
                  <a:pt x="4723981" y="5423656"/>
                  <a:pt x="3666482" y="6481155"/>
                  <a:pt x="2361990" y="6481155"/>
                </a:cubicBezTo>
                <a:lnTo>
                  <a:pt x="2361991" y="6481154"/>
                </a:lnTo>
                <a:cubicBezTo>
                  <a:pt x="1057499" y="6481154"/>
                  <a:pt x="0" y="5423655"/>
                  <a:pt x="0" y="4119163"/>
                </a:cubicBezTo>
                <a:lnTo>
                  <a:pt x="0" y="3478639"/>
                </a:lnTo>
                <a:lnTo>
                  <a:pt x="666332" y="3478639"/>
                </a:lnTo>
                <a:lnTo>
                  <a:pt x="666332" y="4110432"/>
                </a:lnTo>
                <a:cubicBezTo>
                  <a:pt x="666332" y="5046803"/>
                  <a:pt x="1425411" y="5805882"/>
                  <a:pt x="2361782" y="5805882"/>
                </a:cubicBezTo>
                <a:lnTo>
                  <a:pt x="2361781" y="5805883"/>
                </a:lnTo>
                <a:cubicBezTo>
                  <a:pt x="3298152" y="5805883"/>
                  <a:pt x="4057231" y="5046804"/>
                  <a:pt x="4057231" y="4110433"/>
                </a:cubicBezTo>
                <a:cubicBezTo>
                  <a:pt x="4057231" y="3742868"/>
                  <a:pt x="4057232" y="3375302"/>
                  <a:pt x="4057232" y="3007737"/>
                </a:cubicBezTo>
                <a:lnTo>
                  <a:pt x="4055026" y="2964056"/>
                </a:lnTo>
                <a:lnTo>
                  <a:pt x="4060340" y="2964056"/>
                </a:lnTo>
                <a:lnTo>
                  <a:pt x="4060340" y="1698762"/>
                </a:lnTo>
                <a:cubicBezTo>
                  <a:pt x="4060340" y="760562"/>
                  <a:pt x="4820902" y="0"/>
                  <a:pt x="5759102" y="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3" name="11 Rectángulo redondeado"/>
          <p:cNvSpPr/>
          <p:nvPr/>
        </p:nvSpPr>
        <p:spPr bwMode="auto">
          <a:xfrm>
            <a:off x="6822135" y="1341383"/>
            <a:ext cx="3723843" cy="3212513"/>
          </a:xfrm>
          <a:custGeom>
            <a:avLst/>
            <a:gdLst/>
            <a:ahLst/>
            <a:cxnLst/>
            <a:rect l="l" t="t" r="r" b="b"/>
            <a:pathLst>
              <a:path w="7448551" h="6425767">
                <a:moveTo>
                  <a:pt x="5090915" y="0"/>
                </a:moveTo>
                <a:cubicBezTo>
                  <a:pt x="6393001" y="0"/>
                  <a:pt x="7448551" y="1055550"/>
                  <a:pt x="7448551" y="2357636"/>
                </a:cubicBezTo>
                <a:lnTo>
                  <a:pt x="7448551" y="2973325"/>
                </a:lnTo>
                <a:lnTo>
                  <a:pt x="6788151" y="2973325"/>
                </a:lnTo>
                <a:cubicBezTo>
                  <a:pt x="6788151" y="2755904"/>
                  <a:pt x="6788151" y="2538483"/>
                  <a:pt x="6788151" y="2321062"/>
                </a:cubicBezTo>
                <a:cubicBezTo>
                  <a:pt x="6788151" y="1382862"/>
                  <a:pt x="6027591" y="622300"/>
                  <a:pt x="5089390" y="622300"/>
                </a:cubicBezTo>
                <a:cubicBezTo>
                  <a:pt x="4151190" y="622300"/>
                  <a:pt x="3390628" y="1382862"/>
                  <a:pt x="3390628" y="2321062"/>
                </a:cubicBezTo>
                <a:lnTo>
                  <a:pt x="3390628" y="3583941"/>
                </a:lnTo>
                <a:lnTo>
                  <a:pt x="3388694" y="3583941"/>
                </a:lnTo>
                <a:cubicBezTo>
                  <a:pt x="3390715" y="3598429"/>
                  <a:pt x="3390900" y="3613004"/>
                  <a:pt x="3390900" y="3627621"/>
                </a:cubicBezTo>
                <a:cubicBezTo>
                  <a:pt x="3390900" y="3995186"/>
                  <a:pt x="3390899" y="4362752"/>
                  <a:pt x="3390899" y="4730317"/>
                </a:cubicBezTo>
                <a:cubicBezTo>
                  <a:pt x="3390899" y="5666688"/>
                  <a:pt x="2631820" y="6425767"/>
                  <a:pt x="1695449" y="6425767"/>
                </a:cubicBezTo>
                <a:lnTo>
                  <a:pt x="1695450" y="6425766"/>
                </a:lnTo>
                <a:cubicBezTo>
                  <a:pt x="759079" y="6425766"/>
                  <a:pt x="0" y="5666687"/>
                  <a:pt x="0" y="4730316"/>
                </a:cubicBezTo>
                <a:lnTo>
                  <a:pt x="0" y="4098524"/>
                </a:lnTo>
                <a:lnTo>
                  <a:pt x="648972" y="4098524"/>
                </a:lnTo>
                <a:lnTo>
                  <a:pt x="648972" y="4731354"/>
                </a:lnTo>
                <a:cubicBezTo>
                  <a:pt x="648972" y="5306945"/>
                  <a:pt x="1115581" y="5773554"/>
                  <a:pt x="1691172" y="5773554"/>
                </a:cubicBezTo>
                <a:cubicBezTo>
                  <a:pt x="2266763" y="5773554"/>
                  <a:pt x="2733372" y="5306945"/>
                  <a:pt x="2733372" y="4731354"/>
                </a:cubicBezTo>
                <a:lnTo>
                  <a:pt x="2733372" y="3583941"/>
                </a:lnTo>
                <a:lnTo>
                  <a:pt x="2733279" y="3583941"/>
                </a:lnTo>
                <a:lnTo>
                  <a:pt x="2733279" y="2357636"/>
                </a:lnTo>
                <a:cubicBezTo>
                  <a:pt x="2733279" y="1055550"/>
                  <a:pt x="3788829" y="0"/>
                  <a:pt x="5090915" y="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4" name="4 Rectángulo redondeado"/>
          <p:cNvSpPr/>
          <p:nvPr/>
        </p:nvSpPr>
        <p:spPr bwMode="auto">
          <a:xfrm>
            <a:off x="7146583" y="995108"/>
            <a:ext cx="3739151" cy="3232719"/>
          </a:xfrm>
          <a:custGeom>
            <a:avLst/>
            <a:gdLst/>
            <a:ahLst/>
            <a:cxnLst/>
            <a:rect l="l" t="t" r="r" b="b"/>
            <a:pathLst>
              <a:path w="7479166" h="6466186">
                <a:moveTo>
                  <a:pt x="4443798" y="0"/>
                </a:moveTo>
                <a:cubicBezTo>
                  <a:pt x="6120186" y="0"/>
                  <a:pt x="7479166" y="1358981"/>
                  <a:pt x="7479166" y="3035370"/>
                </a:cubicBezTo>
                <a:lnTo>
                  <a:pt x="7479166" y="3665956"/>
                </a:lnTo>
                <a:lnTo>
                  <a:pt x="6804090" y="3665956"/>
                </a:lnTo>
                <a:lnTo>
                  <a:pt x="6804090" y="3048808"/>
                </a:lnTo>
                <a:cubicBezTo>
                  <a:pt x="6804090" y="1745848"/>
                  <a:pt x="5747834" y="689590"/>
                  <a:pt x="4444874" y="689590"/>
                </a:cubicBezTo>
                <a:cubicBezTo>
                  <a:pt x="3141914" y="689590"/>
                  <a:pt x="2085656" y="1745848"/>
                  <a:pt x="2085656" y="3048808"/>
                </a:cubicBezTo>
                <a:lnTo>
                  <a:pt x="2085656" y="4276572"/>
                </a:lnTo>
                <a:lnTo>
                  <a:pt x="2082798" y="4276572"/>
                </a:lnTo>
                <a:cubicBezTo>
                  <a:pt x="2082798" y="4659310"/>
                  <a:pt x="2082797" y="5042049"/>
                  <a:pt x="2082797" y="5424787"/>
                </a:cubicBezTo>
                <a:cubicBezTo>
                  <a:pt x="2082797" y="5999936"/>
                  <a:pt x="1616547" y="6466186"/>
                  <a:pt x="1041398" y="6466186"/>
                </a:cubicBezTo>
                <a:lnTo>
                  <a:pt x="1041399" y="6466185"/>
                </a:lnTo>
                <a:cubicBezTo>
                  <a:pt x="466250" y="6466185"/>
                  <a:pt x="0" y="5999935"/>
                  <a:pt x="0" y="5424786"/>
                </a:cubicBezTo>
                <a:lnTo>
                  <a:pt x="0" y="4791155"/>
                </a:lnTo>
                <a:lnTo>
                  <a:pt x="722628" y="4791155"/>
                </a:lnTo>
                <a:lnTo>
                  <a:pt x="722628" y="5440588"/>
                </a:lnTo>
                <a:cubicBezTo>
                  <a:pt x="722628" y="5629966"/>
                  <a:pt x="876150" y="5783488"/>
                  <a:pt x="1065528" y="5783488"/>
                </a:cubicBezTo>
                <a:lnTo>
                  <a:pt x="1065527" y="5783489"/>
                </a:lnTo>
                <a:cubicBezTo>
                  <a:pt x="1254905" y="5783489"/>
                  <a:pt x="1408427" y="5629967"/>
                  <a:pt x="1408427" y="5440589"/>
                </a:cubicBezTo>
                <a:cubicBezTo>
                  <a:pt x="1408427" y="5052583"/>
                  <a:pt x="1408427" y="4664577"/>
                  <a:pt x="1408427" y="4276571"/>
                </a:cubicBezTo>
                <a:lnTo>
                  <a:pt x="1408428" y="4276571"/>
                </a:lnTo>
                <a:lnTo>
                  <a:pt x="1408428" y="3035370"/>
                </a:lnTo>
                <a:cubicBezTo>
                  <a:pt x="1408428" y="1358981"/>
                  <a:pt x="2767409" y="0"/>
                  <a:pt x="4443798" y="0"/>
                </a:cubicBez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15" name="56 Pentágono"/>
          <p:cNvSpPr/>
          <p:nvPr/>
        </p:nvSpPr>
        <p:spPr bwMode="auto">
          <a:xfrm>
            <a:off x="9353312" y="2827287"/>
            <a:ext cx="1722262" cy="134984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57 Pentágono"/>
          <p:cNvSpPr/>
          <p:nvPr/>
        </p:nvSpPr>
        <p:spPr bwMode="auto">
          <a:xfrm>
            <a:off x="5961003" y="3269905"/>
            <a:ext cx="1722262" cy="135445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6909418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10233119" y="5508792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19" name="76 Lágrima"/>
          <p:cNvSpPr>
            <a:spLocks noChangeAspect="1"/>
          </p:cNvSpPr>
          <p:nvPr/>
        </p:nvSpPr>
        <p:spPr bwMode="auto">
          <a:xfrm>
            <a:off x="6734699" y="5616730"/>
            <a:ext cx="143983" cy="143983"/>
          </a:xfrm>
          <a:prstGeom prst="teardrop">
            <a:avLst/>
          </a:prstGeom>
          <a:solidFill>
            <a:schemeClr val="accent3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0" name="77 Lágrima"/>
          <p:cNvSpPr>
            <a:spLocks noChangeAspect="1"/>
          </p:cNvSpPr>
          <p:nvPr/>
        </p:nvSpPr>
        <p:spPr bwMode="auto">
          <a:xfrm>
            <a:off x="10078483" y="5616730"/>
            <a:ext cx="143983" cy="143983"/>
          </a:xfrm>
          <a:prstGeom prst="teardrop">
            <a:avLst/>
          </a:prstGeom>
          <a:solidFill>
            <a:schemeClr val="accent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5247566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8571267" y="55087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23" name="80 Lágrima"/>
          <p:cNvSpPr>
            <a:spLocks noChangeAspect="1"/>
          </p:cNvSpPr>
          <p:nvPr/>
        </p:nvSpPr>
        <p:spPr bwMode="auto">
          <a:xfrm>
            <a:off x="5077973" y="5616730"/>
            <a:ext cx="143983" cy="143983"/>
          </a:xfrm>
          <a:prstGeom prst="teardrop">
            <a:avLst/>
          </a:prstGeom>
          <a:solidFill>
            <a:schemeClr val="accent4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24" name="81 Lágrima"/>
          <p:cNvSpPr>
            <a:spLocks noChangeAspect="1"/>
          </p:cNvSpPr>
          <p:nvPr/>
        </p:nvSpPr>
        <p:spPr bwMode="auto">
          <a:xfrm>
            <a:off x="8427007" y="5616730"/>
            <a:ext cx="143983" cy="143983"/>
          </a:xfrm>
          <a:prstGeom prst="teardrop">
            <a:avLst/>
          </a:prstGeom>
          <a:solidFill>
            <a:schemeClr val="accent2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>
            <a:off x="10656956" y="3010561"/>
            <a:ext cx="153838" cy="223689"/>
            <a:chOff x="14052" y="2464"/>
            <a:chExt cx="1099" cy="1598"/>
          </a:xfrm>
          <a:solidFill>
            <a:schemeClr val="tx2"/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grpSp>
        <p:nvGrpSpPr>
          <p:cNvPr id="28" name="Group 21"/>
          <p:cNvGrpSpPr>
            <a:grpSpLocks noChangeAspect="1"/>
          </p:cNvGrpSpPr>
          <p:nvPr/>
        </p:nvGrpSpPr>
        <p:grpSpPr bwMode="auto">
          <a:xfrm>
            <a:off x="9581350" y="3032540"/>
            <a:ext cx="225928" cy="179735"/>
            <a:chOff x="12486" y="4334"/>
            <a:chExt cx="1614" cy="1284"/>
          </a:xfrm>
          <a:solidFill>
            <a:schemeClr val="tx2"/>
          </a:solidFill>
        </p:grpSpPr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grpSp>
        <p:nvGrpSpPr>
          <p:cNvPr id="31" name="Group 27"/>
          <p:cNvGrpSpPr>
            <a:grpSpLocks noChangeAspect="1"/>
          </p:cNvGrpSpPr>
          <p:nvPr/>
        </p:nvGrpSpPr>
        <p:grpSpPr bwMode="auto">
          <a:xfrm>
            <a:off x="10305712" y="3026083"/>
            <a:ext cx="194572" cy="192643"/>
            <a:chOff x="12867" y="5760"/>
            <a:chExt cx="1614" cy="1598"/>
          </a:xfrm>
          <a:solidFill>
            <a:schemeClr val="tx2"/>
          </a:solidFill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5" name="Freeform 6"/>
          <p:cNvSpPr>
            <a:spLocks noChangeAspect="1" noEditPoints="1"/>
          </p:cNvSpPr>
          <p:nvPr/>
        </p:nvSpPr>
        <p:spPr bwMode="auto">
          <a:xfrm>
            <a:off x="9963951" y="3032730"/>
            <a:ext cx="185090" cy="179352"/>
          </a:xfrm>
          <a:custGeom>
            <a:avLst/>
            <a:gdLst>
              <a:gd name="T0" fmla="*/ 1848 w 4838"/>
              <a:gd name="T1" fmla="*/ 1519 h 4688"/>
              <a:gd name="T2" fmla="*/ 1745 w 4838"/>
              <a:gd name="T3" fmla="*/ 1619 h 4688"/>
              <a:gd name="T4" fmla="*/ 1608 w 4838"/>
              <a:gd name="T5" fmla="*/ 1668 h 4688"/>
              <a:gd name="T6" fmla="*/ 1303 w 4838"/>
              <a:gd name="T7" fmla="*/ 2812 h 4688"/>
              <a:gd name="T8" fmla="*/ 1361 w 4838"/>
              <a:gd name="T9" fmla="*/ 2934 h 4688"/>
              <a:gd name="T10" fmla="*/ 1367 w 4838"/>
              <a:gd name="T11" fmla="*/ 3069 h 4688"/>
              <a:gd name="T12" fmla="*/ 2290 w 4838"/>
              <a:gd name="T13" fmla="*/ 3738 h 4688"/>
              <a:gd name="T14" fmla="*/ 2418 w 4838"/>
              <a:gd name="T15" fmla="*/ 3714 h 4688"/>
              <a:gd name="T16" fmla="*/ 2548 w 4838"/>
              <a:gd name="T17" fmla="*/ 3738 h 4688"/>
              <a:gd name="T18" fmla="*/ 3471 w 4838"/>
              <a:gd name="T19" fmla="*/ 3069 h 4688"/>
              <a:gd name="T20" fmla="*/ 3477 w 4838"/>
              <a:gd name="T21" fmla="*/ 2934 h 4688"/>
              <a:gd name="T22" fmla="*/ 3537 w 4838"/>
              <a:gd name="T23" fmla="*/ 2812 h 4688"/>
              <a:gd name="T24" fmla="*/ 3230 w 4838"/>
              <a:gd name="T25" fmla="*/ 1668 h 4688"/>
              <a:gd name="T26" fmla="*/ 3093 w 4838"/>
              <a:gd name="T27" fmla="*/ 1619 h 4688"/>
              <a:gd name="T28" fmla="*/ 2990 w 4838"/>
              <a:gd name="T29" fmla="*/ 1519 h 4688"/>
              <a:gd name="T30" fmla="*/ 2420 w 4838"/>
              <a:gd name="T31" fmla="*/ 0 h 4688"/>
              <a:gd name="T32" fmla="*/ 2564 w 4838"/>
              <a:gd name="T33" fmla="*/ 31 h 4688"/>
              <a:gd name="T34" fmla="*/ 2680 w 4838"/>
              <a:gd name="T35" fmla="*/ 115 h 4688"/>
              <a:gd name="T36" fmla="*/ 3282 w 4838"/>
              <a:gd name="T37" fmla="*/ 1333 h 4688"/>
              <a:gd name="T38" fmla="*/ 4634 w 4838"/>
              <a:gd name="T39" fmla="*/ 1546 h 4688"/>
              <a:gd name="T40" fmla="*/ 4747 w 4838"/>
              <a:gd name="T41" fmla="*/ 1628 h 4688"/>
              <a:gd name="T42" fmla="*/ 4820 w 4838"/>
              <a:gd name="T43" fmla="*/ 1748 h 4688"/>
              <a:gd name="T44" fmla="*/ 4837 w 4838"/>
              <a:gd name="T45" fmla="*/ 1887 h 4688"/>
              <a:gd name="T46" fmla="*/ 4796 w 4838"/>
              <a:gd name="T47" fmla="*/ 2018 h 4688"/>
              <a:gd name="T48" fmla="*/ 3817 w 4838"/>
              <a:gd name="T49" fmla="*/ 3014 h 4688"/>
              <a:gd name="T50" fmla="*/ 4032 w 4838"/>
              <a:gd name="T51" fmla="*/ 4389 h 4688"/>
              <a:gd name="T52" fmla="*/ 3986 w 4838"/>
              <a:gd name="T53" fmla="*/ 4521 h 4688"/>
              <a:gd name="T54" fmla="*/ 3887 w 4838"/>
              <a:gd name="T55" fmla="*/ 4625 h 4688"/>
              <a:gd name="T56" fmla="*/ 3739 w 4838"/>
              <a:gd name="T57" fmla="*/ 4685 h 4688"/>
              <a:gd name="T58" fmla="*/ 3599 w 4838"/>
              <a:gd name="T59" fmla="*/ 4677 h 4688"/>
              <a:gd name="T60" fmla="*/ 2420 w 4838"/>
              <a:gd name="T61" fmla="*/ 4055 h 4688"/>
              <a:gd name="T62" fmla="*/ 1239 w 4838"/>
              <a:gd name="T63" fmla="*/ 4677 h 4688"/>
              <a:gd name="T64" fmla="*/ 1099 w 4838"/>
              <a:gd name="T65" fmla="*/ 4685 h 4688"/>
              <a:gd name="T66" fmla="*/ 952 w 4838"/>
              <a:gd name="T67" fmla="*/ 4625 h 4688"/>
              <a:gd name="T68" fmla="*/ 852 w 4838"/>
              <a:gd name="T69" fmla="*/ 4521 h 4688"/>
              <a:gd name="T70" fmla="*/ 806 w 4838"/>
              <a:gd name="T71" fmla="*/ 4389 h 4688"/>
              <a:gd name="T72" fmla="*/ 1022 w 4838"/>
              <a:gd name="T73" fmla="*/ 3014 h 4688"/>
              <a:gd name="T74" fmla="*/ 42 w 4838"/>
              <a:gd name="T75" fmla="*/ 2018 h 4688"/>
              <a:gd name="T76" fmla="*/ 1 w 4838"/>
              <a:gd name="T77" fmla="*/ 1887 h 4688"/>
              <a:gd name="T78" fmla="*/ 18 w 4838"/>
              <a:gd name="T79" fmla="*/ 1748 h 4688"/>
              <a:gd name="T80" fmla="*/ 91 w 4838"/>
              <a:gd name="T81" fmla="*/ 1628 h 4688"/>
              <a:gd name="T82" fmla="*/ 204 w 4838"/>
              <a:gd name="T83" fmla="*/ 1546 h 4688"/>
              <a:gd name="T84" fmla="*/ 1556 w 4838"/>
              <a:gd name="T85" fmla="*/ 1333 h 4688"/>
              <a:gd name="T86" fmla="*/ 2158 w 4838"/>
              <a:gd name="T87" fmla="*/ 115 h 4688"/>
              <a:gd name="T88" fmla="*/ 2275 w 4838"/>
              <a:gd name="T89" fmla="*/ 31 h 4688"/>
              <a:gd name="T90" fmla="*/ 2420 w 4838"/>
              <a:gd name="T91" fmla="*/ 0 h 4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/>
          </a:p>
        </p:txBody>
      </p:sp>
      <p:sp>
        <p:nvSpPr>
          <p:cNvPr id="36" name="36 Rectángulo redondeado"/>
          <p:cNvSpPr/>
          <p:nvPr/>
        </p:nvSpPr>
        <p:spPr bwMode="auto">
          <a:xfrm>
            <a:off x="1103942" y="4828936"/>
            <a:ext cx="2969986" cy="1373796"/>
          </a:xfrm>
          <a:prstGeom prst="roundRect">
            <a:avLst>
              <a:gd name="adj" fmla="val 2557"/>
            </a:avLst>
          </a:prstGeom>
          <a:solidFill>
            <a:schemeClr val="bg1">
              <a:lumMod val="65000"/>
              <a:alpha val="15000"/>
            </a:schemeClr>
          </a:solidFill>
          <a:ln w="3175">
            <a:noFill/>
          </a:ln>
        </p:spPr>
        <p:txBody>
          <a:bodyPr lIns="107989" tIns="143983" rIns="107989" bIns="143983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37" name="37 Grupo"/>
          <p:cNvGrpSpPr>
            <a:grpSpLocks noChangeAspect="1"/>
          </p:cNvGrpSpPr>
          <p:nvPr/>
        </p:nvGrpSpPr>
        <p:grpSpPr>
          <a:xfrm>
            <a:off x="667342" y="4734530"/>
            <a:ext cx="523639" cy="272958"/>
            <a:chOff x="6621660" y="2626427"/>
            <a:chExt cx="525900" cy="30421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8" name="6 Rectángulo"/>
            <p:cNvSpPr>
              <a:spLocks noChangeAspect="1"/>
            </p:cNvSpPr>
            <p:nvPr/>
          </p:nvSpPr>
          <p:spPr bwMode="auto">
            <a:xfrm rot="10800000">
              <a:off x="6621660" y="2628808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-1" fmla="*/ 161925 w 360040"/>
                <a:gd name="connsiteY0-2" fmla="*/ 95250 h 360040"/>
                <a:gd name="connsiteX1-3" fmla="*/ 360040 w 360040"/>
                <a:gd name="connsiteY1-4" fmla="*/ 0 h 360040"/>
                <a:gd name="connsiteX2-5" fmla="*/ 360040 w 360040"/>
                <a:gd name="connsiteY2-6" fmla="*/ 360040 h 360040"/>
                <a:gd name="connsiteX3-7" fmla="*/ 0 w 360040"/>
                <a:gd name="connsiteY3-8" fmla="*/ 360040 h 360040"/>
                <a:gd name="connsiteX4-9" fmla="*/ 161925 w 360040"/>
                <a:gd name="connsiteY4-10" fmla="*/ 95250 h 360040"/>
                <a:gd name="connsiteX0-11" fmla="*/ 152400 w 360040"/>
                <a:gd name="connsiteY0-12" fmla="*/ 52387 h 360040"/>
                <a:gd name="connsiteX1-13" fmla="*/ 360040 w 360040"/>
                <a:gd name="connsiteY1-14" fmla="*/ 0 h 360040"/>
                <a:gd name="connsiteX2-15" fmla="*/ 360040 w 360040"/>
                <a:gd name="connsiteY2-16" fmla="*/ 360040 h 360040"/>
                <a:gd name="connsiteX3-17" fmla="*/ 0 w 360040"/>
                <a:gd name="connsiteY3-18" fmla="*/ 360040 h 360040"/>
                <a:gd name="connsiteX4-19" fmla="*/ 152400 w 360040"/>
                <a:gd name="connsiteY4-20" fmla="*/ 52387 h 360040"/>
                <a:gd name="connsiteX0-21" fmla="*/ 33338 w 240978"/>
                <a:gd name="connsiteY0-22" fmla="*/ 52387 h 360040"/>
                <a:gd name="connsiteX1-23" fmla="*/ 240978 w 240978"/>
                <a:gd name="connsiteY1-24" fmla="*/ 0 h 360040"/>
                <a:gd name="connsiteX2-25" fmla="*/ 240978 w 240978"/>
                <a:gd name="connsiteY2-26" fmla="*/ 360040 h 360040"/>
                <a:gd name="connsiteX3-27" fmla="*/ 0 w 240978"/>
                <a:gd name="connsiteY3-28" fmla="*/ 288603 h 360040"/>
                <a:gd name="connsiteX4-29" fmla="*/ 33338 w 240978"/>
                <a:gd name="connsiteY4-30" fmla="*/ 52387 h 360040"/>
                <a:gd name="connsiteX0-31" fmla="*/ 97632 w 305272"/>
                <a:gd name="connsiteY0-32" fmla="*/ 52387 h 360040"/>
                <a:gd name="connsiteX1-33" fmla="*/ 305272 w 305272"/>
                <a:gd name="connsiteY1-34" fmla="*/ 0 h 360040"/>
                <a:gd name="connsiteX2-35" fmla="*/ 305272 w 305272"/>
                <a:gd name="connsiteY2-36" fmla="*/ 360040 h 360040"/>
                <a:gd name="connsiteX3-37" fmla="*/ 0 w 305272"/>
                <a:gd name="connsiteY3-38" fmla="*/ 310034 h 360040"/>
                <a:gd name="connsiteX4-39" fmla="*/ 97632 w 305272"/>
                <a:gd name="connsiteY4-40" fmla="*/ 52387 h 360040"/>
                <a:gd name="connsiteX0-41" fmla="*/ 97632 w 305272"/>
                <a:gd name="connsiteY0-42" fmla="*/ 52387 h 310034"/>
                <a:gd name="connsiteX1-43" fmla="*/ 305272 w 305272"/>
                <a:gd name="connsiteY1-44" fmla="*/ 0 h 310034"/>
                <a:gd name="connsiteX2-45" fmla="*/ 195735 w 305272"/>
                <a:gd name="connsiteY2-46" fmla="*/ 238596 h 310034"/>
                <a:gd name="connsiteX3-47" fmla="*/ 0 w 305272"/>
                <a:gd name="connsiteY3-48" fmla="*/ 310034 h 310034"/>
                <a:gd name="connsiteX4-49" fmla="*/ 97632 w 305272"/>
                <a:gd name="connsiteY4-50" fmla="*/ 52387 h 310034"/>
                <a:gd name="connsiteX0-51" fmla="*/ 97632 w 305272"/>
                <a:gd name="connsiteY0-52" fmla="*/ 52387 h 312415"/>
                <a:gd name="connsiteX1-53" fmla="*/ 305272 w 305272"/>
                <a:gd name="connsiteY1-54" fmla="*/ 0 h 312415"/>
                <a:gd name="connsiteX2-55" fmla="*/ 164779 w 305272"/>
                <a:gd name="connsiteY2-56" fmla="*/ 312415 h 312415"/>
                <a:gd name="connsiteX3-57" fmla="*/ 0 w 305272"/>
                <a:gd name="connsiteY3-58" fmla="*/ 310034 h 312415"/>
                <a:gd name="connsiteX4-59" fmla="*/ 97632 w 305272"/>
                <a:gd name="connsiteY4-60" fmla="*/ 52387 h 312415"/>
                <a:gd name="connsiteX0-61" fmla="*/ 97632 w 198116"/>
                <a:gd name="connsiteY0-62" fmla="*/ 0 h 260028"/>
                <a:gd name="connsiteX1-63" fmla="*/ 198116 w 198116"/>
                <a:gd name="connsiteY1-64" fmla="*/ 45245 h 260028"/>
                <a:gd name="connsiteX2-65" fmla="*/ 164779 w 198116"/>
                <a:gd name="connsiteY2-66" fmla="*/ 260028 h 260028"/>
                <a:gd name="connsiteX3-67" fmla="*/ 0 w 198116"/>
                <a:gd name="connsiteY3-68" fmla="*/ 257647 h 260028"/>
                <a:gd name="connsiteX4-69" fmla="*/ 97632 w 198116"/>
                <a:gd name="connsiteY4-70" fmla="*/ 0 h 260028"/>
                <a:gd name="connsiteX0-71" fmla="*/ 97632 w 229072"/>
                <a:gd name="connsiteY0-72" fmla="*/ 2380 h 262408"/>
                <a:gd name="connsiteX1-73" fmla="*/ 229072 w 229072"/>
                <a:gd name="connsiteY1-74" fmla="*/ 0 h 262408"/>
                <a:gd name="connsiteX2-75" fmla="*/ 164779 w 229072"/>
                <a:gd name="connsiteY2-76" fmla="*/ 262408 h 262408"/>
                <a:gd name="connsiteX3-77" fmla="*/ 0 w 229072"/>
                <a:gd name="connsiteY3-78" fmla="*/ 260027 h 262408"/>
                <a:gd name="connsiteX4-79" fmla="*/ 97632 w 229072"/>
                <a:gd name="connsiteY4-80" fmla="*/ 2380 h 262408"/>
                <a:gd name="connsiteX0-81" fmla="*/ 97632 w 229072"/>
                <a:gd name="connsiteY0-82" fmla="*/ 0 h 262410"/>
                <a:gd name="connsiteX1-83" fmla="*/ 229072 w 229072"/>
                <a:gd name="connsiteY1-84" fmla="*/ 2 h 262410"/>
                <a:gd name="connsiteX2-85" fmla="*/ 164779 w 229072"/>
                <a:gd name="connsiteY2-86" fmla="*/ 262410 h 262410"/>
                <a:gd name="connsiteX3-87" fmla="*/ 0 w 229072"/>
                <a:gd name="connsiteY3-88" fmla="*/ 260029 h 262410"/>
                <a:gd name="connsiteX4-89" fmla="*/ 97632 w 229072"/>
                <a:gd name="connsiteY4-90" fmla="*/ 0 h 262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9" name="6 Rectángulo"/>
            <p:cNvSpPr>
              <a:spLocks noChangeAspect="1"/>
            </p:cNvSpPr>
            <p:nvPr/>
          </p:nvSpPr>
          <p:spPr bwMode="auto">
            <a:xfrm rot="10800000">
              <a:off x="6884070" y="2626427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-1" fmla="*/ 161925 w 360040"/>
                <a:gd name="connsiteY0-2" fmla="*/ 95250 h 360040"/>
                <a:gd name="connsiteX1-3" fmla="*/ 360040 w 360040"/>
                <a:gd name="connsiteY1-4" fmla="*/ 0 h 360040"/>
                <a:gd name="connsiteX2-5" fmla="*/ 360040 w 360040"/>
                <a:gd name="connsiteY2-6" fmla="*/ 360040 h 360040"/>
                <a:gd name="connsiteX3-7" fmla="*/ 0 w 360040"/>
                <a:gd name="connsiteY3-8" fmla="*/ 360040 h 360040"/>
                <a:gd name="connsiteX4-9" fmla="*/ 161925 w 360040"/>
                <a:gd name="connsiteY4-10" fmla="*/ 95250 h 360040"/>
                <a:gd name="connsiteX0-11" fmla="*/ 152400 w 360040"/>
                <a:gd name="connsiteY0-12" fmla="*/ 52387 h 360040"/>
                <a:gd name="connsiteX1-13" fmla="*/ 360040 w 360040"/>
                <a:gd name="connsiteY1-14" fmla="*/ 0 h 360040"/>
                <a:gd name="connsiteX2-15" fmla="*/ 360040 w 360040"/>
                <a:gd name="connsiteY2-16" fmla="*/ 360040 h 360040"/>
                <a:gd name="connsiteX3-17" fmla="*/ 0 w 360040"/>
                <a:gd name="connsiteY3-18" fmla="*/ 360040 h 360040"/>
                <a:gd name="connsiteX4-19" fmla="*/ 152400 w 360040"/>
                <a:gd name="connsiteY4-20" fmla="*/ 52387 h 360040"/>
                <a:gd name="connsiteX0-21" fmla="*/ 33338 w 240978"/>
                <a:gd name="connsiteY0-22" fmla="*/ 52387 h 360040"/>
                <a:gd name="connsiteX1-23" fmla="*/ 240978 w 240978"/>
                <a:gd name="connsiteY1-24" fmla="*/ 0 h 360040"/>
                <a:gd name="connsiteX2-25" fmla="*/ 240978 w 240978"/>
                <a:gd name="connsiteY2-26" fmla="*/ 360040 h 360040"/>
                <a:gd name="connsiteX3-27" fmla="*/ 0 w 240978"/>
                <a:gd name="connsiteY3-28" fmla="*/ 288603 h 360040"/>
                <a:gd name="connsiteX4-29" fmla="*/ 33338 w 240978"/>
                <a:gd name="connsiteY4-30" fmla="*/ 52387 h 360040"/>
                <a:gd name="connsiteX0-31" fmla="*/ 97632 w 305272"/>
                <a:gd name="connsiteY0-32" fmla="*/ 52387 h 360040"/>
                <a:gd name="connsiteX1-33" fmla="*/ 305272 w 305272"/>
                <a:gd name="connsiteY1-34" fmla="*/ 0 h 360040"/>
                <a:gd name="connsiteX2-35" fmla="*/ 305272 w 305272"/>
                <a:gd name="connsiteY2-36" fmla="*/ 360040 h 360040"/>
                <a:gd name="connsiteX3-37" fmla="*/ 0 w 305272"/>
                <a:gd name="connsiteY3-38" fmla="*/ 310034 h 360040"/>
                <a:gd name="connsiteX4-39" fmla="*/ 97632 w 305272"/>
                <a:gd name="connsiteY4-40" fmla="*/ 52387 h 360040"/>
                <a:gd name="connsiteX0-41" fmla="*/ 97632 w 305272"/>
                <a:gd name="connsiteY0-42" fmla="*/ 52387 h 310034"/>
                <a:gd name="connsiteX1-43" fmla="*/ 305272 w 305272"/>
                <a:gd name="connsiteY1-44" fmla="*/ 0 h 310034"/>
                <a:gd name="connsiteX2-45" fmla="*/ 195735 w 305272"/>
                <a:gd name="connsiteY2-46" fmla="*/ 238596 h 310034"/>
                <a:gd name="connsiteX3-47" fmla="*/ 0 w 305272"/>
                <a:gd name="connsiteY3-48" fmla="*/ 310034 h 310034"/>
                <a:gd name="connsiteX4-49" fmla="*/ 97632 w 305272"/>
                <a:gd name="connsiteY4-50" fmla="*/ 52387 h 310034"/>
                <a:gd name="connsiteX0-51" fmla="*/ 97632 w 305272"/>
                <a:gd name="connsiteY0-52" fmla="*/ 52387 h 312415"/>
                <a:gd name="connsiteX1-53" fmla="*/ 305272 w 305272"/>
                <a:gd name="connsiteY1-54" fmla="*/ 0 h 312415"/>
                <a:gd name="connsiteX2-55" fmla="*/ 164779 w 305272"/>
                <a:gd name="connsiteY2-56" fmla="*/ 312415 h 312415"/>
                <a:gd name="connsiteX3-57" fmla="*/ 0 w 305272"/>
                <a:gd name="connsiteY3-58" fmla="*/ 310034 h 312415"/>
                <a:gd name="connsiteX4-59" fmla="*/ 97632 w 305272"/>
                <a:gd name="connsiteY4-60" fmla="*/ 52387 h 312415"/>
                <a:gd name="connsiteX0-61" fmla="*/ 97632 w 198116"/>
                <a:gd name="connsiteY0-62" fmla="*/ 0 h 260028"/>
                <a:gd name="connsiteX1-63" fmla="*/ 198116 w 198116"/>
                <a:gd name="connsiteY1-64" fmla="*/ 45245 h 260028"/>
                <a:gd name="connsiteX2-65" fmla="*/ 164779 w 198116"/>
                <a:gd name="connsiteY2-66" fmla="*/ 260028 h 260028"/>
                <a:gd name="connsiteX3-67" fmla="*/ 0 w 198116"/>
                <a:gd name="connsiteY3-68" fmla="*/ 257647 h 260028"/>
                <a:gd name="connsiteX4-69" fmla="*/ 97632 w 198116"/>
                <a:gd name="connsiteY4-70" fmla="*/ 0 h 260028"/>
                <a:gd name="connsiteX0-71" fmla="*/ 97632 w 229072"/>
                <a:gd name="connsiteY0-72" fmla="*/ 2380 h 262408"/>
                <a:gd name="connsiteX1-73" fmla="*/ 229072 w 229072"/>
                <a:gd name="connsiteY1-74" fmla="*/ 0 h 262408"/>
                <a:gd name="connsiteX2-75" fmla="*/ 164779 w 229072"/>
                <a:gd name="connsiteY2-76" fmla="*/ 262408 h 262408"/>
                <a:gd name="connsiteX3-77" fmla="*/ 0 w 229072"/>
                <a:gd name="connsiteY3-78" fmla="*/ 260027 h 262408"/>
                <a:gd name="connsiteX4-79" fmla="*/ 97632 w 229072"/>
                <a:gd name="connsiteY4-80" fmla="*/ 2380 h 262408"/>
                <a:gd name="connsiteX0-81" fmla="*/ 97632 w 229072"/>
                <a:gd name="connsiteY0-82" fmla="*/ 0 h 262410"/>
                <a:gd name="connsiteX1-83" fmla="*/ 229072 w 229072"/>
                <a:gd name="connsiteY1-84" fmla="*/ 2 h 262410"/>
                <a:gd name="connsiteX2-85" fmla="*/ 164779 w 229072"/>
                <a:gd name="connsiteY2-86" fmla="*/ 262410 h 262410"/>
                <a:gd name="connsiteX3-87" fmla="*/ 0 w 229072"/>
                <a:gd name="connsiteY3-88" fmla="*/ 260029 h 262410"/>
                <a:gd name="connsiteX4-89" fmla="*/ 97632 w 229072"/>
                <a:gd name="connsiteY4-90" fmla="*/ 0 h 262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0" name="2 Rectángulo"/>
          <p:cNvSpPr/>
          <p:nvPr/>
        </p:nvSpPr>
        <p:spPr bwMode="auto">
          <a:xfrm>
            <a:off x="730733" y="2943020"/>
            <a:ext cx="3488296" cy="67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1" name="Textbox 1"/>
          <p:cNvSpPr/>
          <p:nvPr/>
        </p:nvSpPr>
        <p:spPr>
          <a:xfrm>
            <a:off x="730733" y="2232959"/>
            <a:ext cx="3488296" cy="47616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900" b="1" i="1" spc="300" dirty="0">
              <a:latin typeface="Source Sans Pro" panose="020B0503030403020204" pitchFamily="34" charset="0"/>
            </a:endParaRPr>
          </a:p>
        </p:txBody>
      </p:sp>
      <p:sp>
        <p:nvSpPr>
          <p:cNvPr id="42" name="Textbox 1"/>
          <p:cNvSpPr/>
          <p:nvPr/>
        </p:nvSpPr>
        <p:spPr>
          <a:xfrm>
            <a:off x="730733" y="3117805"/>
            <a:ext cx="3488296" cy="8450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43" name="55 Grupo"/>
          <p:cNvGrpSpPr/>
          <p:nvPr/>
        </p:nvGrpSpPr>
        <p:grpSpPr>
          <a:xfrm>
            <a:off x="2110775" y="143275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44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45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52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46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35" grpId="0" animBg="1"/>
      <p:bldP spid="36" grpId="0" animBg="1"/>
      <p:bldP spid="40" grpId="0" animBg="1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09483" y="3230998"/>
            <a:ext cx="4200126" cy="1342261"/>
            <a:chOff x="4104079" y="3766003"/>
            <a:chExt cx="4200126" cy="1342261"/>
          </a:xfrm>
        </p:grpSpPr>
        <p:sp>
          <p:nvSpPr>
            <p:cNvPr id="1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20541" y="958513"/>
            <a:ext cx="1778010" cy="1778010"/>
            <a:chOff x="8465659" y="1276730"/>
            <a:chExt cx="1778010" cy="1778010"/>
          </a:xfrm>
        </p:grpSpPr>
        <p:grpSp>
          <p:nvGrpSpPr>
            <p:cNvPr id="14" name="Group 7"/>
            <p:cNvGrpSpPr/>
            <p:nvPr/>
          </p:nvGrpSpPr>
          <p:grpSpPr bwMode="auto">
            <a:xfrm>
              <a:off x="8465659" y="1276730"/>
              <a:ext cx="1778010" cy="1778010"/>
              <a:chOff x="6503439" y="4743591"/>
              <a:chExt cx="966131" cy="966131"/>
            </a:xfrm>
          </p:grpSpPr>
          <p:sp>
            <p:nvSpPr>
              <p:cNvPr id="16" name="Oval 110"/>
              <p:cNvSpPr/>
              <p:nvPr/>
            </p:nvSpPr>
            <p:spPr bwMode="auto">
              <a:xfrm>
                <a:off x="6564567" y="4805511"/>
                <a:ext cx="852609" cy="852608"/>
              </a:xfrm>
              <a:prstGeom prst="ellipse">
                <a:avLst/>
              </a:prstGeom>
              <a:solidFill>
                <a:srgbClr val="006607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  <p:sp>
            <p:nvSpPr>
              <p:cNvPr id="17" name="Oval 47"/>
              <p:cNvSpPr/>
              <p:nvPr/>
            </p:nvSpPr>
            <p:spPr bwMode="auto">
              <a:xfrm>
                <a:off x="6503439" y="474359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</p:grpSp>
        <p:sp>
          <p:nvSpPr>
            <p:cNvPr id="15" name="Freeform 290"/>
            <p:cNvSpPr>
              <a:spLocks noChangeArrowheads="1"/>
            </p:cNvSpPr>
            <p:nvPr/>
          </p:nvSpPr>
          <p:spPr bwMode="auto">
            <a:xfrm>
              <a:off x="8915639" y="1865503"/>
              <a:ext cx="939409" cy="727568"/>
            </a:xfrm>
            <a:custGeom>
              <a:avLst/>
              <a:gdLst>
                <a:gd name="T0" fmla="*/ 1020107 w 996"/>
                <a:gd name="T1" fmla="*/ 420104 h 770"/>
                <a:gd name="T2" fmla="*/ 857095 w 996"/>
                <a:gd name="T3" fmla="*/ 420104 h 770"/>
                <a:gd name="T4" fmla="*/ 556701 w 996"/>
                <a:gd name="T5" fmla="*/ 197212 h 770"/>
                <a:gd name="T6" fmla="*/ 393689 w 996"/>
                <a:gd name="T7" fmla="*/ 282466 h 770"/>
                <a:gd name="T8" fmla="*/ 369084 w 996"/>
                <a:gd name="T9" fmla="*/ 162289 h 770"/>
                <a:gd name="T10" fmla="*/ 719714 w 996"/>
                <a:gd name="T11" fmla="*/ 33896 h 770"/>
                <a:gd name="T12" fmla="*/ 857095 w 996"/>
                <a:gd name="T13" fmla="*/ 136611 h 770"/>
                <a:gd name="T14" fmla="*/ 342428 w 996"/>
                <a:gd name="T15" fmla="*/ 642995 h 770"/>
                <a:gd name="T16" fmla="*/ 282964 w 996"/>
                <a:gd name="T17" fmla="*/ 565959 h 770"/>
                <a:gd name="T18" fmla="*/ 214274 w 996"/>
                <a:gd name="T19" fmla="*/ 497140 h 770"/>
                <a:gd name="T20" fmla="*/ 111750 w 996"/>
                <a:gd name="T21" fmla="*/ 445782 h 770"/>
                <a:gd name="T22" fmla="*/ 163012 w 996"/>
                <a:gd name="T23" fmla="*/ 549524 h 770"/>
                <a:gd name="T24" fmla="*/ 231703 w 996"/>
                <a:gd name="T25" fmla="*/ 618343 h 770"/>
                <a:gd name="T26" fmla="*/ 300393 w 996"/>
                <a:gd name="T27" fmla="*/ 686135 h 770"/>
                <a:gd name="T28" fmla="*/ 402917 w 996"/>
                <a:gd name="T29" fmla="*/ 746737 h 770"/>
                <a:gd name="T30" fmla="*/ 342428 w 996"/>
                <a:gd name="T31" fmla="*/ 642995 h 770"/>
                <a:gd name="T32" fmla="*/ 608988 w 996"/>
                <a:gd name="T33" fmla="*/ 274249 h 770"/>
                <a:gd name="T34" fmla="*/ 454178 w 996"/>
                <a:gd name="T35" fmla="*/ 309172 h 770"/>
                <a:gd name="T36" fmla="*/ 291166 w 996"/>
                <a:gd name="T37" fmla="*/ 222891 h 770"/>
                <a:gd name="T38" fmla="*/ 471607 w 996"/>
                <a:gd name="T39" fmla="*/ 51357 h 770"/>
                <a:gd name="T40" fmla="*/ 188643 w 996"/>
                <a:gd name="T41" fmla="*/ 102715 h 770"/>
                <a:gd name="T42" fmla="*/ 0 w 996"/>
                <a:gd name="T43" fmla="*/ 67792 h 770"/>
                <a:gd name="T44" fmla="*/ 51262 w 996"/>
                <a:gd name="T45" fmla="*/ 455027 h 770"/>
                <a:gd name="T46" fmla="*/ 239905 w 996"/>
                <a:gd name="T47" fmla="*/ 402642 h 770"/>
                <a:gd name="T48" fmla="*/ 300393 w 996"/>
                <a:gd name="T49" fmla="*/ 480705 h 770"/>
                <a:gd name="T50" fmla="*/ 369084 w 996"/>
                <a:gd name="T51" fmla="*/ 549524 h 770"/>
                <a:gd name="T52" fmla="*/ 436749 w 996"/>
                <a:gd name="T53" fmla="*/ 626560 h 770"/>
                <a:gd name="T54" fmla="*/ 489036 w 996"/>
                <a:gd name="T55" fmla="*/ 746737 h 770"/>
                <a:gd name="T56" fmla="*/ 556701 w 996"/>
                <a:gd name="T57" fmla="*/ 677918 h 770"/>
                <a:gd name="T58" fmla="*/ 497238 w 996"/>
                <a:gd name="T59" fmla="*/ 600882 h 770"/>
                <a:gd name="T60" fmla="*/ 583358 w 996"/>
                <a:gd name="T61" fmla="*/ 686135 h 770"/>
                <a:gd name="T62" fmla="*/ 642821 w 996"/>
                <a:gd name="T63" fmla="*/ 618343 h 770"/>
                <a:gd name="T64" fmla="*/ 668452 w 996"/>
                <a:gd name="T65" fmla="*/ 626560 h 770"/>
                <a:gd name="T66" fmla="*/ 737142 w 996"/>
                <a:gd name="T67" fmla="*/ 557741 h 770"/>
                <a:gd name="T68" fmla="*/ 745344 w 996"/>
                <a:gd name="T69" fmla="*/ 540280 h 770"/>
                <a:gd name="T70" fmla="*/ 805833 w 996"/>
                <a:gd name="T71" fmla="*/ 549524 h 770"/>
                <a:gd name="T72" fmla="*/ 805833 w 996"/>
                <a:gd name="T73" fmla="*/ 480705 h 7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56" name="Forma libre 9"/>
          <p:cNvSpPr>
            <a:spLocks noChangeAspect="1"/>
          </p:cNvSpPr>
          <p:nvPr/>
        </p:nvSpPr>
        <p:spPr bwMode="auto">
          <a:xfrm>
            <a:off x="7929396" y="1663425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7" name="Forma libre 10"/>
          <p:cNvSpPr>
            <a:spLocks noChangeAspect="1"/>
          </p:cNvSpPr>
          <p:nvPr/>
        </p:nvSpPr>
        <p:spPr bwMode="auto">
          <a:xfrm rot="5400000">
            <a:off x="9320279" y="3077389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8" name="Forma libre 11"/>
          <p:cNvSpPr>
            <a:spLocks noChangeAspect="1"/>
          </p:cNvSpPr>
          <p:nvPr/>
        </p:nvSpPr>
        <p:spPr bwMode="auto">
          <a:xfrm rot="10800000">
            <a:off x="7926222" y="4456523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59" name="Forma libre 12"/>
          <p:cNvSpPr>
            <a:spLocks noChangeAspect="1"/>
          </p:cNvSpPr>
          <p:nvPr/>
        </p:nvSpPr>
        <p:spPr bwMode="auto">
          <a:xfrm rot="16200000">
            <a:off x="6532166" y="3077389"/>
            <a:ext cx="1513753" cy="1734366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6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6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1600" dist="50800" dir="5400000" algn="t" rotWithShape="0">
              <a:prstClr val="black">
                <a:alpha val="69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ES" sz="900" dirty="0"/>
          </a:p>
        </p:txBody>
      </p:sp>
      <p:grpSp>
        <p:nvGrpSpPr>
          <p:cNvPr id="60" name="Group 47"/>
          <p:cNvGrpSpPr>
            <a:grpSpLocks noChangeAspect="1"/>
          </p:cNvGrpSpPr>
          <p:nvPr/>
        </p:nvGrpSpPr>
        <p:grpSpPr bwMode="auto">
          <a:xfrm>
            <a:off x="8466998" y="3776634"/>
            <a:ext cx="432201" cy="393019"/>
            <a:chOff x="9359" y="1582"/>
            <a:chExt cx="364" cy="331"/>
          </a:xfrm>
          <a:solidFill>
            <a:schemeClr val="tx2"/>
          </a:solidFill>
        </p:grpSpPr>
        <p:sp>
          <p:nvSpPr>
            <p:cNvPr id="61" name="Freeform 49"/>
            <p:cNvSpPr/>
            <p:nvPr/>
          </p:nvSpPr>
          <p:spPr bwMode="auto">
            <a:xfrm>
              <a:off x="9471" y="1624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2" name="Freeform 50"/>
            <p:cNvSpPr/>
            <p:nvPr/>
          </p:nvSpPr>
          <p:spPr bwMode="auto">
            <a:xfrm>
              <a:off x="9444" y="1593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9482" y="1821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4" name="Freeform 52"/>
            <p:cNvSpPr/>
            <p:nvPr/>
          </p:nvSpPr>
          <p:spPr bwMode="auto">
            <a:xfrm>
              <a:off x="9502" y="1868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9637" y="1764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9390" y="1582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9390" y="1762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9638" y="1582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9661" y="1689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9359" y="1689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71" name="32 CuadroTexto"/>
          <p:cNvSpPr txBox="1"/>
          <p:nvPr/>
        </p:nvSpPr>
        <p:spPr>
          <a:xfrm>
            <a:off x="8356483" y="1826434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000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2" name="33 CuadroTexto"/>
          <p:cNvSpPr txBox="1"/>
          <p:nvPr/>
        </p:nvSpPr>
        <p:spPr>
          <a:xfrm>
            <a:off x="9794985" y="3354574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000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73" name="34 CuadroTexto"/>
          <p:cNvSpPr txBox="1"/>
          <p:nvPr/>
        </p:nvSpPr>
        <p:spPr>
          <a:xfrm>
            <a:off x="8372355" y="4810252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000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74" name="35 CuadroTexto"/>
          <p:cNvSpPr txBox="1"/>
          <p:nvPr/>
        </p:nvSpPr>
        <p:spPr>
          <a:xfrm>
            <a:off x="6804358" y="3315768"/>
            <a:ext cx="621486" cy="49613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000" cap="small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75" name="Textbox 1"/>
          <p:cNvSpPr/>
          <p:nvPr/>
        </p:nvSpPr>
        <p:spPr>
          <a:xfrm>
            <a:off x="7900188" y="2349667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LEADERSHIP</a:t>
            </a:r>
          </a:p>
        </p:txBody>
      </p:sp>
      <p:sp>
        <p:nvSpPr>
          <p:cNvPr id="76" name="Textbox 1"/>
          <p:cNvSpPr/>
          <p:nvPr/>
        </p:nvSpPr>
        <p:spPr>
          <a:xfrm>
            <a:off x="9397303" y="3880107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GOOD IDEAS</a:t>
            </a:r>
          </a:p>
        </p:txBody>
      </p:sp>
      <p:sp>
        <p:nvSpPr>
          <p:cNvPr id="77" name="Textbox 1"/>
          <p:cNvSpPr/>
          <p:nvPr/>
        </p:nvSpPr>
        <p:spPr>
          <a:xfrm>
            <a:off x="7901970" y="5331063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AWESOME WORKS</a:t>
            </a:r>
          </a:p>
        </p:txBody>
      </p:sp>
      <p:sp>
        <p:nvSpPr>
          <p:cNvPr id="78" name="Textbox 1"/>
          <p:cNvSpPr/>
          <p:nvPr/>
        </p:nvSpPr>
        <p:spPr>
          <a:xfrm>
            <a:off x="6382902" y="3851458"/>
            <a:ext cx="1565819" cy="37209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3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HIGH QUALITY</a:t>
            </a:r>
          </a:p>
        </p:txBody>
      </p:sp>
      <p:grpSp>
        <p:nvGrpSpPr>
          <p:cNvPr id="79" name="Group 21"/>
          <p:cNvGrpSpPr>
            <a:grpSpLocks noChangeAspect="1"/>
          </p:cNvGrpSpPr>
          <p:nvPr/>
        </p:nvGrpSpPr>
        <p:grpSpPr bwMode="auto">
          <a:xfrm>
            <a:off x="6976338" y="4293955"/>
            <a:ext cx="284834" cy="205211"/>
            <a:chOff x="7892" y="1952"/>
            <a:chExt cx="347" cy="250"/>
          </a:xfrm>
          <a:solidFill>
            <a:schemeClr val="bg1"/>
          </a:solidFill>
        </p:grpSpPr>
        <p:sp>
          <p:nvSpPr>
            <p:cNvPr id="80" name="Freeform 23"/>
            <p:cNvSpPr/>
            <p:nvPr/>
          </p:nvSpPr>
          <p:spPr bwMode="auto">
            <a:xfrm>
              <a:off x="7892" y="1994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1" name="Freeform 24"/>
            <p:cNvSpPr>
              <a:spLocks noEditPoints="1"/>
            </p:cNvSpPr>
            <p:nvPr/>
          </p:nvSpPr>
          <p:spPr bwMode="auto">
            <a:xfrm>
              <a:off x="8025" y="2028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2" name="Freeform 25"/>
            <p:cNvSpPr/>
            <p:nvPr/>
          </p:nvSpPr>
          <p:spPr bwMode="auto">
            <a:xfrm>
              <a:off x="8054" y="205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3" name="Freeform 26"/>
            <p:cNvSpPr/>
            <p:nvPr/>
          </p:nvSpPr>
          <p:spPr bwMode="auto">
            <a:xfrm>
              <a:off x="8170" y="2018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4" name="Freeform 27"/>
            <p:cNvSpPr/>
            <p:nvPr/>
          </p:nvSpPr>
          <p:spPr bwMode="auto">
            <a:xfrm>
              <a:off x="7915" y="2021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5" name="Freeform 28"/>
            <p:cNvSpPr/>
            <p:nvPr/>
          </p:nvSpPr>
          <p:spPr bwMode="auto">
            <a:xfrm>
              <a:off x="7915" y="195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86" name="Group 39"/>
          <p:cNvGrpSpPr>
            <a:grpSpLocks noChangeAspect="1"/>
          </p:cNvGrpSpPr>
          <p:nvPr/>
        </p:nvGrpSpPr>
        <p:grpSpPr bwMode="auto">
          <a:xfrm>
            <a:off x="8562795" y="2740899"/>
            <a:ext cx="254619" cy="285295"/>
            <a:chOff x="9428" y="812"/>
            <a:chExt cx="332" cy="372"/>
          </a:xfrm>
          <a:solidFill>
            <a:schemeClr val="bg1"/>
          </a:solidFill>
        </p:grpSpPr>
        <p:sp>
          <p:nvSpPr>
            <p:cNvPr id="87" name="Freeform 41"/>
            <p:cNvSpPr>
              <a:spLocks noEditPoints="1"/>
            </p:cNvSpPr>
            <p:nvPr/>
          </p:nvSpPr>
          <p:spPr bwMode="auto">
            <a:xfrm>
              <a:off x="9483" y="812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8" name="Freeform 42"/>
            <p:cNvSpPr/>
            <p:nvPr/>
          </p:nvSpPr>
          <p:spPr bwMode="auto">
            <a:xfrm>
              <a:off x="9512" y="841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89" name="Freeform 43"/>
            <p:cNvSpPr/>
            <p:nvPr/>
          </p:nvSpPr>
          <p:spPr bwMode="auto">
            <a:xfrm>
              <a:off x="9675" y="1009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90" name="Freeform 44"/>
            <p:cNvSpPr/>
            <p:nvPr/>
          </p:nvSpPr>
          <p:spPr bwMode="auto">
            <a:xfrm>
              <a:off x="9428" y="1038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91" name="Group 68"/>
          <p:cNvGrpSpPr>
            <a:grpSpLocks noChangeAspect="1"/>
          </p:cNvGrpSpPr>
          <p:nvPr/>
        </p:nvGrpSpPr>
        <p:grpSpPr bwMode="auto">
          <a:xfrm>
            <a:off x="8546207" y="5737132"/>
            <a:ext cx="291177" cy="291177"/>
            <a:chOff x="11915" y="843"/>
            <a:chExt cx="337" cy="337"/>
          </a:xfrm>
          <a:solidFill>
            <a:schemeClr val="bg1"/>
          </a:solidFill>
        </p:grpSpPr>
        <p:sp>
          <p:nvSpPr>
            <p:cNvPr id="92" name="Freeform 70"/>
            <p:cNvSpPr>
              <a:spLocks noEditPoints="1"/>
            </p:cNvSpPr>
            <p:nvPr/>
          </p:nvSpPr>
          <p:spPr bwMode="auto">
            <a:xfrm>
              <a:off x="12035" y="963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93" name="Freeform 71"/>
            <p:cNvSpPr/>
            <p:nvPr/>
          </p:nvSpPr>
          <p:spPr bwMode="auto">
            <a:xfrm>
              <a:off x="12077" y="924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94" name="Freeform 72"/>
            <p:cNvSpPr/>
            <p:nvPr/>
          </p:nvSpPr>
          <p:spPr bwMode="auto">
            <a:xfrm>
              <a:off x="11996" y="1005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95" name="Freeform 73"/>
            <p:cNvSpPr>
              <a:spLocks noEditPoints="1"/>
            </p:cNvSpPr>
            <p:nvPr/>
          </p:nvSpPr>
          <p:spPr bwMode="auto">
            <a:xfrm>
              <a:off x="11915" y="843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96" name="Group 76"/>
          <p:cNvGrpSpPr>
            <a:grpSpLocks noChangeAspect="1"/>
          </p:cNvGrpSpPr>
          <p:nvPr/>
        </p:nvGrpSpPr>
        <p:grpSpPr bwMode="auto">
          <a:xfrm>
            <a:off x="10051510" y="4324408"/>
            <a:ext cx="262663" cy="250567"/>
            <a:chOff x="14419" y="1646"/>
            <a:chExt cx="304" cy="290"/>
          </a:xfrm>
          <a:solidFill>
            <a:schemeClr val="bg1"/>
          </a:solidFill>
        </p:grpSpPr>
        <p:sp>
          <p:nvSpPr>
            <p:cNvPr id="97" name="Freeform 78"/>
            <p:cNvSpPr/>
            <p:nvPr/>
          </p:nvSpPr>
          <p:spPr bwMode="auto">
            <a:xfrm>
              <a:off x="14419" y="1739"/>
              <a:ext cx="249" cy="197"/>
            </a:xfrm>
            <a:custGeom>
              <a:avLst/>
              <a:gdLst>
                <a:gd name="T0" fmla="*/ 1054 w 2734"/>
                <a:gd name="T1" fmla="*/ 4 h 2165"/>
                <a:gd name="T2" fmla="*/ 1083 w 2734"/>
                <a:gd name="T3" fmla="*/ 26 h 2165"/>
                <a:gd name="T4" fmla="*/ 1097 w 2734"/>
                <a:gd name="T5" fmla="*/ 59 h 2165"/>
                <a:gd name="T6" fmla="*/ 1092 w 2734"/>
                <a:gd name="T7" fmla="*/ 97 h 2165"/>
                <a:gd name="T8" fmla="*/ 1071 w 2734"/>
                <a:gd name="T9" fmla="*/ 125 h 2165"/>
                <a:gd name="T10" fmla="*/ 1038 w 2734"/>
                <a:gd name="T11" fmla="*/ 139 h 2165"/>
                <a:gd name="T12" fmla="*/ 921 w 2734"/>
                <a:gd name="T13" fmla="*/ 940 h 2165"/>
                <a:gd name="T14" fmla="*/ 939 w 2734"/>
                <a:gd name="T15" fmla="*/ 969 h 2165"/>
                <a:gd name="T16" fmla="*/ 941 w 2734"/>
                <a:gd name="T17" fmla="*/ 1003 h 2165"/>
                <a:gd name="T18" fmla="*/ 1641 w 2734"/>
                <a:gd name="T19" fmla="*/ 1511 h 2165"/>
                <a:gd name="T20" fmla="*/ 1673 w 2734"/>
                <a:gd name="T21" fmla="*/ 1503 h 2165"/>
                <a:gd name="T22" fmla="*/ 1707 w 2734"/>
                <a:gd name="T23" fmla="*/ 1511 h 2165"/>
                <a:gd name="T24" fmla="*/ 2425 w 2734"/>
                <a:gd name="T25" fmla="*/ 1114 h 2165"/>
                <a:gd name="T26" fmla="*/ 2428 w 2734"/>
                <a:gd name="T27" fmla="*/ 1078 h 2165"/>
                <a:gd name="T28" fmla="*/ 2449 w 2734"/>
                <a:gd name="T29" fmla="*/ 1049 h 2165"/>
                <a:gd name="T30" fmla="*/ 2482 w 2734"/>
                <a:gd name="T31" fmla="*/ 1033 h 2165"/>
                <a:gd name="T32" fmla="*/ 2520 w 2734"/>
                <a:gd name="T33" fmla="*/ 1037 h 2165"/>
                <a:gd name="T34" fmla="*/ 2548 w 2734"/>
                <a:gd name="T35" fmla="*/ 1057 h 2165"/>
                <a:gd name="T36" fmla="*/ 2564 w 2734"/>
                <a:gd name="T37" fmla="*/ 1090 h 2165"/>
                <a:gd name="T38" fmla="*/ 2734 w 2734"/>
                <a:gd name="T39" fmla="*/ 2102 h 2165"/>
                <a:gd name="T40" fmla="*/ 2720 w 2734"/>
                <a:gd name="T41" fmla="*/ 2138 h 2165"/>
                <a:gd name="T42" fmla="*/ 2693 w 2734"/>
                <a:gd name="T43" fmla="*/ 2158 h 2165"/>
                <a:gd name="T44" fmla="*/ 2664 w 2734"/>
                <a:gd name="T45" fmla="*/ 2165 h 2165"/>
                <a:gd name="T46" fmla="*/ 2632 w 2734"/>
                <a:gd name="T47" fmla="*/ 2156 h 2165"/>
                <a:gd name="T48" fmla="*/ 716 w 2734"/>
                <a:gd name="T49" fmla="*/ 2156 h 2165"/>
                <a:gd name="T50" fmla="*/ 678 w 2734"/>
                <a:gd name="T51" fmla="*/ 2165 h 2165"/>
                <a:gd name="T52" fmla="*/ 642 w 2734"/>
                <a:gd name="T53" fmla="*/ 2151 h 2165"/>
                <a:gd name="T54" fmla="*/ 618 w 2734"/>
                <a:gd name="T55" fmla="*/ 2121 h 2165"/>
                <a:gd name="T56" fmla="*/ 614 w 2734"/>
                <a:gd name="T57" fmla="*/ 2082 h 2165"/>
                <a:gd name="T58" fmla="*/ 21 w 2734"/>
                <a:gd name="T59" fmla="*/ 259 h 2165"/>
                <a:gd name="T60" fmla="*/ 2 w 2734"/>
                <a:gd name="T61" fmla="*/ 226 h 2165"/>
                <a:gd name="T62" fmla="*/ 3 w 2734"/>
                <a:gd name="T63" fmla="*/ 187 h 2165"/>
                <a:gd name="T64" fmla="*/ 25 w 2734"/>
                <a:gd name="T65" fmla="*/ 155 h 2165"/>
                <a:gd name="T66" fmla="*/ 60 w 2734"/>
                <a:gd name="T67" fmla="*/ 139 h 2165"/>
                <a:gd name="T68" fmla="*/ 1036 w 2734"/>
                <a:gd name="T69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34" h="2165">
                  <a:moveTo>
                    <a:pt x="1036" y="0"/>
                  </a:moveTo>
                  <a:lnTo>
                    <a:pt x="1054" y="4"/>
                  </a:lnTo>
                  <a:lnTo>
                    <a:pt x="1069" y="14"/>
                  </a:lnTo>
                  <a:lnTo>
                    <a:pt x="1083" y="26"/>
                  </a:lnTo>
                  <a:lnTo>
                    <a:pt x="1092" y="42"/>
                  </a:lnTo>
                  <a:lnTo>
                    <a:pt x="1097" y="59"/>
                  </a:lnTo>
                  <a:lnTo>
                    <a:pt x="1097" y="79"/>
                  </a:lnTo>
                  <a:lnTo>
                    <a:pt x="1092" y="97"/>
                  </a:lnTo>
                  <a:lnTo>
                    <a:pt x="1084" y="112"/>
                  </a:lnTo>
                  <a:lnTo>
                    <a:pt x="1071" y="125"/>
                  </a:lnTo>
                  <a:lnTo>
                    <a:pt x="1056" y="134"/>
                  </a:lnTo>
                  <a:lnTo>
                    <a:pt x="1038" y="139"/>
                  </a:lnTo>
                  <a:lnTo>
                    <a:pt x="222" y="258"/>
                  </a:lnTo>
                  <a:lnTo>
                    <a:pt x="921" y="940"/>
                  </a:lnTo>
                  <a:lnTo>
                    <a:pt x="932" y="954"/>
                  </a:lnTo>
                  <a:lnTo>
                    <a:pt x="939" y="969"/>
                  </a:lnTo>
                  <a:lnTo>
                    <a:pt x="942" y="985"/>
                  </a:lnTo>
                  <a:lnTo>
                    <a:pt x="941" y="1003"/>
                  </a:lnTo>
                  <a:lnTo>
                    <a:pt x="776" y="1966"/>
                  </a:lnTo>
                  <a:lnTo>
                    <a:pt x="1641" y="1511"/>
                  </a:lnTo>
                  <a:lnTo>
                    <a:pt x="1657" y="1505"/>
                  </a:lnTo>
                  <a:lnTo>
                    <a:pt x="1673" y="1503"/>
                  </a:lnTo>
                  <a:lnTo>
                    <a:pt x="1690" y="1505"/>
                  </a:lnTo>
                  <a:lnTo>
                    <a:pt x="1707" y="1511"/>
                  </a:lnTo>
                  <a:lnTo>
                    <a:pt x="2571" y="1966"/>
                  </a:lnTo>
                  <a:lnTo>
                    <a:pt x="2425" y="1114"/>
                  </a:lnTo>
                  <a:lnTo>
                    <a:pt x="2424" y="1095"/>
                  </a:lnTo>
                  <a:lnTo>
                    <a:pt x="2428" y="1078"/>
                  </a:lnTo>
                  <a:lnTo>
                    <a:pt x="2437" y="1062"/>
                  </a:lnTo>
                  <a:lnTo>
                    <a:pt x="2449" y="1049"/>
                  </a:lnTo>
                  <a:lnTo>
                    <a:pt x="2465" y="1039"/>
                  </a:lnTo>
                  <a:lnTo>
                    <a:pt x="2482" y="1033"/>
                  </a:lnTo>
                  <a:lnTo>
                    <a:pt x="2501" y="1033"/>
                  </a:lnTo>
                  <a:lnTo>
                    <a:pt x="2520" y="1037"/>
                  </a:lnTo>
                  <a:lnTo>
                    <a:pt x="2536" y="1045"/>
                  </a:lnTo>
                  <a:lnTo>
                    <a:pt x="2548" y="1057"/>
                  </a:lnTo>
                  <a:lnTo>
                    <a:pt x="2558" y="1072"/>
                  </a:lnTo>
                  <a:lnTo>
                    <a:pt x="2564" y="1090"/>
                  </a:lnTo>
                  <a:lnTo>
                    <a:pt x="2734" y="2082"/>
                  </a:lnTo>
                  <a:lnTo>
                    <a:pt x="2734" y="2102"/>
                  </a:lnTo>
                  <a:lnTo>
                    <a:pt x="2730" y="2121"/>
                  </a:lnTo>
                  <a:lnTo>
                    <a:pt x="2720" y="2138"/>
                  </a:lnTo>
                  <a:lnTo>
                    <a:pt x="2706" y="2151"/>
                  </a:lnTo>
                  <a:lnTo>
                    <a:pt x="2693" y="2158"/>
                  </a:lnTo>
                  <a:lnTo>
                    <a:pt x="2679" y="2164"/>
                  </a:lnTo>
                  <a:lnTo>
                    <a:pt x="2664" y="2165"/>
                  </a:lnTo>
                  <a:lnTo>
                    <a:pt x="2648" y="2163"/>
                  </a:lnTo>
                  <a:lnTo>
                    <a:pt x="2632" y="2156"/>
                  </a:lnTo>
                  <a:lnTo>
                    <a:pt x="1673" y="1653"/>
                  </a:lnTo>
                  <a:lnTo>
                    <a:pt x="716" y="2156"/>
                  </a:lnTo>
                  <a:lnTo>
                    <a:pt x="697" y="2164"/>
                  </a:lnTo>
                  <a:lnTo>
                    <a:pt x="678" y="2165"/>
                  </a:lnTo>
                  <a:lnTo>
                    <a:pt x="658" y="2160"/>
                  </a:lnTo>
                  <a:lnTo>
                    <a:pt x="642" y="2151"/>
                  </a:lnTo>
                  <a:lnTo>
                    <a:pt x="627" y="2138"/>
                  </a:lnTo>
                  <a:lnTo>
                    <a:pt x="618" y="2121"/>
                  </a:lnTo>
                  <a:lnTo>
                    <a:pt x="613" y="2102"/>
                  </a:lnTo>
                  <a:lnTo>
                    <a:pt x="614" y="2082"/>
                  </a:lnTo>
                  <a:lnTo>
                    <a:pt x="797" y="1015"/>
                  </a:lnTo>
                  <a:lnTo>
                    <a:pt x="21" y="259"/>
                  </a:lnTo>
                  <a:lnTo>
                    <a:pt x="9" y="243"/>
                  </a:lnTo>
                  <a:lnTo>
                    <a:pt x="2" y="226"/>
                  </a:lnTo>
                  <a:lnTo>
                    <a:pt x="0" y="207"/>
                  </a:lnTo>
                  <a:lnTo>
                    <a:pt x="3" y="187"/>
                  </a:lnTo>
                  <a:lnTo>
                    <a:pt x="12" y="170"/>
                  </a:lnTo>
                  <a:lnTo>
                    <a:pt x="25" y="155"/>
                  </a:lnTo>
                  <a:lnTo>
                    <a:pt x="42" y="145"/>
                  </a:lnTo>
                  <a:lnTo>
                    <a:pt x="60" y="139"/>
                  </a:lnTo>
                  <a:lnTo>
                    <a:pt x="1017" y="0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98" name="Freeform 79"/>
            <p:cNvSpPr/>
            <p:nvPr/>
          </p:nvSpPr>
          <p:spPr bwMode="auto">
            <a:xfrm>
              <a:off x="14525" y="1646"/>
              <a:ext cx="198" cy="180"/>
            </a:xfrm>
            <a:custGeom>
              <a:avLst/>
              <a:gdLst>
                <a:gd name="T0" fmla="*/ 496 w 2179"/>
                <a:gd name="T1" fmla="*/ 0 h 1981"/>
                <a:gd name="T2" fmla="*/ 514 w 2179"/>
                <a:gd name="T3" fmla="*/ 0 h 1981"/>
                <a:gd name="T4" fmla="*/ 530 w 2179"/>
                <a:gd name="T5" fmla="*/ 3 h 1981"/>
                <a:gd name="T6" fmla="*/ 545 w 2179"/>
                <a:gd name="T7" fmla="*/ 10 h 1981"/>
                <a:gd name="T8" fmla="*/ 558 w 2179"/>
                <a:gd name="T9" fmla="*/ 20 h 1981"/>
                <a:gd name="T10" fmla="*/ 568 w 2179"/>
                <a:gd name="T11" fmla="*/ 35 h 1981"/>
                <a:gd name="T12" fmla="*/ 1047 w 2179"/>
                <a:gd name="T13" fmla="*/ 1005 h 1981"/>
                <a:gd name="T14" fmla="*/ 2118 w 2179"/>
                <a:gd name="T15" fmla="*/ 1161 h 1981"/>
                <a:gd name="T16" fmla="*/ 2137 w 2179"/>
                <a:gd name="T17" fmla="*/ 1167 h 1981"/>
                <a:gd name="T18" fmla="*/ 2154 w 2179"/>
                <a:gd name="T19" fmla="*/ 1177 h 1981"/>
                <a:gd name="T20" fmla="*/ 2166 w 2179"/>
                <a:gd name="T21" fmla="*/ 1192 h 1981"/>
                <a:gd name="T22" fmla="*/ 2175 w 2179"/>
                <a:gd name="T23" fmla="*/ 1209 h 1981"/>
                <a:gd name="T24" fmla="*/ 2179 w 2179"/>
                <a:gd name="T25" fmla="*/ 1229 h 1981"/>
                <a:gd name="T26" fmla="*/ 2177 w 2179"/>
                <a:gd name="T27" fmla="*/ 1248 h 1981"/>
                <a:gd name="T28" fmla="*/ 2169 w 2179"/>
                <a:gd name="T29" fmla="*/ 1265 h 1981"/>
                <a:gd name="T30" fmla="*/ 2157 w 2179"/>
                <a:gd name="T31" fmla="*/ 1281 h 1981"/>
                <a:gd name="T32" fmla="*/ 1461 w 2179"/>
                <a:gd name="T33" fmla="*/ 1960 h 1981"/>
                <a:gd name="T34" fmla="*/ 1446 w 2179"/>
                <a:gd name="T35" fmla="*/ 1972 h 1981"/>
                <a:gd name="T36" fmla="*/ 1429 w 2179"/>
                <a:gd name="T37" fmla="*/ 1978 h 1981"/>
                <a:gd name="T38" fmla="*/ 1411 w 2179"/>
                <a:gd name="T39" fmla="*/ 1981 h 1981"/>
                <a:gd name="T40" fmla="*/ 1394 w 2179"/>
                <a:gd name="T41" fmla="*/ 1978 h 1981"/>
                <a:gd name="T42" fmla="*/ 1376 w 2179"/>
                <a:gd name="T43" fmla="*/ 1971 h 1981"/>
                <a:gd name="T44" fmla="*/ 1361 w 2179"/>
                <a:gd name="T45" fmla="*/ 1959 h 1981"/>
                <a:gd name="T46" fmla="*/ 1350 w 2179"/>
                <a:gd name="T47" fmla="*/ 1944 h 1981"/>
                <a:gd name="T48" fmla="*/ 1343 w 2179"/>
                <a:gd name="T49" fmla="*/ 1927 h 1981"/>
                <a:gd name="T50" fmla="*/ 1342 w 2179"/>
                <a:gd name="T51" fmla="*/ 1909 h 1981"/>
                <a:gd name="T52" fmla="*/ 1344 w 2179"/>
                <a:gd name="T53" fmla="*/ 1892 h 1981"/>
                <a:gd name="T54" fmla="*/ 1351 w 2179"/>
                <a:gd name="T55" fmla="*/ 1875 h 1981"/>
                <a:gd name="T56" fmla="*/ 1362 w 2179"/>
                <a:gd name="T57" fmla="*/ 1859 h 1981"/>
                <a:gd name="T58" fmla="*/ 1957 w 2179"/>
                <a:gd name="T59" fmla="*/ 1280 h 1981"/>
                <a:gd name="T60" fmla="*/ 990 w 2179"/>
                <a:gd name="T61" fmla="*/ 1140 h 1981"/>
                <a:gd name="T62" fmla="*/ 973 w 2179"/>
                <a:gd name="T63" fmla="*/ 1135 h 1981"/>
                <a:gd name="T64" fmla="*/ 959 w 2179"/>
                <a:gd name="T65" fmla="*/ 1127 h 1981"/>
                <a:gd name="T66" fmla="*/ 946 w 2179"/>
                <a:gd name="T67" fmla="*/ 1116 h 1981"/>
                <a:gd name="T68" fmla="*/ 937 w 2179"/>
                <a:gd name="T69" fmla="*/ 1101 h 1981"/>
                <a:gd name="T70" fmla="*/ 504 w 2179"/>
                <a:gd name="T71" fmla="*/ 225 h 1981"/>
                <a:gd name="T72" fmla="*/ 133 w 2179"/>
                <a:gd name="T73" fmla="*/ 979 h 1981"/>
                <a:gd name="T74" fmla="*/ 123 w 2179"/>
                <a:gd name="T75" fmla="*/ 995 h 1981"/>
                <a:gd name="T76" fmla="*/ 108 w 2179"/>
                <a:gd name="T77" fmla="*/ 1006 h 1981"/>
                <a:gd name="T78" fmla="*/ 93 w 2179"/>
                <a:gd name="T79" fmla="*/ 1015 h 1981"/>
                <a:gd name="T80" fmla="*/ 75 w 2179"/>
                <a:gd name="T81" fmla="*/ 1018 h 1981"/>
                <a:gd name="T82" fmla="*/ 56 w 2179"/>
                <a:gd name="T83" fmla="*/ 1017 h 1981"/>
                <a:gd name="T84" fmla="*/ 38 w 2179"/>
                <a:gd name="T85" fmla="*/ 1011 h 1981"/>
                <a:gd name="T86" fmla="*/ 23 w 2179"/>
                <a:gd name="T87" fmla="*/ 1000 h 1981"/>
                <a:gd name="T88" fmla="*/ 11 w 2179"/>
                <a:gd name="T89" fmla="*/ 987 h 1981"/>
                <a:gd name="T90" fmla="*/ 3 w 2179"/>
                <a:gd name="T91" fmla="*/ 970 h 1981"/>
                <a:gd name="T92" fmla="*/ 0 w 2179"/>
                <a:gd name="T93" fmla="*/ 952 h 1981"/>
                <a:gd name="T94" fmla="*/ 1 w 2179"/>
                <a:gd name="T95" fmla="*/ 935 h 1981"/>
                <a:gd name="T96" fmla="*/ 6 w 2179"/>
                <a:gd name="T97" fmla="*/ 917 h 1981"/>
                <a:gd name="T98" fmla="*/ 442 w 2179"/>
                <a:gd name="T99" fmla="*/ 35 h 1981"/>
                <a:gd name="T100" fmla="*/ 451 w 2179"/>
                <a:gd name="T101" fmla="*/ 20 h 1981"/>
                <a:gd name="T102" fmla="*/ 464 w 2179"/>
                <a:gd name="T103" fmla="*/ 10 h 1981"/>
                <a:gd name="T104" fmla="*/ 479 w 2179"/>
                <a:gd name="T105" fmla="*/ 3 h 1981"/>
                <a:gd name="T106" fmla="*/ 496 w 2179"/>
                <a:gd name="T107" fmla="*/ 0 h 1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79" h="1981">
                  <a:moveTo>
                    <a:pt x="496" y="0"/>
                  </a:moveTo>
                  <a:lnTo>
                    <a:pt x="514" y="0"/>
                  </a:lnTo>
                  <a:lnTo>
                    <a:pt x="530" y="3"/>
                  </a:lnTo>
                  <a:lnTo>
                    <a:pt x="545" y="10"/>
                  </a:lnTo>
                  <a:lnTo>
                    <a:pt x="558" y="20"/>
                  </a:lnTo>
                  <a:lnTo>
                    <a:pt x="568" y="35"/>
                  </a:lnTo>
                  <a:lnTo>
                    <a:pt x="1047" y="1005"/>
                  </a:lnTo>
                  <a:lnTo>
                    <a:pt x="2118" y="1161"/>
                  </a:lnTo>
                  <a:lnTo>
                    <a:pt x="2137" y="1167"/>
                  </a:lnTo>
                  <a:lnTo>
                    <a:pt x="2154" y="1177"/>
                  </a:lnTo>
                  <a:lnTo>
                    <a:pt x="2166" y="1192"/>
                  </a:lnTo>
                  <a:lnTo>
                    <a:pt x="2175" y="1209"/>
                  </a:lnTo>
                  <a:lnTo>
                    <a:pt x="2179" y="1229"/>
                  </a:lnTo>
                  <a:lnTo>
                    <a:pt x="2177" y="1248"/>
                  </a:lnTo>
                  <a:lnTo>
                    <a:pt x="2169" y="1265"/>
                  </a:lnTo>
                  <a:lnTo>
                    <a:pt x="2157" y="1281"/>
                  </a:lnTo>
                  <a:lnTo>
                    <a:pt x="1461" y="1960"/>
                  </a:lnTo>
                  <a:lnTo>
                    <a:pt x="1446" y="1972"/>
                  </a:lnTo>
                  <a:lnTo>
                    <a:pt x="1429" y="1978"/>
                  </a:lnTo>
                  <a:lnTo>
                    <a:pt x="1411" y="1981"/>
                  </a:lnTo>
                  <a:lnTo>
                    <a:pt x="1394" y="1978"/>
                  </a:lnTo>
                  <a:lnTo>
                    <a:pt x="1376" y="1971"/>
                  </a:lnTo>
                  <a:lnTo>
                    <a:pt x="1361" y="1959"/>
                  </a:lnTo>
                  <a:lnTo>
                    <a:pt x="1350" y="1944"/>
                  </a:lnTo>
                  <a:lnTo>
                    <a:pt x="1343" y="1927"/>
                  </a:lnTo>
                  <a:lnTo>
                    <a:pt x="1342" y="1909"/>
                  </a:lnTo>
                  <a:lnTo>
                    <a:pt x="1344" y="1892"/>
                  </a:lnTo>
                  <a:lnTo>
                    <a:pt x="1351" y="1875"/>
                  </a:lnTo>
                  <a:lnTo>
                    <a:pt x="1362" y="1859"/>
                  </a:lnTo>
                  <a:lnTo>
                    <a:pt x="1957" y="1280"/>
                  </a:lnTo>
                  <a:lnTo>
                    <a:pt x="990" y="1140"/>
                  </a:lnTo>
                  <a:lnTo>
                    <a:pt x="973" y="1135"/>
                  </a:lnTo>
                  <a:lnTo>
                    <a:pt x="959" y="1127"/>
                  </a:lnTo>
                  <a:lnTo>
                    <a:pt x="946" y="1116"/>
                  </a:lnTo>
                  <a:lnTo>
                    <a:pt x="937" y="1101"/>
                  </a:lnTo>
                  <a:lnTo>
                    <a:pt x="504" y="225"/>
                  </a:lnTo>
                  <a:lnTo>
                    <a:pt x="133" y="979"/>
                  </a:lnTo>
                  <a:lnTo>
                    <a:pt x="123" y="995"/>
                  </a:lnTo>
                  <a:lnTo>
                    <a:pt x="108" y="1006"/>
                  </a:lnTo>
                  <a:lnTo>
                    <a:pt x="93" y="1015"/>
                  </a:lnTo>
                  <a:lnTo>
                    <a:pt x="75" y="1018"/>
                  </a:lnTo>
                  <a:lnTo>
                    <a:pt x="56" y="1017"/>
                  </a:lnTo>
                  <a:lnTo>
                    <a:pt x="38" y="1011"/>
                  </a:lnTo>
                  <a:lnTo>
                    <a:pt x="23" y="1000"/>
                  </a:lnTo>
                  <a:lnTo>
                    <a:pt x="11" y="987"/>
                  </a:lnTo>
                  <a:lnTo>
                    <a:pt x="3" y="970"/>
                  </a:lnTo>
                  <a:lnTo>
                    <a:pt x="0" y="952"/>
                  </a:lnTo>
                  <a:lnTo>
                    <a:pt x="1" y="935"/>
                  </a:lnTo>
                  <a:lnTo>
                    <a:pt x="6" y="917"/>
                  </a:lnTo>
                  <a:lnTo>
                    <a:pt x="442" y="35"/>
                  </a:lnTo>
                  <a:lnTo>
                    <a:pt x="451" y="20"/>
                  </a:lnTo>
                  <a:lnTo>
                    <a:pt x="464" y="10"/>
                  </a:lnTo>
                  <a:lnTo>
                    <a:pt x="479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99" name="2 Rectángulo"/>
          <p:cNvSpPr/>
          <p:nvPr/>
        </p:nvSpPr>
        <p:spPr bwMode="auto">
          <a:xfrm>
            <a:off x="1342004" y="3994869"/>
            <a:ext cx="3488296" cy="675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0" name="Textbox 1"/>
          <p:cNvSpPr/>
          <p:nvPr/>
        </p:nvSpPr>
        <p:spPr>
          <a:xfrm>
            <a:off x="1342004" y="3284808"/>
            <a:ext cx="3488296" cy="47616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900" b="1" i="1" spc="300" dirty="0">
              <a:latin typeface="Source Sans Pro" panose="020B0503030403020204" pitchFamily="34" charset="0"/>
            </a:endParaRPr>
          </a:p>
        </p:txBody>
      </p:sp>
      <p:sp>
        <p:nvSpPr>
          <p:cNvPr id="101" name="Textbox 1"/>
          <p:cNvSpPr/>
          <p:nvPr/>
        </p:nvSpPr>
        <p:spPr>
          <a:xfrm>
            <a:off x="1342004" y="4169653"/>
            <a:ext cx="3488296" cy="10453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1000" dirty="0">
              <a:latin typeface="Source Sans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dirty="0">
              <a:latin typeface="Source Sans Pro" panose="020B0503030403020204" pitchFamily="34" charset="0"/>
            </a:endParaRPr>
          </a:p>
        </p:txBody>
      </p:sp>
      <p:grpSp>
        <p:nvGrpSpPr>
          <p:cNvPr id="102" name="55 Grupo"/>
          <p:cNvGrpSpPr/>
          <p:nvPr/>
        </p:nvGrpSpPr>
        <p:grpSpPr>
          <a:xfrm>
            <a:off x="2722046" y="2484602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103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112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3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4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104" name="7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109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0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11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105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08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99" grpId="0" animBg="1"/>
      <p:bldP spid="100" grpId="0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Grupo 10"/>
          <p:cNvGrpSpPr>
            <a:grpSpLocks noChangeAspect="1"/>
          </p:cNvGrpSpPr>
          <p:nvPr/>
        </p:nvGrpSpPr>
        <p:grpSpPr>
          <a:xfrm>
            <a:off x="1889753" y="2996403"/>
            <a:ext cx="1658236" cy="1647629"/>
            <a:chOff x="1691407" y="4434631"/>
            <a:chExt cx="8278589" cy="8225642"/>
          </a:xfrm>
        </p:grpSpPr>
        <p:sp>
          <p:nvSpPr>
            <p:cNvPr id="8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9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0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11" name="Grupo 10"/>
          <p:cNvGrpSpPr>
            <a:grpSpLocks noChangeAspect="1"/>
          </p:cNvGrpSpPr>
          <p:nvPr/>
        </p:nvGrpSpPr>
        <p:grpSpPr>
          <a:xfrm>
            <a:off x="4194084" y="2996403"/>
            <a:ext cx="1658236" cy="1647629"/>
            <a:chOff x="1691407" y="4434631"/>
            <a:chExt cx="8278589" cy="8225642"/>
          </a:xfrm>
        </p:grpSpPr>
        <p:sp>
          <p:nvSpPr>
            <p:cNvPr id="1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5" name="Grupo 10"/>
          <p:cNvGrpSpPr>
            <a:grpSpLocks noChangeAspect="1"/>
          </p:cNvGrpSpPr>
          <p:nvPr/>
        </p:nvGrpSpPr>
        <p:grpSpPr>
          <a:xfrm>
            <a:off x="6498414" y="2996403"/>
            <a:ext cx="1658236" cy="1647629"/>
            <a:chOff x="1691407" y="4434631"/>
            <a:chExt cx="8278589" cy="8225642"/>
          </a:xfrm>
        </p:grpSpPr>
        <p:sp>
          <p:nvSpPr>
            <p:cNvPr id="16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9" name="Grupo 10"/>
          <p:cNvGrpSpPr>
            <a:grpSpLocks noChangeAspect="1"/>
          </p:cNvGrpSpPr>
          <p:nvPr/>
        </p:nvGrpSpPr>
        <p:grpSpPr>
          <a:xfrm>
            <a:off x="8802744" y="2996403"/>
            <a:ext cx="1658236" cy="1647629"/>
            <a:chOff x="1691407" y="4434631"/>
            <a:chExt cx="8278589" cy="8225642"/>
          </a:xfrm>
        </p:grpSpPr>
        <p:sp>
          <p:nvSpPr>
            <p:cNvPr id="20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23" name="Textbox 1"/>
          <p:cNvSpPr/>
          <p:nvPr/>
        </p:nvSpPr>
        <p:spPr>
          <a:xfrm>
            <a:off x="1859115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5030304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4157302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5030304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1"/>
          <p:cNvSpPr/>
          <p:nvPr/>
        </p:nvSpPr>
        <p:spPr>
          <a:xfrm>
            <a:off x="6470211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5030304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8759132" y="545839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5030304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7210809" y="484224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0" name="Freeform 12"/>
          <p:cNvSpPr>
            <a:spLocks noChangeAspect="1" noEditPoints="1"/>
          </p:cNvSpPr>
          <p:nvPr/>
        </p:nvSpPr>
        <p:spPr bwMode="auto">
          <a:xfrm>
            <a:off x="4851676" y="484224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ES" sz="900"/>
          </a:p>
        </p:txBody>
      </p:sp>
      <p:grpSp>
        <p:nvGrpSpPr>
          <p:cNvPr id="31" name="Group 15"/>
          <p:cNvGrpSpPr>
            <a:grpSpLocks noChangeAspect="1"/>
          </p:cNvGrpSpPr>
          <p:nvPr/>
        </p:nvGrpSpPr>
        <p:grpSpPr bwMode="auto">
          <a:xfrm>
            <a:off x="2547346" y="484224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460442" y="484224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8" name="Textbox 1"/>
          <p:cNvSpPr/>
          <p:nvPr/>
        </p:nvSpPr>
        <p:spPr>
          <a:xfrm>
            <a:off x="541941" y="1542610"/>
            <a:ext cx="5264974" cy="89146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1000" spc="300" dirty="0"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latin typeface="Source Sans Pro" panose="020B0503030403020204" pitchFamily="34" charset="0"/>
            </a:endParaRPr>
          </a:p>
        </p:txBody>
      </p:sp>
      <p:sp>
        <p:nvSpPr>
          <p:cNvPr id="39" name="51 Rectángulo"/>
          <p:cNvSpPr/>
          <p:nvPr/>
        </p:nvSpPr>
        <p:spPr>
          <a:xfrm>
            <a:off x="6333702" y="1542610"/>
            <a:ext cx="52649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altLang="zh-CN" sz="1000" spc="300" dirty="0"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latin typeface="Source Sans Pro" panose="020B0503030403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0" grpId="0" animBg="1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" name="Circular 12"/>
          <p:cNvSpPr>
            <a:spLocks noChangeAspect="1"/>
          </p:cNvSpPr>
          <p:nvPr/>
        </p:nvSpPr>
        <p:spPr bwMode="auto">
          <a:xfrm>
            <a:off x="3932785" y="1204974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8" name="Circular 9"/>
          <p:cNvSpPr>
            <a:spLocks noChangeAspect="1"/>
          </p:cNvSpPr>
          <p:nvPr/>
        </p:nvSpPr>
        <p:spPr bwMode="auto">
          <a:xfrm>
            <a:off x="4337784" y="1609973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9" name="Circular 6"/>
          <p:cNvSpPr>
            <a:spLocks noChangeAspect="1"/>
          </p:cNvSpPr>
          <p:nvPr/>
        </p:nvSpPr>
        <p:spPr bwMode="auto">
          <a:xfrm>
            <a:off x="4787779" y="2059970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Circular 4"/>
          <p:cNvSpPr>
            <a:spLocks noChangeAspect="1"/>
          </p:cNvSpPr>
          <p:nvPr/>
        </p:nvSpPr>
        <p:spPr bwMode="auto">
          <a:xfrm>
            <a:off x="5222115" y="2494306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Elipse 3"/>
          <p:cNvSpPr>
            <a:spLocks noChangeAspect="1"/>
          </p:cNvSpPr>
          <p:nvPr/>
        </p:nvSpPr>
        <p:spPr bwMode="auto">
          <a:xfrm>
            <a:off x="5597776" y="2869966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Anillo 5"/>
          <p:cNvSpPr>
            <a:spLocks noChangeAspect="1"/>
          </p:cNvSpPr>
          <p:nvPr/>
        </p:nvSpPr>
        <p:spPr bwMode="auto">
          <a:xfrm>
            <a:off x="5204117" y="2476310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Anillo 8"/>
          <p:cNvSpPr>
            <a:spLocks noChangeAspect="1"/>
          </p:cNvSpPr>
          <p:nvPr/>
        </p:nvSpPr>
        <p:spPr bwMode="auto">
          <a:xfrm>
            <a:off x="4781167" y="2053356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Anillo 10"/>
          <p:cNvSpPr>
            <a:spLocks noChangeAspect="1"/>
          </p:cNvSpPr>
          <p:nvPr/>
        </p:nvSpPr>
        <p:spPr bwMode="auto">
          <a:xfrm>
            <a:off x="4331219" y="1603408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5" name="Anillo 13"/>
          <p:cNvSpPr>
            <a:spLocks noChangeAspect="1"/>
          </p:cNvSpPr>
          <p:nvPr/>
        </p:nvSpPr>
        <p:spPr bwMode="auto">
          <a:xfrm>
            <a:off x="3926265" y="1198454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6" name="14 Grupo"/>
          <p:cNvGrpSpPr>
            <a:grpSpLocks noChangeAspect="1"/>
          </p:cNvGrpSpPr>
          <p:nvPr/>
        </p:nvGrpSpPr>
        <p:grpSpPr>
          <a:xfrm>
            <a:off x="3950387" y="3124187"/>
            <a:ext cx="403241" cy="403209"/>
            <a:chOff x="13700015" y="2693328"/>
            <a:chExt cx="3600703" cy="3600418"/>
          </a:xfrm>
        </p:grpSpPr>
        <p:sp>
          <p:nvSpPr>
            <p:cNvPr id="17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9" name="17 Grupo"/>
          <p:cNvGrpSpPr>
            <a:grpSpLocks noChangeAspect="1"/>
          </p:cNvGrpSpPr>
          <p:nvPr/>
        </p:nvGrpSpPr>
        <p:grpSpPr>
          <a:xfrm>
            <a:off x="4375356" y="3124187"/>
            <a:ext cx="403241" cy="403209"/>
            <a:chOff x="13700015" y="2693328"/>
            <a:chExt cx="3600703" cy="3600418"/>
          </a:xfrm>
        </p:grpSpPr>
        <p:sp>
          <p:nvSpPr>
            <p:cNvPr id="20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2" name="20 Grupo"/>
          <p:cNvGrpSpPr>
            <a:grpSpLocks noChangeAspect="1"/>
          </p:cNvGrpSpPr>
          <p:nvPr/>
        </p:nvGrpSpPr>
        <p:grpSpPr>
          <a:xfrm>
            <a:off x="4800323" y="3124187"/>
            <a:ext cx="403241" cy="403209"/>
            <a:chOff x="13700015" y="2693328"/>
            <a:chExt cx="3600703" cy="3600418"/>
          </a:xfrm>
        </p:grpSpPr>
        <p:sp>
          <p:nvSpPr>
            <p:cNvPr id="23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5" name="23 Grupo"/>
          <p:cNvGrpSpPr>
            <a:grpSpLocks noChangeAspect="1"/>
          </p:cNvGrpSpPr>
          <p:nvPr/>
        </p:nvGrpSpPr>
        <p:grpSpPr>
          <a:xfrm>
            <a:off x="5225292" y="3124187"/>
            <a:ext cx="403241" cy="403209"/>
            <a:chOff x="13700015" y="2693328"/>
            <a:chExt cx="3600703" cy="3600418"/>
          </a:xfrm>
        </p:grpSpPr>
        <p:sp>
          <p:nvSpPr>
            <p:cNvPr id="2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28" name="Forma libre 118"/>
          <p:cNvSpPr>
            <a:spLocks noChangeAspect="1"/>
          </p:cNvSpPr>
          <p:nvPr/>
        </p:nvSpPr>
        <p:spPr>
          <a:xfrm>
            <a:off x="5906197" y="4637451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9" name="Forma libre 23"/>
          <p:cNvSpPr>
            <a:spLocks noChangeAspect="1"/>
          </p:cNvSpPr>
          <p:nvPr/>
        </p:nvSpPr>
        <p:spPr>
          <a:xfrm>
            <a:off x="5957830" y="5050214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0" name="Forma libre 55"/>
          <p:cNvSpPr>
            <a:spLocks noChangeAspect="1"/>
          </p:cNvSpPr>
          <p:nvPr/>
        </p:nvSpPr>
        <p:spPr>
          <a:xfrm rot="10800000">
            <a:off x="5905426" y="4193519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1" name="29 Grupo"/>
          <p:cNvGrpSpPr>
            <a:grpSpLocks noChangeAspect="1"/>
          </p:cNvGrpSpPr>
          <p:nvPr/>
        </p:nvGrpSpPr>
        <p:grpSpPr>
          <a:xfrm>
            <a:off x="5881665" y="3738760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Freeform 7"/>
            <p:cNvSpPr/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4" name="69 CuadroTexto"/>
          <p:cNvSpPr txBox="1"/>
          <p:nvPr/>
        </p:nvSpPr>
        <p:spPr>
          <a:xfrm>
            <a:off x="8641489" y="1361236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5" name="69 CuadroTexto"/>
          <p:cNvSpPr txBox="1"/>
          <p:nvPr/>
        </p:nvSpPr>
        <p:spPr>
          <a:xfrm>
            <a:off x="1489949" y="41732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6" name="69 CuadroTexto"/>
          <p:cNvSpPr txBox="1"/>
          <p:nvPr/>
        </p:nvSpPr>
        <p:spPr>
          <a:xfrm>
            <a:off x="9022083" y="2981228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231309" y="22088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8215855" y="1358848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39" name="Group 9"/>
          <p:cNvGrpSpPr>
            <a:grpSpLocks noChangeAspect="1"/>
          </p:cNvGrpSpPr>
          <p:nvPr/>
        </p:nvGrpSpPr>
        <p:grpSpPr bwMode="auto">
          <a:xfrm>
            <a:off x="1001816" y="4098759"/>
            <a:ext cx="408611" cy="325268"/>
            <a:chOff x="6717" y="6983"/>
            <a:chExt cx="1613" cy="1284"/>
          </a:xfrm>
          <a:solidFill>
            <a:srgbClr val="0070C0"/>
          </a:solidFill>
        </p:grpSpPr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2" name="Freeform 17"/>
          <p:cNvSpPr>
            <a:spLocks noChangeAspect="1" noEditPoints="1"/>
          </p:cNvSpPr>
          <p:nvPr/>
        </p:nvSpPr>
        <p:spPr bwMode="auto">
          <a:xfrm>
            <a:off x="8722672" y="2981228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3" name="Freeform 22"/>
          <p:cNvSpPr>
            <a:spLocks noChangeAspect="1" noEditPoints="1"/>
          </p:cNvSpPr>
          <p:nvPr/>
        </p:nvSpPr>
        <p:spPr bwMode="auto">
          <a:xfrm>
            <a:off x="873166" y="2208133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4" name="8 Forma libre"/>
          <p:cNvSpPr/>
          <p:nvPr/>
        </p:nvSpPr>
        <p:spPr bwMode="auto">
          <a:xfrm flipH="1">
            <a:off x="7408821" y="1824015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8 Forma libre"/>
          <p:cNvSpPr/>
          <p:nvPr/>
        </p:nvSpPr>
        <p:spPr bwMode="auto">
          <a:xfrm>
            <a:off x="3619825" y="2620074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07421" y="3395557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 flipV="1">
            <a:off x="3739938" y="4193519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51 CuadroTexto"/>
          <p:cNvSpPr txBox="1"/>
          <p:nvPr/>
        </p:nvSpPr>
        <p:spPr>
          <a:xfrm>
            <a:off x="7349446" y="4216769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9" name="52 CuadroTexto"/>
          <p:cNvSpPr txBox="1"/>
          <p:nvPr/>
        </p:nvSpPr>
        <p:spPr>
          <a:xfrm>
            <a:off x="7178842" y="3014564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0" name="53 CuadroTexto"/>
          <p:cNvSpPr txBox="1"/>
          <p:nvPr/>
        </p:nvSpPr>
        <p:spPr>
          <a:xfrm>
            <a:off x="6553930" y="2602815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4 CuadroTexto"/>
          <p:cNvSpPr txBox="1"/>
          <p:nvPr/>
        </p:nvSpPr>
        <p:spPr>
          <a:xfrm>
            <a:off x="5488345" y="262364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8" grpId="0" animBg="1"/>
      <p:bldP spid="29" grpId="0" animBg="1"/>
      <p:bldP spid="30" grpId="0" animBg="1"/>
      <p:bldP spid="34" grpId="0"/>
      <p:bldP spid="35" grpId="0"/>
      <p:bldP spid="36" grpId="0"/>
      <p:bldP spid="37" grpId="0"/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14"/>
          <p:cNvSpPr/>
          <p:nvPr/>
        </p:nvSpPr>
        <p:spPr>
          <a:xfrm>
            <a:off x="2243667" y="-4440"/>
            <a:ext cx="3852333" cy="6891347"/>
          </a:xfrm>
          <a:prstGeom prst="rect">
            <a:avLst/>
          </a:prstGeom>
          <a:solidFill>
            <a:srgbClr val="00660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667342" y="249978"/>
            <a:ext cx="2965320" cy="745385"/>
            <a:chOff x="1158045" y="203448"/>
            <a:chExt cx="2965317" cy="7453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9365" y="738455"/>
              <a:ext cx="290399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71" name="Group 23"/>
          <p:cNvGrpSpPr/>
          <p:nvPr/>
        </p:nvGrpSpPr>
        <p:grpSpPr>
          <a:xfrm rot="5576882">
            <a:off x="1792193" y="2938613"/>
            <a:ext cx="3674906" cy="3964820"/>
            <a:chOff x="0" y="0"/>
            <a:chExt cx="3944063" cy="4255212"/>
          </a:xfrm>
        </p:grpSpPr>
        <p:sp>
          <p:nvSpPr>
            <p:cNvPr id="72" name="Shape 13"/>
            <p:cNvSpPr/>
            <p:nvPr/>
          </p:nvSpPr>
          <p:spPr>
            <a:xfrm>
              <a:off x="673099" y="558800"/>
              <a:ext cx="3270965" cy="3696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0" h="21485" extrusionOk="0">
                  <a:moveTo>
                    <a:pt x="55" y="15521"/>
                  </a:moveTo>
                  <a:lnTo>
                    <a:pt x="9396" y="212"/>
                  </a:lnTo>
                  <a:cubicBezTo>
                    <a:pt x="9516" y="16"/>
                    <a:pt x="9795" y="-58"/>
                    <a:pt x="10017" y="48"/>
                  </a:cubicBezTo>
                  <a:lnTo>
                    <a:pt x="21230" y="5413"/>
                  </a:lnTo>
                  <a:cubicBezTo>
                    <a:pt x="21452" y="5519"/>
                    <a:pt x="21535" y="5767"/>
                    <a:pt x="21415" y="5963"/>
                  </a:cubicBezTo>
                  <a:lnTo>
                    <a:pt x="12074" y="21272"/>
                  </a:lnTo>
                  <a:cubicBezTo>
                    <a:pt x="11954" y="21468"/>
                    <a:pt x="11675" y="21542"/>
                    <a:pt x="11453" y="21436"/>
                  </a:cubicBezTo>
                  <a:lnTo>
                    <a:pt x="240" y="16071"/>
                  </a:lnTo>
                  <a:cubicBezTo>
                    <a:pt x="18" y="15965"/>
                    <a:pt x="-65" y="15717"/>
                    <a:pt x="55" y="15521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14"/>
            <p:cNvSpPr/>
            <p:nvPr/>
          </p:nvSpPr>
          <p:spPr>
            <a:xfrm>
              <a:off x="736600" y="2959100"/>
              <a:ext cx="178276" cy="20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355" extrusionOk="0">
                  <a:moveTo>
                    <a:pt x="0" y="16162"/>
                  </a:moveTo>
                  <a:lnTo>
                    <a:pt x="9870" y="0"/>
                  </a:lnTo>
                  <a:lnTo>
                    <a:pt x="20302" y="4987"/>
                  </a:lnTo>
                  <a:cubicBezTo>
                    <a:pt x="21244" y="5438"/>
                    <a:pt x="21600" y="6490"/>
                    <a:pt x="21089" y="7326"/>
                  </a:cubicBezTo>
                  <a:lnTo>
                    <a:pt x="13076" y="20450"/>
                  </a:lnTo>
                  <a:cubicBezTo>
                    <a:pt x="12566" y="21285"/>
                    <a:pt x="11376" y="21600"/>
                    <a:pt x="10433" y="21150"/>
                  </a:cubicBezTo>
                  <a:cubicBezTo>
                    <a:pt x="10433" y="21150"/>
                    <a:pt x="0" y="16162"/>
                    <a:pt x="0" y="16162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 15"/>
            <p:cNvSpPr/>
            <p:nvPr/>
          </p:nvSpPr>
          <p:spPr>
            <a:xfrm>
              <a:off x="1955800" y="723899"/>
              <a:ext cx="178270" cy="201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4" h="21356" extrusionOk="0">
                  <a:moveTo>
                    <a:pt x="0" y="16162"/>
                  </a:moveTo>
                  <a:lnTo>
                    <a:pt x="9870" y="0"/>
                  </a:lnTo>
                  <a:lnTo>
                    <a:pt x="20304" y="4989"/>
                  </a:lnTo>
                  <a:cubicBezTo>
                    <a:pt x="21245" y="5438"/>
                    <a:pt x="21600" y="6492"/>
                    <a:pt x="21091" y="7328"/>
                  </a:cubicBezTo>
                  <a:lnTo>
                    <a:pt x="13076" y="20452"/>
                  </a:lnTo>
                  <a:cubicBezTo>
                    <a:pt x="12568" y="21287"/>
                    <a:pt x="11376" y="21600"/>
                    <a:pt x="10433" y="21151"/>
                  </a:cubicBezTo>
                  <a:cubicBezTo>
                    <a:pt x="10433" y="21151"/>
                    <a:pt x="0" y="16162"/>
                    <a:pt x="0" y="16162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 16"/>
            <p:cNvSpPr/>
            <p:nvPr/>
          </p:nvSpPr>
          <p:spPr>
            <a:xfrm>
              <a:off x="0" y="-1"/>
              <a:ext cx="2104115" cy="330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3" h="21440" extrusionOk="0">
                  <a:moveTo>
                    <a:pt x="188" y="20728"/>
                  </a:moveTo>
                  <a:lnTo>
                    <a:pt x="17376" y="398"/>
                  </a:lnTo>
                  <a:cubicBezTo>
                    <a:pt x="17790" y="-92"/>
                    <a:pt x="18273" y="-117"/>
                    <a:pt x="18595" y="254"/>
                  </a:cubicBezTo>
                  <a:lnTo>
                    <a:pt x="21333" y="3397"/>
                  </a:lnTo>
                  <a:lnTo>
                    <a:pt x="6271" y="21212"/>
                  </a:lnTo>
                  <a:lnTo>
                    <a:pt x="1243" y="21433"/>
                  </a:lnTo>
                  <a:cubicBezTo>
                    <a:pt x="113" y="21483"/>
                    <a:pt x="-267" y="21267"/>
                    <a:pt x="188" y="20728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 17"/>
            <p:cNvSpPr/>
            <p:nvPr/>
          </p:nvSpPr>
          <p:spPr>
            <a:xfrm>
              <a:off x="190500" y="228600"/>
              <a:ext cx="1807133" cy="2953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2" y="0"/>
                  </a:moveTo>
                  <a:lnTo>
                    <a:pt x="21600" y="2640"/>
                  </a:lnTo>
                  <a:lnTo>
                    <a:pt x="5007" y="21433"/>
                  </a:lnTo>
                  <a:lnTo>
                    <a:pt x="0" y="21600"/>
                  </a:lnTo>
                  <a:cubicBezTo>
                    <a:pt x="0" y="21600"/>
                    <a:pt x="19072" y="0"/>
                    <a:pt x="19072" y="0"/>
                  </a:cubicBezTo>
                  <a:close/>
                </a:path>
              </a:pathLst>
            </a:custGeom>
            <a:solidFill>
              <a:srgbClr val="01010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 18"/>
            <p:cNvSpPr/>
            <p:nvPr/>
          </p:nvSpPr>
          <p:spPr>
            <a:xfrm>
              <a:off x="12699" y="38099"/>
              <a:ext cx="1746161" cy="3207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1" h="21573" extrusionOk="0">
                  <a:moveTo>
                    <a:pt x="21" y="21435"/>
                  </a:moveTo>
                  <a:lnTo>
                    <a:pt x="21228" y="50"/>
                  </a:lnTo>
                  <a:cubicBezTo>
                    <a:pt x="21273" y="4"/>
                    <a:pt x="21378" y="-13"/>
                    <a:pt x="21461" y="12"/>
                  </a:cubicBezTo>
                  <a:lnTo>
                    <a:pt x="21461" y="12"/>
                  </a:lnTo>
                  <a:cubicBezTo>
                    <a:pt x="21544" y="36"/>
                    <a:pt x="21576" y="93"/>
                    <a:pt x="21531" y="139"/>
                  </a:cubicBezTo>
                  <a:lnTo>
                    <a:pt x="324" y="21524"/>
                  </a:lnTo>
                  <a:cubicBezTo>
                    <a:pt x="279" y="21570"/>
                    <a:pt x="174" y="21587"/>
                    <a:pt x="91" y="21563"/>
                  </a:cubicBezTo>
                  <a:lnTo>
                    <a:pt x="91" y="21562"/>
                  </a:lnTo>
                  <a:cubicBezTo>
                    <a:pt x="7" y="21538"/>
                    <a:pt x="-24" y="21481"/>
                    <a:pt x="21" y="21435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 19"/>
            <p:cNvSpPr/>
            <p:nvPr/>
          </p:nvSpPr>
          <p:spPr>
            <a:xfrm>
              <a:off x="673099" y="2933700"/>
              <a:ext cx="217023" cy="207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2" h="21184" extrusionOk="0">
                  <a:moveTo>
                    <a:pt x="167" y="11908"/>
                  </a:moveTo>
                  <a:lnTo>
                    <a:pt x="5940" y="767"/>
                  </a:lnTo>
                  <a:cubicBezTo>
                    <a:pt x="6306" y="58"/>
                    <a:pt x="7162" y="-208"/>
                    <a:pt x="7843" y="175"/>
                  </a:cubicBezTo>
                  <a:lnTo>
                    <a:pt x="20464" y="7289"/>
                  </a:lnTo>
                  <a:cubicBezTo>
                    <a:pt x="21144" y="7672"/>
                    <a:pt x="21401" y="8566"/>
                    <a:pt x="21034" y="9275"/>
                  </a:cubicBezTo>
                  <a:lnTo>
                    <a:pt x="15262" y="20417"/>
                  </a:lnTo>
                  <a:cubicBezTo>
                    <a:pt x="14894" y="21125"/>
                    <a:pt x="14037" y="21392"/>
                    <a:pt x="13358" y="21008"/>
                  </a:cubicBezTo>
                  <a:lnTo>
                    <a:pt x="735" y="13894"/>
                  </a:lnTo>
                  <a:cubicBezTo>
                    <a:pt x="56" y="13512"/>
                    <a:pt x="-199" y="12618"/>
                    <a:pt x="167" y="11908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 20"/>
            <p:cNvSpPr/>
            <p:nvPr/>
          </p:nvSpPr>
          <p:spPr>
            <a:xfrm>
              <a:off x="1879599" y="695342"/>
              <a:ext cx="197095" cy="188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1" h="21185" extrusionOk="0">
                  <a:moveTo>
                    <a:pt x="169" y="11910"/>
                  </a:moveTo>
                  <a:lnTo>
                    <a:pt x="5939" y="768"/>
                  </a:lnTo>
                  <a:cubicBezTo>
                    <a:pt x="6307" y="59"/>
                    <a:pt x="7162" y="-208"/>
                    <a:pt x="7842" y="175"/>
                  </a:cubicBezTo>
                  <a:lnTo>
                    <a:pt x="20463" y="7290"/>
                  </a:lnTo>
                  <a:cubicBezTo>
                    <a:pt x="21145" y="7672"/>
                    <a:pt x="21400" y="8567"/>
                    <a:pt x="21033" y="9276"/>
                  </a:cubicBezTo>
                  <a:lnTo>
                    <a:pt x="15261" y="20417"/>
                  </a:lnTo>
                  <a:cubicBezTo>
                    <a:pt x="14895" y="21127"/>
                    <a:pt x="14038" y="21392"/>
                    <a:pt x="13357" y="21010"/>
                  </a:cubicBezTo>
                  <a:lnTo>
                    <a:pt x="735" y="13896"/>
                  </a:lnTo>
                  <a:cubicBezTo>
                    <a:pt x="57" y="13511"/>
                    <a:pt x="-200" y="12619"/>
                    <a:pt x="169" y="11910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 21"/>
            <p:cNvSpPr/>
            <p:nvPr/>
          </p:nvSpPr>
          <p:spPr>
            <a:xfrm>
              <a:off x="1003261" y="838164"/>
              <a:ext cx="2379492" cy="2851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567" extrusionOk="0">
                  <a:moveTo>
                    <a:pt x="11713" y="6"/>
                  </a:moveTo>
                  <a:cubicBezTo>
                    <a:pt x="11669" y="17"/>
                    <a:pt x="11629" y="42"/>
                    <a:pt x="11605" y="78"/>
                  </a:cubicBezTo>
                  <a:lnTo>
                    <a:pt x="11188" y="724"/>
                  </a:lnTo>
                  <a:cubicBezTo>
                    <a:pt x="11141" y="797"/>
                    <a:pt x="11172" y="888"/>
                    <a:pt x="11260" y="928"/>
                  </a:cubicBezTo>
                  <a:lnTo>
                    <a:pt x="11836" y="1186"/>
                  </a:lnTo>
                  <a:cubicBezTo>
                    <a:pt x="11923" y="1225"/>
                    <a:pt x="12033" y="1199"/>
                    <a:pt x="12080" y="1126"/>
                  </a:cubicBezTo>
                  <a:lnTo>
                    <a:pt x="12497" y="480"/>
                  </a:lnTo>
                  <a:cubicBezTo>
                    <a:pt x="12545" y="407"/>
                    <a:pt x="12509" y="316"/>
                    <a:pt x="12422" y="276"/>
                  </a:cubicBezTo>
                  <a:lnTo>
                    <a:pt x="11850" y="18"/>
                  </a:lnTo>
                  <a:cubicBezTo>
                    <a:pt x="11806" y="-2"/>
                    <a:pt x="11758" y="-5"/>
                    <a:pt x="11713" y="6"/>
                  </a:cubicBezTo>
                  <a:close/>
                  <a:moveTo>
                    <a:pt x="12738" y="585"/>
                  </a:moveTo>
                  <a:cubicBezTo>
                    <a:pt x="12684" y="599"/>
                    <a:pt x="12638" y="628"/>
                    <a:pt x="12609" y="673"/>
                  </a:cubicBezTo>
                  <a:lnTo>
                    <a:pt x="12228" y="1258"/>
                  </a:lnTo>
                  <a:cubicBezTo>
                    <a:pt x="12170" y="1347"/>
                    <a:pt x="12211" y="1459"/>
                    <a:pt x="12318" y="1507"/>
                  </a:cubicBezTo>
                  <a:lnTo>
                    <a:pt x="13095" y="1858"/>
                  </a:lnTo>
                  <a:cubicBezTo>
                    <a:pt x="13202" y="1907"/>
                    <a:pt x="13335" y="1873"/>
                    <a:pt x="13393" y="1783"/>
                  </a:cubicBezTo>
                  <a:lnTo>
                    <a:pt x="13771" y="1198"/>
                  </a:lnTo>
                  <a:cubicBezTo>
                    <a:pt x="13829" y="1109"/>
                    <a:pt x="13792" y="997"/>
                    <a:pt x="13685" y="949"/>
                  </a:cubicBezTo>
                  <a:lnTo>
                    <a:pt x="12908" y="598"/>
                  </a:lnTo>
                  <a:cubicBezTo>
                    <a:pt x="12854" y="573"/>
                    <a:pt x="12793" y="572"/>
                    <a:pt x="12738" y="585"/>
                  </a:cubicBezTo>
                  <a:close/>
                  <a:moveTo>
                    <a:pt x="10907" y="1159"/>
                  </a:moveTo>
                  <a:cubicBezTo>
                    <a:pt x="10863" y="1170"/>
                    <a:pt x="10823" y="1194"/>
                    <a:pt x="10800" y="1231"/>
                  </a:cubicBezTo>
                  <a:lnTo>
                    <a:pt x="10382" y="1876"/>
                  </a:lnTo>
                  <a:cubicBezTo>
                    <a:pt x="10335" y="1950"/>
                    <a:pt x="10367" y="2041"/>
                    <a:pt x="10454" y="2081"/>
                  </a:cubicBezTo>
                  <a:lnTo>
                    <a:pt x="11030" y="2339"/>
                  </a:lnTo>
                  <a:cubicBezTo>
                    <a:pt x="11117" y="2378"/>
                    <a:pt x="11227" y="2352"/>
                    <a:pt x="11274" y="2279"/>
                  </a:cubicBezTo>
                  <a:lnTo>
                    <a:pt x="11692" y="1633"/>
                  </a:lnTo>
                  <a:cubicBezTo>
                    <a:pt x="11739" y="1560"/>
                    <a:pt x="11704" y="1469"/>
                    <a:pt x="11616" y="1429"/>
                  </a:cubicBezTo>
                  <a:lnTo>
                    <a:pt x="11044" y="1171"/>
                  </a:lnTo>
                  <a:cubicBezTo>
                    <a:pt x="11000" y="1151"/>
                    <a:pt x="10952" y="1148"/>
                    <a:pt x="10907" y="1159"/>
                  </a:cubicBezTo>
                  <a:close/>
                  <a:moveTo>
                    <a:pt x="14120" y="1162"/>
                  </a:moveTo>
                  <a:cubicBezTo>
                    <a:pt x="14065" y="1175"/>
                    <a:pt x="14016" y="1204"/>
                    <a:pt x="13987" y="1249"/>
                  </a:cubicBezTo>
                  <a:lnTo>
                    <a:pt x="13609" y="1834"/>
                  </a:lnTo>
                  <a:cubicBezTo>
                    <a:pt x="13551" y="1924"/>
                    <a:pt x="13592" y="2035"/>
                    <a:pt x="13699" y="2084"/>
                  </a:cubicBezTo>
                  <a:lnTo>
                    <a:pt x="14476" y="2435"/>
                  </a:lnTo>
                  <a:cubicBezTo>
                    <a:pt x="14583" y="2483"/>
                    <a:pt x="14717" y="2449"/>
                    <a:pt x="14774" y="2360"/>
                  </a:cubicBezTo>
                  <a:lnTo>
                    <a:pt x="15156" y="1774"/>
                  </a:lnTo>
                  <a:cubicBezTo>
                    <a:pt x="15214" y="1685"/>
                    <a:pt x="15173" y="1573"/>
                    <a:pt x="15066" y="1525"/>
                  </a:cubicBezTo>
                  <a:lnTo>
                    <a:pt x="14289" y="1174"/>
                  </a:lnTo>
                  <a:cubicBezTo>
                    <a:pt x="14235" y="1150"/>
                    <a:pt x="14174" y="1148"/>
                    <a:pt x="14120" y="1162"/>
                  </a:cubicBezTo>
                  <a:close/>
                  <a:moveTo>
                    <a:pt x="12033" y="1738"/>
                  </a:moveTo>
                  <a:cubicBezTo>
                    <a:pt x="11975" y="1753"/>
                    <a:pt x="11924" y="1784"/>
                    <a:pt x="11893" y="1831"/>
                  </a:cubicBezTo>
                  <a:lnTo>
                    <a:pt x="10850" y="3444"/>
                  </a:lnTo>
                  <a:cubicBezTo>
                    <a:pt x="10788" y="3539"/>
                    <a:pt x="10829" y="3659"/>
                    <a:pt x="10943" y="3711"/>
                  </a:cubicBezTo>
                  <a:lnTo>
                    <a:pt x="11695" y="4050"/>
                  </a:lnTo>
                  <a:cubicBezTo>
                    <a:pt x="11810" y="4102"/>
                    <a:pt x="11954" y="4064"/>
                    <a:pt x="12015" y="3969"/>
                  </a:cubicBezTo>
                  <a:lnTo>
                    <a:pt x="13059" y="2360"/>
                  </a:lnTo>
                  <a:cubicBezTo>
                    <a:pt x="13121" y="2264"/>
                    <a:pt x="13076" y="2141"/>
                    <a:pt x="12961" y="2090"/>
                  </a:cubicBezTo>
                  <a:lnTo>
                    <a:pt x="12213" y="1753"/>
                  </a:lnTo>
                  <a:cubicBezTo>
                    <a:pt x="12156" y="1728"/>
                    <a:pt x="12092" y="1724"/>
                    <a:pt x="12033" y="1738"/>
                  </a:cubicBezTo>
                  <a:close/>
                  <a:moveTo>
                    <a:pt x="15501" y="1738"/>
                  </a:moveTo>
                  <a:cubicBezTo>
                    <a:pt x="15447" y="1752"/>
                    <a:pt x="15401" y="1781"/>
                    <a:pt x="15372" y="1825"/>
                  </a:cubicBezTo>
                  <a:lnTo>
                    <a:pt x="14990" y="2411"/>
                  </a:lnTo>
                  <a:cubicBezTo>
                    <a:pt x="14932" y="2500"/>
                    <a:pt x="14973" y="2612"/>
                    <a:pt x="15080" y="2660"/>
                  </a:cubicBezTo>
                  <a:lnTo>
                    <a:pt x="15857" y="3011"/>
                  </a:lnTo>
                  <a:cubicBezTo>
                    <a:pt x="15964" y="3060"/>
                    <a:pt x="16098" y="3026"/>
                    <a:pt x="16156" y="2936"/>
                  </a:cubicBezTo>
                  <a:lnTo>
                    <a:pt x="16537" y="2351"/>
                  </a:lnTo>
                  <a:cubicBezTo>
                    <a:pt x="16595" y="2261"/>
                    <a:pt x="16554" y="2150"/>
                    <a:pt x="16447" y="2102"/>
                  </a:cubicBezTo>
                  <a:lnTo>
                    <a:pt x="15670" y="1750"/>
                  </a:lnTo>
                  <a:cubicBezTo>
                    <a:pt x="15617" y="1726"/>
                    <a:pt x="15555" y="1725"/>
                    <a:pt x="15501" y="1738"/>
                  </a:cubicBezTo>
                  <a:close/>
                  <a:moveTo>
                    <a:pt x="10159" y="2312"/>
                  </a:moveTo>
                  <a:cubicBezTo>
                    <a:pt x="10115" y="2323"/>
                    <a:pt x="10075" y="2347"/>
                    <a:pt x="10051" y="2384"/>
                  </a:cubicBezTo>
                  <a:lnTo>
                    <a:pt x="9692" y="2942"/>
                  </a:lnTo>
                  <a:cubicBezTo>
                    <a:pt x="9644" y="3015"/>
                    <a:pt x="9676" y="3107"/>
                    <a:pt x="9764" y="3146"/>
                  </a:cubicBezTo>
                  <a:lnTo>
                    <a:pt x="10339" y="3404"/>
                  </a:lnTo>
                  <a:cubicBezTo>
                    <a:pt x="10427" y="3444"/>
                    <a:pt x="10536" y="3417"/>
                    <a:pt x="10584" y="3344"/>
                  </a:cubicBezTo>
                  <a:lnTo>
                    <a:pt x="10943" y="2786"/>
                  </a:lnTo>
                  <a:cubicBezTo>
                    <a:pt x="10991" y="2713"/>
                    <a:pt x="10959" y="2621"/>
                    <a:pt x="10872" y="2582"/>
                  </a:cubicBezTo>
                  <a:lnTo>
                    <a:pt x="10296" y="2324"/>
                  </a:lnTo>
                  <a:cubicBezTo>
                    <a:pt x="10252" y="2304"/>
                    <a:pt x="10204" y="2301"/>
                    <a:pt x="10159" y="2312"/>
                  </a:cubicBezTo>
                  <a:close/>
                  <a:moveTo>
                    <a:pt x="13397" y="2315"/>
                  </a:moveTo>
                  <a:cubicBezTo>
                    <a:pt x="13339" y="2329"/>
                    <a:pt x="13287" y="2360"/>
                    <a:pt x="13256" y="2408"/>
                  </a:cubicBezTo>
                  <a:lnTo>
                    <a:pt x="12692" y="3281"/>
                  </a:lnTo>
                  <a:cubicBezTo>
                    <a:pt x="12630" y="3377"/>
                    <a:pt x="12671" y="3497"/>
                    <a:pt x="12785" y="3549"/>
                  </a:cubicBezTo>
                  <a:lnTo>
                    <a:pt x="13537" y="3888"/>
                  </a:lnTo>
                  <a:cubicBezTo>
                    <a:pt x="13652" y="3939"/>
                    <a:pt x="13795" y="3902"/>
                    <a:pt x="13857" y="3807"/>
                  </a:cubicBezTo>
                  <a:lnTo>
                    <a:pt x="14422" y="2936"/>
                  </a:lnTo>
                  <a:cubicBezTo>
                    <a:pt x="14484" y="2841"/>
                    <a:pt x="14439" y="2718"/>
                    <a:pt x="14325" y="2666"/>
                  </a:cubicBezTo>
                  <a:lnTo>
                    <a:pt x="13577" y="2330"/>
                  </a:lnTo>
                  <a:cubicBezTo>
                    <a:pt x="13519" y="2304"/>
                    <a:pt x="13455" y="2300"/>
                    <a:pt x="13397" y="2315"/>
                  </a:cubicBezTo>
                  <a:close/>
                  <a:moveTo>
                    <a:pt x="16882" y="2411"/>
                  </a:moveTo>
                  <a:cubicBezTo>
                    <a:pt x="16828" y="2424"/>
                    <a:pt x="16782" y="2453"/>
                    <a:pt x="16753" y="2498"/>
                  </a:cubicBezTo>
                  <a:lnTo>
                    <a:pt x="16372" y="3083"/>
                  </a:lnTo>
                  <a:cubicBezTo>
                    <a:pt x="16314" y="3173"/>
                    <a:pt x="16355" y="3284"/>
                    <a:pt x="16462" y="3332"/>
                  </a:cubicBezTo>
                  <a:lnTo>
                    <a:pt x="17239" y="3684"/>
                  </a:lnTo>
                  <a:cubicBezTo>
                    <a:pt x="17346" y="3732"/>
                    <a:pt x="17479" y="3698"/>
                    <a:pt x="17537" y="3609"/>
                  </a:cubicBezTo>
                  <a:lnTo>
                    <a:pt x="17915" y="3023"/>
                  </a:lnTo>
                  <a:cubicBezTo>
                    <a:pt x="17973" y="2934"/>
                    <a:pt x="17936" y="2822"/>
                    <a:pt x="17828" y="2774"/>
                  </a:cubicBezTo>
                  <a:lnTo>
                    <a:pt x="17052" y="2423"/>
                  </a:lnTo>
                  <a:cubicBezTo>
                    <a:pt x="16998" y="2399"/>
                    <a:pt x="16937" y="2397"/>
                    <a:pt x="16882" y="2411"/>
                  </a:cubicBezTo>
                  <a:close/>
                  <a:moveTo>
                    <a:pt x="14764" y="2891"/>
                  </a:moveTo>
                  <a:cubicBezTo>
                    <a:pt x="14706" y="2906"/>
                    <a:pt x="14654" y="2936"/>
                    <a:pt x="14623" y="2984"/>
                  </a:cubicBezTo>
                  <a:lnTo>
                    <a:pt x="13497" y="4725"/>
                  </a:lnTo>
                  <a:cubicBezTo>
                    <a:pt x="13435" y="4821"/>
                    <a:pt x="13476" y="4941"/>
                    <a:pt x="13591" y="4993"/>
                  </a:cubicBezTo>
                  <a:lnTo>
                    <a:pt x="14343" y="5332"/>
                  </a:lnTo>
                  <a:cubicBezTo>
                    <a:pt x="14457" y="5383"/>
                    <a:pt x="14601" y="5346"/>
                    <a:pt x="14663" y="5251"/>
                  </a:cubicBezTo>
                  <a:lnTo>
                    <a:pt x="15789" y="3513"/>
                  </a:lnTo>
                  <a:cubicBezTo>
                    <a:pt x="15851" y="3417"/>
                    <a:pt x="15806" y="3294"/>
                    <a:pt x="15692" y="3242"/>
                  </a:cubicBezTo>
                  <a:lnTo>
                    <a:pt x="14944" y="2906"/>
                  </a:lnTo>
                  <a:cubicBezTo>
                    <a:pt x="14886" y="2880"/>
                    <a:pt x="14822" y="2877"/>
                    <a:pt x="14764" y="2891"/>
                  </a:cubicBezTo>
                  <a:close/>
                  <a:moveTo>
                    <a:pt x="18264" y="2987"/>
                  </a:moveTo>
                  <a:cubicBezTo>
                    <a:pt x="18209" y="3001"/>
                    <a:pt x="18163" y="3030"/>
                    <a:pt x="18134" y="3074"/>
                  </a:cubicBezTo>
                  <a:lnTo>
                    <a:pt x="17753" y="3660"/>
                  </a:lnTo>
                  <a:cubicBezTo>
                    <a:pt x="17695" y="3749"/>
                    <a:pt x="17736" y="3860"/>
                    <a:pt x="17843" y="3909"/>
                  </a:cubicBezTo>
                  <a:lnTo>
                    <a:pt x="18620" y="4260"/>
                  </a:lnTo>
                  <a:cubicBezTo>
                    <a:pt x="18727" y="4308"/>
                    <a:pt x="18861" y="4274"/>
                    <a:pt x="18918" y="4185"/>
                  </a:cubicBezTo>
                  <a:lnTo>
                    <a:pt x="19296" y="3600"/>
                  </a:lnTo>
                  <a:cubicBezTo>
                    <a:pt x="19354" y="3510"/>
                    <a:pt x="19317" y="3399"/>
                    <a:pt x="19210" y="3350"/>
                  </a:cubicBezTo>
                  <a:lnTo>
                    <a:pt x="18433" y="2999"/>
                  </a:lnTo>
                  <a:cubicBezTo>
                    <a:pt x="18379" y="2975"/>
                    <a:pt x="18318" y="2974"/>
                    <a:pt x="18264" y="2987"/>
                  </a:cubicBezTo>
                  <a:close/>
                  <a:moveTo>
                    <a:pt x="9469" y="3368"/>
                  </a:moveTo>
                  <a:cubicBezTo>
                    <a:pt x="9424" y="3380"/>
                    <a:pt x="9384" y="3404"/>
                    <a:pt x="9361" y="3441"/>
                  </a:cubicBezTo>
                  <a:lnTo>
                    <a:pt x="9001" y="3999"/>
                  </a:lnTo>
                  <a:cubicBezTo>
                    <a:pt x="8953" y="4072"/>
                    <a:pt x="8985" y="4164"/>
                    <a:pt x="9073" y="4203"/>
                  </a:cubicBezTo>
                  <a:lnTo>
                    <a:pt x="9648" y="4461"/>
                  </a:lnTo>
                  <a:cubicBezTo>
                    <a:pt x="9736" y="4501"/>
                    <a:pt x="9846" y="4474"/>
                    <a:pt x="9893" y="4401"/>
                  </a:cubicBezTo>
                  <a:lnTo>
                    <a:pt x="10253" y="3843"/>
                  </a:lnTo>
                  <a:cubicBezTo>
                    <a:pt x="10300" y="3770"/>
                    <a:pt x="10268" y="3678"/>
                    <a:pt x="10181" y="3639"/>
                  </a:cubicBezTo>
                  <a:lnTo>
                    <a:pt x="9605" y="3380"/>
                  </a:lnTo>
                  <a:cubicBezTo>
                    <a:pt x="9561" y="3361"/>
                    <a:pt x="9513" y="3357"/>
                    <a:pt x="9469" y="3368"/>
                  </a:cubicBezTo>
                  <a:close/>
                  <a:moveTo>
                    <a:pt x="16192" y="3564"/>
                  </a:moveTo>
                  <a:cubicBezTo>
                    <a:pt x="16137" y="3577"/>
                    <a:pt x="16091" y="3606"/>
                    <a:pt x="16062" y="3651"/>
                  </a:cubicBezTo>
                  <a:lnTo>
                    <a:pt x="15681" y="4236"/>
                  </a:lnTo>
                  <a:cubicBezTo>
                    <a:pt x="15623" y="4325"/>
                    <a:pt x="15664" y="4437"/>
                    <a:pt x="15771" y="4485"/>
                  </a:cubicBezTo>
                  <a:lnTo>
                    <a:pt x="16548" y="4837"/>
                  </a:lnTo>
                  <a:cubicBezTo>
                    <a:pt x="16655" y="4885"/>
                    <a:pt x="16789" y="4851"/>
                    <a:pt x="16846" y="4761"/>
                  </a:cubicBezTo>
                  <a:lnTo>
                    <a:pt x="17228" y="4176"/>
                  </a:lnTo>
                  <a:cubicBezTo>
                    <a:pt x="17285" y="4087"/>
                    <a:pt x="17245" y="3975"/>
                    <a:pt x="17138" y="3927"/>
                  </a:cubicBezTo>
                  <a:lnTo>
                    <a:pt x="16361" y="3576"/>
                  </a:lnTo>
                  <a:cubicBezTo>
                    <a:pt x="16307" y="3551"/>
                    <a:pt x="16246" y="3550"/>
                    <a:pt x="16192" y="3564"/>
                  </a:cubicBezTo>
                  <a:close/>
                  <a:moveTo>
                    <a:pt x="12537" y="3756"/>
                  </a:moveTo>
                  <a:cubicBezTo>
                    <a:pt x="12480" y="3770"/>
                    <a:pt x="12427" y="3802"/>
                    <a:pt x="12397" y="3849"/>
                  </a:cubicBezTo>
                  <a:lnTo>
                    <a:pt x="12001" y="4461"/>
                  </a:lnTo>
                  <a:cubicBezTo>
                    <a:pt x="11940" y="4555"/>
                    <a:pt x="11982" y="4675"/>
                    <a:pt x="12095" y="4725"/>
                  </a:cubicBezTo>
                  <a:lnTo>
                    <a:pt x="12850" y="5068"/>
                  </a:lnTo>
                  <a:cubicBezTo>
                    <a:pt x="12962" y="5118"/>
                    <a:pt x="13106" y="5083"/>
                    <a:pt x="13167" y="4990"/>
                  </a:cubicBezTo>
                  <a:lnTo>
                    <a:pt x="13562" y="4374"/>
                  </a:lnTo>
                  <a:cubicBezTo>
                    <a:pt x="13623" y="4280"/>
                    <a:pt x="13581" y="4161"/>
                    <a:pt x="13469" y="4110"/>
                  </a:cubicBezTo>
                  <a:lnTo>
                    <a:pt x="12713" y="3771"/>
                  </a:lnTo>
                  <a:cubicBezTo>
                    <a:pt x="12657" y="3745"/>
                    <a:pt x="12594" y="3742"/>
                    <a:pt x="12537" y="3756"/>
                  </a:cubicBezTo>
                  <a:close/>
                  <a:moveTo>
                    <a:pt x="10656" y="3852"/>
                  </a:moveTo>
                  <a:cubicBezTo>
                    <a:pt x="10602" y="3865"/>
                    <a:pt x="10555" y="3895"/>
                    <a:pt x="10526" y="3939"/>
                  </a:cubicBezTo>
                  <a:lnTo>
                    <a:pt x="10156" y="4512"/>
                  </a:lnTo>
                  <a:cubicBezTo>
                    <a:pt x="10099" y="4600"/>
                    <a:pt x="10140" y="4708"/>
                    <a:pt x="10246" y="4755"/>
                  </a:cubicBezTo>
                  <a:lnTo>
                    <a:pt x="11026" y="5110"/>
                  </a:lnTo>
                  <a:cubicBezTo>
                    <a:pt x="11131" y="5157"/>
                    <a:pt x="11264" y="5125"/>
                    <a:pt x="11321" y="5038"/>
                  </a:cubicBezTo>
                  <a:lnTo>
                    <a:pt x="11692" y="4464"/>
                  </a:lnTo>
                  <a:cubicBezTo>
                    <a:pt x="11748" y="4377"/>
                    <a:pt x="11710" y="4266"/>
                    <a:pt x="11605" y="4218"/>
                  </a:cubicBezTo>
                  <a:lnTo>
                    <a:pt x="10821" y="3864"/>
                  </a:lnTo>
                  <a:cubicBezTo>
                    <a:pt x="10769" y="3840"/>
                    <a:pt x="10709" y="3839"/>
                    <a:pt x="10656" y="3852"/>
                  </a:cubicBezTo>
                  <a:close/>
                  <a:moveTo>
                    <a:pt x="17458" y="4140"/>
                  </a:moveTo>
                  <a:cubicBezTo>
                    <a:pt x="17404" y="4154"/>
                    <a:pt x="17357" y="4182"/>
                    <a:pt x="17328" y="4227"/>
                  </a:cubicBezTo>
                  <a:lnTo>
                    <a:pt x="16947" y="4812"/>
                  </a:lnTo>
                  <a:cubicBezTo>
                    <a:pt x="16889" y="4902"/>
                    <a:pt x="16930" y="5013"/>
                    <a:pt x="17037" y="5062"/>
                  </a:cubicBezTo>
                  <a:lnTo>
                    <a:pt x="17814" y="5413"/>
                  </a:lnTo>
                  <a:cubicBezTo>
                    <a:pt x="17921" y="5461"/>
                    <a:pt x="18055" y="5427"/>
                    <a:pt x="18113" y="5338"/>
                  </a:cubicBezTo>
                  <a:lnTo>
                    <a:pt x="18494" y="4752"/>
                  </a:lnTo>
                  <a:cubicBezTo>
                    <a:pt x="18552" y="4663"/>
                    <a:pt x="18511" y="4551"/>
                    <a:pt x="18404" y="4503"/>
                  </a:cubicBezTo>
                  <a:lnTo>
                    <a:pt x="17627" y="4152"/>
                  </a:lnTo>
                  <a:cubicBezTo>
                    <a:pt x="17574" y="4128"/>
                    <a:pt x="17512" y="4126"/>
                    <a:pt x="17458" y="4140"/>
                  </a:cubicBezTo>
                  <a:close/>
                  <a:moveTo>
                    <a:pt x="8778" y="4425"/>
                  </a:moveTo>
                  <a:cubicBezTo>
                    <a:pt x="8733" y="4436"/>
                    <a:pt x="8694" y="4461"/>
                    <a:pt x="8670" y="4497"/>
                  </a:cubicBezTo>
                  <a:lnTo>
                    <a:pt x="8310" y="5056"/>
                  </a:lnTo>
                  <a:cubicBezTo>
                    <a:pt x="8263" y="5129"/>
                    <a:pt x="8295" y="5220"/>
                    <a:pt x="8382" y="5260"/>
                  </a:cubicBezTo>
                  <a:lnTo>
                    <a:pt x="8958" y="5518"/>
                  </a:lnTo>
                  <a:cubicBezTo>
                    <a:pt x="9045" y="5557"/>
                    <a:pt x="9155" y="5531"/>
                    <a:pt x="9202" y="5458"/>
                  </a:cubicBezTo>
                  <a:lnTo>
                    <a:pt x="9562" y="4900"/>
                  </a:lnTo>
                  <a:cubicBezTo>
                    <a:pt x="9609" y="4826"/>
                    <a:pt x="9578" y="4735"/>
                    <a:pt x="9490" y="4695"/>
                  </a:cubicBezTo>
                  <a:lnTo>
                    <a:pt x="8915" y="4437"/>
                  </a:lnTo>
                  <a:cubicBezTo>
                    <a:pt x="8871" y="4417"/>
                    <a:pt x="8822" y="4414"/>
                    <a:pt x="8778" y="4425"/>
                  </a:cubicBezTo>
                  <a:close/>
                  <a:moveTo>
                    <a:pt x="15393" y="4716"/>
                  </a:moveTo>
                  <a:cubicBezTo>
                    <a:pt x="15335" y="4731"/>
                    <a:pt x="15284" y="4762"/>
                    <a:pt x="15253" y="4809"/>
                  </a:cubicBezTo>
                  <a:lnTo>
                    <a:pt x="14533" y="5920"/>
                  </a:lnTo>
                  <a:cubicBezTo>
                    <a:pt x="14472" y="6016"/>
                    <a:pt x="14512" y="6139"/>
                    <a:pt x="14627" y="6190"/>
                  </a:cubicBezTo>
                  <a:lnTo>
                    <a:pt x="15379" y="6527"/>
                  </a:lnTo>
                  <a:cubicBezTo>
                    <a:pt x="15493" y="6578"/>
                    <a:pt x="15637" y="6541"/>
                    <a:pt x="15699" y="6446"/>
                  </a:cubicBezTo>
                  <a:lnTo>
                    <a:pt x="16418" y="5338"/>
                  </a:lnTo>
                  <a:cubicBezTo>
                    <a:pt x="16480" y="5242"/>
                    <a:pt x="16436" y="5119"/>
                    <a:pt x="16321" y="5068"/>
                  </a:cubicBezTo>
                  <a:lnTo>
                    <a:pt x="15573" y="4731"/>
                  </a:lnTo>
                  <a:cubicBezTo>
                    <a:pt x="15516" y="4706"/>
                    <a:pt x="15451" y="4702"/>
                    <a:pt x="15393" y="4716"/>
                  </a:cubicBezTo>
                  <a:close/>
                  <a:moveTo>
                    <a:pt x="11731" y="4909"/>
                  </a:moveTo>
                  <a:cubicBezTo>
                    <a:pt x="11674" y="4923"/>
                    <a:pt x="11621" y="4955"/>
                    <a:pt x="11591" y="5002"/>
                  </a:cubicBezTo>
                  <a:lnTo>
                    <a:pt x="11195" y="5614"/>
                  </a:lnTo>
                  <a:cubicBezTo>
                    <a:pt x="11134" y="5708"/>
                    <a:pt x="11176" y="5828"/>
                    <a:pt x="11289" y="5878"/>
                  </a:cubicBezTo>
                  <a:lnTo>
                    <a:pt x="12044" y="6220"/>
                  </a:lnTo>
                  <a:cubicBezTo>
                    <a:pt x="12157" y="6271"/>
                    <a:pt x="12300" y="6236"/>
                    <a:pt x="12361" y="6142"/>
                  </a:cubicBezTo>
                  <a:lnTo>
                    <a:pt x="12756" y="5527"/>
                  </a:lnTo>
                  <a:cubicBezTo>
                    <a:pt x="12817" y="5433"/>
                    <a:pt x="12776" y="5314"/>
                    <a:pt x="12663" y="5263"/>
                  </a:cubicBezTo>
                  <a:lnTo>
                    <a:pt x="11907" y="4924"/>
                  </a:lnTo>
                  <a:cubicBezTo>
                    <a:pt x="11851" y="4898"/>
                    <a:pt x="11788" y="4894"/>
                    <a:pt x="11731" y="4909"/>
                  </a:cubicBezTo>
                  <a:close/>
                  <a:moveTo>
                    <a:pt x="9850" y="5005"/>
                  </a:moveTo>
                  <a:cubicBezTo>
                    <a:pt x="9797" y="5018"/>
                    <a:pt x="9749" y="5048"/>
                    <a:pt x="9720" y="5092"/>
                  </a:cubicBezTo>
                  <a:lnTo>
                    <a:pt x="9350" y="5665"/>
                  </a:lnTo>
                  <a:cubicBezTo>
                    <a:pt x="9293" y="5753"/>
                    <a:pt x="9335" y="5861"/>
                    <a:pt x="9440" y="5908"/>
                  </a:cubicBezTo>
                  <a:lnTo>
                    <a:pt x="10220" y="6263"/>
                  </a:lnTo>
                  <a:cubicBezTo>
                    <a:pt x="10326" y="6310"/>
                    <a:pt x="10459" y="6278"/>
                    <a:pt x="10515" y="6190"/>
                  </a:cubicBezTo>
                  <a:lnTo>
                    <a:pt x="10886" y="5617"/>
                  </a:lnTo>
                  <a:cubicBezTo>
                    <a:pt x="10943" y="5529"/>
                    <a:pt x="10905" y="5418"/>
                    <a:pt x="10800" y="5371"/>
                  </a:cubicBezTo>
                  <a:lnTo>
                    <a:pt x="10015" y="5017"/>
                  </a:lnTo>
                  <a:cubicBezTo>
                    <a:pt x="9963" y="4993"/>
                    <a:pt x="9903" y="4991"/>
                    <a:pt x="9850" y="5005"/>
                  </a:cubicBezTo>
                  <a:close/>
                  <a:moveTo>
                    <a:pt x="13343" y="5197"/>
                  </a:moveTo>
                  <a:cubicBezTo>
                    <a:pt x="13286" y="5211"/>
                    <a:pt x="13233" y="5243"/>
                    <a:pt x="13202" y="5290"/>
                  </a:cubicBezTo>
                  <a:lnTo>
                    <a:pt x="12807" y="5902"/>
                  </a:lnTo>
                  <a:cubicBezTo>
                    <a:pt x="12746" y="5996"/>
                    <a:pt x="12788" y="6116"/>
                    <a:pt x="12900" y="6166"/>
                  </a:cubicBezTo>
                  <a:lnTo>
                    <a:pt x="13656" y="6509"/>
                  </a:lnTo>
                  <a:cubicBezTo>
                    <a:pt x="13768" y="6559"/>
                    <a:pt x="13912" y="6524"/>
                    <a:pt x="13972" y="6431"/>
                  </a:cubicBezTo>
                  <a:lnTo>
                    <a:pt x="14368" y="5815"/>
                  </a:lnTo>
                  <a:cubicBezTo>
                    <a:pt x="14429" y="5721"/>
                    <a:pt x="14387" y="5602"/>
                    <a:pt x="14274" y="5551"/>
                  </a:cubicBezTo>
                  <a:lnTo>
                    <a:pt x="13519" y="5212"/>
                  </a:lnTo>
                  <a:cubicBezTo>
                    <a:pt x="13463" y="5186"/>
                    <a:pt x="13400" y="5183"/>
                    <a:pt x="13343" y="5197"/>
                  </a:cubicBezTo>
                  <a:close/>
                  <a:moveTo>
                    <a:pt x="16767" y="5293"/>
                  </a:moveTo>
                  <a:cubicBezTo>
                    <a:pt x="16713" y="5306"/>
                    <a:pt x="16667" y="5335"/>
                    <a:pt x="16638" y="5380"/>
                  </a:cubicBezTo>
                  <a:lnTo>
                    <a:pt x="16257" y="5965"/>
                  </a:lnTo>
                  <a:cubicBezTo>
                    <a:pt x="16199" y="6055"/>
                    <a:pt x="16239" y="6166"/>
                    <a:pt x="16346" y="6214"/>
                  </a:cubicBezTo>
                  <a:lnTo>
                    <a:pt x="17123" y="6566"/>
                  </a:lnTo>
                  <a:cubicBezTo>
                    <a:pt x="17231" y="6614"/>
                    <a:pt x="17364" y="6580"/>
                    <a:pt x="17422" y="6491"/>
                  </a:cubicBezTo>
                  <a:lnTo>
                    <a:pt x="17803" y="5905"/>
                  </a:lnTo>
                  <a:cubicBezTo>
                    <a:pt x="17861" y="5816"/>
                    <a:pt x="17820" y="5704"/>
                    <a:pt x="17713" y="5656"/>
                  </a:cubicBezTo>
                  <a:lnTo>
                    <a:pt x="16936" y="5305"/>
                  </a:lnTo>
                  <a:cubicBezTo>
                    <a:pt x="16883" y="5281"/>
                    <a:pt x="16822" y="5279"/>
                    <a:pt x="16767" y="5293"/>
                  </a:cubicBezTo>
                  <a:close/>
                  <a:moveTo>
                    <a:pt x="8087" y="5482"/>
                  </a:moveTo>
                  <a:cubicBezTo>
                    <a:pt x="8043" y="5493"/>
                    <a:pt x="8003" y="5517"/>
                    <a:pt x="7979" y="5554"/>
                  </a:cubicBezTo>
                  <a:lnTo>
                    <a:pt x="7620" y="6112"/>
                  </a:lnTo>
                  <a:cubicBezTo>
                    <a:pt x="7572" y="6186"/>
                    <a:pt x="7604" y="6277"/>
                    <a:pt x="7692" y="6317"/>
                  </a:cubicBezTo>
                  <a:lnTo>
                    <a:pt x="8267" y="6575"/>
                  </a:lnTo>
                  <a:cubicBezTo>
                    <a:pt x="8355" y="6614"/>
                    <a:pt x="8464" y="6588"/>
                    <a:pt x="8512" y="6515"/>
                  </a:cubicBezTo>
                  <a:lnTo>
                    <a:pt x="8871" y="5956"/>
                  </a:lnTo>
                  <a:cubicBezTo>
                    <a:pt x="8919" y="5883"/>
                    <a:pt x="8887" y="5792"/>
                    <a:pt x="8800" y="5752"/>
                  </a:cubicBezTo>
                  <a:lnTo>
                    <a:pt x="8224" y="5494"/>
                  </a:lnTo>
                  <a:cubicBezTo>
                    <a:pt x="8180" y="5474"/>
                    <a:pt x="8132" y="5471"/>
                    <a:pt x="8087" y="5482"/>
                  </a:cubicBezTo>
                  <a:close/>
                  <a:moveTo>
                    <a:pt x="10925" y="6061"/>
                  </a:moveTo>
                  <a:cubicBezTo>
                    <a:pt x="10868" y="6076"/>
                    <a:pt x="10816" y="6107"/>
                    <a:pt x="10785" y="6154"/>
                  </a:cubicBezTo>
                  <a:lnTo>
                    <a:pt x="10389" y="6767"/>
                  </a:lnTo>
                  <a:cubicBezTo>
                    <a:pt x="10329" y="6861"/>
                    <a:pt x="10370" y="6980"/>
                    <a:pt x="10483" y="7031"/>
                  </a:cubicBezTo>
                  <a:lnTo>
                    <a:pt x="11238" y="7373"/>
                  </a:lnTo>
                  <a:cubicBezTo>
                    <a:pt x="11351" y="7424"/>
                    <a:pt x="11494" y="7389"/>
                    <a:pt x="11555" y="7295"/>
                  </a:cubicBezTo>
                  <a:lnTo>
                    <a:pt x="11951" y="6680"/>
                  </a:lnTo>
                  <a:cubicBezTo>
                    <a:pt x="12011" y="6586"/>
                    <a:pt x="11970" y="6466"/>
                    <a:pt x="11857" y="6416"/>
                  </a:cubicBezTo>
                  <a:lnTo>
                    <a:pt x="11102" y="6076"/>
                  </a:lnTo>
                  <a:cubicBezTo>
                    <a:pt x="11045" y="6051"/>
                    <a:pt x="10983" y="6047"/>
                    <a:pt x="10925" y="6061"/>
                  </a:cubicBezTo>
                  <a:close/>
                  <a:moveTo>
                    <a:pt x="9159" y="6254"/>
                  </a:moveTo>
                  <a:cubicBezTo>
                    <a:pt x="9106" y="6267"/>
                    <a:pt x="9058" y="6297"/>
                    <a:pt x="9030" y="6341"/>
                  </a:cubicBezTo>
                  <a:lnTo>
                    <a:pt x="8659" y="6914"/>
                  </a:lnTo>
                  <a:cubicBezTo>
                    <a:pt x="8602" y="7002"/>
                    <a:pt x="8644" y="7113"/>
                    <a:pt x="8749" y="7160"/>
                  </a:cubicBezTo>
                  <a:lnTo>
                    <a:pt x="9530" y="7511"/>
                  </a:lnTo>
                  <a:cubicBezTo>
                    <a:pt x="9635" y="7559"/>
                    <a:pt x="9768" y="7527"/>
                    <a:pt x="9825" y="7439"/>
                  </a:cubicBezTo>
                  <a:lnTo>
                    <a:pt x="10195" y="6866"/>
                  </a:lnTo>
                  <a:cubicBezTo>
                    <a:pt x="10252" y="6778"/>
                    <a:pt x="10214" y="6667"/>
                    <a:pt x="10109" y="6620"/>
                  </a:cubicBezTo>
                  <a:lnTo>
                    <a:pt x="9325" y="6266"/>
                  </a:lnTo>
                  <a:cubicBezTo>
                    <a:pt x="9272" y="6242"/>
                    <a:pt x="9213" y="6240"/>
                    <a:pt x="9159" y="6254"/>
                  </a:cubicBezTo>
                  <a:close/>
                  <a:moveTo>
                    <a:pt x="12537" y="6350"/>
                  </a:moveTo>
                  <a:cubicBezTo>
                    <a:pt x="12480" y="6364"/>
                    <a:pt x="12427" y="6396"/>
                    <a:pt x="12397" y="6443"/>
                  </a:cubicBezTo>
                  <a:lnTo>
                    <a:pt x="12001" y="7055"/>
                  </a:lnTo>
                  <a:cubicBezTo>
                    <a:pt x="11940" y="7149"/>
                    <a:pt x="11982" y="7268"/>
                    <a:pt x="12095" y="7319"/>
                  </a:cubicBezTo>
                  <a:lnTo>
                    <a:pt x="12850" y="7662"/>
                  </a:lnTo>
                  <a:cubicBezTo>
                    <a:pt x="12963" y="7712"/>
                    <a:pt x="13106" y="7677"/>
                    <a:pt x="13167" y="7583"/>
                  </a:cubicBezTo>
                  <a:lnTo>
                    <a:pt x="13562" y="6968"/>
                  </a:lnTo>
                  <a:cubicBezTo>
                    <a:pt x="13623" y="6874"/>
                    <a:pt x="13581" y="6755"/>
                    <a:pt x="13469" y="6704"/>
                  </a:cubicBezTo>
                  <a:lnTo>
                    <a:pt x="12713" y="6365"/>
                  </a:lnTo>
                  <a:cubicBezTo>
                    <a:pt x="12657" y="6339"/>
                    <a:pt x="12594" y="6335"/>
                    <a:pt x="12537" y="6350"/>
                  </a:cubicBezTo>
                  <a:close/>
                  <a:moveTo>
                    <a:pt x="14264" y="6350"/>
                  </a:moveTo>
                  <a:cubicBezTo>
                    <a:pt x="14207" y="6364"/>
                    <a:pt x="14154" y="6396"/>
                    <a:pt x="14123" y="6443"/>
                  </a:cubicBezTo>
                  <a:lnTo>
                    <a:pt x="13728" y="7055"/>
                  </a:lnTo>
                  <a:cubicBezTo>
                    <a:pt x="13667" y="7149"/>
                    <a:pt x="13709" y="7268"/>
                    <a:pt x="13821" y="7319"/>
                  </a:cubicBezTo>
                  <a:lnTo>
                    <a:pt x="14577" y="7662"/>
                  </a:lnTo>
                  <a:cubicBezTo>
                    <a:pt x="14689" y="7712"/>
                    <a:pt x="14832" y="7677"/>
                    <a:pt x="14893" y="7583"/>
                  </a:cubicBezTo>
                  <a:lnTo>
                    <a:pt x="15289" y="6968"/>
                  </a:lnTo>
                  <a:cubicBezTo>
                    <a:pt x="15350" y="6874"/>
                    <a:pt x="15308" y="6754"/>
                    <a:pt x="15195" y="6704"/>
                  </a:cubicBezTo>
                  <a:lnTo>
                    <a:pt x="14440" y="6365"/>
                  </a:lnTo>
                  <a:cubicBezTo>
                    <a:pt x="14384" y="6339"/>
                    <a:pt x="14321" y="6335"/>
                    <a:pt x="14264" y="6350"/>
                  </a:cubicBezTo>
                  <a:close/>
                  <a:moveTo>
                    <a:pt x="7397" y="6539"/>
                  </a:moveTo>
                  <a:cubicBezTo>
                    <a:pt x="7352" y="6550"/>
                    <a:pt x="7312" y="6574"/>
                    <a:pt x="7289" y="6611"/>
                  </a:cubicBezTo>
                  <a:lnTo>
                    <a:pt x="6929" y="7169"/>
                  </a:lnTo>
                  <a:cubicBezTo>
                    <a:pt x="6882" y="7242"/>
                    <a:pt x="6913" y="7334"/>
                    <a:pt x="7001" y="7373"/>
                  </a:cubicBezTo>
                  <a:lnTo>
                    <a:pt x="7576" y="7631"/>
                  </a:lnTo>
                  <a:cubicBezTo>
                    <a:pt x="7664" y="7671"/>
                    <a:pt x="7774" y="7645"/>
                    <a:pt x="7821" y="7571"/>
                  </a:cubicBezTo>
                  <a:lnTo>
                    <a:pt x="8181" y="7013"/>
                  </a:lnTo>
                  <a:cubicBezTo>
                    <a:pt x="8228" y="6940"/>
                    <a:pt x="8196" y="6848"/>
                    <a:pt x="8109" y="6809"/>
                  </a:cubicBezTo>
                  <a:lnTo>
                    <a:pt x="7533" y="6551"/>
                  </a:lnTo>
                  <a:cubicBezTo>
                    <a:pt x="7490" y="6531"/>
                    <a:pt x="7441" y="6528"/>
                    <a:pt x="7397" y="6539"/>
                  </a:cubicBezTo>
                  <a:close/>
                  <a:moveTo>
                    <a:pt x="15969" y="6542"/>
                  </a:moveTo>
                  <a:cubicBezTo>
                    <a:pt x="15911" y="6556"/>
                    <a:pt x="15859" y="6587"/>
                    <a:pt x="15828" y="6635"/>
                  </a:cubicBezTo>
                  <a:lnTo>
                    <a:pt x="15109" y="7746"/>
                  </a:lnTo>
                  <a:cubicBezTo>
                    <a:pt x="15047" y="7841"/>
                    <a:pt x="15092" y="7964"/>
                    <a:pt x="15206" y="8016"/>
                  </a:cubicBezTo>
                  <a:lnTo>
                    <a:pt x="15954" y="8352"/>
                  </a:lnTo>
                  <a:cubicBezTo>
                    <a:pt x="16069" y="8404"/>
                    <a:pt x="16213" y="8367"/>
                    <a:pt x="16275" y="8271"/>
                  </a:cubicBezTo>
                  <a:lnTo>
                    <a:pt x="16994" y="7163"/>
                  </a:lnTo>
                  <a:cubicBezTo>
                    <a:pt x="17056" y="7068"/>
                    <a:pt x="17011" y="6945"/>
                    <a:pt x="16897" y="6893"/>
                  </a:cubicBezTo>
                  <a:lnTo>
                    <a:pt x="16149" y="6557"/>
                  </a:lnTo>
                  <a:cubicBezTo>
                    <a:pt x="16091" y="6531"/>
                    <a:pt x="16027" y="6527"/>
                    <a:pt x="15969" y="6542"/>
                  </a:cubicBezTo>
                  <a:close/>
                  <a:moveTo>
                    <a:pt x="10235" y="7214"/>
                  </a:moveTo>
                  <a:cubicBezTo>
                    <a:pt x="10178" y="7228"/>
                    <a:pt x="10125" y="7260"/>
                    <a:pt x="10095" y="7307"/>
                  </a:cubicBezTo>
                  <a:lnTo>
                    <a:pt x="9699" y="7920"/>
                  </a:lnTo>
                  <a:cubicBezTo>
                    <a:pt x="9638" y="8014"/>
                    <a:pt x="9680" y="8133"/>
                    <a:pt x="9792" y="8184"/>
                  </a:cubicBezTo>
                  <a:lnTo>
                    <a:pt x="10548" y="8526"/>
                  </a:lnTo>
                  <a:cubicBezTo>
                    <a:pt x="10660" y="8577"/>
                    <a:pt x="10804" y="8542"/>
                    <a:pt x="10864" y="8448"/>
                  </a:cubicBezTo>
                  <a:lnTo>
                    <a:pt x="11260" y="7833"/>
                  </a:lnTo>
                  <a:cubicBezTo>
                    <a:pt x="11321" y="7739"/>
                    <a:pt x="11279" y="7619"/>
                    <a:pt x="11166" y="7568"/>
                  </a:cubicBezTo>
                  <a:lnTo>
                    <a:pt x="10411" y="7229"/>
                  </a:lnTo>
                  <a:cubicBezTo>
                    <a:pt x="10355" y="7204"/>
                    <a:pt x="10292" y="7200"/>
                    <a:pt x="10235" y="7214"/>
                  </a:cubicBezTo>
                  <a:close/>
                  <a:moveTo>
                    <a:pt x="8353" y="7406"/>
                  </a:moveTo>
                  <a:cubicBezTo>
                    <a:pt x="8300" y="7420"/>
                    <a:pt x="8252" y="7450"/>
                    <a:pt x="8224" y="7493"/>
                  </a:cubicBezTo>
                  <a:lnTo>
                    <a:pt x="7853" y="8067"/>
                  </a:lnTo>
                  <a:cubicBezTo>
                    <a:pt x="7797" y="8154"/>
                    <a:pt x="7838" y="8263"/>
                    <a:pt x="7943" y="8310"/>
                  </a:cubicBezTo>
                  <a:lnTo>
                    <a:pt x="8724" y="8664"/>
                  </a:lnTo>
                  <a:cubicBezTo>
                    <a:pt x="8829" y="8712"/>
                    <a:pt x="8962" y="8680"/>
                    <a:pt x="9019" y="8592"/>
                  </a:cubicBezTo>
                  <a:lnTo>
                    <a:pt x="9389" y="8019"/>
                  </a:lnTo>
                  <a:cubicBezTo>
                    <a:pt x="9446" y="7931"/>
                    <a:pt x="9408" y="7820"/>
                    <a:pt x="9303" y="7773"/>
                  </a:cubicBezTo>
                  <a:lnTo>
                    <a:pt x="8519" y="7418"/>
                  </a:lnTo>
                  <a:cubicBezTo>
                    <a:pt x="8466" y="7395"/>
                    <a:pt x="8407" y="7393"/>
                    <a:pt x="8353" y="7406"/>
                  </a:cubicBezTo>
                  <a:close/>
                  <a:moveTo>
                    <a:pt x="11731" y="7502"/>
                  </a:moveTo>
                  <a:cubicBezTo>
                    <a:pt x="11674" y="7517"/>
                    <a:pt x="11621" y="7549"/>
                    <a:pt x="11591" y="7595"/>
                  </a:cubicBezTo>
                  <a:lnTo>
                    <a:pt x="11195" y="8208"/>
                  </a:lnTo>
                  <a:cubicBezTo>
                    <a:pt x="11134" y="8302"/>
                    <a:pt x="11176" y="8421"/>
                    <a:pt x="11289" y="8472"/>
                  </a:cubicBezTo>
                  <a:lnTo>
                    <a:pt x="12044" y="8814"/>
                  </a:lnTo>
                  <a:cubicBezTo>
                    <a:pt x="12157" y="8865"/>
                    <a:pt x="12300" y="8830"/>
                    <a:pt x="12361" y="8736"/>
                  </a:cubicBezTo>
                  <a:lnTo>
                    <a:pt x="12756" y="8121"/>
                  </a:lnTo>
                  <a:cubicBezTo>
                    <a:pt x="12817" y="8027"/>
                    <a:pt x="12775" y="7907"/>
                    <a:pt x="12663" y="7857"/>
                  </a:cubicBezTo>
                  <a:lnTo>
                    <a:pt x="11907" y="7517"/>
                  </a:lnTo>
                  <a:cubicBezTo>
                    <a:pt x="11851" y="7492"/>
                    <a:pt x="11788" y="7488"/>
                    <a:pt x="11731" y="7502"/>
                  </a:cubicBezTo>
                  <a:close/>
                  <a:moveTo>
                    <a:pt x="13573" y="7502"/>
                  </a:moveTo>
                  <a:cubicBezTo>
                    <a:pt x="13516" y="7517"/>
                    <a:pt x="13463" y="7548"/>
                    <a:pt x="13433" y="7595"/>
                  </a:cubicBezTo>
                  <a:lnTo>
                    <a:pt x="13037" y="8208"/>
                  </a:lnTo>
                  <a:cubicBezTo>
                    <a:pt x="12976" y="8302"/>
                    <a:pt x="13018" y="8421"/>
                    <a:pt x="13131" y="8472"/>
                  </a:cubicBezTo>
                  <a:lnTo>
                    <a:pt x="13886" y="8814"/>
                  </a:lnTo>
                  <a:cubicBezTo>
                    <a:pt x="13998" y="8865"/>
                    <a:pt x="14142" y="8830"/>
                    <a:pt x="14203" y="8736"/>
                  </a:cubicBezTo>
                  <a:lnTo>
                    <a:pt x="14598" y="8121"/>
                  </a:lnTo>
                  <a:cubicBezTo>
                    <a:pt x="14659" y="8027"/>
                    <a:pt x="14617" y="7907"/>
                    <a:pt x="14505" y="7857"/>
                  </a:cubicBezTo>
                  <a:lnTo>
                    <a:pt x="13749" y="7517"/>
                  </a:lnTo>
                  <a:cubicBezTo>
                    <a:pt x="13693" y="7492"/>
                    <a:pt x="13630" y="7488"/>
                    <a:pt x="13573" y="7502"/>
                  </a:cubicBezTo>
                  <a:close/>
                  <a:moveTo>
                    <a:pt x="6706" y="7692"/>
                  </a:moveTo>
                  <a:cubicBezTo>
                    <a:pt x="6661" y="7703"/>
                    <a:pt x="6622" y="7727"/>
                    <a:pt x="6598" y="7764"/>
                  </a:cubicBezTo>
                  <a:lnTo>
                    <a:pt x="6238" y="8322"/>
                  </a:lnTo>
                  <a:cubicBezTo>
                    <a:pt x="6191" y="8395"/>
                    <a:pt x="6223" y="8487"/>
                    <a:pt x="6310" y="8526"/>
                  </a:cubicBezTo>
                  <a:lnTo>
                    <a:pt x="6886" y="8784"/>
                  </a:lnTo>
                  <a:cubicBezTo>
                    <a:pt x="6973" y="8824"/>
                    <a:pt x="7083" y="8797"/>
                    <a:pt x="7130" y="8724"/>
                  </a:cubicBezTo>
                  <a:lnTo>
                    <a:pt x="7490" y="8166"/>
                  </a:lnTo>
                  <a:cubicBezTo>
                    <a:pt x="7537" y="8093"/>
                    <a:pt x="7506" y="8001"/>
                    <a:pt x="7418" y="7962"/>
                  </a:cubicBezTo>
                  <a:lnTo>
                    <a:pt x="6843" y="7704"/>
                  </a:lnTo>
                  <a:cubicBezTo>
                    <a:pt x="6799" y="7684"/>
                    <a:pt x="6750" y="7680"/>
                    <a:pt x="6706" y="7692"/>
                  </a:cubicBezTo>
                  <a:close/>
                  <a:moveTo>
                    <a:pt x="14954" y="8175"/>
                  </a:moveTo>
                  <a:cubicBezTo>
                    <a:pt x="14897" y="8189"/>
                    <a:pt x="14844" y="8221"/>
                    <a:pt x="14814" y="8268"/>
                  </a:cubicBezTo>
                  <a:lnTo>
                    <a:pt x="14418" y="8880"/>
                  </a:lnTo>
                  <a:cubicBezTo>
                    <a:pt x="14357" y="8974"/>
                    <a:pt x="14399" y="9094"/>
                    <a:pt x="14512" y="9145"/>
                  </a:cubicBezTo>
                  <a:lnTo>
                    <a:pt x="15267" y="9487"/>
                  </a:lnTo>
                  <a:cubicBezTo>
                    <a:pt x="15380" y="9537"/>
                    <a:pt x="15523" y="9503"/>
                    <a:pt x="15584" y="9409"/>
                  </a:cubicBezTo>
                  <a:lnTo>
                    <a:pt x="15980" y="8793"/>
                  </a:lnTo>
                  <a:cubicBezTo>
                    <a:pt x="16040" y="8699"/>
                    <a:pt x="15999" y="8580"/>
                    <a:pt x="15886" y="8529"/>
                  </a:cubicBezTo>
                  <a:lnTo>
                    <a:pt x="15131" y="8190"/>
                  </a:lnTo>
                  <a:cubicBezTo>
                    <a:pt x="15074" y="8165"/>
                    <a:pt x="15011" y="8161"/>
                    <a:pt x="14954" y="8175"/>
                  </a:cubicBezTo>
                  <a:close/>
                  <a:moveTo>
                    <a:pt x="9429" y="8463"/>
                  </a:moveTo>
                  <a:cubicBezTo>
                    <a:pt x="9372" y="8477"/>
                    <a:pt x="9319" y="8509"/>
                    <a:pt x="9289" y="8556"/>
                  </a:cubicBezTo>
                  <a:lnTo>
                    <a:pt x="8893" y="9169"/>
                  </a:lnTo>
                  <a:cubicBezTo>
                    <a:pt x="8832" y="9262"/>
                    <a:pt x="8874" y="9382"/>
                    <a:pt x="8987" y="9433"/>
                  </a:cubicBezTo>
                  <a:lnTo>
                    <a:pt x="9742" y="9775"/>
                  </a:lnTo>
                  <a:cubicBezTo>
                    <a:pt x="9855" y="9826"/>
                    <a:pt x="9998" y="9791"/>
                    <a:pt x="10059" y="9697"/>
                  </a:cubicBezTo>
                  <a:lnTo>
                    <a:pt x="10454" y="9082"/>
                  </a:lnTo>
                  <a:cubicBezTo>
                    <a:pt x="10515" y="8988"/>
                    <a:pt x="10473" y="8868"/>
                    <a:pt x="10361" y="8817"/>
                  </a:cubicBezTo>
                  <a:lnTo>
                    <a:pt x="9605" y="8478"/>
                  </a:lnTo>
                  <a:cubicBezTo>
                    <a:pt x="9549" y="8453"/>
                    <a:pt x="9486" y="8449"/>
                    <a:pt x="9429" y="8463"/>
                  </a:cubicBezTo>
                  <a:close/>
                  <a:moveTo>
                    <a:pt x="7663" y="8559"/>
                  </a:moveTo>
                  <a:cubicBezTo>
                    <a:pt x="7609" y="8572"/>
                    <a:pt x="7562" y="8602"/>
                    <a:pt x="7533" y="8646"/>
                  </a:cubicBezTo>
                  <a:lnTo>
                    <a:pt x="7163" y="9220"/>
                  </a:lnTo>
                  <a:cubicBezTo>
                    <a:pt x="7106" y="9307"/>
                    <a:pt x="7148" y="9415"/>
                    <a:pt x="7253" y="9463"/>
                  </a:cubicBezTo>
                  <a:lnTo>
                    <a:pt x="8033" y="9817"/>
                  </a:lnTo>
                  <a:cubicBezTo>
                    <a:pt x="8138" y="9864"/>
                    <a:pt x="8272" y="9833"/>
                    <a:pt x="8328" y="9745"/>
                  </a:cubicBezTo>
                  <a:lnTo>
                    <a:pt x="8699" y="9172"/>
                  </a:lnTo>
                  <a:cubicBezTo>
                    <a:pt x="8755" y="9084"/>
                    <a:pt x="8718" y="8973"/>
                    <a:pt x="8612" y="8925"/>
                  </a:cubicBezTo>
                  <a:lnTo>
                    <a:pt x="7828" y="8571"/>
                  </a:lnTo>
                  <a:cubicBezTo>
                    <a:pt x="7776" y="8547"/>
                    <a:pt x="7716" y="8546"/>
                    <a:pt x="7663" y="8559"/>
                  </a:cubicBezTo>
                  <a:close/>
                  <a:moveTo>
                    <a:pt x="6015" y="8748"/>
                  </a:moveTo>
                  <a:cubicBezTo>
                    <a:pt x="5971" y="8759"/>
                    <a:pt x="5931" y="8784"/>
                    <a:pt x="5907" y="8820"/>
                  </a:cubicBezTo>
                  <a:lnTo>
                    <a:pt x="5548" y="9379"/>
                  </a:lnTo>
                  <a:cubicBezTo>
                    <a:pt x="5500" y="9452"/>
                    <a:pt x="5532" y="9543"/>
                    <a:pt x="5620" y="9583"/>
                  </a:cubicBezTo>
                  <a:lnTo>
                    <a:pt x="6195" y="9841"/>
                  </a:lnTo>
                  <a:cubicBezTo>
                    <a:pt x="6283" y="9881"/>
                    <a:pt x="6392" y="9854"/>
                    <a:pt x="6440" y="9781"/>
                  </a:cubicBezTo>
                  <a:lnTo>
                    <a:pt x="6799" y="9223"/>
                  </a:lnTo>
                  <a:cubicBezTo>
                    <a:pt x="6847" y="9150"/>
                    <a:pt x="6815" y="9058"/>
                    <a:pt x="6728" y="9018"/>
                  </a:cubicBezTo>
                  <a:lnTo>
                    <a:pt x="6152" y="8760"/>
                  </a:lnTo>
                  <a:cubicBezTo>
                    <a:pt x="6108" y="8741"/>
                    <a:pt x="6060" y="8737"/>
                    <a:pt x="6015" y="8748"/>
                  </a:cubicBezTo>
                  <a:close/>
                  <a:moveTo>
                    <a:pt x="11041" y="8751"/>
                  </a:moveTo>
                  <a:cubicBezTo>
                    <a:pt x="10983" y="8766"/>
                    <a:pt x="10931" y="8797"/>
                    <a:pt x="10900" y="8844"/>
                  </a:cubicBezTo>
                  <a:lnTo>
                    <a:pt x="10505" y="9457"/>
                  </a:lnTo>
                  <a:cubicBezTo>
                    <a:pt x="10444" y="9551"/>
                    <a:pt x="10486" y="9670"/>
                    <a:pt x="10598" y="9721"/>
                  </a:cubicBezTo>
                  <a:lnTo>
                    <a:pt x="11354" y="10063"/>
                  </a:lnTo>
                  <a:cubicBezTo>
                    <a:pt x="11466" y="10114"/>
                    <a:pt x="11609" y="10079"/>
                    <a:pt x="11670" y="9985"/>
                  </a:cubicBezTo>
                  <a:lnTo>
                    <a:pt x="12066" y="9370"/>
                  </a:lnTo>
                  <a:cubicBezTo>
                    <a:pt x="12127" y="9276"/>
                    <a:pt x="12085" y="9156"/>
                    <a:pt x="11972" y="9106"/>
                  </a:cubicBezTo>
                  <a:lnTo>
                    <a:pt x="11217" y="8766"/>
                  </a:lnTo>
                  <a:cubicBezTo>
                    <a:pt x="11161" y="8741"/>
                    <a:pt x="11098" y="8737"/>
                    <a:pt x="11041" y="8751"/>
                  </a:cubicBezTo>
                  <a:close/>
                  <a:moveTo>
                    <a:pt x="12767" y="8751"/>
                  </a:moveTo>
                  <a:cubicBezTo>
                    <a:pt x="12710" y="8765"/>
                    <a:pt x="12657" y="8797"/>
                    <a:pt x="12627" y="8844"/>
                  </a:cubicBezTo>
                  <a:lnTo>
                    <a:pt x="12231" y="9457"/>
                  </a:lnTo>
                  <a:cubicBezTo>
                    <a:pt x="12170" y="9551"/>
                    <a:pt x="12212" y="9670"/>
                    <a:pt x="12325" y="9721"/>
                  </a:cubicBezTo>
                  <a:lnTo>
                    <a:pt x="13080" y="10063"/>
                  </a:lnTo>
                  <a:cubicBezTo>
                    <a:pt x="13193" y="10114"/>
                    <a:pt x="13336" y="10076"/>
                    <a:pt x="13397" y="9982"/>
                  </a:cubicBezTo>
                  <a:lnTo>
                    <a:pt x="13792" y="9370"/>
                  </a:lnTo>
                  <a:cubicBezTo>
                    <a:pt x="13853" y="9276"/>
                    <a:pt x="13811" y="9156"/>
                    <a:pt x="13699" y="9106"/>
                  </a:cubicBezTo>
                  <a:lnTo>
                    <a:pt x="12943" y="8766"/>
                  </a:lnTo>
                  <a:cubicBezTo>
                    <a:pt x="12887" y="8741"/>
                    <a:pt x="12824" y="8737"/>
                    <a:pt x="12767" y="8751"/>
                  </a:cubicBezTo>
                  <a:close/>
                  <a:moveTo>
                    <a:pt x="14149" y="9328"/>
                  </a:moveTo>
                  <a:cubicBezTo>
                    <a:pt x="14091" y="9342"/>
                    <a:pt x="14039" y="9374"/>
                    <a:pt x="14008" y="9421"/>
                  </a:cubicBezTo>
                  <a:lnTo>
                    <a:pt x="13613" y="10036"/>
                  </a:lnTo>
                  <a:cubicBezTo>
                    <a:pt x="13552" y="10130"/>
                    <a:pt x="13594" y="10247"/>
                    <a:pt x="13706" y="10297"/>
                  </a:cubicBezTo>
                  <a:lnTo>
                    <a:pt x="14462" y="10640"/>
                  </a:lnTo>
                  <a:cubicBezTo>
                    <a:pt x="14574" y="10690"/>
                    <a:pt x="14717" y="10655"/>
                    <a:pt x="14778" y="10562"/>
                  </a:cubicBezTo>
                  <a:lnTo>
                    <a:pt x="15174" y="9946"/>
                  </a:lnTo>
                  <a:cubicBezTo>
                    <a:pt x="15235" y="9852"/>
                    <a:pt x="15193" y="9733"/>
                    <a:pt x="15080" y="9682"/>
                  </a:cubicBezTo>
                  <a:lnTo>
                    <a:pt x="14325" y="9343"/>
                  </a:lnTo>
                  <a:cubicBezTo>
                    <a:pt x="14269" y="9317"/>
                    <a:pt x="14206" y="9313"/>
                    <a:pt x="14149" y="9328"/>
                  </a:cubicBezTo>
                  <a:close/>
                  <a:moveTo>
                    <a:pt x="8738" y="9616"/>
                  </a:moveTo>
                  <a:cubicBezTo>
                    <a:pt x="8681" y="9630"/>
                    <a:pt x="8628" y="9662"/>
                    <a:pt x="8598" y="9709"/>
                  </a:cubicBezTo>
                  <a:lnTo>
                    <a:pt x="8202" y="10321"/>
                  </a:lnTo>
                  <a:cubicBezTo>
                    <a:pt x="8142" y="10415"/>
                    <a:pt x="8183" y="10535"/>
                    <a:pt x="8296" y="10586"/>
                  </a:cubicBezTo>
                  <a:lnTo>
                    <a:pt x="9051" y="10928"/>
                  </a:lnTo>
                  <a:cubicBezTo>
                    <a:pt x="9164" y="10979"/>
                    <a:pt x="9307" y="10944"/>
                    <a:pt x="9368" y="10850"/>
                  </a:cubicBezTo>
                  <a:lnTo>
                    <a:pt x="9764" y="10234"/>
                  </a:lnTo>
                  <a:cubicBezTo>
                    <a:pt x="9824" y="10141"/>
                    <a:pt x="9782" y="10021"/>
                    <a:pt x="9670" y="9970"/>
                  </a:cubicBezTo>
                  <a:lnTo>
                    <a:pt x="8915" y="9631"/>
                  </a:lnTo>
                  <a:cubicBezTo>
                    <a:pt x="8858" y="9606"/>
                    <a:pt x="8795" y="9602"/>
                    <a:pt x="8738" y="9616"/>
                  </a:cubicBezTo>
                  <a:close/>
                  <a:moveTo>
                    <a:pt x="6857" y="9712"/>
                  </a:moveTo>
                  <a:cubicBezTo>
                    <a:pt x="6804" y="9725"/>
                    <a:pt x="6756" y="9755"/>
                    <a:pt x="6728" y="9799"/>
                  </a:cubicBezTo>
                  <a:lnTo>
                    <a:pt x="6357" y="10372"/>
                  </a:lnTo>
                  <a:cubicBezTo>
                    <a:pt x="6300" y="10460"/>
                    <a:pt x="6342" y="10568"/>
                    <a:pt x="6447" y="10616"/>
                  </a:cubicBezTo>
                  <a:lnTo>
                    <a:pt x="7228" y="10970"/>
                  </a:lnTo>
                  <a:cubicBezTo>
                    <a:pt x="7333" y="11017"/>
                    <a:pt x="7466" y="10986"/>
                    <a:pt x="7523" y="10898"/>
                  </a:cubicBezTo>
                  <a:lnTo>
                    <a:pt x="7893" y="10324"/>
                  </a:lnTo>
                  <a:cubicBezTo>
                    <a:pt x="7950" y="10237"/>
                    <a:pt x="7912" y="10126"/>
                    <a:pt x="7807" y="10078"/>
                  </a:cubicBezTo>
                  <a:lnTo>
                    <a:pt x="7022" y="9724"/>
                  </a:lnTo>
                  <a:cubicBezTo>
                    <a:pt x="6970" y="9700"/>
                    <a:pt x="6910" y="9699"/>
                    <a:pt x="6857" y="9712"/>
                  </a:cubicBezTo>
                  <a:close/>
                  <a:moveTo>
                    <a:pt x="5325" y="9805"/>
                  </a:moveTo>
                  <a:cubicBezTo>
                    <a:pt x="5280" y="9816"/>
                    <a:pt x="5240" y="9840"/>
                    <a:pt x="5217" y="9877"/>
                  </a:cubicBezTo>
                  <a:lnTo>
                    <a:pt x="4857" y="10435"/>
                  </a:lnTo>
                  <a:cubicBezTo>
                    <a:pt x="4810" y="10509"/>
                    <a:pt x="4841" y="10600"/>
                    <a:pt x="4929" y="10640"/>
                  </a:cubicBezTo>
                  <a:lnTo>
                    <a:pt x="5504" y="10898"/>
                  </a:lnTo>
                  <a:cubicBezTo>
                    <a:pt x="5592" y="10937"/>
                    <a:pt x="5702" y="10911"/>
                    <a:pt x="5749" y="10838"/>
                  </a:cubicBezTo>
                  <a:lnTo>
                    <a:pt x="6109" y="10279"/>
                  </a:lnTo>
                  <a:cubicBezTo>
                    <a:pt x="6156" y="10206"/>
                    <a:pt x="6124" y="10115"/>
                    <a:pt x="6037" y="10075"/>
                  </a:cubicBezTo>
                  <a:lnTo>
                    <a:pt x="5461" y="9817"/>
                  </a:lnTo>
                  <a:cubicBezTo>
                    <a:pt x="5418" y="9797"/>
                    <a:pt x="5369" y="9794"/>
                    <a:pt x="5325" y="9805"/>
                  </a:cubicBezTo>
                  <a:close/>
                  <a:moveTo>
                    <a:pt x="10235" y="9904"/>
                  </a:moveTo>
                  <a:cubicBezTo>
                    <a:pt x="10178" y="9918"/>
                    <a:pt x="10125" y="9950"/>
                    <a:pt x="10095" y="9997"/>
                  </a:cubicBezTo>
                  <a:lnTo>
                    <a:pt x="9699" y="10610"/>
                  </a:lnTo>
                  <a:cubicBezTo>
                    <a:pt x="9638" y="10704"/>
                    <a:pt x="9680" y="10823"/>
                    <a:pt x="9792" y="10874"/>
                  </a:cubicBezTo>
                  <a:lnTo>
                    <a:pt x="10548" y="11216"/>
                  </a:lnTo>
                  <a:cubicBezTo>
                    <a:pt x="10660" y="11267"/>
                    <a:pt x="10803" y="11232"/>
                    <a:pt x="10864" y="11138"/>
                  </a:cubicBezTo>
                  <a:lnTo>
                    <a:pt x="11260" y="10523"/>
                  </a:lnTo>
                  <a:cubicBezTo>
                    <a:pt x="11321" y="10429"/>
                    <a:pt x="11279" y="10309"/>
                    <a:pt x="11166" y="10258"/>
                  </a:cubicBezTo>
                  <a:lnTo>
                    <a:pt x="10411" y="9919"/>
                  </a:lnTo>
                  <a:cubicBezTo>
                    <a:pt x="10355" y="9894"/>
                    <a:pt x="10292" y="9890"/>
                    <a:pt x="10235" y="9904"/>
                  </a:cubicBezTo>
                  <a:close/>
                  <a:moveTo>
                    <a:pt x="12077" y="9904"/>
                  </a:moveTo>
                  <a:cubicBezTo>
                    <a:pt x="12019" y="9918"/>
                    <a:pt x="11967" y="9950"/>
                    <a:pt x="11936" y="9997"/>
                  </a:cubicBezTo>
                  <a:lnTo>
                    <a:pt x="11541" y="10613"/>
                  </a:lnTo>
                  <a:cubicBezTo>
                    <a:pt x="11480" y="10706"/>
                    <a:pt x="11522" y="10823"/>
                    <a:pt x="11634" y="10874"/>
                  </a:cubicBezTo>
                  <a:lnTo>
                    <a:pt x="12390" y="11216"/>
                  </a:lnTo>
                  <a:cubicBezTo>
                    <a:pt x="12502" y="11267"/>
                    <a:pt x="12645" y="11232"/>
                    <a:pt x="12706" y="11138"/>
                  </a:cubicBezTo>
                  <a:lnTo>
                    <a:pt x="13102" y="10523"/>
                  </a:lnTo>
                  <a:cubicBezTo>
                    <a:pt x="13163" y="10429"/>
                    <a:pt x="13121" y="10309"/>
                    <a:pt x="13008" y="10258"/>
                  </a:cubicBezTo>
                  <a:lnTo>
                    <a:pt x="12253" y="9919"/>
                  </a:lnTo>
                  <a:cubicBezTo>
                    <a:pt x="12197" y="9894"/>
                    <a:pt x="12134" y="9890"/>
                    <a:pt x="12077" y="9904"/>
                  </a:cubicBezTo>
                  <a:close/>
                  <a:moveTo>
                    <a:pt x="16566" y="9904"/>
                  </a:moveTo>
                  <a:cubicBezTo>
                    <a:pt x="16509" y="9918"/>
                    <a:pt x="16459" y="9950"/>
                    <a:pt x="16429" y="9997"/>
                  </a:cubicBezTo>
                  <a:lnTo>
                    <a:pt x="12461" y="16124"/>
                  </a:lnTo>
                  <a:cubicBezTo>
                    <a:pt x="12401" y="16218"/>
                    <a:pt x="12443" y="16335"/>
                    <a:pt x="12555" y="16386"/>
                  </a:cubicBezTo>
                  <a:lnTo>
                    <a:pt x="16084" y="17980"/>
                  </a:lnTo>
                  <a:cubicBezTo>
                    <a:pt x="16196" y="18030"/>
                    <a:pt x="16336" y="17995"/>
                    <a:pt x="16397" y="17902"/>
                  </a:cubicBezTo>
                  <a:lnTo>
                    <a:pt x="20368" y="11771"/>
                  </a:lnTo>
                  <a:cubicBezTo>
                    <a:pt x="20429" y="11678"/>
                    <a:pt x="20387" y="11561"/>
                    <a:pt x="20275" y="11510"/>
                  </a:cubicBezTo>
                  <a:lnTo>
                    <a:pt x="16742" y="9919"/>
                  </a:lnTo>
                  <a:cubicBezTo>
                    <a:pt x="16686" y="9894"/>
                    <a:pt x="16623" y="9890"/>
                    <a:pt x="16566" y="9904"/>
                  </a:cubicBezTo>
                  <a:close/>
                  <a:moveTo>
                    <a:pt x="13343" y="10577"/>
                  </a:moveTo>
                  <a:cubicBezTo>
                    <a:pt x="13286" y="10591"/>
                    <a:pt x="13233" y="10623"/>
                    <a:pt x="13202" y="10670"/>
                  </a:cubicBezTo>
                  <a:lnTo>
                    <a:pt x="12807" y="11282"/>
                  </a:lnTo>
                  <a:cubicBezTo>
                    <a:pt x="12746" y="11376"/>
                    <a:pt x="12788" y="11495"/>
                    <a:pt x="12900" y="11546"/>
                  </a:cubicBezTo>
                  <a:lnTo>
                    <a:pt x="13656" y="11888"/>
                  </a:lnTo>
                  <a:cubicBezTo>
                    <a:pt x="13768" y="11939"/>
                    <a:pt x="13911" y="11904"/>
                    <a:pt x="13972" y="11810"/>
                  </a:cubicBezTo>
                  <a:lnTo>
                    <a:pt x="14368" y="11195"/>
                  </a:lnTo>
                  <a:cubicBezTo>
                    <a:pt x="14429" y="11101"/>
                    <a:pt x="14387" y="10982"/>
                    <a:pt x="14274" y="10931"/>
                  </a:cubicBezTo>
                  <a:lnTo>
                    <a:pt x="13519" y="10592"/>
                  </a:lnTo>
                  <a:cubicBezTo>
                    <a:pt x="13463" y="10566"/>
                    <a:pt x="13400" y="10562"/>
                    <a:pt x="13343" y="10577"/>
                  </a:cubicBezTo>
                  <a:close/>
                  <a:moveTo>
                    <a:pt x="7933" y="10769"/>
                  </a:moveTo>
                  <a:cubicBezTo>
                    <a:pt x="7875" y="10783"/>
                    <a:pt x="7823" y="10815"/>
                    <a:pt x="7792" y="10862"/>
                  </a:cubicBezTo>
                  <a:lnTo>
                    <a:pt x="7397" y="11474"/>
                  </a:lnTo>
                  <a:cubicBezTo>
                    <a:pt x="7336" y="11568"/>
                    <a:pt x="7378" y="11688"/>
                    <a:pt x="7490" y="11738"/>
                  </a:cubicBezTo>
                  <a:lnTo>
                    <a:pt x="8246" y="12081"/>
                  </a:lnTo>
                  <a:cubicBezTo>
                    <a:pt x="8358" y="12131"/>
                    <a:pt x="8501" y="12096"/>
                    <a:pt x="8562" y="12003"/>
                  </a:cubicBezTo>
                  <a:lnTo>
                    <a:pt x="8958" y="11387"/>
                  </a:lnTo>
                  <a:cubicBezTo>
                    <a:pt x="9019" y="11293"/>
                    <a:pt x="8977" y="11174"/>
                    <a:pt x="8864" y="11123"/>
                  </a:cubicBezTo>
                  <a:lnTo>
                    <a:pt x="8109" y="10784"/>
                  </a:lnTo>
                  <a:cubicBezTo>
                    <a:pt x="8053" y="10758"/>
                    <a:pt x="7990" y="10754"/>
                    <a:pt x="7933" y="10769"/>
                  </a:cubicBezTo>
                  <a:close/>
                  <a:moveTo>
                    <a:pt x="4634" y="10862"/>
                  </a:moveTo>
                  <a:cubicBezTo>
                    <a:pt x="4590" y="10873"/>
                    <a:pt x="4550" y="10897"/>
                    <a:pt x="4526" y="10934"/>
                  </a:cubicBezTo>
                  <a:lnTo>
                    <a:pt x="4166" y="11492"/>
                  </a:lnTo>
                  <a:cubicBezTo>
                    <a:pt x="4119" y="11565"/>
                    <a:pt x="4151" y="11657"/>
                    <a:pt x="4238" y="11696"/>
                  </a:cubicBezTo>
                  <a:lnTo>
                    <a:pt x="4814" y="11955"/>
                  </a:lnTo>
                  <a:cubicBezTo>
                    <a:pt x="4901" y="11994"/>
                    <a:pt x="5011" y="11968"/>
                    <a:pt x="5058" y="11894"/>
                  </a:cubicBezTo>
                  <a:lnTo>
                    <a:pt x="5418" y="11336"/>
                  </a:lnTo>
                  <a:cubicBezTo>
                    <a:pt x="5465" y="11263"/>
                    <a:pt x="5434" y="11171"/>
                    <a:pt x="5346" y="11132"/>
                  </a:cubicBezTo>
                  <a:lnTo>
                    <a:pt x="4771" y="10874"/>
                  </a:lnTo>
                  <a:cubicBezTo>
                    <a:pt x="4727" y="10854"/>
                    <a:pt x="4678" y="10851"/>
                    <a:pt x="4634" y="10862"/>
                  </a:cubicBezTo>
                  <a:close/>
                  <a:moveTo>
                    <a:pt x="6166" y="10865"/>
                  </a:moveTo>
                  <a:cubicBezTo>
                    <a:pt x="6113" y="10878"/>
                    <a:pt x="6065" y="10908"/>
                    <a:pt x="6037" y="10952"/>
                  </a:cubicBezTo>
                  <a:lnTo>
                    <a:pt x="5666" y="11525"/>
                  </a:lnTo>
                  <a:cubicBezTo>
                    <a:pt x="5610" y="11613"/>
                    <a:pt x="5651" y="11721"/>
                    <a:pt x="5756" y="11768"/>
                  </a:cubicBezTo>
                  <a:lnTo>
                    <a:pt x="6537" y="12123"/>
                  </a:lnTo>
                  <a:cubicBezTo>
                    <a:pt x="6642" y="12170"/>
                    <a:pt x="6775" y="12138"/>
                    <a:pt x="6832" y="12051"/>
                  </a:cubicBezTo>
                  <a:lnTo>
                    <a:pt x="7202" y="11477"/>
                  </a:lnTo>
                  <a:cubicBezTo>
                    <a:pt x="7259" y="11390"/>
                    <a:pt x="7221" y="11278"/>
                    <a:pt x="7116" y="11231"/>
                  </a:cubicBezTo>
                  <a:lnTo>
                    <a:pt x="6332" y="10877"/>
                  </a:lnTo>
                  <a:cubicBezTo>
                    <a:pt x="6279" y="10853"/>
                    <a:pt x="6220" y="10852"/>
                    <a:pt x="6166" y="10865"/>
                  </a:cubicBezTo>
                  <a:close/>
                  <a:moveTo>
                    <a:pt x="9544" y="11057"/>
                  </a:moveTo>
                  <a:cubicBezTo>
                    <a:pt x="9487" y="11071"/>
                    <a:pt x="9434" y="11103"/>
                    <a:pt x="9404" y="11150"/>
                  </a:cubicBezTo>
                  <a:lnTo>
                    <a:pt x="9008" y="11762"/>
                  </a:lnTo>
                  <a:cubicBezTo>
                    <a:pt x="8947" y="11856"/>
                    <a:pt x="8989" y="11976"/>
                    <a:pt x="9102" y="12027"/>
                  </a:cubicBezTo>
                  <a:lnTo>
                    <a:pt x="9857" y="12369"/>
                  </a:lnTo>
                  <a:cubicBezTo>
                    <a:pt x="9970" y="12420"/>
                    <a:pt x="10113" y="12385"/>
                    <a:pt x="10174" y="12291"/>
                  </a:cubicBezTo>
                  <a:lnTo>
                    <a:pt x="10569" y="11675"/>
                  </a:lnTo>
                  <a:cubicBezTo>
                    <a:pt x="10630" y="11582"/>
                    <a:pt x="10588" y="11462"/>
                    <a:pt x="10476" y="11411"/>
                  </a:cubicBezTo>
                  <a:lnTo>
                    <a:pt x="9720" y="11072"/>
                  </a:lnTo>
                  <a:cubicBezTo>
                    <a:pt x="9664" y="11047"/>
                    <a:pt x="9601" y="11043"/>
                    <a:pt x="9544" y="11057"/>
                  </a:cubicBezTo>
                  <a:close/>
                  <a:moveTo>
                    <a:pt x="11271" y="11057"/>
                  </a:moveTo>
                  <a:cubicBezTo>
                    <a:pt x="11214" y="11071"/>
                    <a:pt x="11161" y="11103"/>
                    <a:pt x="11131" y="11150"/>
                  </a:cubicBezTo>
                  <a:lnTo>
                    <a:pt x="10735" y="11762"/>
                  </a:lnTo>
                  <a:cubicBezTo>
                    <a:pt x="10674" y="11856"/>
                    <a:pt x="10716" y="11976"/>
                    <a:pt x="10828" y="12027"/>
                  </a:cubicBezTo>
                  <a:lnTo>
                    <a:pt x="11584" y="12369"/>
                  </a:lnTo>
                  <a:cubicBezTo>
                    <a:pt x="11696" y="12419"/>
                    <a:pt x="11839" y="12385"/>
                    <a:pt x="11900" y="12291"/>
                  </a:cubicBezTo>
                  <a:lnTo>
                    <a:pt x="12296" y="11675"/>
                  </a:lnTo>
                  <a:cubicBezTo>
                    <a:pt x="12357" y="11581"/>
                    <a:pt x="12315" y="11462"/>
                    <a:pt x="12202" y="11411"/>
                  </a:cubicBezTo>
                  <a:lnTo>
                    <a:pt x="11447" y="11072"/>
                  </a:lnTo>
                  <a:cubicBezTo>
                    <a:pt x="11391" y="11047"/>
                    <a:pt x="11328" y="11043"/>
                    <a:pt x="11271" y="11057"/>
                  </a:cubicBezTo>
                  <a:close/>
                  <a:moveTo>
                    <a:pt x="20807" y="11726"/>
                  </a:moveTo>
                  <a:cubicBezTo>
                    <a:pt x="20784" y="11716"/>
                    <a:pt x="20755" y="11722"/>
                    <a:pt x="20742" y="11741"/>
                  </a:cubicBezTo>
                  <a:lnTo>
                    <a:pt x="18771" y="14789"/>
                  </a:lnTo>
                  <a:cubicBezTo>
                    <a:pt x="18758" y="14808"/>
                    <a:pt x="18766" y="14832"/>
                    <a:pt x="18789" y="14843"/>
                  </a:cubicBezTo>
                  <a:lnTo>
                    <a:pt x="19523" y="15176"/>
                  </a:lnTo>
                  <a:cubicBezTo>
                    <a:pt x="19546" y="15186"/>
                    <a:pt x="19575" y="15177"/>
                    <a:pt x="19588" y="15158"/>
                  </a:cubicBezTo>
                  <a:lnTo>
                    <a:pt x="21562" y="12111"/>
                  </a:lnTo>
                  <a:cubicBezTo>
                    <a:pt x="21575" y="12091"/>
                    <a:pt x="21564" y="12067"/>
                    <a:pt x="21541" y="12057"/>
                  </a:cubicBezTo>
                  <a:lnTo>
                    <a:pt x="20807" y="11726"/>
                  </a:lnTo>
                  <a:close/>
                  <a:moveTo>
                    <a:pt x="12652" y="11729"/>
                  </a:moveTo>
                  <a:cubicBezTo>
                    <a:pt x="12595" y="11744"/>
                    <a:pt x="12542" y="11775"/>
                    <a:pt x="12512" y="11822"/>
                  </a:cubicBezTo>
                  <a:lnTo>
                    <a:pt x="12116" y="12435"/>
                  </a:lnTo>
                  <a:cubicBezTo>
                    <a:pt x="12055" y="12529"/>
                    <a:pt x="12097" y="12648"/>
                    <a:pt x="12210" y="12699"/>
                  </a:cubicBezTo>
                  <a:lnTo>
                    <a:pt x="12965" y="13041"/>
                  </a:lnTo>
                  <a:cubicBezTo>
                    <a:pt x="13078" y="13092"/>
                    <a:pt x="13221" y="13057"/>
                    <a:pt x="13282" y="12963"/>
                  </a:cubicBezTo>
                  <a:lnTo>
                    <a:pt x="13677" y="12348"/>
                  </a:lnTo>
                  <a:cubicBezTo>
                    <a:pt x="13738" y="12254"/>
                    <a:pt x="13696" y="12134"/>
                    <a:pt x="13584" y="12084"/>
                  </a:cubicBezTo>
                  <a:lnTo>
                    <a:pt x="12828" y="11744"/>
                  </a:lnTo>
                  <a:cubicBezTo>
                    <a:pt x="12772" y="11719"/>
                    <a:pt x="12709" y="11715"/>
                    <a:pt x="12652" y="11729"/>
                  </a:cubicBezTo>
                  <a:close/>
                  <a:moveTo>
                    <a:pt x="3943" y="11919"/>
                  </a:moveTo>
                  <a:cubicBezTo>
                    <a:pt x="3899" y="11930"/>
                    <a:pt x="3859" y="11954"/>
                    <a:pt x="3835" y="11991"/>
                  </a:cubicBezTo>
                  <a:lnTo>
                    <a:pt x="3476" y="12549"/>
                  </a:lnTo>
                  <a:cubicBezTo>
                    <a:pt x="3428" y="12622"/>
                    <a:pt x="3460" y="12714"/>
                    <a:pt x="3548" y="12753"/>
                  </a:cubicBezTo>
                  <a:lnTo>
                    <a:pt x="4123" y="13011"/>
                  </a:lnTo>
                  <a:cubicBezTo>
                    <a:pt x="4211" y="13051"/>
                    <a:pt x="4320" y="13024"/>
                    <a:pt x="4368" y="12951"/>
                  </a:cubicBezTo>
                  <a:lnTo>
                    <a:pt x="4727" y="12393"/>
                  </a:lnTo>
                  <a:cubicBezTo>
                    <a:pt x="4775" y="12320"/>
                    <a:pt x="4743" y="12228"/>
                    <a:pt x="4656" y="12189"/>
                  </a:cubicBezTo>
                  <a:lnTo>
                    <a:pt x="4080" y="11931"/>
                  </a:lnTo>
                  <a:cubicBezTo>
                    <a:pt x="4036" y="11911"/>
                    <a:pt x="3988" y="11907"/>
                    <a:pt x="3943" y="11919"/>
                  </a:cubicBezTo>
                  <a:close/>
                  <a:moveTo>
                    <a:pt x="5361" y="12018"/>
                  </a:moveTo>
                  <a:cubicBezTo>
                    <a:pt x="5307" y="12031"/>
                    <a:pt x="5259" y="12061"/>
                    <a:pt x="5231" y="12105"/>
                  </a:cubicBezTo>
                  <a:lnTo>
                    <a:pt x="4861" y="12678"/>
                  </a:lnTo>
                  <a:cubicBezTo>
                    <a:pt x="4804" y="12766"/>
                    <a:pt x="4845" y="12874"/>
                    <a:pt x="4951" y="12921"/>
                  </a:cubicBezTo>
                  <a:lnTo>
                    <a:pt x="5731" y="13275"/>
                  </a:lnTo>
                  <a:cubicBezTo>
                    <a:pt x="5836" y="13323"/>
                    <a:pt x="5969" y="13291"/>
                    <a:pt x="6026" y="13203"/>
                  </a:cubicBezTo>
                  <a:lnTo>
                    <a:pt x="6397" y="12630"/>
                  </a:lnTo>
                  <a:cubicBezTo>
                    <a:pt x="6453" y="12542"/>
                    <a:pt x="6415" y="12431"/>
                    <a:pt x="6310" y="12384"/>
                  </a:cubicBezTo>
                  <a:lnTo>
                    <a:pt x="5526" y="12030"/>
                  </a:lnTo>
                  <a:cubicBezTo>
                    <a:pt x="5473" y="12006"/>
                    <a:pt x="5414" y="12004"/>
                    <a:pt x="5361" y="12018"/>
                  </a:cubicBezTo>
                  <a:close/>
                  <a:moveTo>
                    <a:pt x="7127" y="12018"/>
                  </a:moveTo>
                  <a:cubicBezTo>
                    <a:pt x="7070" y="12032"/>
                    <a:pt x="7017" y="12064"/>
                    <a:pt x="6987" y="12111"/>
                  </a:cubicBezTo>
                  <a:lnTo>
                    <a:pt x="6591" y="12723"/>
                  </a:lnTo>
                  <a:cubicBezTo>
                    <a:pt x="6530" y="12817"/>
                    <a:pt x="6572" y="12937"/>
                    <a:pt x="6684" y="12987"/>
                  </a:cubicBezTo>
                  <a:lnTo>
                    <a:pt x="7440" y="13330"/>
                  </a:lnTo>
                  <a:cubicBezTo>
                    <a:pt x="7552" y="13380"/>
                    <a:pt x="7696" y="13345"/>
                    <a:pt x="7756" y="13251"/>
                  </a:cubicBezTo>
                  <a:lnTo>
                    <a:pt x="8152" y="12636"/>
                  </a:lnTo>
                  <a:cubicBezTo>
                    <a:pt x="8213" y="12542"/>
                    <a:pt x="8171" y="12423"/>
                    <a:pt x="8058" y="12372"/>
                  </a:cubicBezTo>
                  <a:lnTo>
                    <a:pt x="7303" y="12033"/>
                  </a:lnTo>
                  <a:cubicBezTo>
                    <a:pt x="7247" y="12007"/>
                    <a:pt x="7184" y="12003"/>
                    <a:pt x="7127" y="12018"/>
                  </a:cubicBezTo>
                  <a:close/>
                  <a:moveTo>
                    <a:pt x="8738" y="12306"/>
                  </a:moveTo>
                  <a:cubicBezTo>
                    <a:pt x="8681" y="12320"/>
                    <a:pt x="8628" y="12352"/>
                    <a:pt x="8598" y="12399"/>
                  </a:cubicBezTo>
                  <a:lnTo>
                    <a:pt x="8202" y="13011"/>
                  </a:lnTo>
                  <a:cubicBezTo>
                    <a:pt x="8142" y="13105"/>
                    <a:pt x="8183" y="13225"/>
                    <a:pt x="8296" y="13275"/>
                  </a:cubicBezTo>
                  <a:lnTo>
                    <a:pt x="9051" y="13618"/>
                  </a:lnTo>
                  <a:cubicBezTo>
                    <a:pt x="9164" y="13668"/>
                    <a:pt x="9307" y="13634"/>
                    <a:pt x="9368" y="13540"/>
                  </a:cubicBezTo>
                  <a:lnTo>
                    <a:pt x="9764" y="12924"/>
                  </a:lnTo>
                  <a:cubicBezTo>
                    <a:pt x="9824" y="12830"/>
                    <a:pt x="9783" y="12711"/>
                    <a:pt x="9670" y="12660"/>
                  </a:cubicBezTo>
                  <a:lnTo>
                    <a:pt x="8915" y="12321"/>
                  </a:lnTo>
                  <a:cubicBezTo>
                    <a:pt x="8858" y="12295"/>
                    <a:pt x="8795" y="12292"/>
                    <a:pt x="8738" y="12306"/>
                  </a:cubicBezTo>
                  <a:close/>
                  <a:moveTo>
                    <a:pt x="10465" y="12306"/>
                  </a:moveTo>
                  <a:cubicBezTo>
                    <a:pt x="10408" y="12320"/>
                    <a:pt x="10355" y="12352"/>
                    <a:pt x="10325" y="12399"/>
                  </a:cubicBezTo>
                  <a:lnTo>
                    <a:pt x="9929" y="13011"/>
                  </a:lnTo>
                  <a:cubicBezTo>
                    <a:pt x="9868" y="13105"/>
                    <a:pt x="9910" y="13225"/>
                    <a:pt x="10023" y="13275"/>
                  </a:cubicBezTo>
                  <a:lnTo>
                    <a:pt x="10778" y="13618"/>
                  </a:lnTo>
                  <a:cubicBezTo>
                    <a:pt x="10890" y="13668"/>
                    <a:pt x="11034" y="13633"/>
                    <a:pt x="11095" y="13540"/>
                  </a:cubicBezTo>
                  <a:lnTo>
                    <a:pt x="11490" y="12924"/>
                  </a:lnTo>
                  <a:cubicBezTo>
                    <a:pt x="11551" y="12830"/>
                    <a:pt x="11509" y="12711"/>
                    <a:pt x="11397" y="12660"/>
                  </a:cubicBezTo>
                  <a:lnTo>
                    <a:pt x="10641" y="12321"/>
                  </a:lnTo>
                  <a:cubicBezTo>
                    <a:pt x="10585" y="12295"/>
                    <a:pt x="10522" y="12292"/>
                    <a:pt x="10465" y="12306"/>
                  </a:cubicBezTo>
                  <a:close/>
                  <a:moveTo>
                    <a:pt x="11846" y="12882"/>
                  </a:moveTo>
                  <a:cubicBezTo>
                    <a:pt x="11789" y="12896"/>
                    <a:pt x="11737" y="12928"/>
                    <a:pt x="11706" y="12975"/>
                  </a:cubicBezTo>
                  <a:lnTo>
                    <a:pt x="11310" y="13588"/>
                  </a:lnTo>
                  <a:cubicBezTo>
                    <a:pt x="11250" y="13682"/>
                    <a:pt x="11291" y="13801"/>
                    <a:pt x="11404" y="13852"/>
                  </a:cubicBezTo>
                  <a:lnTo>
                    <a:pt x="12159" y="14194"/>
                  </a:lnTo>
                  <a:cubicBezTo>
                    <a:pt x="12272" y="14245"/>
                    <a:pt x="12415" y="14210"/>
                    <a:pt x="12476" y="14116"/>
                  </a:cubicBezTo>
                  <a:lnTo>
                    <a:pt x="12872" y="13501"/>
                  </a:lnTo>
                  <a:cubicBezTo>
                    <a:pt x="12932" y="13407"/>
                    <a:pt x="12891" y="13287"/>
                    <a:pt x="12778" y="13236"/>
                  </a:cubicBezTo>
                  <a:lnTo>
                    <a:pt x="12023" y="12897"/>
                  </a:lnTo>
                  <a:cubicBezTo>
                    <a:pt x="11966" y="12872"/>
                    <a:pt x="11903" y="12868"/>
                    <a:pt x="11846" y="12882"/>
                  </a:cubicBezTo>
                  <a:close/>
                  <a:moveTo>
                    <a:pt x="3253" y="12975"/>
                  </a:moveTo>
                  <a:cubicBezTo>
                    <a:pt x="3208" y="12986"/>
                    <a:pt x="3168" y="13011"/>
                    <a:pt x="3145" y="13047"/>
                  </a:cubicBezTo>
                  <a:lnTo>
                    <a:pt x="2785" y="13606"/>
                  </a:lnTo>
                  <a:cubicBezTo>
                    <a:pt x="2738" y="13679"/>
                    <a:pt x="2769" y="13770"/>
                    <a:pt x="2857" y="13810"/>
                  </a:cubicBezTo>
                  <a:lnTo>
                    <a:pt x="3432" y="14068"/>
                  </a:lnTo>
                  <a:cubicBezTo>
                    <a:pt x="3520" y="14107"/>
                    <a:pt x="3630" y="14081"/>
                    <a:pt x="3677" y="14008"/>
                  </a:cubicBezTo>
                  <a:lnTo>
                    <a:pt x="4037" y="13450"/>
                  </a:lnTo>
                  <a:cubicBezTo>
                    <a:pt x="4084" y="13376"/>
                    <a:pt x="4052" y="13285"/>
                    <a:pt x="3965" y="13245"/>
                  </a:cubicBezTo>
                  <a:lnTo>
                    <a:pt x="3389" y="12987"/>
                  </a:lnTo>
                  <a:cubicBezTo>
                    <a:pt x="3346" y="12968"/>
                    <a:pt x="3297" y="12964"/>
                    <a:pt x="3253" y="12975"/>
                  </a:cubicBezTo>
                  <a:close/>
                  <a:moveTo>
                    <a:pt x="4670" y="13170"/>
                  </a:moveTo>
                  <a:cubicBezTo>
                    <a:pt x="4617" y="13184"/>
                    <a:pt x="4569" y="13214"/>
                    <a:pt x="4540" y="13257"/>
                  </a:cubicBezTo>
                  <a:lnTo>
                    <a:pt x="4170" y="13831"/>
                  </a:lnTo>
                  <a:cubicBezTo>
                    <a:pt x="4113" y="13919"/>
                    <a:pt x="4155" y="14027"/>
                    <a:pt x="4260" y="14074"/>
                  </a:cubicBezTo>
                  <a:lnTo>
                    <a:pt x="5040" y="14428"/>
                  </a:lnTo>
                  <a:cubicBezTo>
                    <a:pt x="5145" y="14476"/>
                    <a:pt x="5279" y="14444"/>
                    <a:pt x="5335" y="14356"/>
                  </a:cubicBezTo>
                  <a:lnTo>
                    <a:pt x="5706" y="13783"/>
                  </a:lnTo>
                  <a:cubicBezTo>
                    <a:pt x="5763" y="13695"/>
                    <a:pt x="5725" y="13584"/>
                    <a:pt x="5620" y="13537"/>
                  </a:cubicBezTo>
                  <a:lnTo>
                    <a:pt x="4835" y="13182"/>
                  </a:lnTo>
                  <a:cubicBezTo>
                    <a:pt x="4783" y="13159"/>
                    <a:pt x="4723" y="13157"/>
                    <a:pt x="4670" y="13170"/>
                  </a:cubicBezTo>
                  <a:close/>
                  <a:moveTo>
                    <a:pt x="6436" y="13170"/>
                  </a:moveTo>
                  <a:cubicBezTo>
                    <a:pt x="6379" y="13185"/>
                    <a:pt x="6326" y="13217"/>
                    <a:pt x="6296" y="13263"/>
                  </a:cubicBezTo>
                  <a:lnTo>
                    <a:pt x="5900" y="13876"/>
                  </a:lnTo>
                  <a:cubicBezTo>
                    <a:pt x="5839" y="13970"/>
                    <a:pt x="5881" y="14089"/>
                    <a:pt x="5994" y="14140"/>
                  </a:cubicBezTo>
                  <a:lnTo>
                    <a:pt x="6749" y="14482"/>
                  </a:lnTo>
                  <a:cubicBezTo>
                    <a:pt x="6862" y="14533"/>
                    <a:pt x="7005" y="14498"/>
                    <a:pt x="7066" y="14404"/>
                  </a:cubicBezTo>
                  <a:lnTo>
                    <a:pt x="7461" y="13789"/>
                  </a:lnTo>
                  <a:cubicBezTo>
                    <a:pt x="7522" y="13695"/>
                    <a:pt x="7480" y="13575"/>
                    <a:pt x="7368" y="13525"/>
                  </a:cubicBezTo>
                  <a:lnTo>
                    <a:pt x="6612" y="13185"/>
                  </a:lnTo>
                  <a:cubicBezTo>
                    <a:pt x="6556" y="13160"/>
                    <a:pt x="6493" y="13156"/>
                    <a:pt x="6436" y="13170"/>
                  </a:cubicBezTo>
                  <a:close/>
                  <a:moveTo>
                    <a:pt x="7933" y="13459"/>
                  </a:moveTo>
                  <a:cubicBezTo>
                    <a:pt x="7875" y="13473"/>
                    <a:pt x="7823" y="13505"/>
                    <a:pt x="7792" y="13552"/>
                  </a:cubicBezTo>
                  <a:lnTo>
                    <a:pt x="7397" y="14164"/>
                  </a:lnTo>
                  <a:cubicBezTo>
                    <a:pt x="7336" y="14258"/>
                    <a:pt x="7378" y="14378"/>
                    <a:pt x="7490" y="14428"/>
                  </a:cubicBezTo>
                  <a:lnTo>
                    <a:pt x="8246" y="14771"/>
                  </a:lnTo>
                  <a:cubicBezTo>
                    <a:pt x="8358" y="14821"/>
                    <a:pt x="8501" y="14786"/>
                    <a:pt x="8562" y="14692"/>
                  </a:cubicBezTo>
                  <a:lnTo>
                    <a:pt x="8958" y="14077"/>
                  </a:lnTo>
                  <a:cubicBezTo>
                    <a:pt x="9019" y="13983"/>
                    <a:pt x="8977" y="13864"/>
                    <a:pt x="8864" y="13813"/>
                  </a:cubicBezTo>
                  <a:lnTo>
                    <a:pt x="8109" y="13474"/>
                  </a:lnTo>
                  <a:cubicBezTo>
                    <a:pt x="8053" y="13448"/>
                    <a:pt x="7990" y="13444"/>
                    <a:pt x="7933" y="13459"/>
                  </a:cubicBezTo>
                  <a:close/>
                  <a:moveTo>
                    <a:pt x="9774" y="13459"/>
                  </a:moveTo>
                  <a:cubicBezTo>
                    <a:pt x="9717" y="13473"/>
                    <a:pt x="9665" y="13505"/>
                    <a:pt x="9634" y="13552"/>
                  </a:cubicBezTo>
                  <a:lnTo>
                    <a:pt x="9238" y="14164"/>
                  </a:lnTo>
                  <a:cubicBezTo>
                    <a:pt x="9178" y="14258"/>
                    <a:pt x="9219" y="14377"/>
                    <a:pt x="9332" y="14428"/>
                  </a:cubicBezTo>
                  <a:lnTo>
                    <a:pt x="10087" y="14771"/>
                  </a:lnTo>
                  <a:cubicBezTo>
                    <a:pt x="10200" y="14821"/>
                    <a:pt x="10343" y="14786"/>
                    <a:pt x="10404" y="14692"/>
                  </a:cubicBezTo>
                  <a:lnTo>
                    <a:pt x="10800" y="14077"/>
                  </a:lnTo>
                  <a:cubicBezTo>
                    <a:pt x="10860" y="13983"/>
                    <a:pt x="10818" y="13864"/>
                    <a:pt x="10706" y="13813"/>
                  </a:cubicBezTo>
                  <a:lnTo>
                    <a:pt x="9951" y="13474"/>
                  </a:lnTo>
                  <a:cubicBezTo>
                    <a:pt x="9894" y="13448"/>
                    <a:pt x="9831" y="13444"/>
                    <a:pt x="9774" y="13459"/>
                  </a:cubicBezTo>
                  <a:close/>
                  <a:moveTo>
                    <a:pt x="2562" y="14032"/>
                  </a:moveTo>
                  <a:cubicBezTo>
                    <a:pt x="2517" y="14043"/>
                    <a:pt x="2478" y="14068"/>
                    <a:pt x="2454" y="14104"/>
                  </a:cubicBezTo>
                  <a:lnTo>
                    <a:pt x="2094" y="14662"/>
                  </a:lnTo>
                  <a:cubicBezTo>
                    <a:pt x="2047" y="14735"/>
                    <a:pt x="2079" y="14827"/>
                    <a:pt x="2166" y="14867"/>
                  </a:cubicBezTo>
                  <a:lnTo>
                    <a:pt x="2742" y="15125"/>
                  </a:lnTo>
                  <a:cubicBezTo>
                    <a:pt x="2830" y="15164"/>
                    <a:pt x="2939" y="15138"/>
                    <a:pt x="2986" y="15065"/>
                  </a:cubicBezTo>
                  <a:lnTo>
                    <a:pt x="3346" y="14506"/>
                  </a:lnTo>
                  <a:cubicBezTo>
                    <a:pt x="3393" y="14433"/>
                    <a:pt x="3362" y="14342"/>
                    <a:pt x="3274" y="14302"/>
                  </a:cubicBezTo>
                  <a:lnTo>
                    <a:pt x="2699" y="14044"/>
                  </a:lnTo>
                  <a:cubicBezTo>
                    <a:pt x="2655" y="14024"/>
                    <a:pt x="2606" y="14021"/>
                    <a:pt x="2562" y="14032"/>
                  </a:cubicBezTo>
                  <a:close/>
                  <a:moveTo>
                    <a:pt x="11041" y="14035"/>
                  </a:moveTo>
                  <a:cubicBezTo>
                    <a:pt x="10983" y="14049"/>
                    <a:pt x="10931" y="14081"/>
                    <a:pt x="10900" y="14128"/>
                  </a:cubicBezTo>
                  <a:lnTo>
                    <a:pt x="10505" y="14741"/>
                  </a:lnTo>
                  <a:cubicBezTo>
                    <a:pt x="10444" y="14834"/>
                    <a:pt x="10486" y="14954"/>
                    <a:pt x="10598" y="15005"/>
                  </a:cubicBezTo>
                  <a:lnTo>
                    <a:pt x="11354" y="15347"/>
                  </a:lnTo>
                  <a:cubicBezTo>
                    <a:pt x="11466" y="15398"/>
                    <a:pt x="11609" y="15363"/>
                    <a:pt x="11670" y="15269"/>
                  </a:cubicBezTo>
                  <a:lnTo>
                    <a:pt x="12066" y="14653"/>
                  </a:lnTo>
                  <a:cubicBezTo>
                    <a:pt x="12127" y="14560"/>
                    <a:pt x="12085" y="14440"/>
                    <a:pt x="11972" y="14389"/>
                  </a:cubicBezTo>
                  <a:lnTo>
                    <a:pt x="11217" y="14050"/>
                  </a:lnTo>
                  <a:cubicBezTo>
                    <a:pt x="11161" y="14025"/>
                    <a:pt x="11098" y="14021"/>
                    <a:pt x="11041" y="14035"/>
                  </a:cubicBezTo>
                  <a:close/>
                  <a:moveTo>
                    <a:pt x="3864" y="14323"/>
                  </a:moveTo>
                  <a:cubicBezTo>
                    <a:pt x="3811" y="14336"/>
                    <a:pt x="3763" y="14366"/>
                    <a:pt x="3735" y="14410"/>
                  </a:cubicBezTo>
                  <a:lnTo>
                    <a:pt x="3364" y="14984"/>
                  </a:lnTo>
                  <a:cubicBezTo>
                    <a:pt x="3307" y="15071"/>
                    <a:pt x="3349" y="15179"/>
                    <a:pt x="3454" y="15227"/>
                  </a:cubicBezTo>
                  <a:lnTo>
                    <a:pt x="4235" y="15581"/>
                  </a:lnTo>
                  <a:cubicBezTo>
                    <a:pt x="4340" y="15628"/>
                    <a:pt x="4473" y="15597"/>
                    <a:pt x="4530" y="15509"/>
                  </a:cubicBezTo>
                  <a:lnTo>
                    <a:pt x="4900" y="14936"/>
                  </a:lnTo>
                  <a:cubicBezTo>
                    <a:pt x="4957" y="14848"/>
                    <a:pt x="4919" y="14737"/>
                    <a:pt x="4814" y="14689"/>
                  </a:cubicBezTo>
                  <a:lnTo>
                    <a:pt x="4030" y="14335"/>
                  </a:lnTo>
                  <a:cubicBezTo>
                    <a:pt x="3977" y="14312"/>
                    <a:pt x="3917" y="14310"/>
                    <a:pt x="3864" y="14323"/>
                  </a:cubicBezTo>
                  <a:close/>
                  <a:moveTo>
                    <a:pt x="5630" y="14323"/>
                  </a:moveTo>
                  <a:cubicBezTo>
                    <a:pt x="5573" y="14337"/>
                    <a:pt x="5520" y="14369"/>
                    <a:pt x="5490" y="14416"/>
                  </a:cubicBezTo>
                  <a:lnTo>
                    <a:pt x="5094" y="15029"/>
                  </a:lnTo>
                  <a:cubicBezTo>
                    <a:pt x="5034" y="15123"/>
                    <a:pt x="5075" y="15242"/>
                    <a:pt x="5188" y="15293"/>
                  </a:cubicBezTo>
                  <a:lnTo>
                    <a:pt x="5943" y="15635"/>
                  </a:lnTo>
                  <a:cubicBezTo>
                    <a:pt x="6056" y="15686"/>
                    <a:pt x="6199" y="15651"/>
                    <a:pt x="6260" y="15557"/>
                  </a:cubicBezTo>
                  <a:lnTo>
                    <a:pt x="6656" y="14942"/>
                  </a:lnTo>
                  <a:cubicBezTo>
                    <a:pt x="6716" y="14848"/>
                    <a:pt x="6675" y="14728"/>
                    <a:pt x="6562" y="14677"/>
                  </a:cubicBezTo>
                  <a:lnTo>
                    <a:pt x="5807" y="14338"/>
                  </a:lnTo>
                  <a:cubicBezTo>
                    <a:pt x="5750" y="14313"/>
                    <a:pt x="5688" y="14309"/>
                    <a:pt x="5630" y="14323"/>
                  </a:cubicBezTo>
                  <a:close/>
                  <a:moveTo>
                    <a:pt x="7242" y="14611"/>
                  </a:moveTo>
                  <a:cubicBezTo>
                    <a:pt x="7185" y="14626"/>
                    <a:pt x="7132" y="14658"/>
                    <a:pt x="7102" y="14704"/>
                  </a:cubicBezTo>
                  <a:lnTo>
                    <a:pt x="6706" y="15320"/>
                  </a:lnTo>
                  <a:cubicBezTo>
                    <a:pt x="6645" y="15414"/>
                    <a:pt x="6687" y="15530"/>
                    <a:pt x="6799" y="15581"/>
                  </a:cubicBezTo>
                  <a:lnTo>
                    <a:pt x="7555" y="15923"/>
                  </a:lnTo>
                  <a:cubicBezTo>
                    <a:pt x="7667" y="15974"/>
                    <a:pt x="7811" y="15939"/>
                    <a:pt x="7871" y="15845"/>
                  </a:cubicBezTo>
                  <a:lnTo>
                    <a:pt x="8267" y="15230"/>
                  </a:lnTo>
                  <a:cubicBezTo>
                    <a:pt x="8328" y="15136"/>
                    <a:pt x="8286" y="15016"/>
                    <a:pt x="8174" y="14966"/>
                  </a:cubicBezTo>
                  <a:lnTo>
                    <a:pt x="7418" y="14626"/>
                  </a:lnTo>
                  <a:cubicBezTo>
                    <a:pt x="7362" y="14601"/>
                    <a:pt x="7299" y="14597"/>
                    <a:pt x="7242" y="14611"/>
                  </a:cubicBezTo>
                  <a:close/>
                  <a:moveTo>
                    <a:pt x="8969" y="14611"/>
                  </a:moveTo>
                  <a:cubicBezTo>
                    <a:pt x="8911" y="14626"/>
                    <a:pt x="8859" y="14658"/>
                    <a:pt x="8828" y="14704"/>
                  </a:cubicBezTo>
                  <a:lnTo>
                    <a:pt x="8433" y="15317"/>
                  </a:lnTo>
                  <a:cubicBezTo>
                    <a:pt x="8372" y="15411"/>
                    <a:pt x="8414" y="15530"/>
                    <a:pt x="8526" y="15581"/>
                  </a:cubicBezTo>
                  <a:lnTo>
                    <a:pt x="9282" y="15923"/>
                  </a:lnTo>
                  <a:cubicBezTo>
                    <a:pt x="9394" y="15974"/>
                    <a:pt x="9537" y="15939"/>
                    <a:pt x="9598" y="15845"/>
                  </a:cubicBezTo>
                  <a:lnTo>
                    <a:pt x="9994" y="15230"/>
                  </a:lnTo>
                  <a:cubicBezTo>
                    <a:pt x="10055" y="15136"/>
                    <a:pt x="10013" y="15016"/>
                    <a:pt x="9900" y="14966"/>
                  </a:cubicBezTo>
                  <a:lnTo>
                    <a:pt x="9145" y="14626"/>
                  </a:lnTo>
                  <a:cubicBezTo>
                    <a:pt x="9089" y="14601"/>
                    <a:pt x="9026" y="14597"/>
                    <a:pt x="8969" y="14611"/>
                  </a:cubicBezTo>
                  <a:close/>
                  <a:moveTo>
                    <a:pt x="1871" y="15089"/>
                  </a:moveTo>
                  <a:cubicBezTo>
                    <a:pt x="1827" y="15100"/>
                    <a:pt x="1787" y="15124"/>
                    <a:pt x="1763" y="15161"/>
                  </a:cubicBezTo>
                  <a:lnTo>
                    <a:pt x="1404" y="15719"/>
                  </a:lnTo>
                  <a:cubicBezTo>
                    <a:pt x="1356" y="15792"/>
                    <a:pt x="1388" y="15884"/>
                    <a:pt x="1476" y="15923"/>
                  </a:cubicBezTo>
                  <a:lnTo>
                    <a:pt x="2051" y="16182"/>
                  </a:lnTo>
                  <a:cubicBezTo>
                    <a:pt x="2139" y="16221"/>
                    <a:pt x="2248" y="16195"/>
                    <a:pt x="2296" y="16121"/>
                  </a:cubicBezTo>
                  <a:lnTo>
                    <a:pt x="2655" y="15563"/>
                  </a:lnTo>
                  <a:cubicBezTo>
                    <a:pt x="2703" y="15490"/>
                    <a:pt x="2671" y="15398"/>
                    <a:pt x="2584" y="15359"/>
                  </a:cubicBezTo>
                  <a:lnTo>
                    <a:pt x="2008" y="15101"/>
                  </a:lnTo>
                  <a:cubicBezTo>
                    <a:pt x="1964" y="15081"/>
                    <a:pt x="1916" y="15078"/>
                    <a:pt x="1871" y="15089"/>
                  </a:cubicBezTo>
                  <a:close/>
                  <a:moveTo>
                    <a:pt x="18620" y="15089"/>
                  </a:moveTo>
                  <a:cubicBezTo>
                    <a:pt x="18597" y="15078"/>
                    <a:pt x="18568" y="15085"/>
                    <a:pt x="18555" y="15104"/>
                  </a:cubicBezTo>
                  <a:lnTo>
                    <a:pt x="16584" y="18151"/>
                  </a:lnTo>
                  <a:cubicBezTo>
                    <a:pt x="16571" y="18170"/>
                    <a:pt x="16579" y="18195"/>
                    <a:pt x="16602" y="18205"/>
                  </a:cubicBezTo>
                  <a:lnTo>
                    <a:pt x="17336" y="18538"/>
                  </a:lnTo>
                  <a:cubicBezTo>
                    <a:pt x="17359" y="18549"/>
                    <a:pt x="17388" y="18540"/>
                    <a:pt x="17400" y="18520"/>
                  </a:cubicBezTo>
                  <a:lnTo>
                    <a:pt x="19375" y="15473"/>
                  </a:lnTo>
                  <a:cubicBezTo>
                    <a:pt x="19388" y="15454"/>
                    <a:pt x="19377" y="15430"/>
                    <a:pt x="19354" y="15419"/>
                  </a:cubicBezTo>
                  <a:lnTo>
                    <a:pt x="18620" y="15089"/>
                  </a:lnTo>
                  <a:close/>
                  <a:moveTo>
                    <a:pt x="10350" y="15284"/>
                  </a:moveTo>
                  <a:cubicBezTo>
                    <a:pt x="10293" y="15298"/>
                    <a:pt x="10240" y="15330"/>
                    <a:pt x="10210" y="15377"/>
                  </a:cubicBezTo>
                  <a:lnTo>
                    <a:pt x="9814" y="15989"/>
                  </a:lnTo>
                  <a:cubicBezTo>
                    <a:pt x="9753" y="16083"/>
                    <a:pt x="9795" y="16203"/>
                    <a:pt x="9907" y="16254"/>
                  </a:cubicBezTo>
                  <a:lnTo>
                    <a:pt x="10663" y="16596"/>
                  </a:lnTo>
                  <a:cubicBezTo>
                    <a:pt x="10775" y="16647"/>
                    <a:pt x="10919" y="16612"/>
                    <a:pt x="10979" y="16518"/>
                  </a:cubicBezTo>
                  <a:lnTo>
                    <a:pt x="11375" y="15902"/>
                  </a:lnTo>
                  <a:cubicBezTo>
                    <a:pt x="11436" y="15808"/>
                    <a:pt x="11394" y="15689"/>
                    <a:pt x="11282" y="15638"/>
                  </a:cubicBezTo>
                  <a:lnTo>
                    <a:pt x="10526" y="15299"/>
                  </a:lnTo>
                  <a:cubicBezTo>
                    <a:pt x="10470" y="15274"/>
                    <a:pt x="10407" y="15270"/>
                    <a:pt x="10350" y="15284"/>
                  </a:cubicBezTo>
                  <a:close/>
                  <a:moveTo>
                    <a:pt x="3058" y="15476"/>
                  </a:moveTo>
                  <a:cubicBezTo>
                    <a:pt x="3005" y="15489"/>
                    <a:pt x="2957" y="15519"/>
                    <a:pt x="2929" y="15563"/>
                  </a:cubicBezTo>
                  <a:lnTo>
                    <a:pt x="2558" y="16137"/>
                  </a:lnTo>
                  <a:cubicBezTo>
                    <a:pt x="2502" y="16224"/>
                    <a:pt x="2543" y="16332"/>
                    <a:pt x="2648" y="16380"/>
                  </a:cubicBezTo>
                  <a:lnTo>
                    <a:pt x="3429" y="16734"/>
                  </a:lnTo>
                  <a:cubicBezTo>
                    <a:pt x="3534" y="16781"/>
                    <a:pt x="3667" y="16750"/>
                    <a:pt x="3724" y="16662"/>
                  </a:cubicBezTo>
                  <a:lnTo>
                    <a:pt x="4094" y="16088"/>
                  </a:lnTo>
                  <a:cubicBezTo>
                    <a:pt x="4151" y="16001"/>
                    <a:pt x="4113" y="15890"/>
                    <a:pt x="4008" y="15842"/>
                  </a:cubicBezTo>
                  <a:lnTo>
                    <a:pt x="3224" y="15488"/>
                  </a:lnTo>
                  <a:cubicBezTo>
                    <a:pt x="3171" y="15464"/>
                    <a:pt x="3112" y="15463"/>
                    <a:pt x="3058" y="15476"/>
                  </a:cubicBezTo>
                  <a:close/>
                  <a:moveTo>
                    <a:pt x="4825" y="15476"/>
                  </a:moveTo>
                  <a:cubicBezTo>
                    <a:pt x="4767" y="15490"/>
                    <a:pt x="4715" y="15522"/>
                    <a:pt x="4684" y="15569"/>
                  </a:cubicBezTo>
                  <a:lnTo>
                    <a:pt x="4289" y="16182"/>
                  </a:lnTo>
                  <a:cubicBezTo>
                    <a:pt x="4228" y="16275"/>
                    <a:pt x="4270" y="16395"/>
                    <a:pt x="4382" y="16446"/>
                  </a:cubicBezTo>
                  <a:lnTo>
                    <a:pt x="5138" y="16788"/>
                  </a:lnTo>
                  <a:cubicBezTo>
                    <a:pt x="5250" y="16839"/>
                    <a:pt x="5393" y="16801"/>
                    <a:pt x="5454" y="16707"/>
                  </a:cubicBezTo>
                  <a:lnTo>
                    <a:pt x="5850" y="16094"/>
                  </a:lnTo>
                  <a:cubicBezTo>
                    <a:pt x="5911" y="16001"/>
                    <a:pt x="5869" y="15881"/>
                    <a:pt x="5756" y="15830"/>
                  </a:cubicBezTo>
                  <a:lnTo>
                    <a:pt x="5001" y="15491"/>
                  </a:lnTo>
                  <a:cubicBezTo>
                    <a:pt x="4945" y="15466"/>
                    <a:pt x="4882" y="15462"/>
                    <a:pt x="4825" y="15476"/>
                  </a:cubicBezTo>
                  <a:close/>
                  <a:moveTo>
                    <a:pt x="6436" y="15764"/>
                  </a:moveTo>
                  <a:cubicBezTo>
                    <a:pt x="6379" y="15778"/>
                    <a:pt x="6326" y="15810"/>
                    <a:pt x="6296" y="15857"/>
                  </a:cubicBezTo>
                  <a:lnTo>
                    <a:pt x="5900" y="16470"/>
                  </a:lnTo>
                  <a:cubicBezTo>
                    <a:pt x="5840" y="16564"/>
                    <a:pt x="5881" y="16683"/>
                    <a:pt x="5994" y="16734"/>
                  </a:cubicBezTo>
                  <a:lnTo>
                    <a:pt x="6749" y="17076"/>
                  </a:lnTo>
                  <a:cubicBezTo>
                    <a:pt x="6862" y="17127"/>
                    <a:pt x="7005" y="17092"/>
                    <a:pt x="7066" y="16998"/>
                  </a:cubicBezTo>
                  <a:lnTo>
                    <a:pt x="7461" y="16383"/>
                  </a:lnTo>
                  <a:cubicBezTo>
                    <a:pt x="7522" y="16289"/>
                    <a:pt x="7480" y="16169"/>
                    <a:pt x="7368" y="16118"/>
                  </a:cubicBezTo>
                  <a:lnTo>
                    <a:pt x="6612" y="15779"/>
                  </a:lnTo>
                  <a:cubicBezTo>
                    <a:pt x="6556" y="15754"/>
                    <a:pt x="6493" y="15750"/>
                    <a:pt x="6436" y="15764"/>
                  </a:cubicBezTo>
                  <a:close/>
                  <a:moveTo>
                    <a:pt x="8163" y="15764"/>
                  </a:moveTo>
                  <a:cubicBezTo>
                    <a:pt x="8106" y="15778"/>
                    <a:pt x="8053" y="15810"/>
                    <a:pt x="8023" y="15857"/>
                  </a:cubicBezTo>
                  <a:lnTo>
                    <a:pt x="7627" y="16470"/>
                  </a:lnTo>
                  <a:cubicBezTo>
                    <a:pt x="7566" y="16564"/>
                    <a:pt x="7608" y="16683"/>
                    <a:pt x="7720" y="16734"/>
                  </a:cubicBezTo>
                  <a:lnTo>
                    <a:pt x="8476" y="17076"/>
                  </a:lnTo>
                  <a:cubicBezTo>
                    <a:pt x="8588" y="17127"/>
                    <a:pt x="8732" y="17092"/>
                    <a:pt x="8792" y="16998"/>
                  </a:cubicBezTo>
                  <a:lnTo>
                    <a:pt x="9188" y="16383"/>
                  </a:lnTo>
                  <a:cubicBezTo>
                    <a:pt x="9249" y="16289"/>
                    <a:pt x="9207" y="16169"/>
                    <a:pt x="9094" y="16118"/>
                  </a:cubicBezTo>
                  <a:lnTo>
                    <a:pt x="8339" y="15779"/>
                  </a:lnTo>
                  <a:cubicBezTo>
                    <a:pt x="8283" y="15754"/>
                    <a:pt x="8220" y="15750"/>
                    <a:pt x="8163" y="15764"/>
                  </a:cubicBezTo>
                  <a:close/>
                  <a:moveTo>
                    <a:pt x="1181" y="16146"/>
                  </a:moveTo>
                  <a:cubicBezTo>
                    <a:pt x="1136" y="16157"/>
                    <a:pt x="1096" y="16181"/>
                    <a:pt x="1073" y="16218"/>
                  </a:cubicBezTo>
                  <a:lnTo>
                    <a:pt x="713" y="16776"/>
                  </a:lnTo>
                  <a:cubicBezTo>
                    <a:pt x="666" y="16849"/>
                    <a:pt x="697" y="16941"/>
                    <a:pt x="785" y="16980"/>
                  </a:cubicBezTo>
                  <a:lnTo>
                    <a:pt x="1360" y="17238"/>
                  </a:lnTo>
                  <a:cubicBezTo>
                    <a:pt x="1448" y="17278"/>
                    <a:pt x="1558" y="17251"/>
                    <a:pt x="1605" y="17178"/>
                  </a:cubicBezTo>
                  <a:lnTo>
                    <a:pt x="1965" y="16620"/>
                  </a:lnTo>
                  <a:cubicBezTo>
                    <a:pt x="2012" y="16547"/>
                    <a:pt x="1981" y="16455"/>
                    <a:pt x="1893" y="16416"/>
                  </a:cubicBezTo>
                  <a:lnTo>
                    <a:pt x="1317" y="16158"/>
                  </a:lnTo>
                  <a:cubicBezTo>
                    <a:pt x="1274" y="16138"/>
                    <a:pt x="1225" y="16134"/>
                    <a:pt x="1181" y="16146"/>
                  </a:cubicBezTo>
                  <a:close/>
                  <a:moveTo>
                    <a:pt x="9544" y="16437"/>
                  </a:moveTo>
                  <a:cubicBezTo>
                    <a:pt x="9487" y="16451"/>
                    <a:pt x="9434" y="16483"/>
                    <a:pt x="9404" y="16530"/>
                  </a:cubicBezTo>
                  <a:lnTo>
                    <a:pt x="9008" y="17142"/>
                  </a:lnTo>
                  <a:cubicBezTo>
                    <a:pt x="8947" y="17236"/>
                    <a:pt x="8989" y="17356"/>
                    <a:pt x="9102" y="17406"/>
                  </a:cubicBezTo>
                  <a:lnTo>
                    <a:pt x="9857" y="17749"/>
                  </a:lnTo>
                  <a:cubicBezTo>
                    <a:pt x="9970" y="17799"/>
                    <a:pt x="10113" y="17765"/>
                    <a:pt x="10174" y="17671"/>
                  </a:cubicBezTo>
                  <a:lnTo>
                    <a:pt x="10569" y="17055"/>
                  </a:lnTo>
                  <a:cubicBezTo>
                    <a:pt x="10630" y="16961"/>
                    <a:pt x="10588" y="16842"/>
                    <a:pt x="10476" y="16791"/>
                  </a:cubicBezTo>
                  <a:lnTo>
                    <a:pt x="9720" y="16452"/>
                  </a:lnTo>
                  <a:cubicBezTo>
                    <a:pt x="9664" y="16426"/>
                    <a:pt x="9601" y="16422"/>
                    <a:pt x="9544" y="16437"/>
                  </a:cubicBezTo>
                  <a:close/>
                  <a:moveTo>
                    <a:pt x="2368" y="16629"/>
                  </a:moveTo>
                  <a:cubicBezTo>
                    <a:pt x="2314" y="16642"/>
                    <a:pt x="2267" y="16672"/>
                    <a:pt x="2238" y="16716"/>
                  </a:cubicBezTo>
                  <a:lnTo>
                    <a:pt x="1868" y="17289"/>
                  </a:lnTo>
                  <a:cubicBezTo>
                    <a:pt x="1811" y="17377"/>
                    <a:pt x="1853" y="17485"/>
                    <a:pt x="1958" y="17532"/>
                  </a:cubicBezTo>
                  <a:lnTo>
                    <a:pt x="2738" y="17887"/>
                  </a:lnTo>
                  <a:cubicBezTo>
                    <a:pt x="2843" y="17934"/>
                    <a:pt x="2976" y="17902"/>
                    <a:pt x="3033" y="17815"/>
                  </a:cubicBezTo>
                  <a:lnTo>
                    <a:pt x="3404" y="17241"/>
                  </a:lnTo>
                  <a:cubicBezTo>
                    <a:pt x="3460" y="17154"/>
                    <a:pt x="3422" y="17042"/>
                    <a:pt x="3317" y="16995"/>
                  </a:cubicBezTo>
                  <a:lnTo>
                    <a:pt x="2533" y="16641"/>
                  </a:lnTo>
                  <a:cubicBezTo>
                    <a:pt x="2481" y="16617"/>
                    <a:pt x="2421" y="16616"/>
                    <a:pt x="2368" y="16629"/>
                  </a:cubicBezTo>
                  <a:close/>
                  <a:moveTo>
                    <a:pt x="4134" y="16725"/>
                  </a:moveTo>
                  <a:cubicBezTo>
                    <a:pt x="4077" y="16739"/>
                    <a:pt x="4024" y="16771"/>
                    <a:pt x="3994" y="16818"/>
                  </a:cubicBezTo>
                  <a:lnTo>
                    <a:pt x="3598" y="17430"/>
                  </a:lnTo>
                  <a:cubicBezTo>
                    <a:pt x="3537" y="17524"/>
                    <a:pt x="3579" y="17644"/>
                    <a:pt x="3691" y="17695"/>
                  </a:cubicBezTo>
                  <a:lnTo>
                    <a:pt x="4447" y="18037"/>
                  </a:lnTo>
                  <a:cubicBezTo>
                    <a:pt x="4560" y="18088"/>
                    <a:pt x="4703" y="18053"/>
                    <a:pt x="4763" y="17959"/>
                  </a:cubicBezTo>
                  <a:lnTo>
                    <a:pt x="5159" y="17343"/>
                  </a:lnTo>
                  <a:cubicBezTo>
                    <a:pt x="5220" y="17249"/>
                    <a:pt x="5178" y="17130"/>
                    <a:pt x="5066" y="17079"/>
                  </a:cubicBezTo>
                  <a:lnTo>
                    <a:pt x="4310" y="16740"/>
                  </a:lnTo>
                  <a:cubicBezTo>
                    <a:pt x="4254" y="16715"/>
                    <a:pt x="4191" y="16711"/>
                    <a:pt x="4134" y="16725"/>
                  </a:cubicBezTo>
                  <a:close/>
                  <a:moveTo>
                    <a:pt x="5630" y="17013"/>
                  </a:moveTo>
                  <a:cubicBezTo>
                    <a:pt x="5573" y="17027"/>
                    <a:pt x="5521" y="17059"/>
                    <a:pt x="5490" y="17106"/>
                  </a:cubicBezTo>
                  <a:lnTo>
                    <a:pt x="5094" y="17719"/>
                  </a:lnTo>
                  <a:cubicBezTo>
                    <a:pt x="5034" y="17813"/>
                    <a:pt x="5075" y="17932"/>
                    <a:pt x="5188" y="17983"/>
                  </a:cubicBezTo>
                  <a:lnTo>
                    <a:pt x="5943" y="18325"/>
                  </a:lnTo>
                  <a:cubicBezTo>
                    <a:pt x="6056" y="18376"/>
                    <a:pt x="6199" y="18341"/>
                    <a:pt x="6260" y="18247"/>
                  </a:cubicBezTo>
                  <a:lnTo>
                    <a:pt x="6656" y="17632"/>
                  </a:lnTo>
                  <a:cubicBezTo>
                    <a:pt x="6716" y="17538"/>
                    <a:pt x="6675" y="17418"/>
                    <a:pt x="6562" y="17367"/>
                  </a:cubicBezTo>
                  <a:lnTo>
                    <a:pt x="5807" y="17028"/>
                  </a:lnTo>
                  <a:cubicBezTo>
                    <a:pt x="5750" y="17003"/>
                    <a:pt x="5687" y="16999"/>
                    <a:pt x="5630" y="17013"/>
                  </a:cubicBezTo>
                  <a:close/>
                  <a:moveTo>
                    <a:pt x="7472" y="17013"/>
                  </a:moveTo>
                  <a:cubicBezTo>
                    <a:pt x="7415" y="17027"/>
                    <a:pt x="7362" y="17059"/>
                    <a:pt x="7332" y="17106"/>
                  </a:cubicBezTo>
                  <a:lnTo>
                    <a:pt x="6936" y="17719"/>
                  </a:lnTo>
                  <a:cubicBezTo>
                    <a:pt x="6875" y="17813"/>
                    <a:pt x="6917" y="17932"/>
                    <a:pt x="7030" y="17983"/>
                  </a:cubicBezTo>
                  <a:lnTo>
                    <a:pt x="7785" y="18325"/>
                  </a:lnTo>
                  <a:cubicBezTo>
                    <a:pt x="7897" y="18376"/>
                    <a:pt x="8041" y="18341"/>
                    <a:pt x="8102" y="18247"/>
                  </a:cubicBezTo>
                  <a:lnTo>
                    <a:pt x="8497" y="17632"/>
                  </a:lnTo>
                  <a:cubicBezTo>
                    <a:pt x="8558" y="17538"/>
                    <a:pt x="8516" y="17418"/>
                    <a:pt x="8404" y="17367"/>
                  </a:cubicBezTo>
                  <a:lnTo>
                    <a:pt x="7648" y="17028"/>
                  </a:lnTo>
                  <a:cubicBezTo>
                    <a:pt x="7592" y="17003"/>
                    <a:pt x="7529" y="16999"/>
                    <a:pt x="7472" y="17013"/>
                  </a:cubicBezTo>
                  <a:close/>
                  <a:moveTo>
                    <a:pt x="548" y="17298"/>
                  </a:moveTo>
                  <a:cubicBezTo>
                    <a:pt x="503" y="17309"/>
                    <a:pt x="463" y="17334"/>
                    <a:pt x="440" y="17370"/>
                  </a:cubicBezTo>
                  <a:lnTo>
                    <a:pt x="22" y="18016"/>
                  </a:lnTo>
                  <a:cubicBezTo>
                    <a:pt x="-25" y="18089"/>
                    <a:pt x="7" y="18180"/>
                    <a:pt x="94" y="18220"/>
                  </a:cubicBezTo>
                  <a:lnTo>
                    <a:pt x="670" y="18478"/>
                  </a:lnTo>
                  <a:cubicBezTo>
                    <a:pt x="757" y="18518"/>
                    <a:pt x="867" y="18491"/>
                    <a:pt x="914" y="18418"/>
                  </a:cubicBezTo>
                  <a:lnTo>
                    <a:pt x="1332" y="17773"/>
                  </a:lnTo>
                  <a:cubicBezTo>
                    <a:pt x="1379" y="17700"/>
                    <a:pt x="1344" y="17608"/>
                    <a:pt x="1256" y="17569"/>
                  </a:cubicBezTo>
                  <a:lnTo>
                    <a:pt x="684" y="17310"/>
                  </a:lnTo>
                  <a:cubicBezTo>
                    <a:pt x="640" y="17291"/>
                    <a:pt x="592" y="17287"/>
                    <a:pt x="548" y="17298"/>
                  </a:cubicBezTo>
                  <a:close/>
                  <a:moveTo>
                    <a:pt x="8853" y="17590"/>
                  </a:moveTo>
                  <a:cubicBezTo>
                    <a:pt x="8796" y="17604"/>
                    <a:pt x="8744" y="17636"/>
                    <a:pt x="8713" y="17683"/>
                  </a:cubicBezTo>
                  <a:lnTo>
                    <a:pt x="8317" y="18295"/>
                  </a:lnTo>
                  <a:cubicBezTo>
                    <a:pt x="8257" y="18389"/>
                    <a:pt x="8299" y="18508"/>
                    <a:pt x="8411" y="18559"/>
                  </a:cubicBezTo>
                  <a:lnTo>
                    <a:pt x="9166" y="18901"/>
                  </a:lnTo>
                  <a:cubicBezTo>
                    <a:pt x="9279" y="18952"/>
                    <a:pt x="9422" y="18917"/>
                    <a:pt x="9483" y="18823"/>
                  </a:cubicBezTo>
                  <a:lnTo>
                    <a:pt x="9879" y="18208"/>
                  </a:lnTo>
                  <a:cubicBezTo>
                    <a:pt x="9940" y="18114"/>
                    <a:pt x="9898" y="17995"/>
                    <a:pt x="9785" y="17944"/>
                  </a:cubicBezTo>
                  <a:lnTo>
                    <a:pt x="9030" y="17605"/>
                  </a:lnTo>
                  <a:cubicBezTo>
                    <a:pt x="8973" y="17579"/>
                    <a:pt x="8911" y="17575"/>
                    <a:pt x="8853" y="17590"/>
                  </a:cubicBezTo>
                  <a:close/>
                  <a:moveTo>
                    <a:pt x="1573" y="17782"/>
                  </a:moveTo>
                  <a:cubicBezTo>
                    <a:pt x="1518" y="17795"/>
                    <a:pt x="1472" y="17824"/>
                    <a:pt x="1443" y="17869"/>
                  </a:cubicBezTo>
                  <a:lnTo>
                    <a:pt x="1062" y="18454"/>
                  </a:lnTo>
                  <a:cubicBezTo>
                    <a:pt x="1004" y="18543"/>
                    <a:pt x="1045" y="18655"/>
                    <a:pt x="1152" y="18703"/>
                  </a:cubicBezTo>
                  <a:lnTo>
                    <a:pt x="1929" y="19055"/>
                  </a:lnTo>
                  <a:cubicBezTo>
                    <a:pt x="2036" y="19103"/>
                    <a:pt x="2170" y="19069"/>
                    <a:pt x="2227" y="18980"/>
                  </a:cubicBezTo>
                  <a:lnTo>
                    <a:pt x="2609" y="18394"/>
                  </a:lnTo>
                  <a:cubicBezTo>
                    <a:pt x="2667" y="18305"/>
                    <a:pt x="2626" y="18193"/>
                    <a:pt x="2519" y="18145"/>
                  </a:cubicBezTo>
                  <a:lnTo>
                    <a:pt x="1742" y="17794"/>
                  </a:lnTo>
                  <a:cubicBezTo>
                    <a:pt x="1688" y="17770"/>
                    <a:pt x="1627" y="17768"/>
                    <a:pt x="1573" y="17782"/>
                  </a:cubicBezTo>
                  <a:close/>
                  <a:moveTo>
                    <a:pt x="3364" y="17782"/>
                  </a:moveTo>
                  <a:cubicBezTo>
                    <a:pt x="3306" y="17796"/>
                    <a:pt x="3255" y="17827"/>
                    <a:pt x="3224" y="17875"/>
                  </a:cubicBezTo>
                  <a:lnTo>
                    <a:pt x="2447" y="19079"/>
                  </a:lnTo>
                  <a:cubicBezTo>
                    <a:pt x="2385" y="19174"/>
                    <a:pt x="2429" y="19294"/>
                    <a:pt x="2544" y="19346"/>
                  </a:cubicBezTo>
                  <a:lnTo>
                    <a:pt x="3292" y="19685"/>
                  </a:lnTo>
                  <a:cubicBezTo>
                    <a:pt x="3407" y="19737"/>
                    <a:pt x="3550" y="19700"/>
                    <a:pt x="3612" y="19604"/>
                  </a:cubicBezTo>
                  <a:lnTo>
                    <a:pt x="4389" y="18403"/>
                  </a:lnTo>
                  <a:cubicBezTo>
                    <a:pt x="4451" y="18307"/>
                    <a:pt x="4410" y="18185"/>
                    <a:pt x="4296" y="18133"/>
                  </a:cubicBezTo>
                  <a:lnTo>
                    <a:pt x="3544" y="17797"/>
                  </a:lnTo>
                  <a:cubicBezTo>
                    <a:pt x="3487" y="17771"/>
                    <a:pt x="3422" y="17767"/>
                    <a:pt x="3364" y="17782"/>
                  </a:cubicBezTo>
                  <a:close/>
                  <a:moveTo>
                    <a:pt x="4893" y="18166"/>
                  </a:moveTo>
                  <a:cubicBezTo>
                    <a:pt x="4835" y="18180"/>
                    <a:pt x="4784" y="18211"/>
                    <a:pt x="4753" y="18259"/>
                  </a:cubicBezTo>
                  <a:lnTo>
                    <a:pt x="3828" y="19691"/>
                  </a:lnTo>
                  <a:cubicBezTo>
                    <a:pt x="3766" y="19787"/>
                    <a:pt x="3807" y="19907"/>
                    <a:pt x="3922" y="19958"/>
                  </a:cubicBezTo>
                  <a:lnTo>
                    <a:pt x="4674" y="20294"/>
                  </a:lnTo>
                  <a:cubicBezTo>
                    <a:pt x="4788" y="20346"/>
                    <a:pt x="4932" y="20312"/>
                    <a:pt x="4994" y="20216"/>
                  </a:cubicBezTo>
                  <a:lnTo>
                    <a:pt x="5918" y="18787"/>
                  </a:lnTo>
                  <a:cubicBezTo>
                    <a:pt x="5980" y="18692"/>
                    <a:pt x="5939" y="18569"/>
                    <a:pt x="5825" y="18517"/>
                  </a:cubicBezTo>
                  <a:lnTo>
                    <a:pt x="5073" y="18181"/>
                  </a:lnTo>
                  <a:cubicBezTo>
                    <a:pt x="5016" y="18155"/>
                    <a:pt x="4951" y="18151"/>
                    <a:pt x="4893" y="18166"/>
                  </a:cubicBezTo>
                  <a:close/>
                  <a:moveTo>
                    <a:pt x="6677" y="18166"/>
                  </a:moveTo>
                  <a:cubicBezTo>
                    <a:pt x="6619" y="18180"/>
                    <a:pt x="6568" y="18211"/>
                    <a:pt x="6537" y="18259"/>
                  </a:cubicBezTo>
                  <a:lnTo>
                    <a:pt x="5209" y="20309"/>
                  </a:lnTo>
                  <a:cubicBezTo>
                    <a:pt x="5148" y="20405"/>
                    <a:pt x="5189" y="20525"/>
                    <a:pt x="5303" y="20577"/>
                  </a:cubicBezTo>
                  <a:lnTo>
                    <a:pt x="6055" y="20916"/>
                  </a:lnTo>
                  <a:cubicBezTo>
                    <a:pt x="6169" y="20967"/>
                    <a:pt x="6313" y="20930"/>
                    <a:pt x="6375" y="20835"/>
                  </a:cubicBezTo>
                  <a:lnTo>
                    <a:pt x="7702" y="18787"/>
                  </a:lnTo>
                  <a:cubicBezTo>
                    <a:pt x="7764" y="18692"/>
                    <a:pt x="7720" y="18569"/>
                    <a:pt x="7605" y="18517"/>
                  </a:cubicBezTo>
                  <a:lnTo>
                    <a:pt x="6857" y="18181"/>
                  </a:lnTo>
                  <a:cubicBezTo>
                    <a:pt x="6800" y="18155"/>
                    <a:pt x="6735" y="18151"/>
                    <a:pt x="6677" y="18166"/>
                  </a:cubicBezTo>
                  <a:close/>
                  <a:moveTo>
                    <a:pt x="8048" y="18838"/>
                  </a:moveTo>
                  <a:cubicBezTo>
                    <a:pt x="7991" y="18853"/>
                    <a:pt x="7938" y="18885"/>
                    <a:pt x="7907" y="18931"/>
                  </a:cubicBezTo>
                  <a:lnTo>
                    <a:pt x="7512" y="19547"/>
                  </a:lnTo>
                  <a:cubicBezTo>
                    <a:pt x="7451" y="19641"/>
                    <a:pt x="7493" y="19757"/>
                    <a:pt x="7605" y="19808"/>
                  </a:cubicBezTo>
                  <a:lnTo>
                    <a:pt x="8361" y="20150"/>
                  </a:lnTo>
                  <a:cubicBezTo>
                    <a:pt x="8473" y="20201"/>
                    <a:pt x="8616" y="20166"/>
                    <a:pt x="8677" y="20072"/>
                  </a:cubicBezTo>
                  <a:lnTo>
                    <a:pt x="9073" y="19457"/>
                  </a:lnTo>
                  <a:cubicBezTo>
                    <a:pt x="9134" y="19363"/>
                    <a:pt x="9092" y="19243"/>
                    <a:pt x="8979" y="19193"/>
                  </a:cubicBezTo>
                  <a:lnTo>
                    <a:pt x="8224" y="18853"/>
                  </a:lnTo>
                  <a:cubicBezTo>
                    <a:pt x="8168" y="18828"/>
                    <a:pt x="8105" y="18824"/>
                    <a:pt x="8048" y="18838"/>
                  </a:cubicBezTo>
                  <a:close/>
                  <a:moveTo>
                    <a:pt x="7281" y="19991"/>
                  </a:moveTo>
                  <a:cubicBezTo>
                    <a:pt x="7223" y="20006"/>
                    <a:pt x="7172" y="20037"/>
                    <a:pt x="7141" y="20084"/>
                  </a:cubicBezTo>
                  <a:lnTo>
                    <a:pt x="6591" y="20937"/>
                  </a:lnTo>
                  <a:cubicBezTo>
                    <a:pt x="6529" y="21033"/>
                    <a:pt x="6573" y="21152"/>
                    <a:pt x="6688" y="21204"/>
                  </a:cubicBezTo>
                  <a:lnTo>
                    <a:pt x="7436" y="21543"/>
                  </a:lnTo>
                  <a:cubicBezTo>
                    <a:pt x="7551" y="21595"/>
                    <a:pt x="7694" y="21558"/>
                    <a:pt x="7756" y="21462"/>
                  </a:cubicBezTo>
                  <a:lnTo>
                    <a:pt x="8307" y="20610"/>
                  </a:lnTo>
                  <a:cubicBezTo>
                    <a:pt x="8368" y="20514"/>
                    <a:pt x="8324" y="20394"/>
                    <a:pt x="8210" y="20342"/>
                  </a:cubicBezTo>
                  <a:lnTo>
                    <a:pt x="7461" y="20006"/>
                  </a:lnTo>
                  <a:cubicBezTo>
                    <a:pt x="7404" y="19980"/>
                    <a:pt x="7340" y="19977"/>
                    <a:pt x="7281" y="19991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 22"/>
            <p:cNvSpPr/>
            <p:nvPr/>
          </p:nvSpPr>
          <p:spPr>
            <a:xfrm>
              <a:off x="190500" y="228600"/>
              <a:ext cx="1807139" cy="2953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640"/>
                  </a:lnTo>
                  <a:lnTo>
                    <a:pt x="19072" y="0"/>
                  </a:lnTo>
                  <a:cubicBezTo>
                    <a:pt x="19072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EFEFE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2" name="Rectangle 34"/>
          <p:cNvSpPr/>
          <p:nvPr/>
        </p:nvSpPr>
        <p:spPr>
          <a:xfrm>
            <a:off x="4221125" y="1456658"/>
            <a:ext cx="4231759" cy="5316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36"/>
          <p:cNvSpPr txBox="1"/>
          <p:nvPr/>
        </p:nvSpPr>
        <p:spPr>
          <a:xfrm>
            <a:off x="3393120" y="973386"/>
            <a:ext cx="5372819" cy="10058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 spc="400" dirty="0">
                <a:solidFill>
                  <a:schemeClr val="bg1"/>
                </a:solidFill>
                <a:latin typeface="+mn-ea"/>
                <a:ea typeface="Montserrat" charset="0"/>
                <a:cs typeface="Montserrat" charset="0"/>
              </a:rPr>
              <a:t>FALL SEVEN </a:t>
            </a:r>
            <a:r>
              <a:rPr lang="en-US" sz="3000" b="1" spc="400" dirty="0">
                <a:solidFill>
                  <a:schemeClr val="accent3"/>
                </a:solidFill>
                <a:latin typeface="+mn-ea"/>
                <a:ea typeface="Montserrat" charset="0"/>
                <a:cs typeface="Montserrat" charset="0"/>
              </a:rPr>
              <a:t>TIMES</a:t>
            </a:r>
          </a:p>
          <a:p>
            <a:r>
              <a:rPr lang="en-US" sz="3000" b="1" spc="400" dirty="0">
                <a:solidFill>
                  <a:schemeClr val="bg1"/>
                </a:solidFill>
                <a:latin typeface="+mn-ea"/>
                <a:ea typeface="Montserrat" charset="0"/>
                <a:cs typeface="Montserrat" charset="0"/>
              </a:rPr>
              <a:t>AND</a:t>
            </a:r>
            <a:r>
              <a:rPr lang="en-US" sz="3000" b="1" spc="400" dirty="0">
                <a:solidFill>
                  <a:schemeClr val="accent4"/>
                </a:solidFill>
                <a:latin typeface="+mn-ea"/>
                <a:ea typeface="Montserrat" charset="0"/>
                <a:cs typeface="Montserrat" charset="0"/>
              </a:rPr>
              <a:t> </a:t>
            </a:r>
            <a:r>
              <a:rPr lang="en-US" sz="3000" b="1" spc="400" dirty="0">
                <a:solidFill>
                  <a:schemeClr val="accent3"/>
                </a:solidFill>
                <a:latin typeface="+mn-ea"/>
                <a:ea typeface="Montserrat" charset="0"/>
                <a:cs typeface="Montserrat" charset="0"/>
              </a:rPr>
              <a:t>STAND UP EIGHT</a:t>
            </a:r>
          </a:p>
        </p:txBody>
      </p:sp>
      <p:grpSp>
        <p:nvGrpSpPr>
          <p:cNvPr id="84" name="Group 37"/>
          <p:cNvGrpSpPr/>
          <p:nvPr/>
        </p:nvGrpSpPr>
        <p:grpSpPr>
          <a:xfrm>
            <a:off x="1304896" y="4575454"/>
            <a:ext cx="2502914" cy="2523620"/>
            <a:chOff x="8880292" y="4174135"/>
            <a:chExt cx="1104778" cy="1113917"/>
          </a:xfrm>
        </p:grpSpPr>
        <p:sp>
          <p:nvSpPr>
            <p:cNvPr id="85" name="Shape 8"/>
            <p:cNvSpPr/>
            <p:nvPr/>
          </p:nvSpPr>
          <p:spPr>
            <a:xfrm>
              <a:off x="8880292" y="4396420"/>
              <a:ext cx="891673" cy="891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16765"/>
                    <a:pt x="16764" y="21600"/>
                    <a:pt x="10802" y="21600"/>
                  </a:cubicBezTo>
                  <a:cubicBezTo>
                    <a:pt x="4837" y="21600"/>
                    <a:pt x="0" y="16765"/>
                    <a:pt x="0" y="10802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4" y="0"/>
                    <a:pt x="21600" y="4836"/>
                    <a:pt x="21600" y="1080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6" name="Shape 9"/>
            <p:cNvSpPr/>
            <p:nvPr/>
          </p:nvSpPr>
          <p:spPr>
            <a:xfrm>
              <a:off x="8960562" y="4495213"/>
              <a:ext cx="783137" cy="783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16765"/>
                    <a:pt x="16765" y="21600"/>
                    <a:pt x="10802" y="21600"/>
                  </a:cubicBezTo>
                  <a:cubicBezTo>
                    <a:pt x="4837" y="21600"/>
                    <a:pt x="0" y="16765"/>
                    <a:pt x="0" y="10802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5" y="0"/>
                    <a:pt x="21600" y="4836"/>
                    <a:pt x="21600" y="1080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" name="Shape 10"/>
            <p:cNvSpPr/>
            <p:nvPr/>
          </p:nvSpPr>
          <p:spPr>
            <a:xfrm>
              <a:off x="8982173" y="4495213"/>
              <a:ext cx="690810" cy="690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16765"/>
                    <a:pt x="16765" y="21600"/>
                    <a:pt x="10802" y="21600"/>
                  </a:cubicBezTo>
                  <a:cubicBezTo>
                    <a:pt x="4837" y="21600"/>
                    <a:pt x="0" y="16765"/>
                    <a:pt x="0" y="10802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5" y="0"/>
                    <a:pt x="21600" y="4836"/>
                    <a:pt x="21600" y="1080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8" name="Shape 11"/>
            <p:cNvSpPr/>
            <p:nvPr/>
          </p:nvSpPr>
          <p:spPr>
            <a:xfrm>
              <a:off x="9071705" y="4584745"/>
              <a:ext cx="510807" cy="510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16764"/>
                    <a:pt x="16764" y="21600"/>
                    <a:pt x="10801" y="21600"/>
                  </a:cubicBezTo>
                  <a:cubicBezTo>
                    <a:pt x="4834" y="21600"/>
                    <a:pt x="0" y="16764"/>
                    <a:pt x="0" y="10802"/>
                  </a:cubicBezTo>
                  <a:cubicBezTo>
                    <a:pt x="0" y="4834"/>
                    <a:pt x="4834" y="0"/>
                    <a:pt x="10801" y="0"/>
                  </a:cubicBezTo>
                  <a:cubicBezTo>
                    <a:pt x="16764" y="0"/>
                    <a:pt x="21600" y="4834"/>
                    <a:pt x="21600" y="1080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9" name="Shape 12"/>
            <p:cNvSpPr/>
            <p:nvPr/>
          </p:nvSpPr>
          <p:spPr>
            <a:xfrm>
              <a:off x="9161236" y="4674276"/>
              <a:ext cx="330787" cy="330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4"/>
                  </a:moveTo>
                  <a:cubicBezTo>
                    <a:pt x="21600" y="16765"/>
                    <a:pt x="16764" y="21600"/>
                    <a:pt x="10804" y="21600"/>
                  </a:cubicBezTo>
                  <a:cubicBezTo>
                    <a:pt x="4837" y="21600"/>
                    <a:pt x="0" y="16765"/>
                    <a:pt x="0" y="10804"/>
                  </a:cubicBezTo>
                  <a:cubicBezTo>
                    <a:pt x="0" y="4837"/>
                    <a:pt x="4837" y="0"/>
                    <a:pt x="10804" y="0"/>
                  </a:cubicBezTo>
                  <a:cubicBezTo>
                    <a:pt x="16764" y="0"/>
                    <a:pt x="21600" y="4837"/>
                    <a:pt x="21600" y="1080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0" name="Shape 13"/>
            <p:cNvSpPr/>
            <p:nvPr/>
          </p:nvSpPr>
          <p:spPr>
            <a:xfrm>
              <a:off x="9250768" y="4766895"/>
              <a:ext cx="150810" cy="150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9"/>
                  </a:moveTo>
                  <a:cubicBezTo>
                    <a:pt x="21600" y="16771"/>
                    <a:pt x="16765" y="21600"/>
                    <a:pt x="10807" y="21600"/>
                  </a:cubicBezTo>
                  <a:cubicBezTo>
                    <a:pt x="4834" y="21600"/>
                    <a:pt x="0" y="16771"/>
                    <a:pt x="0" y="10809"/>
                  </a:cubicBezTo>
                  <a:cubicBezTo>
                    <a:pt x="0" y="4835"/>
                    <a:pt x="4834" y="0"/>
                    <a:pt x="10807" y="0"/>
                  </a:cubicBezTo>
                  <a:cubicBezTo>
                    <a:pt x="16765" y="0"/>
                    <a:pt x="21600" y="4835"/>
                    <a:pt x="21600" y="10809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1" name="Shape 14"/>
            <p:cNvSpPr/>
            <p:nvPr/>
          </p:nvSpPr>
          <p:spPr>
            <a:xfrm>
              <a:off x="9315601" y="4174135"/>
              <a:ext cx="669469" cy="669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72" y="7845"/>
                  </a:moveTo>
                  <a:lnTo>
                    <a:pt x="21600" y="4612"/>
                  </a:lnTo>
                  <a:lnTo>
                    <a:pt x="17962" y="3640"/>
                  </a:lnTo>
                  <a:lnTo>
                    <a:pt x="16992" y="0"/>
                  </a:lnTo>
                  <a:lnTo>
                    <a:pt x="13760" y="3233"/>
                  </a:lnTo>
                  <a:lnTo>
                    <a:pt x="14548" y="6180"/>
                  </a:lnTo>
                  <a:lnTo>
                    <a:pt x="3582" y="17152"/>
                  </a:lnTo>
                  <a:lnTo>
                    <a:pt x="2027" y="14044"/>
                  </a:lnTo>
                  <a:lnTo>
                    <a:pt x="1014" y="17822"/>
                  </a:lnTo>
                  <a:lnTo>
                    <a:pt x="0" y="21600"/>
                  </a:lnTo>
                  <a:lnTo>
                    <a:pt x="3779" y="20586"/>
                  </a:lnTo>
                  <a:lnTo>
                    <a:pt x="7556" y="19577"/>
                  </a:lnTo>
                  <a:lnTo>
                    <a:pt x="4452" y="18018"/>
                  </a:lnTo>
                  <a:lnTo>
                    <a:pt x="15420" y="7054"/>
                  </a:lnTo>
                  <a:cubicBezTo>
                    <a:pt x="15420" y="7054"/>
                    <a:pt x="18372" y="7845"/>
                    <a:pt x="18372" y="7845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2" name="Shape 15"/>
            <p:cNvSpPr/>
            <p:nvPr/>
          </p:nvSpPr>
          <p:spPr>
            <a:xfrm>
              <a:off x="9315601" y="4174135"/>
              <a:ext cx="556714" cy="669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640"/>
                  </a:moveTo>
                  <a:lnTo>
                    <a:pt x="20433" y="0"/>
                  </a:lnTo>
                  <a:lnTo>
                    <a:pt x="16546" y="3233"/>
                  </a:lnTo>
                  <a:lnTo>
                    <a:pt x="17500" y="6180"/>
                  </a:lnTo>
                  <a:lnTo>
                    <a:pt x="4302" y="17152"/>
                  </a:lnTo>
                  <a:lnTo>
                    <a:pt x="2438" y="14044"/>
                  </a:lnTo>
                  <a:lnTo>
                    <a:pt x="1219" y="17822"/>
                  </a:lnTo>
                  <a:lnTo>
                    <a:pt x="0" y="21600"/>
                  </a:lnTo>
                  <a:cubicBezTo>
                    <a:pt x="0" y="21600"/>
                    <a:pt x="21600" y="3640"/>
                    <a:pt x="21600" y="364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3" name="TextBox 63"/>
          <p:cNvSpPr txBox="1"/>
          <p:nvPr/>
        </p:nvSpPr>
        <p:spPr>
          <a:xfrm>
            <a:off x="6677830" y="4502338"/>
            <a:ext cx="432686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dirty="0">
                <a:solidFill>
                  <a:schemeClr val="bg2">
                    <a:alpha val="25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            </a:t>
            </a:r>
            <a:endParaRPr lang="en-US" sz="4000" b="1" spc="-100" dirty="0">
              <a:solidFill>
                <a:schemeClr val="bg2">
                  <a:alpha val="25000"/>
                </a:schemeClr>
              </a:solidFill>
              <a:latin typeface="FontAwesome" charset="0"/>
              <a:ea typeface="FontAwesome" charset="0"/>
              <a:cs typeface="FontAwesome" charset="0"/>
            </a:endParaRPr>
          </a:p>
        </p:txBody>
      </p:sp>
      <p:sp>
        <p:nvSpPr>
          <p:cNvPr id="94" name="TextBox 67"/>
          <p:cNvSpPr txBox="1"/>
          <p:nvPr/>
        </p:nvSpPr>
        <p:spPr>
          <a:xfrm>
            <a:off x="6600356" y="5321316"/>
            <a:ext cx="422358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1" spc="300" dirty="0"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900" b="1" spc="300" dirty="0"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900" b="1" spc="300" dirty="0"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900" b="1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95" name="Rectangle 7"/>
          <p:cNvSpPr/>
          <p:nvPr/>
        </p:nvSpPr>
        <p:spPr>
          <a:xfrm>
            <a:off x="7023291" y="2633443"/>
            <a:ext cx="4657725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spc="3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b="1" spc="3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9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BUSINESS DEVELOPER, MARKETING DEPARTMENT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93" grpId="0"/>
      <p:bldP spid="94" grpId="0"/>
      <p:bldP spid="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009483" y="3143914"/>
            <a:ext cx="4200126" cy="1342261"/>
            <a:chOff x="4104079" y="3766003"/>
            <a:chExt cx="4200126" cy="1342261"/>
          </a:xfrm>
        </p:grpSpPr>
        <p:sp>
          <p:nvSpPr>
            <p:cNvPr id="1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20541" y="945556"/>
            <a:ext cx="1778010" cy="1778010"/>
            <a:chOff x="11817140" y="1285495"/>
            <a:chExt cx="1778010" cy="1778010"/>
          </a:xfrm>
        </p:grpSpPr>
        <p:grpSp>
          <p:nvGrpSpPr>
            <p:cNvPr id="22" name="Group 8"/>
            <p:cNvGrpSpPr/>
            <p:nvPr/>
          </p:nvGrpSpPr>
          <p:grpSpPr bwMode="auto">
            <a:xfrm>
              <a:off x="11817140" y="1285495"/>
              <a:ext cx="1778010" cy="1778010"/>
              <a:chOff x="8325100" y="4748886"/>
              <a:chExt cx="966131" cy="966131"/>
            </a:xfrm>
          </p:grpSpPr>
          <p:sp>
            <p:nvSpPr>
              <p:cNvPr id="24" name="Oval 116"/>
              <p:cNvSpPr/>
              <p:nvPr/>
            </p:nvSpPr>
            <p:spPr bwMode="auto">
              <a:xfrm>
                <a:off x="8374320" y="4805250"/>
                <a:ext cx="852609" cy="852608"/>
              </a:xfrm>
              <a:prstGeom prst="ellipse">
                <a:avLst/>
              </a:prstGeom>
              <a:solidFill>
                <a:srgbClr val="006607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  <p:sp>
            <p:nvSpPr>
              <p:cNvPr id="25" name="Oval 48"/>
              <p:cNvSpPr/>
              <p:nvPr/>
            </p:nvSpPr>
            <p:spPr bwMode="auto">
              <a:xfrm>
                <a:off x="8325100" y="4748886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</p:grpSp>
        <p:sp>
          <p:nvSpPr>
            <p:cNvPr id="23" name="Freeform 266"/>
            <p:cNvSpPr>
              <a:spLocks noChangeArrowheads="1"/>
            </p:cNvSpPr>
            <p:nvPr/>
          </p:nvSpPr>
          <p:spPr bwMode="auto">
            <a:xfrm>
              <a:off x="12335787" y="1751549"/>
              <a:ext cx="767014" cy="844446"/>
            </a:xfrm>
            <a:custGeom>
              <a:avLst/>
              <a:gdLst>
                <a:gd name="T0" fmla="*/ 298967 w 863"/>
                <a:gd name="T1" fmla="*/ 39429 h 954"/>
                <a:gd name="T2" fmla="*/ 193846 w 863"/>
                <a:gd name="T3" fmla="*/ 706840 h 954"/>
                <a:gd name="T4" fmla="*/ 500528 w 863"/>
                <a:gd name="T5" fmla="*/ 916488 h 954"/>
                <a:gd name="T6" fmla="*/ 613364 w 863"/>
                <a:gd name="T7" fmla="*/ 852055 h 954"/>
                <a:gd name="T8" fmla="*/ 742595 w 863"/>
                <a:gd name="T9" fmla="*/ 715496 h 954"/>
                <a:gd name="T10" fmla="*/ 758026 w 863"/>
                <a:gd name="T11" fmla="*/ 666450 h 954"/>
                <a:gd name="T12" fmla="*/ 806246 w 863"/>
                <a:gd name="T13" fmla="*/ 570281 h 954"/>
                <a:gd name="T14" fmla="*/ 282572 w 863"/>
                <a:gd name="T15" fmla="*/ 450070 h 954"/>
                <a:gd name="T16" fmla="*/ 258462 w 863"/>
                <a:gd name="T17" fmla="*/ 417372 h 954"/>
                <a:gd name="T18" fmla="*/ 225672 w 863"/>
                <a:gd name="T19" fmla="*/ 441415 h 954"/>
                <a:gd name="T20" fmla="*/ 153341 w 863"/>
                <a:gd name="T21" fmla="*/ 376982 h 954"/>
                <a:gd name="T22" fmla="*/ 177451 w 863"/>
                <a:gd name="T23" fmla="*/ 328897 h 954"/>
                <a:gd name="T24" fmla="*/ 136946 w 863"/>
                <a:gd name="T25" fmla="*/ 289468 h 954"/>
                <a:gd name="T26" fmla="*/ 162021 w 863"/>
                <a:gd name="T27" fmla="*/ 192338 h 954"/>
                <a:gd name="T28" fmla="*/ 225672 w 863"/>
                <a:gd name="T29" fmla="*/ 192338 h 954"/>
                <a:gd name="T30" fmla="*/ 242067 w 863"/>
                <a:gd name="T31" fmla="*/ 144253 h 954"/>
                <a:gd name="T32" fmla="*/ 338508 w 863"/>
                <a:gd name="T33" fmla="*/ 112517 h 954"/>
                <a:gd name="T34" fmla="*/ 362618 w 863"/>
                <a:gd name="T35" fmla="*/ 168295 h 954"/>
                <a:gd name="T36" fmla="*/ 411803 w 863"/>
                <a:gd name="T37" fmla="*/ 160602 h 954"/>
                <a:gd name="T38" fmla="*/ 491849 w 863"/>
                <a:gd name="T39" fmla="*/ 208686 h 954"/>
                <a:gd name="T40" fmla="*/ 460023 w 863"/>
                <a:gd name="T41" fmla="*/ 273119 h 954"/>
                <a:gd name="T42" fmla="*/ 500528 w 863"/>
                <a:gd name="T43" fmla="*/ 313510 h 954"/>
                <a:gd name="T44" fmla="*/ 476418 w 863"/>
                <a:gd name="T45" fmla="*/ 401985 h 954"/>
                <a:gd name="T46" fmla="*/ 411803 w 863"/>
                <a:gd name="T47" fmla="*/ 393330 h 954"/>
                <a:gd name="T48" fmla="*/ 403123 w 863"/>
                <a:gd name="T49" fmla="*/ 441415 h 954"/>
                <a:gd name="T50" fmla="*/ 306682 w 863"/>
                <a:gd name="T51" fmla="*/ 474112 h 954"/>
                <a:gd name="T52" fmla="*/ 572859 w 863"/>
                <a:gd name="T53" fmla="*/ 634714 h 954"/>
                <a:gd name="T54" fmla="*/ 541033 w 863"/>
                <a:gd name="T55" fmla="*/ 627020 h 954"/>
                <a:gd name="T56" fmla="*/ 532354 w 863"/>
                <a:gd name="T57" fmla="*/ 658756 h 954"/>
                <a:gd name="T58" fmla="*/ 467738 w 863"/>
                <a:gd name="T59" fmla="*/ 682798 h 954"/>
                <a:gd name="T60" fmla="*/ 452308 w 863"/>
                <a:gd name="T61" fmla="*/ 651063 h 954"/>
                <a:gd name="T62" fmla="*/ 419518 w 863"/>
                <a:gd name="T63" fmla="*/ 658756 h 954"/>
                <a:gd name="T64" fmla="*/ 371297 w 863"/>
                <a:gd name="T65" fmla="*/ 618365 h 954"/>
                <a:gd name="T66" fmla="*/ 387692 w 863"/>
                <a:gd name="T67" fmla="*/ 586629 h 954"/>
                <a:gd name="T68" fmla="*/ 362618 w 863"/>
                <a:gd name="T69" fmla="*/ 562587 h 954"/>
                <a:gd name="T70" fmla="*/ 379013 w 863"/>
                <a:gd name="T71" fmla="*/ 498154 h 954"/>
                <a:gd name="T72" fmla="*/ 411803 w 863"/>
                <a:gd name="T73" fmla="*/ 498154 h 954"/>
                <a:gd name="T74" fmla="*/ 427233 w 863"/>
                <a:gd name="T75" fmla="*/ 465457 h 954"/>
                <a:gd name="T76" fmla="*/ 484133 w 863"/>
                <a:gd name="T77" fmla="*/ 450070 h 954"/>
                <a:gd name="T78" fmla="*/ 500528 w 863"/>
                <a:gd name="T79" fmla="*/ 481806 h 954"/>
                <a:gd name="T80" fmla="*/ 532354 w 863"/>
                <a:gd name="T81" fmla="*/ 474112 h 954"/>
                <a:gd name="T82" fmla="*/ 589254 w 863"/>
                <a:gd name="T83" fmla="*/ 514503 h 954"/>
                <a:gd name="T84" fmla="*/ 572859 w 863"/>
                <a:gd name="T85" fmla="*/ 546239 h 954"/>
                <a:gd name="T86" fmla="*/ 596969 w 863"/>
                <a:gd name="T87" fmla="*/ 578936 h 954"/>
                <a:gd name="T88" fmla="*/ 572859 w 863"/>
                <a:gd name="T89" fmla="*/ 634714 h 954"/>
                <a:gd name="T90" fmla="*/ 572859 w 863"/>
                <a:gd name="T91" fmla="*/ 634714 h 9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494" y="190499"/>
            <a:ext cx="12465050" cy="70115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84015" y="1838960"/>
            <a:ext cx="3914140" cy="2377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500" b="1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教师说</a:t>
            </a:r>
            <a:endParaRPr lang="en-US" altLang="zh-CN" sz="7500" b="1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  <a:p>
            <a:pPr algn="ctr"/>
            <a:r>
              <a:rPr lang="zh-CN" altLang="en-US" sz="7500" b="1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课</a:t>
            </a:r>
            <a:r>
              <a:rPr lang="en-US" altLang="zh-CN" sz="7500" b="1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PPT</a:t>
            </a:r>
            <a:endParaRPr lang="zh-CN" altLang="en-US" sz="7500" b="1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746" y="411938"/>
            <a:ext cx="1140124" cy="989439"/>
          </a:xfrm>
          <a:prstGeom prst="rect">
            <a:avLst/>
          </a:prstGeom>
        </p:spPr>
      </p:pic>
      <p:sp>
        <p:nvSpPr>
          <p:cNvPr id="15" name="TextBox 65"/>
          <p:cNvSpPr txBox="1"/>
          <p:nvPr/>
        </p:nvSpPr>
        <p:spPr>
          <a:xfrm>
            <a:off x="5169811" y="70232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25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2" name="Rectangle 2"/>
          <p:cNvSpPr/>
          <p:nvPr/>
        </p:nvSpPr>
        <p:spPr>
          <a:xfrm>
            <a:off x="1053955" y="1981200"/>
            <a:ext cx="199449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ntAwesome" charset="0"/>
              </a:rPr>
              <a:t>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23" name="Rectangle 8"/>
          <p:cNvSpPr/>
          <p:nvPr/>
        </p:nvSpPr>
        <p:spPr>
          <a:xfrm>
            <a:off x="1053955" y="1981199"/>
            <a:ext cx="1994491" cy="2312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9"/>
          <p:cNvSpPr txBox="1"/>
          <p:nvPr/>
        </p:nvSpPr>
        <p:spPr>
          <a:xfrm>
            <a:off x="1303597" y="3133025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85,56%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10"/>
          <p:cNvSpPr/>
          <p:nvPr/>
        </p:nvSpPr>
        <p:spPr>
          <a:xfrm>
            <a:off x="3095405" y="1981198"/>
            <a:ext cx="1994491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ntAwesome" charset="0"/>
              </a:rPr>
              <a:t>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26" name="Rectangle 11"/>
          <p:cNvSpPr/>
          <p:nvPr/>
        </p:nvSpPr>
        <p:spPr>
          <a:xfrm>
            <a:off x="3095405" y="1981197"/>
            <a:ext cx="1994491" cy="231258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12"/>
          <p:cNvSpPr txBox="1"/>
          <p:nvPr/>
        </p:nvSpPr>
        <p:spPr>
          <a:xfrm>
            <a:off x="3345047" y="3133023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70,51%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 13"/>
          <p:cNvSpPr/>
          <p:nvPr/>
        </p:nvSpPr>
        <p:spPr>
          <a:xfrm>
            <a:off x="5136855" y="1981201"/>
            <a:ext cx="1994491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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29" name="Rectangle 14"/>
          <p:cNvSpPr/>
          <p:nvPr/>
        </p:nvSpPr>
        <p:spPr>
          <a:xfrm>
            <a:off x="5136855" y="1981200"/>
            <a:ext cx="1994491" cy="231258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5"/>
          <p:cNvSpPr txBox="1"/>
          <p:nvPr/>
        </p:nvSpPr>
        <p:spPr>
          <a:xfrm>
            <a:off x="5386497" y="3133026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50,95%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16"/>
          <p:cNvSpPr/>
          <p:nvPr/>
        </p:nvSpPr>
        <p:spPr>
          <a:xfrm>
            <a:off x="7178305" y="1981201"/>
            <a:ext cx="1994491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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32" name="Rectangle 17"/>
          <p:cNvSpPr/>
          <p:nvPr/>
        </p:nvSpPr>
        <p:spPr>
          <a:xfrm>
            <a:off x="7178305" y="1981200"/>
            <a:ext cx="1994491" cy="2312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18"/>
          <p:cNvSpPr txBox="1"/>
          <p:nvPr/>
        </p:nvSpPr>
        <p:spPr>
          <a:xfrm>
            <a:off x="7427947" y="3133026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20,58%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 19"/>
          <p:cNvSpPr/>
          <p:nvPr/>
        </p:nvSpPr>
        <p:spPr>
          <a:xfrm>
            <a:off x="9219755" y="1981200"/>
            <a:ext cx="1994491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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SECURITY</a:t>
            </a:r>
          </a:p>
        </p:txBody>
      </p:sp>
      <p:sp>
        <p:nvSpPr>
          <p:cNvPr id="35" name="Rectangle 21"/>
          <p:cNvSpPr/>
          <p:nvPr/>
        </p:nvSpPr>
        <p:spPr>
          <a:xfrm>
            <a:off x="9219755" y="1981199"/>
            <a:ext cx="1994491" cy="231258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22"/>
          <p:cNvSpPr txBox="1"/>
          <p:nvPr/>
        </p:nvSpPr>
        <p:spPr>
          <a:xfrm>
            <a:off x="9469397" y="3133025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40,16%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914400" y="4892711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1734387" y="5003708"/>
            <a:ext cx="823436" cy="255389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Consulting</a:t>
            </a:r>
          </a:p>
        </p:txBody>
      </p:sp>
      <p:sp>
        <p:nvSpPr>
          <p:cNvPr id="39" name="TextBox 25"/>
          <p:cNvSpPr txBox="1"/>
          <p:nvPr/>
        </p:nvSpPr>
        <p:spPr>
          <a:xfrm>
            <a:off x="1628058" y="5346681"/>
            <a:ext cx="142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26"/>
          <p:cNvSpPr txBox="1"/>
          <p:nvPr/>
        </p:nvSpPr>
        <p:spPr>
          <a:xfrm>
            <a:off x="2955850" y="4892711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1" name="TextBox 27"/>
          <p:cNvSpPr txBox="1"/>
          <p:nvPr/>
        </p:nvSpPr>
        <p:spPr>
          <a:xfrm>
            <a:off x="3775837" y="5003708"/>
            <a:ext cx="623049" cy="255389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</a:t>
            </a:r>
          </a:p>
        </p:txBody>
      </p:sp>
      <p:sp>
        <p:nvSpPr>
          <p:cNvPr id="42" name="TextBox 28"/>
          <p:cNvSpPr txBox="1"/>
          <p:nvPr/>
        </p:nvSpPr>
        <p:spPr>
          <a:xfrm>
            <a:off x="3669508" y="5346681"/>
            <a:ext cx="142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4997299" y="489271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5817286" y="5003708"/>
            <a:ext cx="915372" cy="255389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</a:t>
            </a:r>
          </a:p>
        </p:txBody>
      </p:sp>
      <p:sp>
        <p:nvSpPr>
          <p:cNvPr id="45" name="TextBox 31"/>
          <p:cNvSpPr txBox="1"/>
          <p:nvPr/>
        </p:nvSpPr>
        <p:spPr>
          <a:xfrm>
            <a:off x="5710957" y="5346681"/>
            <a:ext cx="142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32"/>
          <p:cNvSpPr txBox="1"/>
          <p:nvPr/>
        </p:nvSpPr>
        <p:spPr>
          <a:xfrm>
            <a:off x="7032766" y="4892711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47" name="TextBox 33"/>
          <p:cNvSpPr txBox="1"/>
          <p:nvPr/>
        </p:nvSpPr>
        <p:spPr>
          <a:xfrm>
            <a:off x="7852753" y="5003708"/>
            <a:ext cx="734363" cy="25538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</a:t>
            </a:r>
          </a:p>
        </p:txBody>
      </p:sp>
      <p:sp>
        <p:nvSpPr>
          <p:cNvPr id="48" name="TextBox 34"/>
          <p:cNvSpPr txBox="1"/>
          <p:nvPr/>
        </p:nvSpPr>
        <p:spPr>
          <a:xfrm>
            <a:off x="7746424" y="5346681"/>
            <a:ext cx="142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35"/>
          <p:cNvSpPr txBox="1"/>
          <p:nvPr/>
        </p:nvSpPr>
        <p:spPr>
          <a:xfrm>
            <a:off x="9068234" y="4892711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9888221" y="5003708"/>
            <a:ext cx="623049" cy="255389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</a:t>
            </a:r>
          </a:p>
        </p:txBody>
      </p:sp>
      <p:sp>
        <p:nvSpPr>
          <p:cNvPr id="51" name="TextBox 37"/>
          <p:cNvSpPr txBox="1"/>
          <p:nvPr/>
        </p:nvSpPr>
        <p:spPr>
          <a:xfrm>
            <a:off x="9781892" y="5346681"/>
            <a:ext cx="142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  <p:bldP spid="50" grpId="0" animBg="1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aphicFrame>
        <p:nvGraphicFramePr>
          <p:cNvPr id="60" name="Chart 15"/>
          <p:cNvGraphicFramePr/>
          <p:nvPr/>
        </p:nvGraphicFramePr>
        <p:xfrm>
          <a:off x="1110243" y="1951887"/>
          <a:ext cx="5101120" cy="4362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61" name="Straight Connector 17"/>
          <p:cNvCxnSpPr/>
          <p:nvPr/>
        </p:nvCxnSpPr>
        <p:spPr>
          <a:xfrm>
            <a:off x="4767023" y="2663186"/>
            <a:ext cx="907312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9"/>
          <p:cNvCxnSpPr/>
          <p:nvPr/>
        </p:nvCxnSpPr>
        <p:spPr>
          <a:xfrm>
            <a:off x="2395963" y="2120925"/>
            <a:ext cx="907312" cy="0"/>
          </a:xfrm>
          <a:prstGeom prst="line">
            <a:avLst/>
          </a:prstGeom>
          <a:ln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21"/>
          <p:cNvCxnSpPr/>
          <p:nvPr/>
        </p:nvCxnSpPr>
        <p:spPr>
          <a:xfrm>
            <a:off x="1120055" y="2918367"/>
            <a:ext cx="907312" cy="0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22"/>
          <p:cNvCxnSpPr/>
          <p:nvPr/>
        </p:nvCxnSpPr>
        <p:spPr>
          <a:xfrm>
            <a:off x="1056260" y="5236264"/>
            <a:ext cx="907312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8"/>
          <p:cNvSpPr txBox="1"/>
          <p:nvPr/>
        </p:nvSpPr>
        <p:spPr>
          <a:xfrm>
            <a:off x="5001469" y="2139966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Impact" panose="020B0806030902050204" pitchFamily="34" charset="0"/>
              </a:rPr>
              <a:t>59%</a:t>
            </a:r>
          </a:p>
        </p:txBody>
      </p:sp>
      <p:sp>
        <p:nvSpPr>
          <p:cNvPr id="66" name="TextBox 23"/>
          <p:cNvSpPr txBox="1"/>
          <p:nvPr/>
        </p:nvSpPr>
        <p:spPr>
          <a:xfrm>
            <a:off x="2332165" y="1597705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Impact" panose="020B0806030902050204" pitchFamily="34" charset="0"/>
              </a:rPr>
              <a:t>09%</a:t>
            </a:r>
          </a:p>
        </p:txBody>
      </p:sp>
      <p:sp>
        <p:nvSpPr>
          <p:cNvPr id="67" name="TextBox 24"/>
          <p:cNvSpPr txBox="1"/>
          <p:nvPr/>
        </p:nvSpPr>
        <p:spPr>
          <a:xfrm>
            <a:off x="1056260" y="2395147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68" name="TextBox 25"/>
          <p:cNvSpPr txBox="1"/>
          <p:nvPr/>
        </p:nvSpPr>
        <p:spPr>
          <a:xfrm>
            <a:off x="971200" y="4713044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Impact" panose="020B0806030902050204" pitchFamily="34" charset="0"/>
              </a:rPr>
              <a:t>25%</a:t>
            </a:r>
          </a:p>
        </p:txBody>
      </p:sp>
      <p:sp>
        <p:nvSpPr>
          <p:cNvPr id="69" name="Oval 27"/>
          <p:cNvSpPr/>
          <p:nvPr/>
        </p:nvSpPr>
        <p:spPr>
          <a:xfrm>
            <a:off x="7028121" y="1638300"/>
            <a:ext cx="482625" cy="4826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charset="0"/>
              </a:rPr>
              <a:t>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0" name="TextBox 28"/>
          <p:cNvSpPr txBox="1"/>
          <p:nvPr/>
        </p:nvSpPr>
        <p:spPr>
          <a:xfrm>
            <a:off x="7641001" y="1632984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7641001" y="1997149"/>
            <a:ext cx="367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2" name="Oval 30"/>
          <p:cNvSpPr/>
          <p:nvPr/>
        </p:nvSpPr>
        <p:spPr>
          <a:xfrm>
            <a:off x="7028121" y="2773575"/>
            <a:ext cx="482625" cy="4826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charset="0"/>
              </a:rPr>
              <a:t>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3" name="TextBox 31"/>
          <p:cNvSpPr txBox="1"/>
          <p:nvPr/>
        </p:nvSpPr>
        <p:spPr>
          <a:xfrm>
            <a:off x="7641001" y="2768259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TextBox 32"/>
          <p:cNvSpPr txBox="1"/>
          <p:nvPr/>
        </p:nvSpPr>
        <p:spPr>
          <a:xfrm>
            <a:off x="7641001" y="3132424"/>
            <a:ext cx="367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Oval 33"/>
          <p:cNvSpPr/>
          <p:nvPr/>
        </p:nvSpPr>
        <p:spPr>
          <a:xfrm>
            <a:off x="7028120" y="3908850"/>
            <a:ext cx="482625" cy="4826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charset="0"/>
              </a:rPr>
              <a:t>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6" name="TextBox 34"/>
          <p:cNvSpPr txBox="1"/>
          <p:nvPr/>
        </p:nvSpPr>
        <p:spPr>
          <a:xfrm>
            <a:off x="7641001" y="3913896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7" name="TextBox 35"/>
          <p:cNvSpPr txBox="1"/>
          <p:nvPr/>
        </p:nvSpPr>
        <p:spPr>
          <a:xfrm>
            <a:off x="7641001" y="4278061"/>
            <a:ext cx="367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Oval 36"/>
          <p:cNvSpPr/>
          <p:nvPr/>
        </p:nvSpPr>
        <p:spPr>
          <a:xfrm>
            <a:off x="7028120" y="5044125"/>
            <a:ext cx="482625" cy="4826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charset="0"/>
              </a:rPr>
              <a:t>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7641001" y="5049171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TextBox 38"/>
          <p:cNvSpPr txBox="1"/>
          <p:nvPr/>
        </p:nvSpPr>
        <p:spPr>
          <a:xfrm>
            <a:off x="7641001" y="5413336"/>
            <a:ext cx="367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0" grpId="0">
        <p:bldSub>
          <a:bldChart bld="category"/>
        </p:bldSub>
      </p:bldGraphic>
      <p:bldP spid="65" grpId="0"/>
      <p:bldP spid="66" grpId="0"/>
      <p:bldP spid="67" grpId="0"/>
      <p:bldP spid="68" grpId="0"/>
      <p:bldP spid="69" grpId="0" animBg="1"/>
      <p:bldP spid="70" grpId="0" build="p"/>
      <p:bldP spid="71" grpId="0" build="p"/>
      <p:bldP spid="72" grpId="0" animBg="1"/>
      <p:bldP spid="73" grpId="0" build="p"/>
      <p:bldP spid="74" grpId="0" build="p"/>
      <p:bldP spid="75" grpId="0" animBg="1"/>
      <p:bldP spid="76" grpId="0" build="p"/>
      <p:bldP spid="77" grpId="0" build="p"/>
      <p:bldP spid="78" grpId="0" animBg="1"/>
      <p:bldP spid="79" grpId="0" build="p"/>
      <p:bldP spid="8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4" name="Oval 8"/>
          <p:cNvSpPr/>
          <p:nvPr/>
        </p:nvSpPr>
        <p:spPr>
          <a:xfrm>
            <a:off x="5240496" y="3694813"/>
            <a:ext cx="1078336" cy="1078336"/>
          </a:xfrm>
          <a:prstGeom prst="ellipse">
            <a:avLst/>
          </a:pr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PROTIVE</a:t>
            </a:r>
          </a:p>
          <a:p>
            <a:pPr algn="ctr"/>
            <a:r>
              <a:rPr lang="en-US" sz="90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Convenientlyprocrastinate</a:t>
            </a:r>
          </a:p>
        </p:txBody>
      </p:sp>
      <p:sp>
        <p:nvSpPr>
          <p:cNvPr id="75" name="Oval 1"/>
          <p:cNvSpPr/>
          <p:nvPr/>
        </p:nvSpPr>
        <p:spPr>
          <a:xfrm>
            <a:off x="5200650" y="1936012"/>
            <a:ext cx="1790700" cy="1790700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FontAwesome" charset="0"/>
              </a:rPr>
              <a:t></a:t>
            </a:r>
            <a:endParaRPr lang="en-US" sz="130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</a:t>
            </a:r>
          </a:p>
          <a:p>
            <a:pPr algn="ctr"/>
            <a:r>
              <a:rPr lang="en-US" sz="90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</a:t>
            </a:r>
          </a:p>
        </p:txBody>
      </p:sp>
      <p:sp>
        <p:nvSpPr>
          <p:cNvPr id="76" name="Oval 5"/>
          <p:cNvSpPr/>
          <p:nvPr/>
        </p:nvSpPr>
        <p:spPr>
          <a:xfrm>
            <a:off x="6318832" y="3398874"/>
            <a:ext cx="1549261" cy="1549261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FontAwesome" charset="0"/>
              </a:rPr>
              <a:t>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</a:t>
            </a:r>
          </a:p>
          <a:p>
            <a:pPr algn="ctr"/>
            <a:r>
              <a:rPr lang="en-US" sz="90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</a:t>
            </a:r>
          </a:p>
        </p:txBody>
      </p:sp>
      <p:sp>
        <p:nvSpPr>
          <p:cNvPr id="77" name="Oval 2"/>
          <p:cNvSpPr/>
          <p:nvPr/>
        </p:nvSpPr>
        <p:spPr>
          <a:xfrm>
            <a:off x="4381484" y="3154329"/>
            <a:ext cx="932120" cy="9321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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78" name="Oval 9"/>
          <p:cNvSpPr/>
          <p:nvPr/>
        </p:nvSpPr>
        <p:spPr>
          <a:xfrm>
            <a:off x="5779664" y="4778014"/>
            <a:ext cx="932120" cy="932120"/>
          </a:xfrm>
          <a:prstGeom prst="ellipse">
            <a:avLst/>
          </a:prstGeom>
          <a:solidFill>
            <a:srgbClr val="0066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9" name="Oval 10"/>
          <p:cNvSpPr/>
          <p:nvPr/>
        </p:nvSpPr>
        <p:spPr>
          <a:xfrm>
            <a:off x="7160559" y="2450366"/>
            <a:ext cx="932120" cy="9321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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80" name="TextBox 11"/>
          <p:cNvSpPr txBox="1"/>
          <p:nvPr/>
        </p:nvSpPr>
        <p:spPr>
          <a:xfrm>
            <a:off x="8394263" y="2450366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1" name="TextBox 12"/>
          <p:cNvSpPr txBox="1"/>
          <p:nvPr/>
        </p:nvSpPr>
        <p:spPr>
          <a:xfrm>
            <a:off x="8394263" y="2814531"/>
            <a:ext cx="29214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TextBox 13"/>
          <p:cNvSpPr txBox="1"/>
          <p:nvPr/>
        </p:nvSpPr>
        <p:spPr>
          <a:xfrm>
            <a:off x="7868093" y="4799292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3" name="TextBox 14"/>
          <p:cNvSpPr txBox="1"/>
          <p:nvPr/>
        </p:nvSpPr>
        <p:spPr>
          <a:xfrm>
            <a:off x="7868093" y="5163457"/>
            <a:ext cx="29214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4" name="TextBox 15"/>
          <p:cNvSpPr txBox="1"/>
          <p:nvPr/>
        </p:nvSpPr>
        <p:spPr>
          <a:xfrm>
            <a:off x="2740884" y="3072215"/>
            <a:ext cx="141577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3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3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1235219" y="3436380"/>
            <a:ext cx="29214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6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/>
      <p:bldP spid="81" grpId="0"/>
      <p:bldP spid="82" grpId="0"/>
      <p:bldP spid="83" grpId="0"/>
      <p:bldP spid="84" grpId="0" build="p"/>
      <p:bldP spid="8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02565" cy="750645"/>
            <a:chOff x="1158045" y="203448"/>
            <a:chExt cx="2302562" cy="75064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9414" y="743715"/>
              <a:ext cx="2261193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3" name="Oval 1"/>
          <p:cNvSpPr/>
          <p:nvPr/>
        </p:nvSpPr>
        <p:spPr>
          <a:xfrm>
            <a:off x="1281044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Arc 5"/>
          <p:cNvSpPr/>
          <p:nvPr/>
        </p:nvSpPr>
        <p:spPr>
          <a:xfrm>
            <a:off x="1281044" y="2036967"/>
            <a:ext cx="1828800" cy="1828800"/>
          </a:xfrm>
          <a:prstGeom prst="arc">
            <a:avLst>
              <a:gd name="adj1" fmla="val 16200000"/>
              <a:gd name="adj2" fmla="val 10382824"/>
            </a:avLst>
          </a:prstGeom>
          <a:noFill/>
          <a:ln w="38100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2"/>
          <p:cNvSpPr txBox="1"/>
          <p:nvPr/>
        </p:nvSpPr>
        <p:spPr>
          <a:xfrm>
            <a:off x="1840218" y="2466619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75%</a:t>
            </a:r>
          </a:p>
        </p:txBody>
      </p:sp>
      <p:cxnSp>
        <p:nvCxnSpPr>
          <p:cNvPr id="96" name="Straight Connector 4"/>
          <p:cNvCxnSpPr/>
          <p:nvPr/>
        </p:nvCxnSpPr>
        <p:spPr>
          <a:xfrm>
            <a:off x="1862290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11"/>
          <p:cNvSpPr/>
          <p:nvPr/>
        </p:nvSpPr>
        <p:spPr>
          <a:xfrm>
            <a:off x="3988678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Arc 12"/>
          <p:cNvSpPr/>
          <p:nvPr/>
        </p:nvSpPr>
        <p:spPr>
          <a:xfrm>
            <a:off x="3988678" y="2036967"/>
            <a:ext cx="1828800" cy="1828800"/>
          </a:xfrm>
          <a:prstGeom prst="arc">
            <a:avLst>
              <a:gd name="adj1" fmla="val 16200000"/>
              <a:gd name="adj2" fmla="val 19729815"/>
            </a:avLst>
          </a:prstGeom>
          <a:noFill/>
          <a:ln w="38100">
            <a:solidFill>
              <a:schemeClr val="accent4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13"/>
          <p:cNvSpPr txBox="1"/>
          <p:nvPr/>
        </p:nvSpPr>
        <p:spPr>
          <a:xfrm>
            <a:off x="4547852" y="246661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23%</a:t>
            </a:r>
          </a:p>
        </p:txBody>
      </p:sp>
      <p:cxnSp>
        <p:nvCxnSpPr>
          <p:cNvPr id="100" name="Straight Connector 15"/>
          <p:cNvCxnSpPr/>
          <p:nvPr/>
        </p:nvCxnSpPr>
        <p:spPr>
          <a:xfrm>
            <a:off x="4569924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6"/>
          <p:cNvSpPr/>
          <p:nvPr/>
        </p:nvSpPr>
        <p:spPr>
          <a:xfrm>
            <a:off x="6696312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Arc 17"/>
          <p:cNvSpPr/>
          <p:nvPr/>
        </p:nvSpPr>
        <p:spPr>
          <a:xfrm>
            <a:off x="6696312" y="2036967"/>
            <a:ext cx="1828800" cy="1828800"/>
          </a:xfrm>
          <a:prstGeom prst="arc">
            <a:avLst>
              <a:gd name="adj1" fmla="val 16200000"/>
              <a:gd name="adj2" fmla="val 2872520"/>
            </a:avLst>
          </a:prstGeom>
          <a:noFill/>
          <a:ln w="38100">
            <a:solidFill>
              <a:schemeClr val="accent6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8"/>
          <p:cNvSpPr txBox="1"/>
          <p:nvPr/>
        </p:nvSpPr>
        <p:spPr>
          <a:xfrm>
            <a:off x="7255486" y="2466619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45%</a:t>
            </a:r>
          </a:p>
        </p:txBody>
      </p:sp>
      <p:cxnSp>
        <p:nvCxnSpPr>
          <p:cNvPr id="104" name="Straight Connector 21"/>
          <p:cNvCxnSpPr/>
          <p:nvPr/>
        </p:nvCxnSpPr>
        <p:spPr>
          <a:xfrm>
            <a:off x="7277558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22"/>
          <p:cNvSpPr/>
          <p:nvPr/>
        </p:nvSpPr>
        <p:spPr>
          <a:xfrm>
            <a:off x="9084286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Arc 23"/>
          <p:cNvSpPr/>
          <p:nvPr/>
        </p:nvSpPr>
        <p:spPr>
          <a:xfrm>
            <a:off x="9084286" y="2036967"/>
            <a:ext cx="1828800" cy="1828800"/>
          </a:xfrm>
          <a:prstGeom prst="arc">
            <a:avLst>
              <a:gd name="adj1" fmla="val 16200000"/>
              <a:gd name="adj2" fmla="val 13857940"/>
            </a:avLst>
          </a:prstGeom>
          <a:noFill/>
          <a:ln w="38100">
            <a:solidFill>
              <a:schemeClr val="accent2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24"/>
          <p:cNvSpPr txBox="1"/>
          <p:nvPr/>
        </p:nvSpPr>
        <p:spPr>
          <a:xfrm>
            <a:off x="9643460" y="2466619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90%</a:t>
            </a:r>
          </a:p>
        </p:txBody>
      </p:sp>
      <p:cxnSp>
        <p:nvCxnSpPr>
          <p:cNvPr id="108" name="Straight Connector 26"/>
          <p:cNvCxnSpPr/>
          <p:nvPr/>
        </p:nvCxnSpPr>
        <p:spPr>
          <a:xfrm>
            <a:off x="9665532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Isosceles Triangle 27"/>
          <p:cNvSpPr/>
          <p:nvPr/>
        </p:nvSpPr>
        <p:spPr>
          <a:xfrm flipV="1">
            <a:off x="2131648" y="4178462"/>
            <a:ext cx="123337" cy="10632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Isosceles Triangle 28"/>
          <p:cNvSpPr/>
          <p:nvPr/>
        </p:nvSpPr>
        <p:spPr>
          <a:xfrm flipV="1">
            <a:off x="4838202" y="4177495"/>
            <a:ext cx="123337" cy="10632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Isosceles Triangle 29"/>
          <p:cNvSpPr/>
          <p:nvPr/>
        </p:nvSpPr>
        <p:spPr>
          <a:xfrm flipV="1">
            <a:off x="7545933" y="4177494"/>
            <a:ext cx="123337" cy="10632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Isosceles Triangle 30"/>
          <p:cNvSpPr/>
          <p:nvPr/>
        </p:nvSpPr>
        <p:spPr>
          <a:xfrm flipV="1">
            <a:off x="9937016" y="4177494"/>
            <a:ext cx="123337" cy="1063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1308345" y="4597482"/>
            <a:ext cx="1646605" cy="726352"/>
            <a:chOff x="662347" y="3712164"/>
            <a:chExt cx="1646605" cy="726352"/>
          </a:xfrm>
        </p:grpSpPr>
        <p:sp>
          <p:nvSpPr>
            <p:cNvPr id="114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5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3988678" y="4597482"/>
            <a:ext cx="1646605" cy="726352"/>
            <a:chOff x="662347" y="3712164"/>
            <a:chExt cx="1646605" cy="726352"/>
          </a:xfrm>
        </p:grpSpPr>
        <p:sp>
          <p:nvSpPr>
            <p:cNvPr id="117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8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84298" y="4597482"/>
            <a:ext cx="1646605" cy="726352"/>
            <a:chOff x="662347" y="3712164"/>
            <a:chExt cx="1646605" cy="726352"/>
          </a:xfrm>
        </p:grpSpPr>
        <p:sp>
          <p:nvSpPr>
            <p:cNvPr id="120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1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185000" y="4597482"/>
            <a:ext cx="1646605" cy="726352"/>
            <a:chOff x="662347" y="3712164"/>
            <a:chExt cx="1646605" cy="726352"/>
          </a:xfrm>
        </p:grpSpPr>
        <p:sp>
          <p:nvSpPr>
            <p:cNvPr id="123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4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/>
      <p:bldP spid="97" grpId="0" animBg="1"/>
      <p:bldP spid="98" grpId="0" animBg="1"/>
      <p:bldP spid="99" grpId="0"/>
      <p:bldP spid="101" grpId="0" animBg="1"/>
      <p:bldP spid="102" grpId="0" animBg="1"/>
      <p:bldP spid="103" grpId="0"/>
      <p:bldP spid="105" grpId="0" animBg="1"/>
      <p:bldP spid="106" grpId="0" animBg="1"/>
      <p:bldP spid="107" grpId="0"/>
      <p:bldP spid="109" grpId="0" animBg="1"/>
      <p:bldP spid="110" grpId="0" animBg="1"/>
      <p:bldP spid="111" grpId="0" animBg="1"/>
      <p:bldP spid="1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"/>
          <p:cNvSpPr txBox="1"/>
          <p:nvPr/>
        </p:nvSpPr>
        <p:spPr>
          <a:xfrm>
            <a:off x="2107961" y="2798231"/>
            <a:ext cx="8090377" cy="99259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谢谢观赏 欢迎指正</a:t>
            </a:r>
            <a:endParaRPr lang="en-GB" sz="6000" b="1" spc="600" dirty="0">
              <a:solidFill>
                <a:schemeClr val="tx1">
                  <a:lumMod val="95000"/>
                  <a:lumOff val="5000"/>
                </a:schemeClr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/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/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/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/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/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/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/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/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/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/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/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/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/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/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/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/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/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/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/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/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/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/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/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/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/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/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/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/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/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/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/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/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/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/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/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/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/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/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/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/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/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/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/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/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/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/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/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/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/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/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/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/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/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/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/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/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/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/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/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/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/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/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/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/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/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/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/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/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/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/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/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/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/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/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/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/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/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/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/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/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/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/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/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/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/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/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/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/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/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/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/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/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/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/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/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/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/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/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/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/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/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/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/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/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/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/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/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/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/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/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/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/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/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/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/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/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/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/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/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/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/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1075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38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/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7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0" name="Freeform 24"/>
            <p:cNvSpPr/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8" name="Freeform 8"/>
            <p:cNvSpPr/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9" name="Freeform 9"/>
            <p:cNvSpPr/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0" name="Freeform 10"/>
            <p:cNvSpPr/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1" name="Freeform 11"/>
            <p:cNvSpPr/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4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6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7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8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9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0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8" name="Freeform 16"/>
            <p:cNvSpPr/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2" name="Group 293"/>
          <p:cNvGrpSpPr/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4" name="Freeform 10"/>
            <p:cNvSpPr/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8" name="Freeform 329"/>
            <p:cNvSpPr/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9" name="Freeform 330"/>
            <p:cNvSpPr/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0" name="Freeform 331"/>
            <p:cNvSpPr/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2" name="Freeform 333"/>
            <p:cNvSpPr/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13" name="Freeform 73"/>
          <p:cNvSpPr/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/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0" name="Freeform 31"/>
            <p:cNvSpPr/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/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26" name="AutoShape 82"/>
          <p:cNvSpPr/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32829" y="256678"/>
            <a:ext cx="1396686" cy="758460"/>
            <a:chOff x="1123532" y="210148"/>
            <a:chExt cx="1396685" cy="758461"/>
          </a:xfrm>
        </p:grpSpPr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1" name="TextBox 43"/>
          <p:cNvSpPr txBox="1"/>
          <p:nvPr/>
        </p:nvSpPr>
        <p:spPr>
          <a:xfrm>
            <a:off x="4446345" y="5574494"/>
            <a:ext cx="6073969" cy="48308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2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99" name="TextBox 38"/>
          <p:cNvSpPr txBox="1"/>
          <p:nvPr/>
        </p:nvSpPr>
        <p:spPr>
          <a:xfrm>
            <a:off x="5290886" y="2389226"/>
            <a:ext cx="500881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教学内容 </a:t>
            </a:r>
            <a:r>
              <a:rPr lang="en-US" altLang="zh-CN" sz="9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TEACHINGCONTENT</a:t>
            </a:r>
            <a:endParaRPr lang="en-US" sz="900" spc="6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23432" y="2509170"/>
            <a:ext cx="401767" cy="401767"/>
            <a:chOff x="4523432" y="2394870"/>
            <a:chExt cx="401767" cy="401767"/>
          </a:xfrm>
        </p:grpSpPr>
        <p:sp>
          <p:nvSpPr>
            <p:cNvPr id="94" name="Oval 2"/>
            <p:cNvSpPr/>
            <p:nvPr/>
          </p:nvSpPr>
          <p:spPr>
            <a:xfrm>
              <a:off x="4523432" y="2394870"/>
              <a:ext cx="401767" cy="40176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00" name="TextBox 39"/>
            <p:cNvSpPr txBox="1"/>
            <p:nvPr/>
          </p:nvSpPr>
          <p:spPr>
            <a:xfrm>
              <a:off x="4543696" y="2435897"/>
              <a:ext cx="361236" cy="3197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1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523432" y="3162684"/>
            <a:ext cx="401767" cy="401767"/>
            <a:chOff x="4523432" y="2977686"/>
            <a:chExt cx="401767" cy="401767"/>
          </a:xfrm>
        </p:grpSpPr>
        <p:sp>
          <p:nvSpPr>
            <p:cNvPr id="95" name="Oval 3"/>
            <p:cNvSpPr/>
            <p:nvPr/>
          </p:nvSpPr>
          <p:spPr>
            <a:xfrm>
              <a:off x="4523432" y="2977686"/>
              <a:ext cx="401767" cy="4017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01" name="TextBox 40"/>
            <p:cNvSpPr txBox="1"/>
            <p:nvPr/>
          </p:nvSpPr>
          <p:spPr>
            <a:xfrm>
              <a:off x="4543696" y="3018713"/>
              <a:ext cx="361236" cy="3197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2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3432" y="3816198"/>
            <a:ext cx="401767" cy="401767"/>
            <a:chOff x="4523432" y="3541155"/>
            <a:chExt cx="401767" cy="401767"/>
          </a:xfrm>
        </p:grpSpPr>
        <p:sp>
          <p:nvSpPr>
            <p:cNvPr id="96" name="Oval 4"/>
            <p:cNvSpPr/>
            <p:nvPr/>
          </p:nvSpPr>
          <p:spPr>
            <a:xfrm>
              <a:off x="4523432" y="3541155"/>
              <a:ext cx="401767" cy="401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02" name="TextBox 41"/>
            <p:cNvSpPr txBox="1"/>
            <p:nvPr/>
          </p:nvSpPr>
          <p:spPr>
            <a:xfrm>
              <a:off x="4537834" y="3582181"/>
              <a:ext cx="372963" cy="3197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3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37834" y="4469711"/>
            <a:ext cx="401767" cy="401767"/>
            <a:chOff x="4523432" y="4104625"/>
            <a:chExt cx="401767" cy="401767"/>
          </a:xfrm>
        </p:grpSpPr>
        <p:sp>
          <p:nvSpPr>
            <p:cNvPr id="97" name="Oval 5"/>
            <p:cNvSpPr/>
            <p:nvPr/>
          </p:nvSpPr>
          <p:spPr>
            <a:xfrm>
              <a:off x="4523432" y="4104625"/>
              <a:ext cx="401767" cy="4017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03" name="TextBox 42"/>
            <p:cNvSpPr txBox="1"/>
            <p:nvPr/>
          </p:nvSpPr>
          <p:spPr>
            <a:xfrm>
              <a:off x="4543696" y="4145651"/>
              <a:ext cx="361236" cy="3197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4</a:t>
              </a:r>
            </a:p>
          </p:txBody>
        </p:sp>
      </p:grpSp>
      <p:sp>
        <p:nvSpPr>
          <p:cNvPr id="105" name="TextBox 46"/>
          <p:cNvSpPr txBox="1"/>
          <p:nvPr/>
        </p:nvSpPr>
        <p:spPr>
          <a:xfrm>
            <a:off x="4392992" y="1670889"/>
            <a:ext cx="3199101" cy="497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Montserrat Light" charset="0"/>
                <a:ea typeface="Montserrat Light" charset="0"/>
                <a:cs typeface="Montserrat Light" charset="0"/>
              </a:rPr>
              <a:t>Point to be Noted:</a:t>
            </a:r>
          </a:p>
        </p:txBody>
      </p:sp>
      <p:sp>
        <p:nvSpPr>
          <p:cNvPr id="132" name="TextBox 38"/>
          <p:cNvSpPr txBox="1"/>
          <p:nvPr/>
        </p:nvSpPr>
        <p:spPr>
          <a:xfrm>
            <a:off x="5290886" y="3046977"/>
            <a:ext cx="5008811" cy="4996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教学目标 </a:t>
            </a:r>
            <a:r>
              <a:rPr lang="en-US" altLang="zh-CN" sz="9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TEACHING GOAL</a:t>
            </a:r>
            <a:endParaRPr lang="en-US" sz="900" spc="6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33" name="TextBox 38"/>
          <p:cNvSpPr txBox="1"/>
          <p:nvPr/>
        </p:nvSpPr>
        <p:spPr>
          <a:xfrm>
            <a:off x="5290886" y="3704728"/>
            <a:ext cx="5008811" cy="4996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教学准备 </a:t>
            </a:r>
            <a:r>
              <a:rPr lang="en-US" altLang="zh-CN" sz="9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TEACHING PREPARATION</a:t>
            </a:r>
            <a:endParaRPr lang="en-US" sz="900" spc="6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34" name="TextBox 38"/>
          <p:cNvSpPr txBox="1"/>
          <p:nvPr/>
        </p:nvSpPr>
        <p:spPr>
          <a:xfrm>
            <a:off x="5290886" y="4362479"/>
            <a:ext cx="5008811" cy="4996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教学过程 </a:t>
            </a:r>
            <a:r>
              <a:rPr lang="en-US" altLang="zh-CN" sz="9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TEACHING PROCESS </a:t>
            </a:r>
            <a:endParaRPr lang="en-US" sz="900" spc="6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grpSp>
        <p:nvGrpSpPr>
          <p:cNvPr id="106" name="Group 34"/>
          <p:cNvGrpSpPr/>
          <p:nvPr/>
        </p:nvGrpSpPr>
        <p:grpSpPr>
          <a:xfrm rot="19988061">
            <a:off x="-371150" y="2132979"/>
            <a:ext cx="3434549" cy="3518196"/>
            <a:chOff x="612115" y="4291734"/>
            <a:chExt cx="1464645" cy="1500316"/>
          </a:xfrm>
        </p:grpSpPr>
        <p:grpSp>
          <p:nvGrpSpPr>
            <p:cNvPr id="107" name="Group 35"/>
            <p:cNvGrpSpPr/>
            <p:nvPr/>
          </p:nvGrpSpPr>
          <p:grpSpPr>
            <a:xfrm>
              <a:off x="612115" y="4291734"/>
              <a:ext cx="1190363" cy="1500316"/>
              <a:chOff x="888622" y="4232869"/>
              <a:chExt cx="1190363" cy="1500316"/>
            </a:xfrm>
          </p:grpSpPr>
          <p:sp>
            <p:nvSpPr>
              <p:cNvPr id="124" name="Shape 6"/>
              <p:cNvSpPr/>
              <p:nvPr/>
            </p:nvSpPr>
            <p:spPr>
              <a:xfrm>
                <a:off x="888622" y="4232869"/>
                <a:ext cx="1190363" cy="15003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37"/>
                    </a:moveTo>
                    <a:lnTo>
                      <a:pt x="14471" y="379"/>
                    </a:lnTo>
                    <a:lnTo>
                      <a:pt x="16900" y="0"/>
                    </a:lnTo>
                    <a:lnTo>
                      <a:pt x="21600" y="18963"/>
                    </a:lnTo>
                    <a:lnTo>
                      <a:pt x="4700" y="21600"/>
                    </a:lnTo>
                    <a:cubicBezTo>
                      <a:pt x="4700" y="21600"/>
                      <a:pt x="0" y="2637"/>
                      <a:pt x="0" y="26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5" name="Shape 7"/>
              <p:cNvSpPr/>
              <p:nvPr/>
            </p:nvSpPr>
            <p:spPr>
              <a:xfrm>
                <a:off x="1034523" y="4246988"/>
                <a:ext cx="949162" cy="1342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496" y="0"/>
                    </a:ln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6" name="Freeform 78"/>
              <p:cNvSpPr/>
              <p:nvPr/>
            </p:nvSpPr>
            <p:spPr>
              <a:xfrm>
                <a:off x="1121593" y="4390535"/>
                <a:ext cx="775643" cy="753086"/>
              </a:xfrm>
              <a:custGeom>
                <a:avLst/>
                <a:gdLst>
                  <a:gd name="connsiteX0" fmla="*/ 583615 w 775643"/>
                  <a:gd name="connsiteY0" fmla="*/ 731857 h 753086"/>
                  <a:gd name="connsiteX1" fmla="*/ 625353 w 775643"/>
                  <a:gd name="connsiteY1" fmla="*/ 731857 h 753086"/>
                  <a:gd name="connsiteX2" fmla="*/ 625353 w 775643"/>
                  <a:gd name="connsiteY2" fmla="*/ 753074 h 753086"/>
                  <a:gd name="connsiteX3" fmla="*/ 583603 w 775643"/>
                  <a:gd name="connsiteY3" fmla="*/ 753074 h 753086"/>
                  <a:gd name="connsiteX4" fmla="*/ 583615 w 775643"/>
                  <a:gd name="connsiteY4" fmla="*/ 731857 h 753086"/>
                  <a:gd name="connsiteX5" fmla="*/ 447115 w 775643"/>
                  <a:gd name="connsiteY5" fmla="*/ 731857 h 753086"/>
                  <a:gd name="connsiteX6" fmla="*/ 488864 w 775643"/>
                  <a:gd name="connsiteY6" fmla="*/ 731869 h 753086"/>
                  <a:gd name="connsiteX7" fmla="*/ 488864 w 775643"/>
                  <a:gd name="connsiteY7" fmla="*/ 753074 h 753086"/>
                  <a:gd name="connsiteX8" fmla="*/ 447115 w 775643"/>
                  <a:gd name="connsiteY8" fmla="*/ 753086 h 753086"/>
                  <a:gd name="connsiteX9" fmla="*/ 447115 w 775643"/>
                  <a:gd name="connsiteY9" fmla="*/ 731857 h 753086"/>
                  <a:gd name="connsiteX10" fmla="*/ 310627 w 775643"/>
                  <a:gd name="connsiteY10" fmla="*/ 731857 h 753086"/>
                  <a:gd name="connsiteX11" fmla="*/ 352377 w 775643"/>
                  <a:gd name="connsiteY11" fmla="*/ 731869 h 753086"/>
                  <a:gd name="connsiteX12" fmla="*/ 352377 w 775643"/>
                  <a:gd name="connsiteY12" fmla="*/ 753074 h 753086"/>
                  <a:gd name="connsiteX13" fmla="*/ 310627 w 775643"/>
                  <a:gd name="connsiteY13" fmla="*/ 753086 h 753086"/>
                  <a:gd name="connsiteX14" fmla="*/ 310627 w 775643"/>
                  <a:gd name="connsiteY14" fmla="*/ 731857 h 753086"/>
                  <a:gd name="connsiteX15" fmla="*/ 171786 w 775643"/>
                  <a:gd name="connsiteY15" fmla="*/ 731857 h 753086"/>
                  <a:gd name="connsiteX16" fmla="*/ 213536 w 775643"/>
                  <a:gd name="connsiteY16" fmla="*/ 731869 h 753086"/>
                  <a:gd name="connsiteX17" fmla="*/ 213536 w 775643"/>
                  <a:gd name="connsiteY17" fmla="*/ 753086 h 753086"/>
                  <a:gd name="connsiteX18" fmla="*/ 171786 w 775643"/>
                  <a:gd name="connsiteY18" fmla="*/ 753086 h 753086"/>
                  <a:gd name="connsiteX19" fmla="*/ 171786 w 775643"/>
                  <a:gd name="connsiteY19" fmla="*/ 731857 h 753086"/>
                  <a:gd name="connsiteX20" fmla="*/ 35298 w 775643"/>
                  <a:gd name="connsiteY20" fmla="*/ 731857 h 753086"/>
                  <a:gd name="connsiteX21" fmla="*/ 77047 w 775643"/>
                  <a:gd name="connsiteY21" fmla="*/ 731857 h 753086"/>
                  <a:gd name="connsiteX22" fmla="*/ 77047 w 775643"/>
                  <a:gd name="connsiteY22" fmla="*/ 753074 h 753086"/>
                  <a:gd name="connsiteX23" fmla="*/ 35298 w 775643"/>
                  <a:gd name="connsiteY23" fmla="*/ 753086 h 753086"/>
                  <a:gd name="connsiteX24" fmla="*/ 35298 w 775643"/>
                  <a:gd name="connsiteY24" fmla="*/ 731857 h 753086"/>
                  <a:gd name="connsiteX25" fmla="*/ 611197 w 775643"/>
                  <a:gd name="connsiteY25" fmla="*/ 615590 h 753086"/>
                  <a:gd name="connsiteX26" fmla="*/ 609990 w 775643"/>
                  <a:gd name="connsiteY26" fmla="*/ 713047 h 753086"/>
                  <a:gd name="connsiteX27" fmla="*/ 737405 w 775643"/>
                  <a:gd name="connsiteY27" fmla="*/ 713047 h 753086"/>
                  <a:gd name="connsiteX28" fmla="*/ 737405 w 775643"/>
                  <a:gd name="connsiteY28" fmla="*/ 615590 h 753086"/>
                  <a:gd name="connsiteX29" fmla="*/ 472823 w 775643"/>
                  <a:gd name="connsiteY29" fmla="*/ 615590 h 753086"/>
                  <a:gd name="connsiteX30" fmla="*/ 472823 w 775643"/>
                  <a:gd name="connsiteY30" fmla="*/ 713047 h 753086"/>
                  <a:gd name="connsiteX31" fmla="*/ 600339 w 775643"/>
                  <a:gd name="connsiteY31" fmla="*/ 713047 h 753086"/>
                  <a:gd name="connsiteX32" fmla="*/ 601545 w 775643"/>
                  <a:gd name="connsiteY32" fmla="*/ 615590 h 753086"/>
                  <a:gd name="connsiteX33" fmla="*/ 335723 w 775643"/>
                  <a:gd name="connsiteY33" fmla="*/ 615590 h 753086"/>
                  <a:gd name="connsiteX34" fmla="*/ 335723 w 775643"/>
                  <a:gd name="connsiteY34" fmla="*/ 713047 h 753086"/>
                  <a:gd name="connsiteX35" fmla="*/ 463138 w 775643"/>
                  <a:gd name="connsiteY35" fmla="*/ 713047 h 753086"/>
                  <a:gd name="connsiteX36" fmla="*/ 463138 w 775643"/>
                  <a:gd name="connsiteY36" fmla="*/ 615590 h 753086"/>
                  <a:gd name="connsiteX37" fmla="*/ 198590 w 775643"/>
                  <a:gd name="connsiteY37" fmla="*/ 615590 h 753086"/>
                  <a:gd name="connsiteX38" fmla="*/ 198590 w 775643"/>
                  <a:gd name="connsiteY38" fmla="*/ 713047 h 753086"/>
                  <a:gd name="connsiteX39" fmla="*/ 326038 w 775643"/>
                  <a:gd name="connsiteY39" fmla="*/ 713047 h 753086"/>
                  <a:gd name="connsiteX40" fmla="*/ 326038 w 775643"/>
                  <a:gd name="connsiteY40" fmla="*/ 615590 h 753086"/>
                  <a:gd name="connsiteX41" fmla="*/ 61490 w 775643"/>
                  <a:gd name="connsiteY41" fmla="*/ 615590 h 753086"/>
                  <a:gd name="connsiteX42" fmla="*/ 61490 w 775643"/>
                  <a:gd name="connsiteY42" fmla="*/ 713047 h 753086"/>
                  <a:gd name="connsiteX43" fmla="*/ 188905 w 775643"/>
                  <a:gd name="connsiteY43" fmla="*/ 713047 h 753086"/>
                  <a:gd name="connsiteX44" fmla="*/ 188905 w 775643"/>
                  <a:gd name="connsiteY44" fmla="*/ 615590 h 753086"/>
                  <a:gd name="connsiteX45" fmla="*/ 0 w 775643"/>
                  <a:gd name="connsiteY45" fmla="*/ 600075 h 753086"/>
                  <a:gd name="connsiteX46" fmla="*/ 41739 w 775643"/>
                  <a:gd name="connsiteY46" fmla="*/ 600075 h 753086"/>
                  <a:gd name="connsiteX47" fmla="*/ 41739 w 775643"/>
                  <a:gd name="connsiteY47" fmla="*/ 621304 h 753086"/>
                  <a:gd name="connsiteX48" fmla="*/ 0 w 775643"/>
                  <a:gd name="connsiteY48" fmla="*/ 621304 h 753086"/>
                  <a:gd name="connsiteX49" fmla="*/ 612437 w 775643"/>
                  <a:gd name="connsiteY49" fmla="*/ 512427 h 753086"/>
                  <a:gd name="connsiteX50" fmla="*/ 611297 w 775643"/>
                  <a:gd name="connsiteY50" fmla="*/ 605889 h 753086"/>
                  <a:gd name="connsiteX51" fmla="*/ 737405 w 775643"/>
                  <a:gd name="connsiteY51" fmla="*/ 605889 h 753086"/>
                  <a:gd name="connsiteX52" fmla="*/ 737405 w 775643"/>
                  <a:gd name="connsiteY52" fmla="*/ 513325 h 753086"/>
                  <a:gd name="connsiteX53" fmla="*/ 472823 w 775643"/>
                  <a:gd name="connsiteY53" fmla="*/ 511402 h 753086"/>
                  <a:gd name="connsiteX54" fmla="*/ 472823 w 775643"/>
                  <a:gd name="connsiteY54" fmla="*/ 605889 h 753086"/>
                  <a:gd name="connsiteX55" fmla="*/ 601646 w 775643"/>
                  <a:gd name="connsiteY55" fmla="*/ 605889 h 753086"/>
                  <a:gd name="connsiteX56" fmla="*/ 602785 w 775643"/>
                  <a:gd name="connsiteY56" fmla="*/ 512342 h 753086"/>
                  <a:gd name="connsiteX57" fmla="*/ 335723 w 775643"/>
                  <a:gd name="connsiteY57" fmla="*/ 510419 h 753086"/>
                  <a:gd name="connsiteX58" fmla="*/ 335723 w 775643"/>
                  <a:gd name="connsiteY58" fmla="*/ 605889 h 753086"/>
                  <a:gd name="connsiteX59" fmla="*/ 463138 w 775643"/>
                  <a:gd name="connsiteY59" fmla="*/ 605889 h 753086"/>
                  <a:gd name="connsiteX60" fmla="*/ 463138 w 775643"/>
                  <a:gd name="connsiteY60" fmla="*/ 511338 h 753086"/>
                  <a:gd name="connsiteX61" fmla="*/ 198590 w 775643"/>
                  <a:gd name="connsiteY61" fmla="*/ 509436 h 753086"/>
                  <a:gd name="connsiteX62" fmla="*/ 198590 w 775643"/>
                  <a:gd name="connsiteY62" fmla="*/ 605889 h 753086"/>
                  <a:gd name="connsiteX63" fmla="*/ 326038 w 775643"/>
                  <a:gd name="connsiteY63" fmla="*/ 605889 h 753086"/>
                  <a:gd name="connsiteX64" fmla="*/ 326038 w 775643"/>
                  <a:gd name="connsiteY64" fmla="*/ 510355 h 753086"/>
                  <a:gd name="connsiteX65" fmla="*/ 61490 w 775643"/>
                  <a:gd name="connsiteY65" fmla="*/ 508432 h 753086"/>
                  <a:gd name="connsiteX66" fmla="*/ 61490 w 775643"/>
                  <a:gd name="connsiteY66" fmla="*/ 605889 h 753086"/>
                  <a:gd name="connsiteX67" fmla="*/ 188905 w 775643"/>
                  <a:gd name="connsiteY67" fmla="*/ 605889 h 753086"/>
                  <a:gd name="connsiteX68" fmla="*/ 188905 w 775643"/>
                  <a:gd name="connsiteY68" fmla="*/ 509351 h 753086"/>
                  <a:gd name="connsiteX69" fmla="*/ 41738 w 775643"/>
                  <a:gd name="connsiteY69" fmla="*/ 491827 h 753086"/>
                  <a:gd name="connsiteX70" fmla="*/ 41750 w 775643"/>
                  <a:gd name="connsiteY70" fmla="*/ 513054 h 753086"/>
                  <a:gd name="connsiteX71" fmla="*/ 0 w 775643"/>
                  <a:gd name="connsiteY71" fmla="*/ 513054 h 753086"/>
                  <a:gd name="connsiteX72" fmla="*/ 0 w 775643"/>
                  <a:gd name="connsiteY72" fmla="*/ 491838 h 753086"/>
                  <a:gd name="connsiteX73" fmla="*/ 198590 w 775643"/>
                  <a:gd name="connsiteY73" fmla="*/ 401274 h 753086"/>
                  <a:gd name="connsiteX74" fmla="*/ 198590 w 775643"/>
                  <a:gd name="connsiteY74" fmla="*/ 499757 h 753086"/>
                  <a:gd name="connsiteX75" fmla="*/ 326038 w 775643"/>
                  <a:gd name="connsiteY75" fmla="*/ 500675 h 753086"/>
                  <a:gd name="connsiteX76" fmla="*/ 326038 w 775643"/>
                  <a:gd name="connsiteY76" fmla="*/ 401274 h 753086"/>
                  <a:gd name="connsiteX77" fmla="*/ 61490 w 775643"/>
                  <a:gd name="connsiteY77" fmla="*/ 401274 h 753086"/>
                  <a:gd name="connsiteX78" fmla="*/ 61490 w 775643"/>
                  <a:gd name="connsiteY78" fmla="*/ 498774 h 753086"/>
                  <a:gd name="connsiteX79" fmla="*/ 188905 w 775643"/>
                  <a:gd name="connsiteY79" fmla="*/ 499692 h 753086"/>
                  <a:gd name="connsiteX80" fmla="*/ 188905 w 775643"/>
                  <a:gd name="connsiteY80" fmla="*/ 401274 h 753086"/>
                  <a:gd name="connsiteX81" fmla="*/ 613777 w 775643"/>
                  <a:gd name="connsiteY81" fmla="*/ 401252 h 753086"/>
                  <a:gd name="connsiteX82" fmla="*/ 612537 w 775643"/>
                  <a:gd name="connsiteY82" fmla="*/ 502748 h 753086"/>
                  <a:gd name="connsiteX83" fmla="*/ 737405 w 775643"/>
                  <a:gd name="connsiteY83" fmla="*/ 503645 h 753086"/>
                  <a:gd name="connsiteX84" fmla="*/ 737405 w 775643"/>
                  <a:gd name="connsiteY84" fmla="*/ 401252 h 753086"/>
                  <a:gd name="connsiteX85" fmla="*/ 472857 w 775643"/>
                  <a:gd name="connsiteY85" fmla="*/ 401252 h 753086"/>
                  <a:gd name="connsiteX86" fmla="*/ 472823 w 775643"/>
                  <a:gd name="connsiteY86" fmla="*/ 501744 h 753086"/>
                  <a:gd name="connsiteX87" fmla="*/ 602886 w 775643"/>
                  <a:gd name="connsiteY87" fmla="*/ 502684 h 753086"/>
                  <a:gd name="connsiteX88" fmla="*/ 604126 w 775643"/>
                  <a:gd name="connsiteY88" fmla="*/ 401252 h 753086"/>
                  <a:gd name="connsiteX89" fmla="*/ 463138 w 775643"/>
                  <a:gd name="connsiteY89" fmla="*/ 401252 h 753086"/>
                  <a:gd name="connsiteX90" fmla="*/ 335723 w 775643"/>
                  <a:gd name="connsiteY90" fmla="*/ 401274 h 753086"/>
                  <a:gd name="connsiteX91" fmla="*/ 335723 w 775643"/>
                  <a:gd name="connsiteY91" fmla="*/ 500761 h 753086"/>
                  <a:gd name="connsiteX92" fmla="*/ 463138 w 775643"/>
                  <a:gd name="connsiteY92" fmla="*/ 501680 h 753086"/>
                  <a:gd name="connsiteX93" fmla="*/ 463138 w 775643"/>
                  <a:gd name="connsiteY93" fmla="*/ 401252 h 753086"/>
                  <a:gd name="connsiteX94" fmla="*/ 0 w 775643"/>
                  <a:gd name="connsiteY94" fmla="*/ 385931 h 753086"/>
                  <a:gd name="connsiteX95" fmla="*/ 41738 w 775643"/>
                  <a:gd name="connsiteY95" fmla="*/ 385931 h 753086"/>
                  <a:gd name="connsiteX96" fmla="*/ 41750 w 775643"/>
                  <a:gd name="connsiteY96" fmla="*/ 407158 h 753086"/>
                  <a:gd name="connsiteX97" fmla="*/ 0 w 775643"/>
                  <a:gd name="connsiteY97" fmla="*/ 407158 h 753086"/>
                  <a:gd name="connsiteX98" fmla="*/ 615084 w 775643"/>
                  <a:gd name="connsiteY98" fmla="*/ 294094 h 753086"/>
                  <a:gd name="connsiteX99" fmla="*/ 613911 w 775643"/>
                  <a:gd name="connsiteY99" fmla="*/ 391573 h 753086"/>
                  <a:gd name="connsiteX100" fmla="*/ 737405 w 775643"/>
                  <a:gd name="connsiteY100" fmla="*/ 391573 h 753086"/>
                  <a:gd name="connsiteX101" fmla="*/ 737405 w 775643"/>
                  <a:gd name="connsiteY101" fmla="*/ 294094 h 753086"/>
                  <a:gd name="connsiteX102" fmla="*/ 472857 w 775643"/>
                  <a:gd name="connsiteY102" fmla="*/ 294094 h 753086"/>
                  <a:gd name="connsiteX103" fmla="*/ 472857 w 775643"/>
                  <a:gd name="connsiteY103" fmla="*/ 391573 h 753086"/>
                  <a:gd name="connsiteX104" fmla="*/ 604260 w 775643"/>
                  <a:gd name="connsiteY104" fmla="*/ 391573 h 753086"/>
                  <a:gd name="connsiteX105" fmla="*/ 605433 w 775643"/>
                  <a:gd name="connsiteY105" fmla="*/ 294094 h 753086"/>
                  <a:gd name="connsiteX106" fmla="*/ 335723 w 775643"/>
                  <a:gd name="connsiteY106" fmla="*/ 294094 h 753086"/>
                  <a:gd name="connsiteX107" fmla="*/ 335723 w 775643"/>
                  <a:gd name="connsiteY107" fmla="*/ 391573 h 753086"/>
                  <a:gd name="connsiteX108" fmla="*/ 463138 w 775643"/>
                  <a:gd name="connsiteY108" fmla="*/ 391573 h 753086"/>
                  <a:gd name="connsiteX109" fmla="*/ 463138 w 775643"/>
                  <a:gd name="connsiteY109" fmla="*/ 294094 h 753086"/>
                  <a:gd name="connsiteX110" fmla="*/ 198590 w 775643"/>
                  <a:gd name="connsiteY110" fmla="*/ 294094 h 753086"/>
                  <a:gd name="connsiteX111" fmla="*/ 198590 w 775643"/>
                  <a:gd name="connsiteY111" fmla="*/ 391573 h 753086"/>
                  <a:gd name="connsiteX112" fmla="*/ 326038 w 775643"/>
                  <a:gd name="connsiteY112" fmla="*/ 391573 h 753086"/>
                  <a:gd name="connsiteX113" fmla="*/ 326038 w 775643"/>
                  <a:gd name="connsiteY113" fmla="*/ 294094 h 753086"/>
                  <a:gd name="connsiteX114" fmla="*/ 61490 w 775643"/>
                  <a:gd name="connsiteY114" fmla="*/ 294094 h 753086"/>
                  <a:gd name="connsiteX115" fmla="*/ 61490 w 775643"/>
                  <a:gd name="connsiteY115" fmla="*/ 391573 h 753086"/>
                  <a:gd name="connsiteX116" fmla="*/ 188905 w 775643"/>
                  <a:gd name="connsiteY116" fmla="*/ 391573 h 753086"/>
                  <a:gd name="connsiteX117" fmla="*/ 188905 w 775643"/>
                  <a:gd name="connsiteY117" fmla="*/ 294094 h 753086"/>
                  <a:gd name="connsiteX118" fmla="*/ 41750 w 775643"/>
                  <a:gd name="connsiteY118" fmla="*/ 291801 h 753086"/>
                  <a:gd name="connsiteX119" fmla="*/ 41738 w 775643"/>
                  <a:gd name="connsiteY119" fmla="*/ 313030 h 753086"/>
                  <a:gd name="connsiteX120" fmla="*/ 0 w 775643"/>
                  <a:gd name="connsiteY120" fmla="*/ 313030 h 753086"/>
                  <a:gd name="connsiteX121" fmla="*/ 0 w 775643"/>
                  <a:gd name="connsiteY121" fmla="*/ 291813 h 753086"/>
                  <a:gd name="connsiteX122" fmla="*/ 51771 w 775643"/>
                  <a:gd name="connsiteY122" fmla="*/ 261209 h 753086"/>
                  <a:gd name="connsiteX123" fmla="*/ 61490 w 775643"/>
                  <a:gd name="connsiteY123" fmla="*/ 261209 h 753086"/>
                  <a:gd name="connsiteX124" fmla="*/ 61490 w 775643"/>
                  <a:gd name="connsiteY124" fmla="*/ 284414 h 753086"/>
                  <a:gd name="connsiteX125" fmla="*/ 188905 w 775643"/>
                  <a:gd name="connsiteY125" fmla="*/ 284414 h 753086"/>
                  <a:gd name="connsiteX126" fmla="*/ 188905 w 775643"/>
                  <a:gd name="connsiteY126" fmla="*/ 261209 h 753086"/>
                  <a:gd name="connsiteX127" fmla="*/ 198590 w 775643"/>
                  <a:gd name="connsiteY127" fmla="*/ 261209 h 753086"/>
                  <a:gd name="connsiteX128" fmla="*/ 198590 w 775643"/>
                  <a:gd name="connsiteY128" fmla="*/ 284414 h 753086"/>
                  <a:gd name="connsiteX129" fmla="*/ 326038 w 775643"/>
                  <a:gd name="connsiteY129" fmla="*/ 284414 h 753086"/>
                  <a:gd name="connsiteX130" fmla="*/ 326038 w 775643"/>
                  <a:gd name="connsiteY130" fmla="*/ 261209 h 753086"/>
                  <a:gd name="connsiteX131" fmla="*/ 335723 w 775643"/>
                  <a:gd name="connsiteY131" fmla="*/ 261209 h 753086"/>
                  <a:gd name="connsiteX132" fmla="*/ 335723 w 775643"/>
                  <a:gd name="connsiteY132" fmla="*/ 284414 h 753086"/>
                  <a:gd name="connsiteX133" fmla="*/ 463138 w 775643"/>
                  <a:gd name="connsiteY133" fmla="*/ 284414 h 753086"/>
                  <a:gd name="connsiteX134" fmla="*/ 463138 w 775643"/>
                  <a:gd name="connsiteY134" fmla="*/ 261209 h 753086"/>
                  <a:gd name="connsiteX135" fmla="*/ 472857 w 775643"/>
                  <a:gd name="connsiteY135" fmla="*/ 261209 h 753086"/>
                  <a:gd name="connsiteX136" fmla="*/ 472857 w 775643"/>
                  <a:gd name="connsiteY136" fmla="*/ 284414 h 753086"/>
                  <a:gd name="connsiteX137" fmla="*/ 605533 w 775643"/>
                  <a:gd name="connsiteY137" fmla="*/ 284414 h 753086"/>
                  <a:gd name="connsiteX138" fmla="*/ 605835 w 775643"/>
                  <a:gd name="connsiteY138" fmla="*/ 261465 h 753086"/>
                  <a:gd name="connsiteX139" fmla="*/ 615486 w 775643"/>
                  <a:gd name="connsiteY139" fmla="*/ 261593 h 753086"/>
                  <a:gd name="connsiteX140" fmla="*/ 615218 w 775643"/>
                  <a:gd name="connsiteY140" fmla="*/ 284414 h 753086"/>
                  <a:gd name="connsiteX141" fmla="*/ 737405 w 775643"/>
                  <a:gd name="connsiteY141" fmla="*/ 284414 h 753086"/>
                  <a:gd name="connsiteX142" fmla="*/ 737405 w 775643"/>
                  <a:gd name="connsiteY142" fmla="*/ 261209 h 753086"/>
                  <a:gd name="connsiteX143" fmla="*/ 747090 w 775643"/>
                  <a:gd name="connsiteY143" fmla="*/ 261209 h 753086"/>
                  <a:gd name="connsiteX144" fmla="*/ 747090 w 775643"/>
                  <a:gd name="connsiteY144" fmla="*/ 284414 h 753086"/>
                  <a:gd name="connsiteX145" fmla="*/ 775643 w 775643"/>
                  <a:gd name="connsiteY145" fmla="*/ 284414 h 753086"/>
                  <a:gd name="connsiteX146" fmla="*/ 775643 w 775643"/>
                  <a:gd name="connsiteY146" fmla="*/ 294094 h 753086"/>
                  <a:gd name="connsiteX147" fmla="*/ 747090 w 775643"/>
                  <a:gd name="connsiteY147" fmla="*/ 294094 h 753086"/>
                  <a:gd name="connsiteX148" fmla="*/ 747090 w 775643"/>
                  <a:gd name="connsiteY148" fmla="*/ 391573 h 753086"/>
                  <a:gd name="connsiteX149" fmla="*/ 775643 w 775643"/>
                  <a:gd name="connsiteY149" fmla="*/ 391573 h 753086"/>
                  <a:gd name="connsiteX150" fmla="*/ 775643 w 775643"/>
                  <a:gd name="connsiteY150" fmla="*/ 401252 h 753086"/>
                  <a:gd name="connsiteX151" fmla="*/ 747090 w 775643"/>
                  <a:gd name="connsiteY151" fmla="*/ 401252 h 753086"/>
                  <a:gd name="connsiteX152" fmla="*/ 747090 w 775643"/>
                  <a:gd name="connsiteY152" fmla="*/ 503731 h 753086"/>
                  <a:gd name="connsiteX153" fmla="*/ 775543 w 775643"/>
                  <a:gd name="connsiteY153" fmla="*/ 503923 h 753086"/>
                  <a:gd name="connsiteX154" fmla="*/ 775509 w 775643"/>
                  <a:gd name="connsiteY154" fmla="*/ 513603 h 753086"/>
                  <a:gd name="connsiteX155" fmla="*/ 747090 w 775643"/>
                  <a:gd name="connsiteY155" fmla="*/ 513389 h 753086"/>
                  <a:gd name="connsiteX156" fmla="*/ 747090 w 775643"/>
                  <a:gd name="connsiteY156" fmla="*/ 605889 h 753086"/>
                  <a:gd name="connsiteX157" fmla="*/ 775643 w 775643"/>
                  <a:gd name="connsiteY157" fmla="*/ 605889 h 753086"/>
                  <a:gd name="connsiteX158" fmla="*/ 775643 w 775643"/>
                  <a:gd name="connsiteY158" fmla="*/ 615590 h 753086"/>
                  <a:gd name="connsiteX159" fmla="*/ 747090 w 775643"/>
                  <a:gd name="connsiteY159" fmla="*/ 615590 h 753086"/>
                  <a:gd name="connsiteX160" fmla="*/ 747090 w 775643"/>
                  <a:gd name="connsiteY160" fmla="*/ 713047 h 753086"/>
                  <a:gd name="connsiteX161" fmla="*/ 775643 w 775643"/>
                  <a:gd name="connsiteY161" fmla="*/ 713047 h 753086"/>
                  <a:gd name="connsiteX162" fmla="*/ 775643 w 775643"/>
                  <a:gd name="connsiteY162" fmla="*/ 722727 h 753086"/>
                  <a:gd name="connsiteX163" fmla="*/ 56630 w 775643"/>
                  <a:gd name="connsiteY163" fmla="*/ 722748 h 753086"/>
                  <a:gd name="connsiteX164" fmla="*/ 56630 w 775643"/>
                  <a:gd name="connsiteY164" fmla="*/ 717898 h 753086"/>
                  <a:gd name="connsiteX165" fmla="*/ 51771 w 775643"/>
                  <a:gd name="connsiteY165" fmla="*/ 717898 h 753086"/>
                  <a:gd name="connsiteX166" fmla="*/ 157068 w 775643"/>
                  <a:gd name="connsiteY166" fmla="*/ 0 h 753086"/>
                  <a:gd name="connsiteX167" fmla="*/ 617868 w 775643"/>
                  <a:gd name="connsiteY167" fmla="*/ 0 h 753086"/>
                  <a:gd name="connsiteX168" fmla="*/ 617868 w 775643"/>
                  <a:gd name="connsiteY168" fmla="*/ 56194 h 753086"/>
                  <a:gd name="connsiteX169" fmla="*/ 774936 w 775643"/>
                  <a:gd name="connsiteY169" fmla="*/ 56194 h 753086"/>
                  <a:gd name="connsiteX170" fmla="*/ 774936 w 775643"/>
                  <a:gd name="connsiteY170" fmla="*/ 155998 h 753086"/>
                  <a:gd name="connsiteX171" fmla="*/ 363180 w 775643"/>
                  <a:gd name="connsiteY171" fmla="*/ 155998 h 753086"/>
                  <a:gd name="connsiteX172" fmla="*/ 363180 w 775643"/>
                  <a:gd name="connsiteY172" fmla="*/ 196660 h 753086"/>
                  <a:gd name="connsiteX173" fmla="*/ 0 w 775643"/>
                  <a:gd name="connsiteY173" fmla="*/ 196660 h 753086"/>
                  <a:gd name="connsiteX174" fmla="*/ 0 w 775643"/>
                  <a:gd name="connsiteY174" fmla="*/ 155998 h 753086"/>
                  <a:gd name="connsiteX175" fmla="*/ 0 w 775643"/>
                  <a:gd name="connsiteY175" fmla="*/ 141040 h 753086"/>
                  <a:gd name="connsiteX176" fmla="*/ 0 w 775643"/>
                  <a:gd name="connsiteY176" fmla="*/ 56194 h 753086"/>
                  <a:gd name="connsiteX177" fmla="*/ 157068 w 775643"/>
                  <a:gd name="connsiteY177" fmla="*/ 56194 h 75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</a:cxnLst>
                <a:rect l="l" t="t" r="r" b="b"/>
                <a:pathLst>
                  <a:path w="775643" h="753086">
                    <a:moveTo>
                      <a:pt x="583615" y="731857"/>
                    </a:moveTo>
                    <a:lnTo>
                      <a:pt x="625353" y="731857"/>
                    </a:lnTo>
                    <a:lnTo>
                      <a:pt x="625353" y="753074"/>
                    </a:lnTo>
                    <a:lnTo>
                      <a:pt x="583603" y="753074"/>
                    </a:lnTo>
                    <a:cubicBezTo>
                      <a:pt x="583603" y="753074"/>
                      <a:pt x="583615" y="731857"/>
                      <a:pt x="583615" y="731857"/>
                    </a:cubicBezTo>
                    <a:close/>
                    <a:moveTo>
                      <a:pt x="447115" y="731857"/>
                    </a:moveTo>
                    <a:lnTo>
                      <a:pt x="488864" y="731869"/>
                    </a:lnTo>
                    <a:lnTo>
                      <a:pt x="488864" y="753074"/>
                    </a:lnTo>
                    <a:lnTo>
                      <a:pt x="447115" y="753086"/>
                    </a:lnTo>
                    <a:cubicBezTo>
                      <a:pt x="447115" y="753086"/>
                      <a:pt x="447115" y="731857"/>
                      <a:pt x="447115" y="731857"/>
                    </a:cubicBezTo>
                    <a:close/>
                    <a:moveTo>
                      <a:pt x="310627" y="731857"/>
                    </a:moveTo>
                    <a:lnTo>
                      <a:pt x="352377" y="731869"/>
                    </a:lnTo>
                    <a:lnTo>
                      <a:pt x="352377" y="753074"/>
                    </a:lnTo>
                    <a:lnTo>
                      <a:pt x="310627" y="753086"/>
                    </a:lnTo>
                    <a:cubicBezTo>
                      <a:pt x="310627" y="753086"/>
                      <a:pt x="310627" y="731857"/>
                      <a:pt x="310627" y="731857"/>
                    </a:cubicBezTo>
                    <a:close/>
                    <a:moveTo>
                      <a:pt x="171786" y="731857"/>
                    </a:moveTo>
                    <a:lnTo>
                      <a:pt x="213536" y="731869"/>
                    </a:lnTo>
                    <a:lnTo>
                      <a:pt x="213536" y="753086"/>
                    </a:lnTo>
                    <a:lnTo>
                      <a:pt x="171786" y="753086"/>
                    </a:lnTo>
                    <a:cubicBezTo>
                      <a:pt x="171786" y="753086"/>
                      <a:pt x="171786" y="731857"/>
                      <a:pt x="171786" y="731857"/>
                    </a:cubicBezTo>
                    <a:close/>
                    <a:moveTo>
                      <a:pt x="35298" y="731857"/>
                    </a:moveTo>
                    <a:lnTo>
                      <a:pt x="77047" y="731857"/>
                    </a:lnTo>
                    <a:lnTo>
                      <a:pt x="77047" y="753074"/>
                    </a:lnTo>
                    <a:lnTo>
                      <a:pt x="35298" y="753086"/>
                    </a:lnTo>
                    <a:cubicBezTo>
                      <a:pt x="35298" y="753086"/>
                      <a:pt x="35298" y="731857"/>
                      <a:pt x="35298" y="731857"/>
                    </a:cubicBezTo>
                    <a:close/>
                    <a:moveTo>
                      <a:pt x="611197" y="615590"/>
                    </a:moveTo>
                    <a:lnTo>
                      <a:pt x="609990" y="713047"/>
                    </a:lnTo>
                    <a:lnTo>
                      <a:pt x="737405" y="713047"/>
                    </a:lnTo>
                    <a:cubicBezTo>
                      <a:pt x="737405" y="713047"/>
                      <a:pt x="737405" y="615590"/>
                      <a:pt x="737405" y="615590"/>
                    </a:cubicBezTo>
                    <a:close/>
                    <a:moveTo>
                      <a:pt x="472823" y="615590"/>
                    </a:moveTo>
                    <a:lnTo>
                      <a:pt x="472823" y="713047"/>
                    </a:lnTo>
                    <a:lnTo>
                      <a:pt x="600339" y="713047"/>
                    </a:lnTo>
                    <a:cubicBezTo>
                      <a:pt x="600339" y="713047"/>
                      <a:pt x="601545" y="615590"/>
                      <a:pt x="601545" y="615590"/>
                    </a:cubicBezTo>
                    <a:close/>
                    <a:moveTo>
                      <a:pt x="335723" y="615590"/>
                    </a:moveTo>
                    <a:lnTo>
                      <a:pt x="335723" y="713047"/>
                    </a:lnTo>
                    <a:lnTo>
                      <a:pt x="463138" y="713047"/>
                    </a:lnTo>
                    <a:cubicBezTo>
                      <a:pt x="463138" y="713047"/>
                      <a:pt x="463138" y="615590"/>
                      <a:pt x="463138" y="615590"/>
                    </a:cubicBezTo>
                    <a:close/>
                    <a:moveTo>
                      <a:pt x="198590" y="615590"/>
                    </a:moveTo>
                    <a:lnTo>
                      <a:pt x="198590" y="713047"/>
                    </a:lnTo>
                    <a:lnTo>
                      <a:pt x="326038" y="713047"/>
                    </a:lnTo>
                    <a:cubicBezTo>
                      <a:pt x="326038" y="713047"/>
                      <a:pt x="326038" y="615590"/>
                      <a:pt x="326038" y="615590"/>
                    </a:cubicBezTo>
                    <a:close/>
                    <a:moveTo>
                      <a:pt x="61490" y="615590"/>
                    </a:moveTo>
                    <a:lnTo>
                      <a:pt x="61490" y="713047"/>
                    </a:lnTo>
                    <a:lnTo>
                      <a:pt x="188905" y="713047"/>
                    </a:lnTo>
                    <a:cubicBezTo>
                      <a:pt x="188905" y="713047"/>
                      <a:pt x="188905" y="615590"/>
                      <a:pt x="188905" y="615590"/>
                    </a:cubicBezTo>
                    <a:close/>
                    <a:moveTo>
                      <a:pt x="0" y="600075"/>
                    </a:moveTo>
                    <a:lnTo>
                      <a:pt x="41739" y="600075"/>
                    </a:lnTo>
                    <a:cubicBezTo>
                      <a:pt x="41739" y="600075"/>
                      <a:pt x="41739" y="621304"/>
                      <a:pt x="41739" y="621304"/>
                    </a:cubicBezTo>
                    <a:lnTo>
                      <a:pt x="0" y="621304"/>
                    </a:lnTo>
                    <a:close/>
                    <a:moveTo>
                      <a:pt x="612437" y="512427"/>
                    </a:moveTo>
                    <a:lnTo>
                      <a:pt x="611297" y="605889"/>
                    </a:lnTo>
                    <a:lnTo>
                      <a:pt x="737405" y="605889"/>
                    </a:lnTo>
                    <a:cubicBezTo>
                      <a:pt x="737405" y="605889"/>
                      <a:pt x="737405" y="513325"/>
                      <a:pt x="737405" y="513325"/>
                    </a:cubicBezTo>
                    <a:close/>
                    <a:moveTo>
                      <a:pt x="472823" y="511402"/>
                    </a:moveTo>
                    <a:lnTo>
                      <a:pt x="472823" y="605889"/>
                    </a:lnTo>
                    <a:lnTo>
                      <a:pt x="601646" y="605889"/>
                    </a:lnTo>
                    <a:cubicBezTo>
                      <a:pt x="601646" y="605889"/>
                      <a:pt x="602785" y="512342"/>
                      <a:pt x="602785" y="512342"/>
                    </a:cubicBezTo>
                    <a:close/>
                    <a:moveTo>
                      <a:pt x="335723" y="510419"/>
                    </a:moveTo>
                    <a:lnTo>
                      <a:pt x="335723" y="605889"/>
                    </a:lnTo>
                    <a:lnTo>
                      <a:pt x="463138" y="605889"/>
                    </a:lnTo>
                    <a:cubicBezTo>
                      <a:pt x="463138" y="605889"/>
                      <a:pt x="463138" y="511338"/>
                      <a:pt x="463138" y="511338"/>
                    </a:cubicBezTo>
                    <a:close/>
                    <a:moveTo>
                      <a:pt x="198590" y="509436"/>
                    </a:moveTo>
                    <a:lnTo>
                      <a:pt x="198590" y="605889"/>
                    </a:lnTo>
                    <a:lnTo>
                      <a:pt x="326038" y="605889"/>
                    </a:lnTo>
                    <a:cubicBezTo>
                      <a:pt x="326038" y="605889"/>
                      <a:pt x="326038" y="510355"/>
                      <a:pt x="326038" y="510355"/>
                    </a:cubicBezTo>
                    <a:close/>
                    <a:moveTo>
                      <a:pt x="61490" y="508432"/>
                    </a:moveTo>
                    <a:lnTo>
                      <a:pt x="61490" y="605889"/>
                    </a:lnTo>
                    <a:lnTo>
                      <a:pt x="188905" y="605889"/>
                    </a:lnTo>
                    <a:cubicBezTo>
                      <a:pt x="188905" y="605889"/>
                      <a:pt x="188905" y="509351"/>
                      <a:pt x="188905" y="509351"/>
                    </a:cubicBezTo>
                    <a:close/>
                    <a:moveTo>
                      <a:pt x="41738" y="491827"/>
                    </a:moveTo>
                    <a:cubicBezTo>
                      <a:pt x="41738" y="491827"/>
                      <a:pt x="41750" y="513054"/>
                      <a:pt x="41750" y="513054"/>
                    </a:cubicBezTo>
                    <a:lnTo>
                      <a:pt x="0" y="513054"/>
                    </a:lnTo>
                    <a:lnTo>
                      <a:pt x="0" y="491838"/>
                    </a:lnTo>
                    <a:close/>
                    <a:moveTo>
                      <a:pt x="198590" y="401274"/>
                    </a:moveTo>
                    <a:lnTo>
                      <a:pt x="198590" y="499757"/>
                    </a:lnTo>
                    <a:lnTo>
                      <a:pt x="326038" y="500675"/>
                    </a:lnTo>
                    <a:cubicBezTo>
                      <a:pt x="326038" y="500675"/>
                      <a:pt x="326038" y="401274"/>
                      <a:pt x="326038" y="401274"/>
                    </a:cubicBezTo>
                    <a:close/>
                    <a:moveTo>
                      <a:pt x="61490" y="401274"/>
                    </a:moveTo>
                    <a:lnTo>
                      <a:pt x="61490" y="498774"/>
                    </a:lnTo>
                    <a:lnTo>
                      <a:pt x="188905" y="499692"/>
                    </a:lnTo>
                    <a:cubicBezTo>
                      <a:pt x="188905" y="499692"/>
                      <a:pt x="188905" y="401274"/>
                      <a:pt x="188905" y="401274"/>
                    </a:cubicBezTo>
                    <a:close/>
                    <a:moveTo>
                      <a:pt x="613777" y="401252"/>
                    </a:moveTo>
                    <a:lnTo>
                      <a:pt x="612537" y="502748"/>
                    </a:lnTo>
                    <a:lnTo>
                      <a:pt x="737405" y="503645"/>
                    </a:lnTo>
                    <a:cubicBezTo>
                      <a:pt x="737405" y="503645"/>
                      <a:pt x="737405" y="401252"/>
                      <a:pt x="737405" y="401252"/>
                    </a:cubicBezTo>
                    <a:close/>
                    <a:moveTo>
                      <a:pt x="472857" y="401252"/>
                    </a:moveTo>
                    <a:lnTo>
                      <a:pt x="472823" y="501744"/>
                    </a:lnTo>
                    <a:lnTo>
                      <a:pt x="602886" y="502684"/>
                    </a:lnTo>
                    <a:cubicBezTo>
                      <a:pt x="602886" y="502684"/>
                      <a:pt x="604126" y="401252"/>
                      <a:pt x="604126" y="401252"/>
                    </a:cubicBezTo>
                    <a:close/>
                    <a:moveTo>
                      <a:pt x="463138" y="401252"/>
                    </a:moveTo>
                    <a:lnTo>
                      <a:pt x="335723" y="401274"/>
                    </a:lnTo>
                    <a:lnTo>
                      <a:pt x="335723" y="500761"/>
                    </a:lnTo>
                    <a:lnTo>
                      <a:pt x="463138" y="501680"/>
                    </a:lnTo>
                    <a:cubicBezTo>
                      <a:pt x="463138" y="501680"/>
                      <a:pt x="463138" y="401252"/>
                      <a:pt x="463138" y="401252"/>
                    </a:cubicBezTo>
                    <a:close/>
                    <a:moveTo>
                      <a:pt x="0" y="385931"/>
                    </a:moveTo>
                    <a:lnTo>
                      <a:pt x="41738" y="385931"/>
                    </a:lnTo>
                    <a:cubicBezTo>
                      <a:pt x="41738" y="385931"/>
                      <a:pt x="41750" y="407158"/>
                      <a:pt x="41750" y="407158"/>
                    </a:cubicBezTo>
                    <a:lnTo>
                      <a:pt x="0" y="407158"/>
                    </a:lnTo>
                    <a:close/>
                    <a:moveTo>
                      <a:pt x="615084" y="294094"/>
                    </a:moveTo>
                    <a:lnTo>
                      <a:pt x="613911" y="391573"/>
                    </a:lnTo>
                    <a:lnTo>
                      <a:pt x="737405" y="391573"/>
                    </a:lnTo>
                    <a:cubicBezTo>
                      <a:pt x="737405" y="391573"/>
                      <a:pt x="737405" y="294094"/>
                      <a:pt x="737405" y="294094"/>
                    </a:cubicBezTo>
                    <a:close/>
                    <a:moveTo>
                      <a:pt x="472857" y="294094"/>
                    </a:moveTo>
                    <a:lnTo>
                      <a:pt x="472857" y="391573"/>
                    </a:lnTo>
                    <a:lnTo>
                      <a:pt x="604260" y="391573"/>
                    </a:lnTo>
                    <a:cubicBezTo>
                      <a:pt x="604260" y="391573"/>
                      <a:pt x="605433" y="294094"/>
                      <a:pt x="605433" y="294094"/>
                    </a:cubicBezTo>
                    <a:close/>
                    <a:moveTo>
                      <a:pt x="335723" y="294094"/>
                    </a:moveTo>
                    <a:lnTo>
                      <a:pt x="335723" y="391573"/>
                    </a:lnTo>
                    <a:lnTo>
                      <a:pt x="463138" y="391573"/>
                    </a:lnTo>
                    <a:cubicBezTo>
                      <a:pt x="463138" y="391573"/>
                      <a:pt x="463138" y="294094"/>
                      <a:pt x="463138" y="294094"/>
                    </a:cubicBezTo>
                    <a:close/>
                    <a:moveTo>
                      <a:pt x="198590" y="294094"/>
                    </a:moveTo>
                    <a:lnTo>
                      <a:pt x="198590" y="391573"/>
                    </a:lnTo>
                    <a:lnTo>
                      <a:pt x="326038" y="391573"/>
                    </a:lnTo>
                    <a:cubicBezTo>
                      <a:pt x="326038" y="391573"/>
                      <a:pt x="326038" y="294094"/>
                      <a:pt x="326038" y="294094"/>
                    </a:cubicBezTo>
                    <a:close/>
                    <a:moveTo>
                      <a:pt x="61490" y="294094"/>
                    </a:moveTo>
                    <a:lnTo>
                      <a:pt x="61490" y="391573"/>
                    </a:lnTo>
                    <a:lnTo>
                      <a:pt x="188905" y="391573"/>
                    </a:lnTo>
                    <a:cubicBezTo>
                      <a:pt x="188905" y="391573"/>
                      <a:pt x="188905" y="294094"/>
                      <a:pt x="188905" y="294094"/>
                    </a:cubicBezTo>
                    <a:close/>
                    <a:moveTo>
                      <a:pt x="41750" y="291801"/>
                    </a:moveTo>
                    <a:cubicBezTo>
                      <a:pt x="41750" y="291801"/>
                      <a:pt x="41738" y="313030"/>
                      <a:pt x="41738" y="313030"/>
                    </a:cubicBezTo>
                    <a:lnTo>
                      <a:pt x="0" y="313030"/>
                    </a:lnTo>
                    <a:lnTo>
                      <a:pt x="0" y="291813"/>
                    </a:lnTo>
                    <a:close/>
                    <a:moveTo>
                      <a:pt x="51771" y="261209"/>
                    </a:moveTo>
                    <a:lnTo>
                      <a:pt x="61490" y="261209"/>
                    </a:lnTo>
                    <a:lnTo>
                      <a:pt x="61490" y="284414"/>
                    </a:lnTo>
                    <a:lnTo>
                      <a:pt x="188905" y="284414"/>
                    </a:lnTo>
                    <a:lnTo>
                      <a:pt x="188905" y="261209"/>
                    </a:lnTo>
                    <a:lnTo>
                      <a:pt x="198590" y="261209"/>
                    </a:lnTo>
                    <a:lnTo>
                      <a:pt x="198590" y="284414"/>
                    </a:lnTo>
                    <a:lnTo>
                      <a:pt x="326038" y="284414"/>
                    </a:lnTo>
                    <a:lnTo>
                      <a:pt x="326038" y="261209"/>
                    </a:lnTo>
                    <a:lnTo>
                      <a:pt x="335723" y="261209"/>
                    </a:lnTo>
                    <a:lnTo>
                      <a:pt x="335723" y="284414"/>
                    </a:lnTo>
                    <a:lnTo>
                      <a:pt x="463138" y="284414"/>
                    </a:lnTo>
                    <a:lnTo>
                      <a:pt x="463138" y="261209"/>
                    </a:lnTo>
                    <a:lnTo>
                      <a:pt x="472857" y="261209"/>
                    </a:lnTo>
                    <a:lnTo>
                      <a:pt x="472857" y="284414"/>
                    </a:lnTo>
                    <a:lnTo>
                      <a:pt x="605533" y="284414"/>
                    </a:lnTo>
                    <a:lnTo>
                      <a:pt x="605835" y="261465"/>
                    </a:lnTo>
                    <a:lnTo>
                      <a:pt x="615486" y="261593"/>
                    </a:lnTo>
                    <a:lnTo>
                      <a:pt x="615218" y="284414"/>
                    </a:lnTo>
                    <a:lnTo>
                      <a:pt x="737405" y="284414"/>
                    </a:lnTo>
                    <a:lnTo>
                      <a:pt x="737405" y="261209"/>
                    </a:lnTo>
                    <a:lnTo>
                      <a:pt x="747090" y="261209"/>
                    </a:lnTo>
                    <a:lnTo>
                      <a:pt x="747090" y="284414"/>
                    </a:lnTo>
                    <a:lnTo>
                      <a:pt x="775643" y="284414"/>
                    </a:lnTo>
                    <a:lnTo>
                      <a:pt x="775643" y="294094"/>
                    </a:lnTo>
                    <a:cubicBezTo>
                      <a:pt x="775643" y="294094"/>
                      <a:pt x="747090" y="294094"/>
                      <a:pt x="747090" y="294094"/>
                    </a:cubicBezTo>
                    <a:lnTo>
                      <a:pt x="747090" y="391573"/>
                    </a:lnTo>
                    <a:lnTo>
                      <a:pt x="775643" y="391573"/>
                    </a:lnTo>
                    <a:lnTo>
                      <a:pt x="775643" y="401252"/>
                    </a:lnTo>
                    <a:lnTo>
                      <a:pt x="747090" y="401252"/>
                    </a:lnTo>
                    <a:lnTo>
                      <a:pt x="747090" y="503731"/>
                    </a:lnTo>
                    <a:lnTo>
                      <a:pt x="775543" y="503923"/>
                    </a:lnTo>
                    <a:lnTo>
                      <a:pt x="775509" y="513603"/>
                    </a:lnTo>
                    <a:lnTo>
                      <a:pt x="747090" y="513389"/>
                    </a:lnTo>
                    <a:lnTo>
                      <a:pt x="747090" y="605889"/>
                    </a:lnTo>
                    <a:lnTo>
                      <a:pt x="775643" y="605889"/>
                    </a:lnTo>
                    <a:lnTo>
                      <a:pt x="775643" y="615590"/>
                    </a:lnTo>
                    <a:lnTo>
                      <a:pt x="747090" y="615590"/>
                    </a:lnTo>
                    <a:lnTo>
                      <a:pt x="747090" y="713047"/>
                    </a:lnTo>
                    <a:lnTo>
                      <a:pt x="775643" y="713047"/>
                    </a:lnTo>
                    <a:lnTo>
                      <a:pt x="775643" y="722727"/>
                    </a:lnTo>
                    <a:lnTo>
                      <a:pt x="56630" y="722748"/>
                    </a:lnTo>
                    <a:lnTo>
                      <a:pt x="56630" y="717898"/>
                    </a:lnTo>
                    <a:lnTo>
                      <a:pt x="51771" y="717898"/>
                    </a:lnTo>
                    <a:close/>
                    <a:moveTo>
                      <a:pt x="157068" y="0"/>
                    </a:moveTo>
                    <a:lnTo>
                      <a:pt x="617868" y="0"/>
                    </a:lnTo>
                    <a:lnTo>
                      <a:pt x="617868" y="56194"/>
                    </a:lnTo>
                    <a:lnTo>
                      <a:pt x="774936" y="56194"/>
                    </a:lnTo>
                    <a:cubicBezTo>
                      <a:pt x="774936" y="56194"/>
                      <a:pt x="774936" y="155998"/>
                      <a:pt x="774936" y="155998"/>
                    </a:cubicBezTo>
                    <a:lnTo>
                      <a:pt x="363180" y="155998"/>
                    </a:lnTo>
                    <a:lnTo>
                      <a:pt x="363180" y="196660"/>
                    </a:lnTo>
                    <a:lnTo>
                      <a:pt x="0" y="196660"/>
                    </a:lnTo>
                    <a:lnTo>
                      <a:pt x="0" y="155998"/>
                    </a:lnTo>
                    <a:lnTo>
                      <a:pt x="0" y="141040"/>
                    </a:lnTo>
                    <a:lnTo>
                      <a:pt x="0" y="56194"/>
                    </a:lnTo>
                    <a:lnTo>
                      <a:pt x="157068" y="56194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7" name="Shape 20"/>
              <p:cNvSpPr/>
              <p:nvPr/>
            </p:nvSpPr>
            <p:spPr>
              <a:xfrm>
                <a:off x="1138065" y="5491851"/>
                <a:ext cx="390628" cy="24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8" name="Freeform 80"/>
              <p:cNvSpPr/>
              <p:nvPr/>
            </p:nvSpPr>
            <p:spPr>
              <a:xfrm>
                <a:off x="1138065" y="5221228"/>
                <a:ext cx="389487" cy="254078"/>
              </a:xfrm>
              <a:custGeom>
                <a:avLst/>
                <a:gdLst>
                  <a:gd name="connsiteX0" fmla="*/ 160020 w 389487"/>
                  <a:gd name="connsiteY0" fmla="*/ 148254 h 254078"/>
                  <a:gd name="connsiteX1" fmla="*/ 229466 w 389487"/>
                  <a:gd name="connsiteY1" fmla="*/ 148254 h 254078"/>
                  <a:gd name="connsiteX2" fmla="*/ 229466 w 389487"/>
                  <a:gd name="connsiteY2" fmla="*/ 252926 h 254078"/>
                  <a:gd name="connsiteX3" fmla="*/ 160020 w 389487"/>
                  <a:gd name="connsiteY3" fmla="*/ 252926 h 254078"/>
                  <a:gd name="connsiteX4" fmla="*/ 160020 w 389487"/>
                  <a:gd name="connsiteY4" fmla="*/ 148254 h 254078"/>
                  <a:gd name="connsiteX5" fmla="*/ 320041 w 389487"/>
                  <a:gd name="connsiteY5" fmla="*/ 143547 h 254078"/>
                  <a:gd name="connsiteX6" fmla="*/ 389487 w 389487"/>
                  <a:gd name="connsiteY6" fmla="*/ 143547 h 254078"/>
                  <a:gd name="connsiteX7" fmla="*/ 389487 w 389487"/>
                  <a:gd name="connsiteY7" fmla="*/ 253492 h 254078"/>
                  <a:gd name="connsiteX8" fmla="*/ 320041 w 389487"/>
                  <a:gd name="connsiteY8" fmla="*/ 253492 h 254078"/>
                  <a:gd name="connsiteX9" fmla="*/ 240031 w 389487"/>
                  <a:gd name="connsiteY9" fmla="*/ 98836 h 254078"/>
                  <a:gd name="connsiteX10" fmla="*/ 309468 w 389487"/>
                  <a:gd name="connsiteY10" fmla="*/ 98836 h 254078"/>
                  <a:gd name="connsiteX11" fmla="*/ 309468 w 389487"/>
                  <a:gd name="connsiteY11" fmla="*/ 252594 h 254078"/>
                  <a:gd name="connsiteX12" fmla="*/ 240031 w 389487"/>
                  <a:gd name="connsiteY12" fmla="*/ 252594 h 254078"/>
                  <a:gd name="connsiteX13" fmla="*/ 240031 w 389487"/>
                  <a:gd name="connsiteY13" fmla="*/ 98836 h 254078"/>
                  <a:gd name="connsiteX14" fmla="*/ 80010 w 389487"/>
                  <a:gd name="connsiteY14" fmla="*/ 94129 h 254078"/>
                  <a:gd name="connsiteX15" fmla="*/ 149457 w 389487"/>
                  <a:gd name="connsiteY15" fmla="*/ 94129 h 254078"/>
                  <a:gd name="connsiteX16" fmla="*/ 149457 w 389487"/>
                  <a:gd name="connsiteY16" fmla="*/ 252401 h 254078"/>
                  <a:gd name="connsiteX17" fmla="*/ 80010 w 389487"/>
                  <a:gd name="connsiteY17" fmla="*/ 252401 h 254078"/>
                  <a:gd name="connsiteX18" fmla="*/ 80010 w 389487"/>
                  <a:gd name="connsiteY18" fmla="*/ 94129 h 254078"/>
                  <a:gd name="connsiteX19" fmla="*/ 0 w 389487"/>
                  <a:gd name="connsiteY19" fmla="*/ 0 h 254078"/>
                  <a:gd name="connsiteX20" fmla="*/ 69434 w 389487"/>
                  <a:gd name="connsiteY20" fmla="*/ 0 h 254078"/>
                  <a:gd name="connsiteX21" fmla="*/ 69434 w 389487"/>
                  <a:gd name="connsiteY21" fmla="*/ 254078 h 254078"/>
                  <a:gd name="connsiteX22" fmla="*/ 0 w 389487"/>
                  <a:gd name="connsiteY22" fmla="*/ 254078 h 254078"/>
                  <a:gd name="connsiteX23" fmla="*/ 0 w 389487"/>
                  <a:gd name="connsiteY23" fmla="*/ 0 h 25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9487" h="254078">
                    <a:moveTo>
                      <a:pt x="160020" y="148254"/>
                    </a:moveTo>
                    <a:lnTo>
                      <a:pt x="229466" y="148254"/>
                    </a:lnTo>
                    <a:lnTo>
                      <a:pt x="229466" y="252926"/>
                    </a:lnTo>
                    <a:lnTo>
                      <a:pt x="160020" y="252926"/>
                    </a:lnTo>
                    <a:cubicBezTo>
                      <a:pt x="160020" y="252926"/>
                      <a:pt x="160020" y="148254"/>
                      <a:pt x="160020" y="148254"/>
                    </a:cubicBezTo>
                    <a:close/>
                    <a:moveTo>
                      <a:pt x="320041" y="143547"/>
                    </a:moveTo>
                    <a:cubicBezTo>
                      <a:pt x="320041" y="143547"/>
                      <a:pt x="389487" y="143547"/>
                      <a:pt x="389487" y="143547"/>
                    </a:cubicBezTo>
                    <a:lnTo>
                      <a:pt x="389487" y="253492"/>
                    </a:lnTo>
                    <a:lnTo>
                      <a:pt x="320041" y="253492"/>
                    </a:lnTo>
                    <a:close/>
                    <a:moveTo>
                      <a:pt x="240031" y="98836"/>
                    </a:moveTo>
                    <a:lnTo>
                      <a:pt x="309468" y="98836"/>
                    </a:lnTo>
                    <a:lnTo>
                      <a:pt x="309468" y="252594"/>
                    </a:lnTo>
                    <a:lnTo>
                      <a:pt x="240031" y="252594"/>
                    </a:lnTo>
                    <a:cubicBezTo>
                      <a:pt x="240031" y="252594"/>
                      <a:pt x="240031" y="98836"/>
                      <a:pt x="240031" y="98836"/>
                    </a:cubicBezTo>
                    <a:close/>
                    <a:moveTo>
                      <a:pt x="80010" y="94129"/>
                    </a:moveTo>
                    <a:lnTo>
                      <a:pt x="149457" y="94129"/>
                    </a:lnTo>
                    <a:lnTo>
                      <a:pt x="149457" y="252401"/>
                    </a:lnTo>
                    <a:lnTo>
                      <a:pt x="80010" y="252401"/>
                    </a:lnTo>
                    <a:cubicBezTo>
                      <a:pt x="80010" y="252401"/>
                      <a:pt x="80010" y="94129"/>
                      <a:pt x="80010" y="94129"/>
                    </a:cubicBezTo>
                    <a:close/>
                    <a:moveTo>
                      <a:pt x="0" y="0"/>
                    </a:moveTo>
                    <a:lnTo>
                      <a:pt x="69434" y="0"/>
                    </a:lnTo>
                    <a:lnTo>
                      <a:pt x="69434" y="254078"/>
                    </a:lnTo>
                    <a:lnTo>
                      <a:pt x="0" y="254078"/>
                    </a:lnTo>
                    <a:cubicBezTo>
                      <a:pt x="0" y="25407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9" name="Shape 26"/>
              <p:cNvSpPr/>
              <p:nvPr/>
            </p:nvSpPr>
            <p:spPr>
              <a:xfrm>
                <a:off x="1582827" y="5211816"/>
                <a:ext cx="294731" cy="294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4836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6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0" name="Shape 27"/>
              <p:cNvSpPr/>
              <p:nvPr/>
            </p:nvSpPr>
            <p:spPr>
              <a:xfrm>
                <a:off x="1582827" y="5244761"/>
                <a:ext cx="147365" cy="2391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86" y="0"/>
                    </a:moveTo>
                    <a:cubicBezTo>
                      <a:pt x="3242" y="2438"/>
                      <a:pt x="0" y="6227"/>
                      <a:pt x="0" y="10484"/>
                    </a:cubicBezTo>
                    <a:cubicBezTo>
                      <a:pt x="0" y="12668"/>
                      <a:pt x="852" y="14729"/>
                      <a:pt x="2366" y="16548"/>
                    </a:cubicBezTo>
                    <a:cubicBezTo>
                      <a:pt x="4070" y="18597"/>
                      <a:pt x="6612" y="20338"/>
                      <a:pt x="9712" y="21600"/>
                    </a:cubicBezTo>
                    <a:lnTo>
                      <a:pt x="21600" y="10484"/>
                    </a:lnTo>
                    <a:cubicBezTo>
                      <a:pt x="21600" y="10484"/>
                      <a:pt x="8286" y="0"/>
                      <a:pt x="8286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1" name="Shape 28"/>
              <p:cNvSpPr/>
              <p:nvPr/>
            </p:nvSpPr>
            <p:spPr>
              <a:xfrm>
                <a:off x="1174852" y="4676676"/>
                <a:ext cx="700827" cy="431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39" y="5204"/>
                    </a:moveTo>
                    <a:lnTo>
                      <a:pt x="0" y="21286"/>
                    </a:lnTo>
                    <a:lnTo>
                      <a:pt x="404" y="21600"/>
                    </a:lnTo>
                    <a:lnTo>
                      <a:pt x="4960" y="6139"/>
                    </a:lnTo>
                    <a:lnTo>
                      <a:pt x="8579" y="16265"/>
                    </a:lnTo>
                    <a:lnTo>
                      <a:pt x="8708" y="16626"/>
                    </a:lnTo>
                    <a:lnTo>
                      <a:pt x="8911" y="16369"/>
                    </a:lnTo>
                    <a:lnTo>
                      <a:pt x="12999" y="11183"/>
                    </a:lnTo>
                    <a:lnTo>
                      <a:pt x="17087" y="16369"/>
                    </a:lnTo>
                    <a:lnTo>
                      <a:pt x="17319" y="16664"/>
                    </a:lnTo>
                    <a:lnTo>
                      <a:pt x="17432" y="16222"/>
                    </a:lnTo>
                    <a:lnTo>
                      <a:pt x="20725" y="3333"/>
                    </a:lnTo>
                    <a:lnTo>
                      <a:pt x="21600" y="3922"/>
                    </a:lnTo>
                    <a:lnTo>
                      <a:pt x="21333" y="0"/>
                    </a:lnTo>
                    <a:lnTo>
                      <a:pt x="19436" y="2466"/>
                    </a:lnTo>
                    <a:lnTo>
                      <a:pt x="20311" y="3054"/>
                    </a:lnTo>
                    <a:lnTo>
                      <a:pt x="17131" y="15501"/>
                    </a:lnTo>
                    <a:lnTo>
                      <a:pt x="13137" y="10435"/>
                    </a:lnTo>
                    <a:lnTo>
                      <a:pt x="12999" y="10259"/>
                    </a:lnTo>
                    <a:lnTo>
                      <a:pt x="12861" y="10435"/>
                    </a:lnTo>
                    <a:lnTo>
                      <a:pt x="8838" y="15539"/>
                    </a:lnTo>
                    <a:lnTo>
                      <a:pt x="5135" y="5178"/>
                    </a:lnTo>
                    <a:lnTo>
                      <a:pt x="4922" y="4582"/>
                    </a:lnTo>
                    <a:cubicBezTo>
                      <a:pt x="4922" y="4582"/>
                      <a:pt x="4739" y="5204"/>
                      <a:pt x="4739" y="52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08" name="Group 36"/>
            <p:cNvGrpSpPr/>
            <p:nvPr/>
          </p:nvGrpSpPr>
          <p:grpSpPr>
            <a:xfrm>
              <a:off x="1422054" y="4979144"/>
              <a:ext cx="654706" cy="741278"/>
              <a:chOff x="2197689" y="5658698"/>
              <a:chExt cx="654706" cy="741278"/>
            </a:xfrm>
          </p:grpSpPr>
          <p:sp>
            <p:nvSpPr>
              <p:cNvPr id="118" name="Shape 15"/>
              <p:cNvSpPr/>
              <p:nvPr/>
            </p:nvSpPr>
            <p:spPr>
              <a:xfrm>
                <a:off x="2235340" y="5917554"/>
                <a:ext cx="41739" cy="21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D6D6D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9" name="Shape 29"/>
              <p:cNvSpPr/>
              <p:nvPr/>
            </p:nvSpPr>
            <p:spPr>
              <a:xfrm>
                <a:off x="2197689" y="5658698"/>
                <a:ext cx="654706" cy="741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4" h="21329" extrusionOk="0">
                    <a:moveTo>
                      <a:pt x="1121" y="3116"/>
                    </a:moveTo>
                    <a:lnTo>
                      <a:pt x="15042" y="39"/>
                    </a:lnTo>
                    <a:cubicBezTo>
                      <a:pt x="15831" y="-135"/>
                      <a:pt x="16638" y="294"/>
                      <a:pt x="16835" y="992"/>
                    </a:cubicBezTo>
                    <a:lnTo>
                      <a:pt x="21250" y="16628"/>
                    </a:lnTo>
                    <a:cubicBezTo>
                      <a:pt x="21447" y="17326"/>
                      <a:pt x="20963" y="18040"/>
                      <a:pt x="20173" y="18214"/>
                    </a:cubicBezTo>
                    <a:lnTo>
                      <a:pt x="6253" y="21290"/>
                    </a:lnTo>
                    <a:cubicBezTo>
                      <a:pt x="5463" y="21465"/>
                      <a:pt x="4656" y="21036"/>
                      <a:pt x="4459" y="20338"/>
                    </a:cubicBezTo>
                    <a:lnTo>
                      <a:pt x="44" y="4702"/>
                    </a:lnTo>
                    <a:cubicBezTo>
                      <a:pt x="-153" y="4004"/>
                      <a:pt x="331" y="3290"/>
                      <a:pt x="1121" y="311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0" name="Shape 31"/>
              <p:cNvSpPr/>
              <p:nvPr/>
            </p:nvSpPr>
            <p:spPr>
              <a:xfrm>
                <a:off x="2677749" y="6049335"/>
                <a:ext cx="114998" cy="1165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8" h="20818" extrusionOk="0">
                    <a:moveTo>
                      <a:pt x="2900" y="2688"/>
                    </a:moveTo>
                    <a:lnTo>
                      <a:pt x="13346" y="112"/>
                    </a:lnTo>
                    <a:cubicBezTo>
                      <a:pt x="15391" y="-391"/>
                      <a:pt x="17479" y="846"/>
                      <a:pt x="17989" y="2864"/>
                    </a:cubicBezTo>
                    <a:lnTo>
                      <a:pt x="20694" y="13548"/>
                    </a:lnTo>
                    <a:cubicBezTo>
                      <a:pt x="21204" y="15564"/>
                      <a:pt x="19951" y="17627"/>
                      <a:pt x="17908" y="18130"/>
                    </a:cubicBezTo>
                    <a:lnTo>
                      <a:pt x="7462" y="20706"/>
                    </a:lnTo>
                    <a:cubicBezTo>
                      <a:pt x="5417" y="21209"/>
                      <a:pt x="3329" y="19972"/>
                      <a:pt x="2819" y="17954"/>
                    </a:cubicBezTo>
                    <a:lnTo>
                      <a:pt x="114" y="7270"/>
                    </a:lnTo>
                    <a:cubicBezTo>
                      <a:pt x="-396" y="5254"/>
                      <a:pt x="857" y="3191"/>
                      <a:pt x="2900" y="268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1" name="Freeform 73"/>
              <p:cNvSpPr/>
              <p:nvPr/>
            </p:nvSpPr>
            <p:spPr>
              <a:xfrm>
                <a:off x="2232985" y="5696350"/>
                <a:ext cx="531535" cy="671941"/>
              </a:xfrm>
              <a:custGeom>
                <a:avLst/>
                <a:gdLst>
                  <a:gd name="connsiteX0" fmla="*/ 191432 w 531535"/>
                  <a:gd name="connsiteY0" fmla="*/ 555990 h 671941"/>
                  <a:gd name="connsiteX1" fmla="*/ 217089 w 531535"/>
                  <a:gd name="connsiteY1" fmla="*/ 571402 h 671941"/>
                  <a:gd name="connsiteX2" fmla="*/ 232030 w 531535"/>
                  <a:gd name="connsiteY2" fmla="*/ 631235 h 671941"/>
                  <a:gd name="connsiteX3" fmla="*/ 216631 w 531535"/>
                  <a:gd name="connsiteY3" fmla="*/ 656895 h 671941"/>
                  <a:gd name="connsiteX4" fmla="*/ 158898 w 531535"/>
                  <a:gd name="connsiteY4" fmla="*/ 671309 h 671941"/>
                  <a:gd name="connsiteX5" fmla="*/ 133251 w 531535"/>
                  <a:gd name="connsiteY5" fmla="*/ 655909 h 671941"/>
                  <a:gd name="connsiteX6" fmla="*/ 118300 w 531535"/>
                  <a:gd name="connsiteY6" fmla="*/ 596077 h 671941"/>
                  <a:gd name="connsiteX7" fmla="*/ 133699 w 531535"/>
                  <a:gd name="connsiteY7" fmla="*/ 570417 h 671941"/>
                  <a:gd name="connsiteX8" fmla="*/ 309085 w 531535"/>
                  <a:gd name="connsiteY8" fmla="*/ 527758 h 671941"/>
                  <a:gd name="connsiteX9" fmla="*/ 334746 w 531535"/>
                  <a:gd name="connsiteY9" fmla="*/ 543158 h 671941"/>
                  <a:gd name="connsiteX10" fmla="*/ 349696 w 531535"/>
                  <a:gd name="connsiteY10" fmla="*/ 602990 h 671941"/>
                  <a:gd name="connsiteX11" fmla="*/ 334298 w 531535"/>
                  <a:gd name="connsiteY11" fmla="*/ 628650 h 671941"/>
                  <a:gd name="connsiteX12" fmla="*/ 276555 w 531535"/>
                  <a:gd name="connsiteY12" fmla="*/ 643076 h 671941"/>
                  <a:gd name="connsiteX13" fmla="*/ 250900 w 531535"/>
                  <a:gd name="connsiteY13" fmla="*/ 627664 h 671941"/>
                  <a:gd name="connsiteX14" fmla="*/ 235956 w 531535"/>
                  <a:gd name="connsiteY14" fmla="*/ 567833 h 671941"/>
                  <a:gd name="connsiteX15" fmla="*/ 251353 w 531535"/>
                  <a:gd name="connsiteY15" fmla="*/ 542173 h 671941"/>
                  <a:gd name="connsiteX16" fmla="*/ 429100 w 531535"/>
                  <a:gd name="connsiteY16" fmla="*/ 497165 h 671941"/>
                  <a:gd name="connsiteX17" fmla="*/ 454760 w 531535"/>
                  <a:gd name="connsiteY17" fmla="*/ 512566 h 671941"/>
                  <a:gd name="connsiteX18" fmla="*/ 469710 w 531535"/>
                  <a:gd name="connsiteY18" fmla="*/ 572398 h 671941"/>
                  <a:gd name="connsiteX19" fmla="*/ 454313 w 531535"/>
                  <a:gd name="connsiteY19" fmla="*/ 598064 h 671941"/>
                  <a:gd name="connsiteX20" fmla="*/ 396581 w 531535"/>
                  <a:gd name="connsiteY20" fmla="*/ 612484 h 671941"/>
                  <a:gd name="connsiteX21" fmla="*/ 370921 w 531535"/>
                  <a:gd name="connsiteY21" fmla="*/ 597084 h 671941"/>
                  <a:gd name="connsiteX22" fmla="*/ 355971 w 531535"/>
                  <a:gd name="connsiteY22" fmla="*/ 537240 h 671941"/>
                  <a:gd name="connsiteX23" fmla="*/ 371368 w 531535"/>
                  <a:gd name="connsiteY23" fmla="*/ 511591 h 671941"/>
                  <a:gd name="connsiteX24" fmla="*/ 163192 w 531535"/>
                  <a:gd name="connsiteY24" fmla="*/ 443041 h 671941"/>
                  <a:gd name="connsiteX25" fmla="*/ 188856 w 531535"/>
                  <a:gd name="connsiteY25" fmla="*/ 458441 h 671941"/>
                  <a:gd name="connsiteX26" fmla="*/ 203796 w 531535"/>
                  <a:gd name="connsiteY26" fmla="*/ 518273 h 671941"/>
                  <a:gd name="connsiteX27" fmla="*/ 188397 w 531535"/>
                  <a:gd name="connsiteY27" fmla="*/ 543933 h 671941"/>
                  <a:gd name="connsiteX28" fmla="*/ 130664 w 531535"/>
                  <a:gd name="connsiteY28" fmla="*/ 558359 h 671941"/>
                  <a:gd name="connsiteX29" fmla="*/ 105006 w 531535"/>
                  <a:gd name="connsiteY29" fmla="*/ 542947 h 671941"/>
                  <a:gd name="connsiteX30" fmla="*/ 90055 w 531535"/>
                  <a:gd name="connsiteY30" fmla="*/ 483115 h 671941"/>
                  <a:gd name="connsiteX31" fmla="*/ 105454 w 531535"/>
                  <a:gd name="connsiteY31" fmla="*/ 457455 h 671941"/>
                  <a:gd name="connsiteX32" fmla="*/ 280860 w 531535"/>
                  <a:gd name="connsiteY32" fmla="*/ 412449 h 671941"/>
                  <a:gd name="connsiteX33" fmla="*/ 306518 w 531535"/>
                  <a:gd name="connsiteY33" fmla="*/ 427849 h 671941"/>
                  <a:gd name="connsiteX34" fmla="*/ 321469 w 531535"/>
                  <a:gd name="connsiteY34" fmla="*/ 487692 h 671941"/>
                  <a:gd name="connsiteX35" fmla="*/ 306059 w 531535"/>
                  <a:gd name="connsiteY35" fmla="*/ 513347 h 671941"/>
                  <a:gd name="connsiteX36" fmla="*/ 248326 w 531535"/>
                  <a:gd name="connsiteY36" fmla="*/ 527767 h 671941"/>
                  <a:gd name="connsiteX37" fmla="*/ 222668 w 531535"/>
                  <a:gd name="connsiteY37" fmla="*/ 512367 h 671941"/>
                  <a:gd name="connsiteX38" fmla="*/ 207717 w 531535"/>
                  <a:gd name="connsiteY38" fmla="*/ 452523 h 671941"/>
                  <a:gd name="connsiteX39" fmla="*/ 223127 w 531535"/>
                  <a:gd name="connsiteY39" fmla="*/ 426875 h 671941"/>
                  <a:gd name="connsiteX40" fmla="*/ 398514 w 531535"/>
                  <a:gd name="connsiteY40" fmla="*/ 381851 h 671941"/>
                  <a:gd name="connsiteX41" fmla="*/ 424170 w 531535"/>
                  <a:gd name="connsiteY41" fmla="*/ 397250 h 671941"/>
                  <a:gd name="connsiteX42" fmla="*/ 439121 w 531535"/>
                  <a:gd name="connsiteY42" fmla="*/ 457094 h 671941"/>
                  <a:gd name="connsiteX43" fmla="*/ 423712 w 531535"/>
                  <a:gd name="connsiteY43" fmla="*/ 482752 h 671941"/>
                  <a:gd name="connsiteX44" fmla="*/ 365981 w 531535"/>
                  <a:gd name="connsiteY44" fmla="*/ 497172 h 671941"/>
                  <a:gd name="connsiteX45" fmla="*/ 340324 w 531535"/>
                  <a:gd name="connsiteY45" fmla="*/ 481772 h 671941"/>
                  <a:gd name="connsiteX46" fmla="*/ 325384 w 531535"/>
                  <a:gd name="connsiteY46" fmla="*/ 421939 h 671941"/>
                  <a:gd name="connsiteX47" fmla="*/ 340783 w 531535"/>
                  <a:gd name="connsiteY47" fmla="*/ 396276 h 671941"/>
                  <a:gd name="connsiteX48" fmla="*/ 398514 w 531535"/>
                  <a:gd name="connsiteY48" fmla="*/ 381851 h 671941"/>
                  <a:gd name="connsiteX49" fmla="*/ 132600 w 531535"/>
                  <a:gd name="connsiteY49" fmla="*/ 327726 h 671941"/>
                  <a:gd name="connsiteX50" fmla="*/ 158258 w 531535"/>
                  <a:gd name="connsiteY50" fmla="*/ 343125 h 671941"/>
                  <a:gd name="connsiteX51" fmla="*/ 173209 w 531535"/>
                  <a:gd name="connsiteY51" fmla="*/ 402970 h 671941"/>
                  <a:gd name="connsiteX52" fmla="*/ 157799 w 531535"/>
                  <a:gd name="connsiteY52" fmla="*/ 428628 h 671941"/>
                  <a:gd name="connsiteX53" fmla="*/ 100067 w 531535"/>
                  <a:gd name="connsiteY53" fmla="*/ 443053 h 671941"/>
                  <a:gd name="connsiteX54" fmla="*/ 74409 w 531535"/>
                  <a:gd name="connsiteY54" fmla="*/ 427648 h 671941"/>
                  <a:gd name="connsiteX55" fmla="*/ 59469 w 531535"/>
                  <a:gd name="connsiteY55" fmla="*/ 367814 h 671941"/>
                  <a:gd name="connsiteX56" fmla="*/ 74868 w 531535"/>
                  <a:gd name="connsiteY56" fmla="*/ 342151 h 671941"/>
                  <a:gd name="connsiteX57" fmla="*/ 252606 w 531535"/>
                  <a:gd name="connsiteY57" fmla="*/ 297134 h 671941"/>
                  <a:gd name="connsiteX58" fmla="*/ 278266 w 531535"/>
                  <a:gd name="connsiteY58" fmla="*/ 312535 h 671941"/>
                  <a:gd name="connsiteX59" fmla="*/ 293216 w 531535"/>
                  <a:gd name="connsiteY59" fmla="*/ 372378 h 671941"/>
                  <a:gd name="connsiteX60" fmla="*/ 277819 w 531535"/>
                  <a:gd name="connsiteY60" fmla="*/ 398038 h 671941"/>
                  <a:gd name="connsiteX61" fmla="*/ 220077 w 531535"/>
                  <a:gd name="connsiteY61" fmla="*/ 412465 h 671941"/>
                  <a:gd name="connsiteX62" fmla="*/ 194427 w 531535"/>
                  <a:gd name="connsiteY62" fmla="*/ 397053 h 671941"/>
                  <a:gd name="connsiteX63" fmla="*/ 179478 w 531535"/>
                  <a:gd name="connsiteY63" fmla="*/ 337220 h 671941"/>
                  <a:gd name="connsiteX64" fmla="*/ 194875 w 531535"/>
                  <a:gd name="connsiteY64" fmla="*/ 311560 h 671941"/>
                  <a:gd name="connsiteX65" fmla="*/ 370280 w 531535"/>
                  <a:gd name="connsiteY65" fmla="*/ 266542 h 671941"/>
                  <a:gd name="connsiteX66" fmla="*/ 395937 w 531535"/>
                  <a:gd name="connsiteY66" fmla="*/ 281942 h 671941"/>
                  <a:gd name="connsiteX67" fmla="*/ 410877 w 531535"/>
                  <a:gd name="connsiteY67" fmla="*/ 341786 h 671941"/>
                  <a:gd name="connsiteX68" fmla="*/ 395478 w 531535"/>
                  <a:gd name="connsiteY68" fmla="*/ 367446 h 671941"/>
                  <a:gd name="connsiteX69" fmla="*/ 337742 w 531535"/>
                  <a:gd name="connsiteY69" fmla="*/ 381872 h 671941"/>
                  <a:gd name="connsiteX70" fmla="*/ 312091 w 531535"/>
                  <a:gd name="connsiteY70" fmla="*/ 366471 h 671941"/>
                  <a:gd name="connsiteX71" fmla="*/ 297140 w 531535"/>
                  <a:gd name="connsiteY71" fmla="*/ 306628 h 671941"/>
                  <a:gd name="connsiteX72" fmla="*/ 312538 w 531535"/>
                  <a:gd name="connsiteY72" fmla="*/ 280968 h 671941"/>
                  <a:gd name="connsiteX73" fmla="*/ 490298 w 531535"/>
                  <a:gd name="connsiteY73" fmla="*/ 238303 h 671941"/>
                  <a:gd name="connsiteX74" fmla="*/ 515956 w 531535"/>
                  <a:gd name="connsiteY74" fmla="*/ 253708 h 671941"/>
                  <a:gd name="connsiteX75" fmla="*/ 530908 w 531535"/>
                  <a:gd name="connsiteY75" fmla="*/ 313542 h 671941"/>
                  <a:gd name="connsiteX76" fmla="*/ 515497 w 531535"/>
                  <a:gd name="connsiteY76" fmla="*/ 339206 h 671941"/>
                  <a:gd name="connsiteX77" fmla="*/ 457770 w 531535"/>
                  <a:gd name="connsiteY77" fmla="*/ 353631 h 671941"/>
                  <a:gd name="connsiteX78" fmla="*/ 432107 w 531535"/>
                  <a:gd name="connsiteY78" fmla="*/ 338226 h 671941"/>
                  <a:gd name="connsiteX79" fmla="*/ 417155 w 531535"/>
                  <a:gd name="connsiteY79" fmla="*/ 278386 h 671941"/>
                  <a:gd name="connsiteX80" fmla="*/ 432565 w 531535"/>
                  <a:gd name="connsiteY80" fmla="*/ 252728 h 671941"/>
                  <a:gd name="connsiteX81" fmla="*/ 104367 w 531535"/>
                  <a:gd name="connsiteY81" fmla="*/ 212418 h 671941"/>
                  <a:gd name="connsiteX82" fmla="*/ 130025 w 531535"/>
                  <a:gd name="connsiteY82" fmla="*/ 227819 h 671941"/>
                  <a:gd name="connsiteX83" fmla="*/ 144965 w 531535"/>
                  <a:gd name="connsiteY83" fmla="*/ 287662 h 671941"/>
                  <a:gd name="connsiteX84" fmla="*/ 129566 w 531535"/>
                  <a:gd name="connsiteY84" fmla="*/ 313322 h 671941"/>
                  <a:gd name="connsiteX85" fmla="*/ 71833 w 531535"/>
                  <a:gd name="connsiteY85" fmla="*/ 327749 h 671941"/>
                  <a:gd name="connsiteX86" fmla="*/ 46175 w 531535"/>
                  <a:gd name="connsiteY86" fmla="*/ 312348 h 671941"/>
                  <a:gd name="connsiteX87" fmla="*/ 31224 w 531535"/>
                  <a:gd name="connsiteY87" fmla="*/ 252504 h 671941"/>
                  <a:gd name="connsiteX88" fmla="*/ 46623 w 531535"/>
                  <a:gd name="connsiteY88" fmla="*/ 226844 h 671941"/>
                  <a:gd name="connsiteX89" fmla="*/ 222023 w 531535"/>
                  <a:gd name="connsiteY89" fmla="*/ 181826 h 671941"/>
                  <a:gd name="connsiteX90" fmla="*/ 247681 w 531535"/>
                  <a:gd name="connsiteY90" fmla="*/ 197226 h 671941"/>
                  <a:gd name="connsiteX91" fmla="*/ 262632 w 531535"/>
                  <a:gd name="connsiteY91" fmla="*/ 257069 h 671941"/>
                  <a:gd name="connsiteX92" fmla="*/ 247222 w 531535"/>
                  <a:gd name="connsiteY92" fmla="*/ 282729 h 671941"/>
                  <a:gd name="connsiteX93" fmla="*/ 189490 w 531535"/>
                  <a:gd name="connsiteY93" fmla="*/ 297155 h 671941"/>
                  <a:gd name="connsiteX94" fmla="*/ 163832 w 531535"/>
                  <a:gd name="connsiteY94" fmla="*/ 281754 h 671941"/>
                  <a:gd name="connsiteX95" fmla="*/ 148892 w 531535"/>
                  <a:gd name="connsiteY95" fmla="*/ 221912 h 671941"/>
                  <a:gd name="connsiteX96" fmla="*/ 164280 w 531535"/>
                  <a:gd name="connsiteY96" fmla="*/ 196252 h 671941"/>
                  <a:gd name="connsiteX97" fmla="*/ 342030 w 531535"/>
                  <a:gd name="connsiteY97" fmla="*/ 153587 h 671941"/>
                  <a:gd name="connsiteX98" fmla="*/ 367691 w 531535"/>
                  <a:gd name="connsiteY98" fmla="*/ 168986 h 671941"/>
                  <a:gd name="connsiteX99" fmla="*/ 382641 w 531535"/>
                  <a:gd name="connsiteY99" fmla="*/ 228820 h 671941"/>
                  <a:gd name="connsiteX100" fmla="*/ 367244 w 531535"/>
                  <a:gd name="connsiteY100" fmla="*/ 254484 h 671941"/>
                  <a:gd name="connsiteX101" fmla="*/ 309500 w 531535"/>
                  <a:gd name="connsiteY101" fmla="*/ 268909 h 671941"/>
                  <a:gd name="connsiteX102" fmla="*/ 283840 w 531535"/>
                  <a:gd name="connsiteY102" fmla="*/ 253504 h 671941"/>
                  <a:gd name="connsiteX103" fmla="*/ 268901 w 531535"/>
                  <a:gd name="connsiteY103" fmla="*/ 193664 h 671941"/>
                  <a:gd name="connsiteX104" fmla="*/ 284298 w 531535"/>
                  <a:gd name="connsiteY104" fmla="*/ 168001 h 671941"/>
                  <a:gd name="connsiteX105" fmla="*/ 459703 w 531535"/>
                  <a:gd name="connsiteY105" fmla="*/ 122995 h 671941"/>
                  <a:gd name="connsiteX106" fmla="*/ 485352 w 531535"/>
                  <a:gd name="connsiteY106" fmla="*/ 138401 h 671941"/>
                  <a:gd name="connsiteX107" fmla="*/ 500302 w 531535"/>
                  <a:gd name="connsiteY107" fmla="*/ 198245 h 671941"/>
                  <a:gd name="connsiteX108" fmla="*/ 484905 w 531535"/>
                  <a:gd name="connsiteY108" fmla="*/ 223905 h 671941"/>
                  <a:gd name="connsiteX109" fmla="*/ 427173 w 531535"/>
                  <a:gd name="connsiteY109" fmla="*/ 238320 h 671941"/>
                  <a:gd name="connsiteX110" fmla="*/ 401513 w 531535"/>
                  <a:gd name="connsiteY110" fmla="*/ 222919 h 671941"/>
                  <a:gd name="connsiteX111" fmla="*/ 386563 w 531535"/>
                  <a:gd name="connsiteY111" fmla="*/ 163081 h 671941"/>
                  <a:gd name="connsiteX112" fmla="*/ 401960 w 531535"/>
                  <a:gd name="connsiteY112" fmla="*/ 137415 h 671941"/>
                  <a:gd name="connsiteX113" fmla="*/ 427557 w 531535"/>
                  <a:gd name="connsiteY113" fmla="*/ 677 h 671941"/>
                  <a:gd name="connsiteX114" fmla="*/ 455346 w 531535"/>
                  <a:gd name="connsiteY114" fmla="*/ 17360 h 671941"/>
                  <a:gd name="connsiteX115" fmla="*/ 470960 w 531535"/>
                  <a:gd name="connsiteY115" fmla="*/ 79861 h 671941"/>
                  <a:gd name="connsiteX116" fmla="*/ 454287 w 531535"/>
                  <a:gd name="connsiteY116" fmla="*/ 107629 h 671941"/>
                  <a:gd name="connsiteX117" fmla="*/ 44068 w 531535"/>
                  <a:gd name="connsiteY117" fmla="*/ 210101 h 671941"/>
                  <a:gd name="connsiteX118" fmla="*/ 16278 w 531535"/>
                  <a:gd name="connsiteY118" fmla="*/ 193428 h 671941"/>
                  <a:gd name="connsiteX119" fmla="*/ 686 w 531535"/>
                  <a:gd name="connsiteY119" fmla="*/ 130927 h 671941"/>
                  <a:gd name="connsiteX120" fmla="*/ 17359 w 531535"/>
                  <a:gd name="connsiteY120" fmla="*/ 103159 h 671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531535" h="671941">
                    <a:moveTo>
                      <a:pt x="191432" y="555990"/>
                    </a:moveTo>
                    <a:cubicBezTo>
                      <a:pt x="202718" y="553174"/>
                      <a:pt x="214271" y="560101"/>
                      <a:pt x="217089" y="571402"/>
                    </a:cubicBezTo>
                    <a:cubicBezTo>
                      <a:pt x="217089" y="571402"/>
                      <a:pt x="232030" y="631235"/>
                      <a:pt x="232030" y="631235"/>
                    </a:cubicBezTo>
                    <a:cubicBezTo>
                      <a:pt x="234860" y="642524"/>
                      <a:pt x="227934" y="654078"/>
                      <a:pt x="216631" y="656895"/>
                    </a:cubicBezTo>
                    <a:lnTo>
                      <a:pt x="158898" y="671309"/>
                    </a:lnTo>
                    <a:cubicBezTo>
                      <a:pt x="147605" y="674138"/>
                      <a:pt x="136064" y="667199"/>
                      <a:pt x="133251" y="655909"/>
                    </a:cubicBezTo>
                    <a:lnTo>
                      <a:pt x="118300" y="596077"/>
                    </a:lnTo>
                    <a:cubicBezTo>
                      <a:pt x="115470" y="584787"/>
                      <a:pt x="122406" y="573233"/>
                      <a:pt x="133699" y="570417"/>
                    </a:cubicBezTo>
                    <a:close/>
                    <a:moveTo>
                      <a:pt x="309085" y="527758"/>
                    </a:moveTo>
                    <a:cubicBezTo>
                      <a:pt x="320377" y="524930"/>
                      <a:pt x="331927" y="531869"/>
                      <a:pt x="334746" y="543158"/>
                    </a:cubicBezTo>
                    <a:cubicBezTo>
                      <a:pt x="334746" y="543158"/>
                      <a:pt x="349696" y="602990"/>
                      <a:pt x="349696" y="602990"/>
                    </a:cubicBezTo>
                    <a:cubicBezTo>
                      <a:pt x="352514" y="614280"/>
                      <a:pt x="345589" y="625833"/>
                      <a:pt x="334298" y="628650"/>
                    </a:cubicBezTo>
                    <a:lnTo>
                      <a:pt x="276555" y="643076"/>
                    </a:lnTo>
                    <a:cubicBezTo>
                      <a:pt x="265264" y="645893"/>
                      <a:pt x="253724" y="638966"/>
                      <a:pt x="250900" y="627664"/>
                    </a:cubicBezTo>
                    <a:lnTo>
                      <a:pt x="235956" y="567833"/>
                    </a:lnTo>
                    <a:cubicBezTo>
                      <a:pt x="233137" y="556543"/>
                      <a:pt x="240062" y="544990"/>
                      <a:pt x="251353" y="542173"/>
                    </a:cubicBezTo>
                    <a:close/>
                    <a:moveTo>
                      <a:pt x="429100" y="497165"/>
                    </a:moveTo>
                    <a:cubicBezTo>
                      <a:pt x="440391" y="494336"/>
                      <a:pt x="451953" y="501270"/>
                      <a:pt x="454760" y="512566"/>
                    </a:cubicBezTo>
                    <a:cubicBezTo>
                      <a:pt x="454760" y="512566"/>
                      <a:pt x="469710" y="572398"/>
                      <a:pt x="469710" y="572398"/>
                    </a:cubicBezTo>
                    <a:cubicBezTo>
                      <a:pt x="472529" y="583699"/>
                      <a:pt x="465604" y="595241"/>
                      <a:pt x="454313" y="598064"/>
                    </a:cubicBezTo>
                    <a:lnTo>
                      <a:pt x="396581" y="612484"/>
                    </a:lnTo>
                    <a:cubicBezTo>
                      <a:pt x="385279" y="615301"/>
                      <a:pt x="373739" y="608373"/>
                      <a:pt x="370921" y="597084"/>
                    </a:cubicBezTo>
                    <a:lnTo>
                      <a:pt x="355971" y="537240"/>
                    </a:lnTo>
                    <a:cubicBezTo>
                      <a:pt x="353152" y="525950"/>
                      <a:pt x="360077" y="514397"/>
                      <a:pt x="371368" y="511591"/>
                    </a:cubicBezTo>
                    <a:close/>
                    <a:moveTo>
                      <a:pt x="163192" y="443041"/>
                    </a:moveTo>
                    <a:cubicBezTo>
                      <a:pt x="174490" y="440212"/>
                      <a:pt x="186026" y="447151"/>
                      <a:pt x="188856" y="458441"/>
                    </a:cubicBezTo>
                    <a:lnTo>
                      <a:pt x="203796" y="518273"/>
                    </a:lnTo>
                    <a:cubicBezTo>
                      <a:pt x="206626" y="529563"/>
                      <a:pt x="199689" y="541116"/>
                      <a:pt x="188397" y="543933"/>
                    </a:cubicBezTo>
                    <a:lnTo>
                      <a:pt x="130664" y="558359"/>
                    </a:lnTo>
                    <a:cubicBezTo>
                      <a:pt x="119372" y="561176"/>
                      <a:pt x="107825" y="554249"/>
                      <a:pt x="105006" y="542947"/>
                    </a:cubicBezTo>
                    <a:lnTo>
                      <a:pt x="90055" y="483115"/>
                    </a:lnTo>
                    <a:cubicBezTo>
                      <a:pt x="87236" y="471825"/>
                      <a:pt x="94162" y="460272"/>
                      <a:pt x="105454" y="457455"/>
                    </a:cubicBezTo>
                    <a:close/>
                    <a:moveTo>
                      <a:pt x="280860" y="412449"/>
                    </a:moveTo>
                    <a:cubicBezTo>
                      <a:pt x="292147" y="409620"/>
                      <a:pt x="303699" y="416559"/>
                      <a:pt x="306518" y="427849"/>
                    </a:cubicBezTo>
                    <a:lnTo>
                      <a:pt x="321469" y="487692"/>
                    </a:lnTo>
                    <a:cubicBezTo>
                      <a:pt x="324288" y="498982"/>
                      <a:pt x="317351" y="510524"/>
                      <a:pt x="306059" y="513347"/>
                    </a:cubicBezTo>
                    <a:lnTo>
                      <a:pt x="248326" y="527767"/>
                    </a:lnTo>
                    <a:cubicBezTo>
                      <a:pt x="237034" y="530584"/>
                      <a:pt x="225487" y="523657"/>
                      <a:pt x="222668" y="512367"/>
                    </a:cubicBezTo>
                    <a:cubicBezTo>
                      <a:pt x="222668" y="512367"/>
                      <a:pt x="207717" y="452523"/>
                      <a:pt x="207717" y="452523"/>
                    </a:cubicBezTo>
                    <a:cubicBezTo>
                      <a:pt x="204898" y="441233"/>
                      <a:pt x="211835" y="429691"/>
                      <a:pt x="223127" y="426875"/>
                    </a:cubicBezTo>
                    <a:close/>
                    <a:moveTo>
                      <a:pt x="398514" y="381851"/>
                    </a:moveTo>
                    <a:cubicBezTo>
                      <a:pt x="409805" y="379034"/>
                      <a:pt x="421351" y="385961"/>
                      <a:pt x="424170" y="397250"/>
                    </a:cubicBezTo>
                    <a:lnTo>
                      <a:pt x="439121" y="457094"/>
                    </a:lnTo>
                    <a:cubicBezTo>
                      <a:pt x="441940" y="468389"/>
                      <a:pt x="435003" y="479924"/>
                      <a:pt x="423712" y="482752"/>
                    </a:cubicBezTo>
                    <a:lnTo>
                      <a:pt x="365981" y="497172"/>
                    </a:lnTo>
                    <a:cubicBezTo>
                      <a:pt x="354695" y="499989"/>
                      <a:pt x="343143" y="493061"/>
                      <a:pt x="340324" y="481772"/>
                    </a:cubicBezTo>
                    <a:lnTo>
                      <a:pt x="325384" y="421939"/>
                    </a:lnTo>
                    <a:cubicBezTo>
                      <a:pt x="322555" y="410645"/>
                      <a:pt x="329491" y="399098"/>
                      <a:pt x="340783" y="396276"/>
                    </a:cubicBezTo>
                    <a:cubicBezTo>
                      <a:pt x="340783" y="396276"/>
                      <a:pt x="398514" y="381851"/>
                      <a:pt x="398514" y="381851"/>
                    </a:cubicBezTo>
                    <a:close/>
                    <a:moveTo>
                      <a:pt x="132600" y="327726"/>
                    </a:moveTo>
                    <a:cubicBezTo>
                      <a:pt x="143893" y="324909"/>
                      <a:pt x="155439" y="331836"/>
                      <a:pt x="158258" y="343125"/>
                    </a:cubicBezTo>
                    <a:lnTo>
                      <a:pt x="173209" y="402970"/>
                    </a:lnTo>
                    <a:cubicBezTo>
                      <a:pt x="176028" y="414259"/>
                      <a:pt x="169092" y="425800"/>
                      <a:pt x="157799" y="428628"/>
                    </a:cubicBezTo>
                    <a:lnTo>
                      <a:pt x="100067" y="443053"/>
                    </a:lnTo>
                    <a:cubicBezTo>
                      <a:pt x="88780" y="445864"/>
                      <a:pt x="77233" y="438937"/>
                      <a:pt x="74409" y="427648"/>
                    </a:cubicBezTo>
                    <a:lnTo>
                      <a:pt x="59469" y="367814"/>
                    </a:lnTo>
                    <a:cubicBezTo>
                      <a:pt x="56639" y="356509"/>
                      <a:pt x="63575" y="344973"/>
                      <a:pt x="74868" y="342151"/>
                    </a:cubicBezTo>
                    <a:close/>
                    <a:moveTo>
                      <a:pt x="252606" y="297134"/>
                    </a:moveTo>
                    <a:cubicBezTo>
                      <a:pt x="263897" y="294317"/>
                      <a:pt x="275448" y="301245"/>
                      <a:pt x="278266" y="312535"/>
                    </a:cubicBezTo>
                    <a:lnTo>
                      <a:pt x="293216" y="372378"/>
                    </a:lnTo>
                    <a:cubicBezTo>
                      <a:pt x="296034" y="383668"/>
                      <a:pt x="289110" y="395222"/>
                      <a:pt x="277819" y="398038"/>
                    </a:cubicBezTo>
                    <a:cubicBezTo>
                      <a:pt x="277819" y="398038"/>
                      <a:pt x="220077" y="412465"/>
                      <a:pt x="220077" y="412465"/>
                    </a:cubicBezTo>
                    <a:cubicBezTo>
                      <a:pt x="208786" y="415281"/>
                      <a:pt x="197246" y="408354"/>
                      <a:pt x="194427" y="397053"/>
                    </a:cubicBezTo>
                    <a:lnTo>
                      <a:pt x="179478" y="337220"/>
                    </a:lnTo>
                    <a:cubicBezTo>
                      <a:pt x="176659" y="325930"/>
                      <a:pt x="183584" y="314377"/>
                      <a:pt x="194875" y="311560"/>
                    </a:cubicBezTo>
                    <a:close/>
                    <a:moveTo>
                      <a:pt x="370280" y="266542"/>
                    </a:moveTo>
                    <a:cubicBezTo>
                      <a:pt x="381572" y="263725"/>
                      <a:pt x="393118" y="270658"/>
                      <a:pt x="395937" y="281942"/>
                    </a:cubicBezTo>
                    <a:cubicBezTo>
                      <a:pt x="395937" y="281942"/>
                      <a:pt x="410877" y="341786"/>
                      <a:pt x="410877" y="341786"/>
                    </a:cubicBezTo>
                    <a:cubicBezTo>
                      <a:pt x="413706" y="353076"/>
                      <a:pt x="406770" y="364629"/>
                      <a:pt x="395478" y="367446"/>
                    </a:cubicBezTo>
                    <a:lnTo>
                      <a:pt x="337742" y="381872"/>
                    </a:lnTo>
                    <a:cubicBezTo>
                      <a:pt x="326450" y="384688"/>
                      <a:pt x="314910" y="377761"/>
                      <a:pt x="312091" y="366471"/>
                    </a:cubicBezTo>
                    <a:lnTo>
                      <a:pt x="297140" y="306628"/>
                    </a:lnTo>
                    <a:cubicBezTo>
                      <a:pt x="294321" y="295338"/>
                      <a:pt x="301247" y="283785"/>
                      <a:pt x="312538" y="280968"/>
                    </a:cubicBezTo>
                    <a:close/>
                    <a:moveTo>
                      <a:pt x="490298" y="238303"/>
                    </a:moveTo>
                    <a:cubicBezTo>
                      <a:pt x="501591" y="235492"/>
                      <a:pt x="513137" y="242408"/>
                      <a:pt x="515956" y="253708"/>
                    </a:cubicBezTo>
                    <a:lnTo>
                      <a:pt x="530908" y="313542"/>
                    </a:lnTo>
                    <a:cubicBezTo>
                      <a:pt x="533726" y="324836"/>
                      <a:pt x="526790" y="336383"/>
                      <a:pt x="515497" y="339206"/>
                    </a:cubicBezTo>
                    <a:lnTo>
                      <a:pt x="457770" y="353631"/>
                    </a:lnTo>
                    <a:cubicBezTo>
                      <a:pt x="446478" y="356447"/>
                      <a:pt x="434926" y="349520"/>
                      <a:pt x="432107" y="338226"/>
                    </a:cubicBezTo>
                    <a:lnTo>
                      <a:pt x="417155" y="278386"/>
                    </a:lnTo>
                    <a:cubicBezTo>
                      <a:pt x="414336" y="267097"/>
                      <a:pt x="421273" y="255556"/>
                      <a:pt x="432565" y="252728"/>
                    </a:cubicBezTo>
                    <a:close/>
                    <a:moveTo>
                      <a:pt x="104367" y="212418"/>
                    </a:moveTo>
                    <a:cubicBezTo>
                      <a:pt x="115659" y="209601"/>
                      <a:pt x="127206" y="216529"/>
                      <a:pt x="130025" y="227819"/>
                    </a:cubicBezTo>
                    <a:lnTo>
                      <a:pt x="144965" y="287662"/>
                    </a:lnTo>
                    <a:cubicBezTo>
                      <a:pt x="147795" y="298952"/>
                      <a:pt x="140858" y="310506"/>
                      <a:pt x="129566" y="313322"/>
                    </a:cubicBezTo>
                    <a:lnTo>
                      <a:pt x="71833" y="327749"/>
                    </a:lnTo>
                    <a:cubicBezTo>
                      <a:pt x="60541" y="330565"/>
                      <a:pt x="48994" y="323638"/>
                      <a:pt x="46175" y="312348"/>
                    </a:cubicBezTo>
                    <a:lnTo>
                      <a:pt x="31224" y="252504"/>
                    </a:lnTo>
                    <a:cubicBezTo>
                      <a:pt x="28405" y="241214"/>
                      <a:pt x="35342" y="229661"/>
                      <a:pt x="46623" y="226844"/>
                    </a:cubicBezTo>
                    <a:close/>
                    <a:moveTo>
                      <a:pt x="222023" y="181826"/>
                    </a:moveTo>
                    <a:cubicBezTo>
                      <a:pt x="233310" y="179009"/>
                      <a:pt x="244857" y="185942"/>
                      <a:pt x="247681" y="197226"/>
                    </a:cubicBezTo>
                    <a:lnTo>
                      <a:pt x="262632" y="257069"/>
                    </a:lnTo>
                    <a:cubicBezTo>
                      <a:pt x="265451" y="268359"/>
                      <a:pt x="258514" y="279912"/>
                      <a:pt x="247222" y="282729"/>
                    </a:cubicBezTo>
                    <a:lnTo>
                      <a:pt x="189490" y="297155"/>
                    </a:lnTo>
                    <a:cubicBezTo>
                      <a:pt x="178197" y="299971"/>
                      <a:pt x="166651" y="293044"/>
                      <a:pt x="163832" y="281754"/>
                    </a:cubicBezTo>
                    <a:cubicBezTo>
                      <a:pt x="163832" y="281754"/>
                      <a:pt x="148892" y="221912"/>
                      <a:pt x="148892" y="221912"/>
                    </a:cubicBezTo>
                    <a:cubicBezTo>
                      <a:pt x="146062" y="210622"/>
                      <a:pt x="152987" y="199080"/>
                      <a:pt x="164280" y="196252"/>
                    </a:cubicBezTo>
                    <a:close/>
                    <a:moveTo>
                      <a:pt x="342030" y="153587"/>
                    </a:moveTo>
                    <a:cubicBezTo>
                      <a:pt x="353322" y="150770"/>
                      <a:pt x="364873" y="157697"/>
                      <a:pt x="367691" y="168986"/>
                    </a:cubicBezTo>
                    <a:lnTo>
                      <a:pt x="382641" y="228820"/>
                    </a:lnTo>
                    <a:cubicBezTo>
                      <a:pt x="385460" y="240115"/>
                      <a:pt x="378535" y="251661"/>
                      <a:pt x="367244" y="254484"/>
                    </a:cubicBezTo>
                    <a:lnTo>
                      <a:pt x="309500" y="268909"/>
                    </a:lnTo>
                    <a:cubicBezTo>
                      <a:pt x="298209" y="271725"/>
                      <a:pt x="286669" y="264798"/>
                      <a:pt x="283840" y="253504"/>
                    </a:cubicBezTo>
                    <a:cubicBezTo>
                      <a:pt x="283840" y="253504"/>
                      <a:pt x="268901" y="193664"/>
                      <a:pt x="268901" y="193664"/>
                    </a:cubicBezTo>
                    <a:cubicBezTo>
                      <a:pt x="266082" y="182375"/>
                      <a:pt x="273007" y="170834"/>
                      <a:pt x="284298" y="168001"/>
                    </a:cubicBezTo>
                    <a:close/>
                    <a:moveTo>
                      <a:pt x="459703" y="122995"/>
                    </a:moveTo>
                    <a:cubicBezTo>
                      <a:pt x="470983" y="120184"/>
                      <a:pt x="482534" y="127111"/>
                      <a:pt x="485352" y="138401"/>
                    </a:cubicBezTo>
                    <a:lnTo>
                      <a:pt x="500302" y="198245"/>
                    </a:lnTo>
                    <a:cubicBezTo>
                      <a:pt x="503121" y="209535"/>
                      <a:pt x="496196" y="221077"/>
                      <a:pt x="484905" y="223905"/>
                    </a:cubicBezTo>
                    <a:lnTo>
                      <a:pt x="427173" y="238320"/>
                    </a:lnTo>
                    <a:cubicBezTo>
                      <a:pt x="415871" y="241148"/>
                      <a:pt x="404331" y="234209"/>
                      <a:pt x="401513" y="222919"/>
                    </a:cubicBezTo>
                    <a:cubicBezTo>
                      <a:pt x="401513" y="222919"/>
                      <a:pt x="386563" y="163081"/>
                      <a:pt x="386563" y="163081"/>
                    </a:cubicBezTo>
                    <a:cubicBezTo>
                      <a:pt x="383745" y="151786"/>
                      <a:pt x="390669" y="140244"/>
                      <a:pt x="401960" y="137415"/>
                    </a:cubicBezTo>
                    <a:close/>
                    <a:moveTo>
                      <a:pt x="427557" y="677"/>
                    </a:moveTo>
                    <a:cubicBezTo>
                      <a:pt x="439775" y="-2366"/>
                      <a:pt x="452280" y="5137"/>
                      <a:pt x="455346" y="17360"/>
                    </a:cubicBezTo>
                    <a:lnTo>
                      <a:pt x="470960" y="79861"/>
                    </a:lnTo>
                    <a:cubicBezTo>
                      <a:pt x="474004" y="92073"/>
                      <a:pt x="466505" y="104576"/>
                      <a:pt x="454287" y="107629"/>
                    </a:cubicBezTo>
                    <a:lnTo>
                      <a:pt x="44068" y="210101"/>
                    </a:lnTo>
                    <a:cubicBezTo>
                      <a:pt x="31849" y="213154"/>
                      <a:pt x="19344" y="205651"/>
                      <a:pt x="16278" y="193428"/>
                    </a:cubicBezTo>
                    <a:lnTo>
                      <a:pt x="686" y="130927"/>
                    </a:lnTo>
                    <a:cubicBezTo>
                      <a:pt x="-2380" y="118714"/>
                      <a:pt x="5119" y="106202"/>
                      <a:pt x="17359" y="1031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2" name="Shape 46"/>
              <p:cNvSpPr/>
              <p:nvPr/>
            </p:nvSpPr>
            <p:spPr>
              <a:xfrm>
                <a:off x="2705988" y="6164644"/>
                <a:ext cx="115002" cy="116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6" h="20817" extrusionOk="0">
                    <a:moveTo>
                      <a:pt x="2902" y="2687"/>
                    </a:moveTo>
                    <a:lnTo>
                      <a:pt x="13347" y="113"/>
                    </a:lnTo>
                    <a:cubicBezTo>
                      <a:pt x="15390" y="-392"/>
                      <a:pt x="17477" y="847"/>
                      <a:pt x="17989" y="2863"/>
                    </a:cubicBezTo>
                    <a:lnTo>
                      <a:pt x="20692" y="13549"/>
                    </a:lnTo>
                    <a:cubicBezTo>
                      <a:pt x="21204" y="15565"/>
                      <a:pt x="19949" y="17626"/>
                      <a:pt x="17906" y="18130"/>
                    </a:cubicBezTo>
                    <a:lnTo>
                      <a:pt x="7461" y="20705"/>
                    </a:lnTo>
                    <a:cubicBezTo>
                      <a:pt x="5418" y="21208"/>
                      <a:pt x="3329" y="19971"/>
                      <a:pt x="2819" y="17955"/>
                    </a:cubicBezTo>
                    <a:lnTo>
                      <a:pt x="114" y="7269"/>
                    </a:lnTo>
                    <a:cubicBezTo>
                      <a:pt x="-396" y="5253"/>
                      <a:pt x="857" y="3190"/>
                      <a:pt x="2902" y="26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3" name="Freeform 75"/>
              <p:cNvSpPr/>
              <p:nvPr/>
            </p:nvSpPr>
            <p:spPr>
              <a:xfrm>
                <a:off x="2300450" y="5858516"/>
                <a:ext cx="480537" cy="477948"/>
              </a:xfrm>
              <a:custGeom>
                <a:avLst/>
                <a:gdLst>
                  <a:gd name="connsiteX0" fmla="*/ 102082 w 480537"/>
                  <a:gd name="connsiteY0" fmla="*/ 440122 h 477948"/>
                  <a:gd name="connsiteX1" fmla="*/ 98261 w 480537"/>
                  <a:gd name="connsiteY1" fmla="*/ 443562 h 477948"/>
                  <a:gd name="connsiteX2" fmla="*/ 98632 w 480537"/>
                  <a:gd name="connsiteY2" fmla="*/ 451385 h 477948"/>
                  <a:gd name="connsiteX3" fmla="*/ 101403 w 480537"/>
                  <a:gd name="connsiteY3" fmla="*/ 462478 h 477948"/>
                  <a:gd name="connsiteX4" fmla="*/ 104795 w 480537"/>
                  <a:gd name="connsiteY4" fmla="*/ 469605 h 477948"/>
                  <a:gd name="connsiteX5" fmla="*/ 105932 w 480537"/>
                  <a:gd name="connsiteY5" fmla="*/ 470444 h 477948"/>
                  <a:gd name="connsiteX6" fmla="*/ 109810 w 480537"/>
                  <a:gd name="connsiteY6" fmla="*/ 470837 h 477948"/>
                  <a:gd name="connsiteX7" fmla="*/ 113593 w 480537"/>
                  <a:gd name="connsiteY7" fmla="*/ 467416 h 477948"/>
                  <a:gd name="connsiteX8" fmla="*/ 113210 w 480537"/>
                  <a:gd name="connsiteY8" fmla="*/ 459524 h 477948"/>
                  <a:gd name="connsiteX9" fmla="*/ 110441 w 480537"/>
                  <a:gd name="connsiteY9" fmla="*/ 448433 h 477948"/>
                  <a:gd name="connsiteX10" fmla="*/ 107059 w 480537"/>
                  <a:gd name="connsiteY10" fmla="*/ 441383 h 477948"/>
                  <a:gd name="connsiteX11" fmla="*/ 105932 w 480537"/>
                  <a:gd name="connsiteY11" fmla="*/ 440553 h 477948"/>
                  <a:gd name="connsiteX12" fmla="*/ 102082 w 480537"/>
                  <a:gd name="connsiteY12" fmla="*/ 440122 h 477948"/>
                  <a:gd name="connsiteX13" fmla="*/ 105932 w 480537"/>
                  <a:gd name="connsiteY13" fmla="*/ 433062 h 477948"/>
                  <a:gd name="connsiteX14" fmla="*/ 112064 w 480537"/>
                  <a:gd name="connsiteY14" fmla="*/ 435316 h 477948"/>
                  <a:gd name="connsiteX15" fmla="*/ 119181 w 480537"/>
                  <a:gd name="connsiteY15" fmla="*/ 447183 h 477948"/>
                  <a:gd name="connsiteX16" fmla="*/ 121522 w 480537"/>
                  <a:gd name="connsiteY16" fmla="*/ 456582 h 477948"/>
                  <a:gd name="connsiteX17" fmla="*/ 120853 w 480537"/>
                  <a:gd name="connsiteY17" fmla="*/ 470396 h 477948"/>
                  <a:gd name="connsiteX18" fmla="*/ 111453 w 480537"/>
                  <a:gd name="connsiteY18" fmla="*/ 477399 h 477948"/>
                  <a:gd name="connsiteX19" fmla="*/ 105932 w 480537"/>
                  <a:gd name="connsiteY19" fmla="*/ 477887 h 477948"/>
                  <a:gd name="connsiteX20" fmla="*/ 99778 w 480537"/>
                  <a:gd name="connsiteY20" fmla="*/ 475660 h 477948"/>
                  <a:gd name="connsiteX21" fmla="*/ 92671 w 480537"/>
                  <a:gd name="connsiteY21" fmla="*/ 463787 h 477948"/>
                  <a:gd name="connsiteX22" fmla="*/ 90321 w 480537"/>
                  <a:gd name="connsiteY22" fmla="*/ 454396 h 477948"/>
                  <a:gd name="connsiteX23" fmla="*/ 91009 w 480537"/>
                  <a:gd name="connsiteY23" fmla="*/ 440572 h 477948"/>
                  <a:gd name="connsiteX24" fmla="*/ 100438 w 480537"/>
                  <a:gd name="connsiteY24" fmla="*/ 433541 h 477948"/>
                  <a:gd name="connsiteX25" fmla="*/ 105932 w 480537"/>
                  <a:gd name="connsiteY25" fmla="*/ 433062 h 477948"/>
                  <a:gd name="connsiteX26" fmla="*/ 224372 w 480537"/>
                  <a:gd name="connsiteY26" fmla="*/ 414465 h 477948"/>
                  <a:gd name="connsiteX27" fmla="*/ 229961 w 480537"/>
                  <a:gd name="connsiteY27" fmla="*/ 415038 h 477948"/>
                  <a:gd name="connsiteX28" fmla="*/ 233066 w 480537"/>
                  <a:gd name="connsiteY28" fmla="*/ 419384 h 477948"/>
                  <a:gd name="connsiteX29" fmla="*/ 233725 w 480537"/>
                  <a:gd name="connsiteY29" fmla="*/ 422022 h 477948"/>
                  <a:gd name="connsiteX30" fmla="*/ 233028 w 480537"/>
                  <a:gd name="connsiteY30" fmla="*/ 427266 h 477948"/>
                  <a:gd name="connsiteX31" fmla="*/ 228404 w 480537"/>
                  <a:gd name="connsiteY31" fmla="*/ 430352 h 477948"/>
                  <a:gd name="connsiteX32" fmla="*/ 222853 w 480537"/>
                  <a:gd name="connsiteY32" fmla="*/ 429798 h 477948"/>
                  <a:gd name="connsiteX33" fmla="*/ 219758 w 480537"/>
                  <a:gd name="connsiteY33" fmla="*/ 425518 h 477948"/>
                  <a:gd name="connsiteX34" fmla="*/ 219098 w 480537"/>
                  <a:gd name="connsiteY34" fmla="*/ 422882 h 477948"/>
                  <a:gd name="connsiteX35" fmla="*/ 219806 w 480537"/>
                  <a:gd name="connsiteY35" fmla="*/ 417608 h 477948"/>
                  <a:gd name="connsiteX36" fmla="*/ 224372 w 480537"/>
                  <a:gd name="connsiteY36" fmla="*/ 414465 h 477948"/>
                  <a:gd name="connsiteX37" fmla="*/ 345255 w 480537"/>
                  <a:gd name="connsiteY37" fmla="*/ 378871 h 477948"/>
                  <a:gd name="connsiteX38" fmla="*/ 348140 w 480537"/>
                  <a:gd name="connsiteY38" fmla="*/ 390411 h 477948"/>
                  <a:gd name="connsiteX39" fmla="*/ 358686 w 480537"/>
                  <a:gd name="connsiteY39" fmla="*/ 387774 h 477948"/>
                  <a:gd name="connsiteX40" fmla="*/ 360530 w 480537"/>
                  <a:gd name="connsiteY40" fmla="*/ 395159 h 477948"/>
                  <a:gd name="connsiteX41" fmla="*/ 349984 w 480537"/>
                  <a:gd name="connsiteY41" fmla="*/ 397795 h 477948"/>
                  <a:gd name="connsiteX42" fmla="*/ 353013 w 480537"/>
                  <a:gd name="connsiteY42" fmla="*/ 409920 h 477948"/>
                  <a:gd name="connsiteX43" fmla="*/ 344930 w 480537"/>
                  <a:gd name="connsiteY43" fmla="*/ 411934 h 477948"/>
                  <a:gd name="connsiteX44" fmla="*/ 341901 w 480537"/>
                  <a:gd name="connsiteY44" fmla="*/ 399811 h 477948"/>
                  <a:gd name="connsiteX45" fmla="*/ 331298 w 480537"/>
                  <a:gd name="connsiteY45" fmla="*/ 402458 h 477948"/>
                  <a:gd name="connsiteX46" fmla="*/ 329453 w 480537"/>
                  <a:gd name="connsiteY46" fmla="*/ 395083 h 477948"/>
                  <a:gd name="connsiteX47" fmla="*/ 340057 w 480537"/>
                  <a:gd name="connsiteY47" fmla="*/ 392436 h 477948"/>
                  <a:gd name="connsiteX48" fmla="*/ 337172 w 480537"/>
                  <a:gd name="connsiteY48" fmla="*/ 380896 h 477948"/>
                  <a:gd name="connsiteX49" fmla="*/ 478866 w 480537"/>
                  <a:gd name="connsiteY49" fmla="*/ 367958 h 477948"/>
                  <a:gd name="connsiteX50" fmla="*/ 480537 w 480537"/>
                  <a:gd name="connsiteY50" fmla="*/ 374665 h 477948"/>
                  <a:gd name="connsiteX51" fmla="*/ 465003 w 480537"/>
                  <a:gd name="connsiteY51" fmla="*/ 378553 h 477948"/>
                  <a:gd name="connsiteX52" fmla="*/ 454295 w 480537"/>
                  <a:gd name="connsiteY52" fmla="*/ 381228 h 477948"/>
                  <a:gd name="connsiteX53" fmla="*/ 452622 w 480537"/>
                  <a:gd name="connsiteY53" fmla="*/ 374512 h 477948"/>
                  <a:gd name="connsiteX54" fmla="*/ 465003 w 480537"/>
                  <a:gd name="connsiteY54" fmla="*/ 371426 h 477948"/>
                  <a:gd name="connsiteX55" fmla="*/ 475712 w 480537"/>
                  <a:gd name="connsiteY55" fmla="*/ 355338 h 477948"/>
                  <a:gd name="connsiteX56" fmla="*/ 477384 w 480537"/>
                  <a:gd name="connsiteY56" fmla="*/ 362044 h 477948"/>
                  <a:gd name="connsiteX57" fmla="*/ 465003 w 480537"/>
                  <a:gd name="connsiteY57" fmla="*/ 365131 h 477948"/>
                  <a:gd name="connsiteX58" fmla="*/ 451140 w 480537"/>
                  <a:gd name="connsiteY58" fmla="*/ 368598 h 477948"/>
                  <a:gd name="connsiteX59" fmla="*/ 449469 w 480537"/>
                  <a:gd name="connsiteY59" fmla="*/ 361891 h 477948"/>
                  <a:gd name="connsiteX60" fmla="*/ 465003 w 480537"/>
                  <a:gd name="connsiteY60" fmla="*/ 358012 h 477948"/>
                  <a:gd name="connsiteX61" fmla="*/ 78027 w 480537"/>
                  <a:gd name="connsiteY61" fmla="*/ 317687 h 477948"/>
                  <a:gd name="connsiteX62" fmla="*/ 88679 w 480537"/>
                  <a:gd name="connsiteY62" fmla="*/ 360334 h 477948"/>
                  <a:gd name="connsiteX63" fmla="*/ 80120 w 480537"/>
                  <a:gd name="connsiteY63" fmla="*/ 362474 h 477948"/>
                  <a:gd name="connsiteX64" fmla="*/ 71358 w 480537"/>
                  <a:gd name="connsiteY64" fmla="*/ 327383 h 477948"/>
                  <a:gd name="connsiteX65" fmla="*/ 62694 w 480537"/>
                  <a:gd name="connsiteY65" fmla="*/ 329543 h 477948"/>
                  <a:gd name="connsiteX66" fmla="*/ 61184 w 480537"/>
                  <a:gd name="connsiteY66" fmla="*/ 323514 h 477948"/>
                  <a:gd name="connsiteX67" fmla="*/ 190365 w 480537"/>
                  <a:gd name="connsiteY67" fmla="*/ 287756 h 477948"/>
                  <a:gd name="connsiteX68" fmla="*/ 201580 w 480537"/>
                  <a:gd name="connsiteY68" fmla="*/ 288594 h 477948"/>
                  <a:gd name="connsiteX69" fmla="*/ 207627 w 480537"/>
                  <a:gd name="connsiteY69" fmla="*/ 296793 h 477948"/>
                  <a:gd name="connsiteX70" fmla="*/ 207284 w 480537"/>
                  <a:gd name="connsiteY70" fmla="*/ 304445 h 477948"/>
                  <a:gd name="connsiteX71" fmla="*/ 202412 w 480537"/>
                  <a:gd name="connsiteY71" fmla="*/ 314770 h 477948"/>
                  <a:gd name="connsiteX72" fmla="*/ 196890 w 480537"/>
                  <a:gd name="connsiteY72" fmla="*/ 324956 h 477948"/>
                  <a:gd name="connsiteX73" fmla="*/ 196985 w 480537"/>
                  <a:gd name="connsiteY73" fmla="*/ 325089 h 477948"/>
                  <a:gd name="connsiteX74" fmla="*/ 214916 w 480537"/>
                  <a:gd name="connsiteY74" fmla="*/ 320609 h 477948"/>
                  <a:gd name="connsiteX75" fmla="*/ 216550 w 480537"/>
                  <a:gd name="connsiteY75" fmla="*/ 327162 h 477948"/>
                  <a:gd name="connsiteX76" fmla="*/ 187442 w 480537"/>
                  <a:gd name="connsiteY76" fmla="*/ 334442 h 477948"/>
                  <a:gd name="connsiteX77" fmla="*/ 186037 w 480537"/>
                  <a:gd name="connsiteY77" fmla="*/ 328843 h 477948"/>
                  <a:gd name="connsiteX78" fmla="*/ 196145 w 480537"/>
                  <a:gd name="connsiteY78" fmla="*/ 310616 h 477948"/>
                  <a:gd name="connsiteX79" fmla="*/ 198943 w 480537"/>
                  <a:gd name="connsiteY79" fmla="*/ 303755 h 477948"/>
                  <a:gd name="connsiteX80" fmla="*/ 199117 w 480537"/>
                  <a:gd name="connsiteY80" fmla="*/ 299067 h 477948"/>
                  <a:gd name="connsiteX81" fmla="*/ 196556 w 480537"/>
                  <a:gd name="connsiteY81" fmla="*/ 295014 h 477948"/>
                  <a:gd name="connsiteX82" fmla="*/ 192017 w 480537"/>
                  <a:gd name="connsiteY82" fmla="*/ 294337 h 477948"/>
                  <a:gd name="connsiteX83" fmla="*/ 188025 w 480537"/>
                  <a:gd name="connsiteY83" fmla="*/ 297470 h 477948"/>
                  <a:gd name="connsiteX84" fmla="*/ 187824 w 480537"/>
                  <a:gd name="connsiteY84" fmla="*/ 303193 h 477948"/>
                  <a:gd name="connsiteX85" fmla="*/ 179504 w 480537"/>
                  <a:gd name="connsiteY85" fmla="*/ 305275 h 477948"/>
                  <a:gd name="connsiteX86" fmla="*/ 179408 w 480537"/>
                  <a:gd name="connsiteY86" fmla="*/ 305114 h 477948"/>
                  <a:gd name="connsiteX87" fmla="*/ 180754 w 480537"/>
                  <a:gd name="connsiteY87" fmla="*/ 294404 h 477948"/>
                  <a:gd name="connsiteX88" fmla="*/ 190365 w 480537"/>
                  <a:gd name="connsiteY88" fmla="*/ 287756 h 477948"/>
                  <a:gd name="connsiteX89" fmla="*/ 310218 w 480537"/>
                  <a:gd name="connsiteY89" fmla="*/ 257222 h 477948"/>
                  <a:gd name="connsiteX90" fmla="*/ 321577 w 480537"/>
                  <a:gd name="connsiteY90" fmla="*/ 257739 h 477948"/>
                  <a:gd name="connsiteX91" fmla="*/ 327768 w 480537"/>
                  <a:gd name="connsiteY91" fmla="*/ 265781 h 477948"/>
                  <a:gd name="connsiteX92" fmla="*/ 327329 w 480537"/>
                  <a:gd name="connsiteY92" fmla="*/ 271515 h 477948"/>
                  <a:gd name="connsiteX93" fmla="*/ 323468 w 480537"/>
                  <a:gd name="connsiteY93" fmla="*/ 276625 h 477948"/>
                  <a:gd name="connsiteX94" fmla="*/ 329841 w 480537"/>
                  <a:gd name="connsiteY94" fmla="*/ 279149 h 477948"/>
                  <a:gd name="connsiteX95" fmla="*/ 333213 w 480537"/>
                  <a:gd name="connsiteY95" fmla="*/ 284735 h 477948"/>
                  <a:gd name="connsiteX96" fmla="*/ 331254 w 480537"/>
                  <a:gd name="connsiteY96" fmla="*/ 295025 h 477948"/>
                  <a:gd name="connsiteX97" fmla="*/ 321186 w 480537"/>
                  <a:gd name="connsiteY97" fmla="*/ 301091 h 477948"/>
                  <a:gd name="connsiteX98" fmla="*/ 310190 w 480537"/>
                  <a:gd name="connsiteY98" fmla="*/ 300499 h 477948"/>
                  <a:gd name="connsiteX99" fmla="*/ 303856 w 480537"/>
                  <a:gd name="connsiteY99" fmla="*/ 292646 h 477948"/>
                  <a:gd name="connsiteX100" fmla="*/ 303865 w 480537"/>
                  <a:gd name="connsiteY100" fmla="*/ 292446 h 477948"/>
                  <a:gd name="connsiteX101" fmla="*/ 312148 w 480537"/>
                  <a:gd name="connsiteY101" fmla="*/ 290373 h 477948"/>
                  <a:gd name="connsiteX102" fmla="*/ 314928 w 480537"/>
                  <a:gd name="connsiteY102" fmla="*/ 293993 h 477948"/>
                  <a:gd name="connsiteX103" fmla="*/ 319771 w 480537"/>
                  <a:gd name="connsiteY103" fmla="*/ 294480 h 477948"/>
                  <a:gd name="connsiteX104" fmla="*/ 324042 w 480537"/>
                  <a:gd name="connsiteY104" fmla="*/ 291671 h 477948"/>
                  <a:gd name="connsiteX105" fmla="*/ 324645 w 480537"/>
                  <a:gd name="connsiteY105" fmla="*/ 286800 h 477948"/>
                  <a:gd name="connsiteX106" fmla="*/ 321720 w 480537"/>
                  <a:gd name="connsiteY106" fmla="*/ 282281 h 477948"/>
                  <a:gd name="connsiteX107" fmla="*/ 316371 w 480537"/>
                  <a:gd name="connsiteY107" fmla="*/ 281947 h 477948"/>
                  <a:gd name="connsiteX108" fmla="*/ 311565 w 480537"/>
                  <a:gd name="connsiteY108" fmla="*/ 283150 h 477948"/>
                  <a:gd name="connsiteX109" fmla="*/ 309961 w 480537"/>
                  <a:gd name="connsiteY109" fmla="*/ 276731 h 477948"/>
                  <a:gd name="connsiteX110" fmla="*/ 314766 w 480537"/>
                  <a:gd name="connsiteY110" fmla="*/ 275526 h 477948"/>
                  <a:gd name="connsiteX111" fmla="*/ 318873 w 480537"/>
                  <a:gd name="connsiteY111" fmla="*/ 272804 h 477948"/>
                  <a:gd name="connsiteX112" fmla="*/ 319226 w 480537"/>
                  <a:gd name="connsiteY112" fmla="*/ 267999 h 477948"/>
                  <a:gd name="connsiteX113" fmla="*/ 316735 w 480537"/>
                  <a:gd name="connsiteY113" fmla="*/ 264234 h 477948"/>
                  <a:gd name="connsiteX114" fmla="*/ 312100 w 480537"/>
                  <a:gd name="connsiteY114" fmla="*/ 263757 h 477948"/>
                  <a:gd name="connsiteX115" fmla="*/ 308413 w 480537"/>
                  <a:gd name="connsiteY115" fmla="*/ 266164 h 477948"/>
                  <a:gd name="connsiteX116" fmla="*/ 307695 w 480537"/>
                  <a:gd name="connsiteY116" fmla="*/ 270272 h 477948"/>
                  <a:gd name="connsiteX117" fmla="*/ 299404 w 480537"/>
                  <a:gd name="connsiteY117" fmla="*/ 272336 h 477948"/>
                  <a:gd name="connsiteX118" fmla="*/ 299299 w 480537"/>
                  <a:gd name="connsiteY118" fmla="*/ 272174 h 477948"/>
                  <a:gd name="connsiteX119" fmla="*/ 301076 w 480537"/>
                  <a:gd name="connsiteY119" fmla="*/ 262955 h 477948"/>
                  <a:gd name="connsiteX120" fmla="*/ 310218 w 480537"/>
                  <a:gd name="connsiteY120" fmla="*/ 257222 h 477948"/>
                  <a:gd name="connsiteX121" fmla="*/ 442444 w 480537"/>
                  <a:gd name="connsiteY121" fmla="*/ 247090 h 477948"/>
                  <a:gd name="connsiteX122" fmla="*/ 444088 w 480537"/>
                  <a:gd name="connsiteY122" fmla="*/ 253672 h 477948"/>
                  <a:gd name="connsiteX123" fmla="*/ 427580 w 480537"/>
                  <a:gd name="connsiteY123" fmla="*/ 257799 h 477948"/>
                  <a:gd name="connsiteX124" fmla="*/ 425936 w 480537"/>
                  <a:gd name="connsiteY124" fmla="*/ 251208 h 477948"/>
                  <a:gd name="connsiteX125" fmla="*/ 48683 w 480537"/>
                  <a:gd name="connsiteY125" fmla="*/ 213573 h 477948"/>
                  <a:gd name="connsiteX126" fmla="*/ 48301 w 480537"/>
                  <a:gd name="connsiteY126" fmla="*/ 214938 h 477948"/>
                  <a:gd name="connsiteX127" fmla="*/ 47804 w 480537"/>
                  <a:gd name="connsiteY127" fmla="*/ 216476 h 477948"/>
                  <a:gd name="connsiteX128" fmla="*/ 42894 w 480537"/>
                  <a:gd name="connsiteY128" fmla="*/ 231380 h 477948"/>
                  <a:gd name="connsiteX129" fmla="*/ 47804 w 480537"/>
                  <a:gd name="connsiteY129" fmla="*/ 230157 h 477948"/>
                  <a:gd name="connsiteX130" fmla="*/ 52705 w 480537"/>
                  <a:gd name="connsiteY130" fmla="*/ 228934 h 477948"/>
                  <a:gd name="connsiteX131" fmla="*/ 48874 w 480537"/>
                  <a:gd name="connsiteY131" fmla="*/ 213582 h 477948"/>
                  <a:gd name="connsiteX132" fmla="*/ 54540 w 480537"/>
                  <a:gd name="connsiteY132" fmla="*/ 200025 h 477948"/>
                  <a:gd name="connsiteX133" fmla="*/ 61236 w 480537"/>
                  <a:gd name="connsiteY133" fmla="*/ 226804 h 477948"/>
                  <a:gd name="connsiteX134" fmla="*/ 66061 w 480537"/>
                  <a:gd name="connsiteY134" fmla="*/ 225591 h 477948"/>
                  <a:gd name="connsiteX135" fmla="*/ 67713 w 480537"/>
                  <a:gd name="connsiteY135" fmla="*/ 232212 h 477948"/>
                  <a:gd name="connsiteX136" fmla="*/ 62879 w 480537"/>
                  <a:gd name="connsiteY136" fmla="*/ 233425 h 477948"/>
                  <a:gd name="connsiteX137" fmla="*/ 65201 w 480537"/>
                  <a:gd name="connsiteY137" fmla="*/ 242672 h 477948"/>
                  <a:gd name="connsiteX138" fmla="*/ 56670 w 480537"/>
                  <a:gd name="connsiteY138" fmla="*/ 244812 h 477948"/>
                  <a:gd name="connsiteX139" fmla="*/ 54357 w 480537"/>
                  <a:gd name="connsiteY139" fmla="*/ 235546 h 477948"/>
                  <a:gd name="connsiteX140" fmla="*/ 47804 w 480537"/>
                  <a:gd name="connsiteY140" fmla="*/ 237188 h 477948"/>
                  <a:gd name="connsiteX141" fmla="*/ 36962 w 480537"/>
                  <a:gd name="connsiteY141" fmla="*/ 239892 h 477948"/>
                  <a:gd name="connsiteX142" fmla="*/ 35299 w 480537"/>
                  <a:gd name="connsiteY142" fmla="*/ 234858 h 477948"/>
                  <a:gd name="connsiteX143" fmla="*/ 45940 w 480537"/>
                  <a:gd name="connsiteY143" fmla="*/ 202184 h 477948"/>
                  <a:gd name="connsiteX144" fmla="*/ 47804 w 480537"/>
                  <a:gd name="connsiteY144" fmla="*/ 201717 h 477948"/>
                  <a:gd name="connsiteX145" fmla="*/ 176738 w 480537"/>
                  <a:gd name="connsiteY145" fmla="*/ 169433 h 477948"/>
                  <a:gd name="connsiteX146" fmla="*/ 178459 w 480537"/>
                  <a:gd name="connsiteY146" fmla="*/ 176293 h 477948"/>
                  <a:gd name="connsiteX147" fmla="*/ 161683 w 480537"/>
                  <a:gd name="connsiteY147" fmla="*/ 180477 h 477948"/>
                  <a:gd name="connsiteX148" fmla="*/ 162963 w 480537"/>
                  <a:gd name="connsiteY148" fmla="*/ 190605 h 477948"/>
                  <a:gd name="connsiteX149" fmla="*/ 165446 w 480537"/>
                  <a:gd name="connsiteY149" fmla="*/ 188445 h 477948"/>
                  <a:gd name="connsiteX150" fmla="*/ 168982 w 480537"/>
                  <a:gd name="connsiteY150" fmla="*/ 186935 h 477948"/>
                  <a:gd name="connsiteX151" fmla="*/ 179432 w 480537"/>
                  <a:gd name="connsiteY151" fmla="*/ 188273 h 477948"/>
                  <a:gd name="connsiteX152" fmla="*/ 185481 w 480537"/>
                  <a:gd name="connsiteY152" fmla="*/ 198027 h 477948"/>
                  <a:gd name="connsiteX153" fmla="*/ 184324 w 480537"/>
                  <a:gd name="connsiteY153" fmla="*/ 209177 h 477948"/>
                  <a:gd name="connsiteX154" fmla="*/ 174656 w 480537"/>
                  <a:gd name="connsiteY154" fmla="*/ 215922 h 477948"/>
                  <a:gd name="connsiteX155" fmla="*/ 163794 w 480537"/>
                  <a:gd name="connsiteY155" fmla="*/ 215224 h 477948"/>
                  <a:gd name="connsiteX156" fmla="*/ 157536 w 480537"/>
                  <a:gd name="connsiteY156" fmla="*/ 207408 h 477948"/>
                  <a:gd name="connsiteX157" fmla="*/ 157565 w 480537"/>
                  <a:gd name="connsiteY157" fmla="*/ 207236 h 477948"/>
                  <a:gd name="connsiteX158" fmla="*/ 165687 w 480537"/>
                  <a:gd name="connsiteY158" fmla="*/ 204782 h 477948"/>
                  <a:gd name="connsiteX159" fmla="*/ 168418 w 480537"/>
                  <a:gd name="connsiteY159" fmla="*/ 208814 h 477948"/>
                  <a:gd name="connsiteX160" fmla="*/ 173024 w 480537"/>
                  <a:gd name="connsiteY160" fmla="*/ 209359 h 477948"/>
                  <a:gd name="connsiteX161" fmla="*/ 176901 w 480537"/>
                  <a:gd name="connsiteY161" fmla="*/ 206129 h 477948"/>
                  <a:gd name="connsiteX162" fmla="*/ 176931 w 480537"/>
                  <a:gd name="connsiteY162" fmla="*/ 200225 h 477948"/>
                  <a:gd name="connsiteX163" fmla="*/ 173931 w 480537"/>
                  <a:gd name="connsiteY163" fmla="*/ 194683 h 477948"/>
                  <a:gd name="connsiteX164" fmla="*/ 168867 w 480537"/>
                  <a:gd name="connsiteY164" fmla="*/ 193584 h 477948"/>
                  <a:gd name="connsiteX165" fmla="*/ 165333 w 480537"/>
                  <a:gd name="connsiteY165" fmla="*/ 195439 h 477948"/>
                  <a:gd name="connsiteX166" fmla="*/ 164081 w 480537"/>
                  <a:gd name="connsiteY166" fmla="*/ 198361 h 477948"/>
                  <a:gd name="connsiteX167" fmla="*/ 156429 w 480537"/>
                  <a:gd name="connsiteY167" fmla="*/ 199737 h 477948"/>
                  <a:gd name="connsiteX168" fmla="*/ 152961 w 480537"/>
                  <a:gd name="connsiteY168" fmla="*/ 175366 h 477948"/>
                  <a:gd name="connsiteX169" fmla="*/ 288468 w 480537"/>
                  <a:gd name="connsiteY169" fmla="*/ 163280 h 477948"/>
                  <a:gd name="connsiteX170" fmla="*/ 287274 w 480537"/>
                  <a:gd name="connsiteY170" fmla="*/ 163462 h 477948"/>
                  <a:gd name="connsiteX171" fmla="*/ 283414 w 480537"/>
                  <a:gd name="connsiteY171" fmla="*/ 165229 h 477948"/>
                  <a:gd name="connsiteX172" fmla="*/ 281369 w 480537"/>
                  <a:gd name="connsiteY172" fmla="*/ 167952 h 477948"/>
                  <a:gd name="connsiteX173" fmla="*/ 282077 w 480537"/>
                  <a:gd name="connsiteY173" fmla="*/ 170798 h 477948"/>
                  <a:gd name="connsiteX174" fmla="*/ 285849 w 480537"/>
                  <a:gd name="connsiteY174" fmla="*/ 178135 h 477948"/>
                  <a:gd name="connsiteX175" fmla="*/ 288468 w 480537"/>
                  <a:gd name="connsiteY175" fmla="*/ 179634 h 477948"/>
                  <a:gd name="connsiteX176" fmla="*/ 291400 w 480537"/>
                  <a:gd name="connsiteY176" fmla="*/ 179645 h 477948"/>
                  <a:gd name="connsiteX177" fmla="*/ 295041 w 480537"/>
                  <a:gd name="connsiteY177" fmla="*/ 176167 h 477948"/>
                  <a:gd name="connsiteX178" fmla="*/ 295165 w 480537"/>
                  <a:gd name="connsiteY178" fmla="*/ 169920 h 477948"/>
                  <a:gd name="connsiteX179" fmla="*/ 292126 w 480537"/>
                  <a:gd name="connsiteY179" fmla="*/ 164590 h 477948"/>
                  <a:gd name="connsiteX180" fmla="*/ 288468 w 480537"/>
                  <a:gd name="connsiteY180" fmla="*/ 163280 h 477948"/>
                  <a:gd name="connsiteX181" fmla="*/ 288468 w 480537"/>
                  <a:gd name="connsiteY181" fmla="*/ 141203 h 477948"/>
                  <a:gd name="connsiteX182" fmla="*/ 288516 w 480537"/>
                  <a:gd name="connsiteY182" fmla="*/ 141203 h 477948"/>
                  <a:gd name="connsiteX183" fmla="*/ 292929 w 480537"/>
                  <a:gd name="connsiteY183" fmla="*/ 141509 h 477948"/>
                  <a:gd name="connsiteX184" fmla="*/ 292968 w 480537"/>
                  <a:gd name="connsiteY184" fmla="*/ 148168 h 477948"/>
                  <a:gd name="connsiteX185" fmla="*/ 289279 w 480537"/>
                  <a:gd name="connsiteY185" fmla="*/ 148013 h 477948"/>
                  <a:gd name="connsiteX186" fmla="*/ 288468 w 480537"/>
                  <a:gd name="connsiteY186" fmla="*/ 148062 h 477948"/>
                  <a:gd name="connsiteX187" fmla="*/ 285696 w 480537"/>
                  <a:gd name="connsiteY187" fmla="*/ 148548 h 477948"/>
                  <a:gd name="connsiteX188" fmla="*/ 280166 w 480537"/>
                  <a:gd name="connsiteY188" fmla="*/ 153029 h 477948"/>
                  <a:gd name="connsiteX189" fmla="*/ 280004 w 480537"/>
                  <a:gd name="connsiteY189" fmla="*/ 161646 h 477948"/>
                  <a:gd name="connsiteX190" fmla="*/ 280128 w 480537"/>
                  <a:gd name="connsiteY190" fmla="*/ 161760 h 477948"/>
                  <a:gd name="connsiteX191" fmla="*/ 283174 w 480537"/>
                  <a:gd name="connsiteY191" fmla="*/ 158514 h 477948"/>
                  <a:gd name="connsiteX192" fmla="*/ 287905 w 480537"/>
                  <a:gd name="connsiteY192" fmla="*/ 156429 h 477948"/>
                  <a:gd name="connsiteX193" fmla="*/ 288468 w 480537"/>
                  <a:gd name="connsiteY193" fmla="*/ 156296 h 477948"/>
                  <a:gd name="connsiteX194" fmla="*/ 297867 w 480537"/>
                  <a:gd name="connsiteY194" fmla="*/ 158254 h 477948"/>
                  <a:gd name="connsiteX195" fmla="*/ 303695 w 480537"/>
                  <a:gd name="connsiteY195" fmla="*/ 167789 h 477948"/>
                  <a:gd name="connsiteX196" fmla="*/ 302349 w 480537"/>
                  <a:gd name="connsiteY196" fmla="*/ 179425 h 477948"/>
                  <a:gd name="connsiteX197" fmla="*/ 293044 w 480537"/>
                  <a:gd name="connsiteY197" fmla="*/ 186198 h 477948"/>
                  <a:gd name="connsiteX198" fmla="*/ 288468 w 480537"/>
                  <a:gd name="connsiteY198" fmla="*/ 186741 h 477948"/>
                  <a:gd name="connsiteX199" fmla="*/ 280892 w 480537"/>
                  <a:gd name="connsiteY199" fmla="*/ 184363 h 477948"/>
                  <a:gd name="connsiteX200" fmla="*/ 273469 w 480537"/>
                  <a:gd name="connsiteY200" fmla="*/ 172727 h 477948"/>
                  <a:gd name="connsiteX201" fmla="*/ 271387 w 480537"/>
                  <a:gd name="connsiteY201" fmla="*/ 164416 h 477948"/>
                  <a:gd name="connsiteX202" fmla="*/ 272885 w 480537"/>
                  <a:gd name="connsiteY202" fmla="*/ 149876 h 477948"/>
                  <a:gd name="connsiteX203" fmla="*/ 283958 w 480537"/>
                  <a:gd name="connsiteY203" fmla="*/ 141853 h 477948"/>
                  <a:gd name="connsiteX204" fmla="*/ 288468 w 480537"/>
                  <a:gd name="connsiteY204" fmla="*/ 141203 h 477948"/>
                  <a:gd name="connsiteX205" fmla="*/ 417336 w 480537"/>
                  <a:gd name="connsiteY205" fmla="*/ 120015 h 477948"/>
                  <a:gd name="connsiteX206" fmla="*/ 411700 w 480537"/>
                  <a:gd name="connsiteY206" fmla="*/ 138062 h 477948"/>
                  <a:gd name="connsiteX207" fmla="*/ 425570 w 480537"/>
                  <a:gd name="connsiteY207" fmla="*/ 151618 h 477948"/>
                  <a:gd name="connsiteX208" fmla="*/ 415950 w 480537"/>
                  <a:gd name="connsiteY208" fmla="*/ 154026 h 477948"/>
                  <a:gd name="connsiteX209" fmla="*/ 408135 w 480537"/>
                  <a:gd name="connsiteY209" fmla="*/ 144807 h 477948"/>
                  <a:gd name="connsiteX210" fmla="*/ 405565 w 480537"/>
                  <a:gd name="connsiteY210" fmla="*/ 156623 h 477948"/>
                  <a:gd name="connsiteX211" fmla="*/ 395917 w 480537"/>
                  <a:gd name="connsiteY211" fmla="*/ 159031 h 477948"/>
                  <a:gd name="connsiteX212" fmla="*/ 401773 w 480537"/>
                  <a:gd name="connsiteY212" fmla="*/ 140546 h 477948"/>
                  <a:gd name="connsiteX213" fmla="*/ 388284 w 480537"/>
                  <a:gd name="connsiteY213" fmla="*/ 127277 h 477948"/>
                  <a:gd name="connsiteX214" fmla="*/ 397894 w 480537"/>
                  <a:gd name="connsiteY214" fmla="*/ 124869 h 477948"/>
                  <a:gd name="connsiteX215" fmla="*/ 405165 w 480537"/>
                  <a:gd name="connsiteY215" fmla="*/ 133763 h 477948"/>
                  <a:gd name="connsiteX216" fmla="*/ 405337 w 480537"/>
                  <a:gd name="connsiteY216" fmla="*/ 133714 h 477948"/>
                  <a:gd name="connsiteX217" fmla="*/ 407676 w 480537"/>
                  <a:gd name="connsiteY217" fmla="*/ 122423 h 477948"/>
                  <a:gd name="connsiteX218" fmla="*/ 30122 w 480537"/>
                  <a:gd name="connsiteY218" fmla="*/ 84716 h 477948"/>
                  <a:gd name="connsiteX219" fmla="*/ 31774 w 480537"/>
                  <a:gd name="connsiteY219" fmla="*/ 91297 h 477948"/>
                  <a:gd name="connsiteX220" fmla="*/ 26156 w 480537"/>
                  <a:gd name="connsiteY220" fmla="*/ 108609 h 477948"/>
                  <a:gd name="connsiteX221" fmla="*/ 26758 w 480537"/>
                  <a:gd name="connsiteY221" fmla="*/ 126253 h 477948"/>
                  <a:gd name="connsiteX222" fmla="*/ 27436 w 480537"/>
                  <a:gd name="connsiteY222" fmla="*/ 130695 h 477948"/>
                  <a:gd name="connsiteX223" fmla="*/ 18876 w 480537"/>
                  <a:gd name="connsiteY223" fmla="*/ 132836 h 477948"/>
                  <a:gd name="connsiteX224" fmla="*/ 18208 w 480537"/>
                  <a:gd name="connsiteY224" fmla="*/ 128394 h 477948"/>
                  <a:gd name="connsiteX225" fmla="*/ 18170 w 480537"/>
                  <a:gd name="connsiteY225" fmla="*/ 110062 h 477948"/>
                  <a:gd name="connsiteX226" fmla="*/ 23550 w 480537"/>
                  <a:gd name="connsiteY226" fmla="*/ 93362 h 477948"/>
                  <a:gd name="connsiteX227" fmla="*/ 1643 w 480537"/>
                  <a:gd name="connsiteY227" fmla="*/ 98825 h 477948"/>
                  <a:gd name="connsiteX228" fmla="*/ 0 w 480537"/>
                  <a:gd name="connsiteY228" fmla="*/ 92244 h 477948"/>
                  <a:gd name="connsiteX229" fmla="*/ 141166 w 480537"/>
                  <a:gd name="connsiteY229" fmla="*/ 81547 h 477948"/>
                  <a:gd name="connsiteX230" fmla="*/ 139550 w 480537"/>
                  <a:gd name="connsiteY230" fmla="*/ 81777 h 477948"/>
                  <a:gd name="connsiteX231" fmla="*/ 135671 w 480537"/>
                  <a:gd name="connsiteY231" fmla="*/ 84586 h 477948"/>
                  <a:gd name="connsiteX232" fmla="*/ 135184 w 480537"/>
                  <a:gd name="connsiteY232" fmla="*/ 89592 h 477948"/>
                  <a:gd name="connsiteX233" fmla="*/ 137975 w 480537"/>
                  <a:gd name="connsiteY233" fmla="*/ 93795 h 477948"/>
                  <a:gd name="connsiteX234" fmla="*/ 141166 w 480537"/>
                  <a:gd name="connsiteY234" fmla="*/ 94637 h 477948"/>
                  <a:gd name="connsiteX235" fmla="*/ 142770 w 480537"/>
                  <a:gd name="connsiteY235" fmla="*/ 94398 h 477948"/>
                  <a:gd name="connsiteX236" fmla="*/ 146639 w 480537"/>
                  <a:gd name="connsiteY236" fmla="*/ 91617 h 477948"/>
                  <a:gd name="connsiteX237" fmla="*/ 147136 w 480537"/>
                  <a:gd name="connsiteY237" fmla="*/ 86601 h 477948"/>
                  <a:gd name="connsiteX238" fmla="*/ 144318 w 480537"/>
                  <a:gd name="connsiteY238" fmla="*/ 82427 h 477948"/>
                  <a:gd name="connsiteX239" fmla="*/ 141166 w 480537"/>
                  <a:gd name="connsiteY239" fmla="*/ 81547 h 477948"/>
                  <a:gd name="connsiteX240" fmla="*/ 135032 w 480537"/>
                  <a:gd name="connsiteY240" fmla="*/ 63683 h 477948"/>
                  <a:gd name="connsiteX241" fmla="*/ 131765 w 480537"/>
                  <a:gd name="connsiteY241" fmla="*/ 66128 h 477948"/>
                  <a:gd name="connsiteX242" fmla="*/ 131477 w 480537"/>
                  <a:gd name="connsiteY242" fmla="*/ 70638 h 477948"/>
                  <a:gd name="connsiteX243" fmla="*/ 133866 w 480537"/>
                  <a:gd name="connsiteY243" fmla="*/ 74527 h 477948"/>
                  <a:gd name="connsiteX244" fmla="*/ 137965 w 480537"/>
                  <a:gd name="connsiteY244" fmla="*/ 75177 h 477948"/>
                  <a:gd name="connsiteX245" fmla="*/ 141166 w 480537"/>
                  <a:gd name="connsiteY245" fmla="*/ 72796 h 477948"/>
                  <a:gd name="connsiteX246" fmla="*/ 141213 w 480537"/>
                  <a:gd name="connsiteY246" fmla="*/ 72693 h 477948"/>
                  <a:gd name="connsiteX247" fmla="*/ 141499 w 480537"/>
                  <a:gd name="connsiteY247" fmla="*/ 68135 h 477948"/>
                  <a:gd name="connsiteX248" fmla="*/ 141166 w 480537"/>
                  <a:gd name="connsiteY248" fmla="*/ 67065 h 477948"/>
                  <a:gd name="connsiteX249" fmla="*/ 139092 w 480537"/>
                  <a:gd name="connsiteY249" fmla="*/ 64333 h 477948"/>
                  <a:gd name="connsiteX250" fmla="*/ 135032 w 480537"/>
                  <a:gd name="connsiteY250" fmla="*/ 63683 h 477948"/>
                  <a:gd name="connsiteX251" fmla="*/ 141166 w 480537"/>
                  <a:gd name="connsiteY251" fmla="*/ 56795 h 477948"/>
                  <a:gd name="connsiteX252" fmla="*/ 143974 w 480537"/>
                  <a:gd name="connsiteY252" fmla="*/ 57760 h 477948"/>
                  <a:gd name="connsiteX253" fmla="*/ 149926 w 480537"/>
                  <a:gd name="connsiteY253" fmla="*/ 65622 h 477948"/>
                  <a:gd name="connsiteX254" fmla="*/ 149647 w 480537"/>
                  <a:gd name="connsiteY254" fmla="*/ 71689 h 477948"/>
                  <a:gd name="connsiteX255" fmla="*/ 145961 w 480537"/>
                  <a:gd name="connsiteY255" fmla="*/ 76694 h 477948"/>
                  <a:gd name="connsiteX256" fmla="*/ 152342 w 480537"/>
                  <a:gd name="connsiteY256" fmla="*/ 79456 h 477948"/>
                  <a:gd name="connsiteX257" fmla="*/ 155839 w 480537"/>
                  <a:gd name="connsiteY257" fmla="*/ 85063 h 477948"/>
                  <a:gd name="connsiteX258" fmla="*/ 154090 w 480537"/>
                  <a:gd name="connsiteY258" fmla="*/ 95162 h 477948"/>
                  <a:gd name="connsiteX259" fmla="*/ 144404 w 480537"/>
                  <a:gd name="connsiteY259" fmla="*/ 100961 h 477948"/>
                  <a:gd name="connsiteX260" fmla="*/ 141166 w 480537"/>
                  <a:gd name="connsiteY260" fmla="*/ 101543 h 477948"/>
                  <a:gd name="connsiteX261" fmla="*/ 133045 w 480537"/>
                  <a:gd name="connsiteY261" fmla="*/ 100416 h 477948"/>
                  <a:gd name="connsiteX262" fmla="*/ 126759 w 480537"/>
                  <a:gd name="connsiteY262" fmla="*/ 92324 h 477948"/>
                  <a:gd name="connsiteX263" fmla="*/ 127170 w 480537"/>
                  <a:gd name="connsiteY263" fmla="*/ 85732 h 477948"/>
                  <a:gd name="connsiteX264" fmla="*/ 131516 w 480537"/>
                  <a:gd name="connsiteY264" fmla="*/ 80268 h 477948"/>
                  <a:gd name="connsiteX265" fmla="*/ 125909 w 480537"/>
                  <a:gd name="connsiteY265" fmla="*/ 77612 h 477948"/>
                  <a:gd name="connsiteX266" fmla="*/ 122823 w 480537"/>
                  <a:gd name="connsiteY266" fmla="*/ 72396 h 477948"/>
                  <a:gd name="connsiteX267" fmla="*/ 124351 w 480537"/>
                  <a:gd name="connsiteY267" fmla="*/ 62662 h 477948"/>
                  <a:gd name="connsiteX268" fmla="*/ 133388 w 480537"/>
                  <a:gd name="connsiteY268" fmla="*/ 57091 h 477948"/>
                  <a:gd name="connsiteX269" fmla="*/ 141166 w 480537"/>
                  <a:gd name="connsiteY269" fmla="*/ 56795 h 477948"/>
                  <a:gd name="connsiteX270" fmla="*/ 257877 w 480537"/>
                  <a:gd name="connsiteY270" fmla="*/ 35319 h 477948"/>
                  <a:gd name="connsiteX271" fmla="*/ 255231 w 480537"/>
                  <a:gd name="connsiteY271" fmla="*/ 35347 h 477948"/>
                  <a:gd name="connsiteX272" fmla="*/ 251620 w 480537"/>
                  <a:gd name="connsiteY272" fmla="*/ 38797 h 477948"/>
                  <a:gd name="connsiteX273" fmla="*/ 251467 w 480537"/>
                  <a:gd name="connsiteY273" fmla="*/ 45053 h 477948"/>
                  <a:gd name="connsiteX274" fmla="*/ 254410 w 480537"/>
                  <a:gd name="connsiteY274" fmla="*/ 50566 h 477948"/>
                  <a:gd name="connsiteX275" fmla="*/ 257877 w 480537"/>
                  <a:gd name="connsiteY275" fmla="*/ 51932 h 477948"/>
                  <a:gd name="connsiteX276" fmla="*/ 259167 w 480537"/>
                  <a:gd name="connsiteY276" fmla="*/ 51759 h 477948"/>
                  <a:gd name="connsiteX277" fmla="*/ 262653 w 480537"/>
                  <a:gd name="connsiteY277" fmla="*/ 50041 h 477948"/>
                  <a:gd name="connsiteX278" fmla="*/ 264679 w 480537"/>
                  <a:gd name="connsiteY278" fmla="*/ 47299 h 477948"/>
                  <a:gd name="connsiteX279" fmla="*/ 263705 w 480537"/>
                  <a:gd name="connsiteY279" fmla="*/ 43373 h 477948"/>
                  <a:gd name="connsiteX280" fmla="*/ 260283 w 480537"/>
                  <a:gd name="connsiteY280" fmla="*/ 36656 h 477948"/>
                  <a:gd name="connsiteX281" fmla="*/ 257877 w 480537"/>
                  <a:gd name="connsiteY281" fmla="*/ 35319 h 477948"/>
                  <a:gd name="connsiteX282" fmla="*/ 257877 w 480537"/>
                  <a:gd name="connsiteY282" fmla="*/ 28240 h 477948"/>
                  <a:gd name="connsiteX283" fmla="*/ 265272 w 480537"/>
                  <a:gd name="connsiteY283" fmla="*/ 30608 h 477948"/>
                  <a:gd name="connsiteX284" fmla="*/ 272503 w 480537"/>
                  <a:gd name="connsiteY284" fmla="*/ 42226 h 477948"/>
                  <a:gd name="connsiteX285" fmla="*/ 275025 w 480537"/>
                  <a:gd name="connsiteY285" fmla="*/ 52306 h 477948"/>
                  <a:gd name="connsiteX286" fmla="*/ 273516 w 480537"/>
                  <a:gd name="connsiteY286" fmla="*/ 65661 h 477948"/>
                  <a:gd name="connsiteX287" fmla="*/ 263008 w 480537"/>
                  <a:gd name="connsiteY287" fmla="*/ 73016 h 477948"/>
                  <a:gd name="connsiteX288" fmla="*/ 258327 w 480537"/>
                  <a:gd name="connsiteY288" fmla="*/ 73714 h 477948"/>
                  <a:gd name="connsiteX289" fmla="*/ 257877 w 480537"/>
                  <a:gd name="connsiteY289" fmla="*/ 73733 h 477948"/>
                  <a:gd name="connsiteX290" fmla="*/ 253607 w 480537"/>
                  <a:gd name="connsiteY290" fmla="*/ 73465 h 477948"/>
                  <a:gd name="connsiteX291" fmla="*/ 253063 w 480537"/>
                  <a:gd name="connsiteY291" fmla="*/ 67036 h 477948"/>
                  <a:gd name="connsiteX292" fmla="*/ 257094 w 480537"/>
                  <a:gd name="connsiteY292" fmla="*/ 67160 h 477948"/>
                  <a:gd name="connsiteX293" fmla="*/ 257877 w 480537"/>
                  <a:gd name="connsiteY293" fmla="*/ 67103 h 477948"/>
                  <a:gd name="connsiteX294" fmla="*/ 261374 w 480537"/>
                  <a:gd name="connsiteY294" fmla="*/ 66454 h 477948"/>
                  <a:gd name="connsiteX295" fmla="*/ 266245 w 480537"/>
                  <a:gd name="connsiteY295" fmla="*/ 62576 h 477948"/>
                  <a:gd name="connsiteX296" fmla="*/ 266580 w 480537"/>
                  <a:gd name="connsiteY296" fmla="*/ 54885 h 477948"/>
                  <a:gd name="connsiteX297" fmla="*/ 266055 w 480537"/>
                  <a:gd name="connsiteY297" fmla="*/ 52772 h 477948"/>
                  <a:gd name="connsiteX298" fmla="*/ 263333 w 480537"/>
                  <a:gd name="connsiteY298" fmla="*/ 56376 h 477948"/>
                  <a:gd name="connsiteX299" fmla="*/ 259299 w 480537"/>
                  <a:gd name="connsiteY299" fmla="*/ 58381 h 477948"/>
                  <a:gd name="connsiteX300" fmla="*/ 257877 w 480537"/>
                  <a:gd name="connsiteY300" fmla="*/ 58676 h 477948"/>
                  <a:gd name="connsiteX301" fmla="*/ 248984 w 480537"/>
                  <a:gd name="connsiteY301" fmla="*/ 56842 h 477948"/>
                  <a:gd name="connsiteX302" fmla="*/ 242936 w 480537"/>
                  <a:gd name="connsiteY302" fmla="*/ 47183 h 477948"/>
                  <a:gd name="connsiteX303" fmla="*/ 244331 w 480537"/>
                  <a:gd name="connsiteY303" fmla="*/ 35557 h 477948"/>
                  <a:gd name="connsiteX304" fmla="*/ 253550 w 480537"/>
                  <a:gd name="connsiteY304" fmla="*/ 28757 h 477948"/>
                  <a:gd name="connsiteX305" fmla="*/ 257877 w 480537"/>
                  <a:gd name="connsiteY305" fmla="*/ 28240 h 477948"/>
                  <a:gd name="connsiteX306" fmla="*/ 391632 w 480537"/>
                  <a:gd name="connsiteY306" fmla="*/ 23958 h 477948"/>
                  <a:gd name="connsiteX307" fmla="*/ 390315 w 480537"/>
                  <a:gd name="connsiteY307" fmla="*/ 24071 h 477948"/>
                  <a:gd name="connsiteX308" fmla="*/ 387935 w 480537"/>
                  <a:gd name="connsiteY308" fmla="*/ 25936 h 477948"/>
                  <a:gd name="connsiteX309" fmla="*/ 387725 w 480537"/>
                  <a:gd name="connsiteY309" fmla="*/ 29021 h 477948"/>
                  <a:gd name="connsiteX310" fmla="*/ 388291 w 480537"/>
                  <a:gd name="connsiteY310" fmla="*/ 31266 h 477948"/>
                  <a:gd name="connsiteX311" fmla="*/ 390008 w 480537"/>
                  <a:gd name="connsiteY311" fmla="*/ 33864 h 477948"/>
                  <a:gd name="connsiteX312" fmla="*/ 391632 w 480537"/>
                  <a:gd name="connsiteY312" fmla="*/ 34495 h 477948"/>
                  <a:gd name="connsiteX313" fmla="*/ 392951 w 480537"/>
                  <a:gd name="connsiteY313" fmla="*/ 34390 h 477948"/>
                  <a:gd name="connsiteX314" fmla="*/ 395406 w 480537"/>
                  <a:gd name="connsiteY314" fmla="*/ 32614 h 477948"/>
                  <a:gd name="connsiteX315" fmla="*/ 395482 w 480537"/>
                  <a:gd name="connsiteY315" fmla="*/ 29471 h 477948"/>
                  <a:gd name="connsiteX316" fmla="*/ 394919 w 480537"/>
                  <a:gd name="connsiteY316" fmla="*/ 27216 h 477948"/>
                  <a:gd name="connsiteX317" fmla="*/ 393286 w 480537"/>
                  <a:gd name="connsiteY317" fmla="*/ 24607 h 477948"/>
                  <a:gd name="connsiteX318" fmla="*/ 391632 w 480537"/>
                  <a:gd name="connsiteY318" fmla="*/ 23958 h 477948"/>
                  <a:gd name="connsiteX319" fmla="*/ 391632 w 480537"/>
                  <a:gd name="connsiteY319" fmla="*/ 18941 h 477948"/>
                  <a:gd name="connsiteX320" fmla="*/ 396591 w 480537"/>
                  <a:gd name="connsiteY320" fmla="*/ 20117 h 477948"/>
                  <a:gd name="connsiteX321" fmla="*/ 400612 w 480537"/>
                  <a:gd name="connsiteY321" fmla="*/ 25802 h 477948"/>
                  <a:gd name="connsiteX322" fmla="*/ 401177 w 480537"/>
                  <a:gd name="connsiteY322" fmla="*/ 28047 h 477948"/>
                  <a:gd name="connsiteX323" fmla="*/ 400317 w 480537"/>
                  <a:gd name="connsiteY323" fmla="*/ 34952 h 477948"/>
                  <a:gd name="connsiteX324" fmla="*/ 394135 w 480537"/>
                  <a:gd name="connsiteY324" fmla="*/ 39139 h 477948"/>
                  <a:gd name="connsiteX325" fmla="*/ 391632 w 480537"/>
                  <a:gd name="connsiteY325" fmla="*/ 39530 h 477948"/>
                  <a:gd name="connsiteX326" fmla="*/ 386647 w 480537"/>
                  <a:gd name="connsiteY326" fmla="*/ 38354 h 477948"/>
                  <a:gd name="connsiteX327" fmla="*/ 384200 w 480537"/>
                  <a:gd name="connsiteY327" fmla="*/ 36158 h 477948"/>
                  <a:gd name="connsiteX328" fmla="*/ 382604 w 480537"/>
                  <a:gd name="connsiteY328" fmla="*/ 32690 h 477948"/>
                  <a:gd name="connsiteX329" fmla="*/ 382041 w 480537"/>
                  <a:gd name="connsiteY329" fmla="*/ 30435 h 477948"/>
                  <a:gd name="connsiteX330" fmla="*/ 382929 w 480537"/>
                  <a:gd name="connsiteY330" fmla="*/ 23556 h 477948"/>
                  <a:gd name="connsiteX331" fmla="*/ 384200 w 480537"/>
                  <a:gd name="connsiteY331" fmla="*/ 21913 h 477948"/>
                  <a:gd name="connsiteX332" fmla="*/ 389131 w 480537"/>
                  <a:gd name="connsiteY332" fmla="*/ 19334 h 477948"/>
                  <a:gd name="connsiteX333" fmla="*/ 391632 w 480537"/>
                  <a:gd name="connsiteY333" fmla="*/ 18941 h 477948"/>
                  <a:gd name="connsiteX334" fmla="*/ 365209 w 480537"/>
                  <a:gd name="connsiteY334" fmla="*/ 5033 h 477948"/>
                  <a:gd name="connsiteX335" fmla="*/ 363899 w 480537"/>
                  <a:gd name="connsiteY335" fmla="*/ 5158 h 477948"/>
                  <a:gd name="connsiteX336" fmla="*/ 361550 w 480537"/>
                  <a:gd name="connsiteY336" fmla="*/ 7011 h 477948"/>
                  <a:gd name="connsiteX337" fmla="*/ 361348 w 480537"/>
                  <a:gd name="connsiteY337" fmla="*/ 10116 h 477948"/>
                  <a:gd name="connsiteX338" fmla="*/ 361913 w 480537"/>
                  <a:gd name="connsiteY338" fmla="*/ 12360 h 477948"/>
                  <a:gd name="connsiteX339" fmla="*/ 363555 w 480537"/>
                  <a:gd name="connsiteY339" fmla="*/ 14978 h 477948"/>
                  <a:gd name="connsiteX340" fmla="*/ 365209 w 480537"/>
                  <a:gd name="connsiteY340" fmla="*/ 15598 h 477948"/>
                  <a:gd name="connsiteX341" fmla="*/ 366545 w 480537"/>
                  <a:gd name="connsiteY341" fmla="*/ 15464 h 477948"/>
                  <a:gd name="connsiteX342" fmla="*/ 368867 w 480537"/>
                  <a:gd name="connsiteY342" fmla="*/ 13659 h 477948"/>
                  <a:gd name="connsiteX343" fmla="*/ 369077 w 480537"/>
                  <a:gd name="connsiteY343" fmla="*/ 10574 h 477948"/>
                  <a:gd name="connsiteX344" fmla="*/ 368514 w 480537"/>
                  <a:gd name="connsiteY344" fmla="*/ 8328 h 477948"/>
                  <a:gd name="connsiteX345" fmla="*/ 366870 w 480537"/>
                  <a:gd name="connsiteY345" fmla="*/ 5682 h 477948"/>
                  <a:gd name="connsiteX346" fmla="*/ 365209 w 480537"/>
                  <a:gd name="connsiteY346" fmla="*/ 5033 h 477948"/>
                  <a:gd name="connsiteX347" fmla="*/ 381985 w 480537"/>
                  <a:gd name="connsiteY347" fmla="*/ 418 h 477948"/>
                  <a:gd name="connsiteX348" fmla="*/ 384200 w 480537"/>
                  <a:gd name="connsiteY348" fmla="*/ 964 h 477948"/>
                  <a:gd name="connsiteX349" fmla="*/ 386695 w 480537"/>
                  <a:gd name="connsiteY349" fmla="*/ 1574 h 477948"/>
                  <a:gd name="connsiteX350" fmla="*/ 384200 w 480537"/>
                  <a:gd name="connsiteY350" fmla="*/ 9245 h 477948"/>
                  <a:gd name="connsiteX351" fmla="*/ 374198 w 480537"/>
                  <a:gd name="connsiteY351" fmla="*/ 40103 h 477948"/>
                  <a:gd name="connsiteX352" fmla="*/ 372288 w 480537"/>
                  <a:gd name="connsiteY352" fmla="*/ 39643 h 477948"/>
                  <a:gd name="connsiteX353" fmla="*/ 369488 w 480537"/>
                  <a:gd name="connsiteY353" fmla="*/ 38947 h 477948"/>
                  <a:gd name="connsiteX354" fmla="*/ 372288 w 480537"/>
                  <a:gd name="connsiteY354" fmla="*/ 30301 h 477948"/>
                  <a:gd name="connsiteX355" fmla="*/ 365209 w 480537"/>
                  <a:gd name="connsiteY355" fmla="*/ 16 h 477948"/>
                  <a:gd name="connsiteX356" fmla="*/ 370194 w 480537"/>
                  <a:gd name="connsiteY356" fmla="*/ 1192 h 477948"/>
                  <a:gd name="connsiteX357" fmla="*/ 372288 w 480537"/>
                  <a:gd name="connsiteY357" fmla="*/ 2997 h 477948"/>
                  <a:gd name="connsiteX358" fmla="*/ 374209 w 480537"/>
                  <a:gd name="connsiteY358" fmla="*/ 6905 h 477948"/>
                  <a:gd name="connsiteX359" fmla="*/ 374761 w 480537"/>
                  <a:gd name="connsiteY359" fmla="*/ 9151 h 477948"/>
                  <a:gd name="connsiteX360" fmla="*/ 373901 w 480537"/>
                  <a:gd name="connsiteY360" fmla="*/ 16028 h 477948"/>
                  <a:gd name="connsiteX361" fmla="*/ 372288 w 480537"/>
                  <a:gd name="connsiteY361" fmla="*/ 17978 h 477948"/>
                  <a:gd name="connsiteX362" fmla="*/ 367730 w 480537"/>
                  <a:gd name="connsiteY362" fmla="*/ 20212 h 477948"/>
                  <a:gd name="connsiteX363" fmla="*/ 365209 w 480537"/>
                  <a:gd name="connsiteY363" fmla="*/ 20605 h 477948"/>
                  <a:gd name="connsiteX364" fmla="*/ 360250 w 480537"/>
                  <a:gd name="connsiteY364" fmla="*/ 19440 h 477948"/>
                  <a:gd name="connsiteX365" fmla="*/ 356218 w 480537"/>
                  <a:gd name="connsiteY365" fmla="*/ 13784 h 477948"/>
                  <a:gd name="connsiteX366" fmla="*/ 355655 w 480537"/>
                  <a:gd name="connsiteY366" fmla="*/ 11540 h 477948"/>
                  <a:gd name="connsiteX367" fmla="*/ 356534 w 480537"/>
                  <a:gd name="connsiteY367" fmla="*/ 4622 h 477948"/>
                  <a:gd name="connsiteX368" fmla="*/ 362715 w 480537"/>
                  <a:gd name="connsiteY368" fmla="*/ 409 h 477948"/>
                  <a:gd name="connsiteX369" fmla="*/ 365209 w 480537"/>
                  <a:gd name="connsiteY369" fmla="*/ 16 h 47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</a:cxnLst>
                <a:rect l="l" t="t" r="r" b="b"/>
                <a:pathLst>
                  <a:path w="480537" h="477948">
                    <a:moveTo>
                      <a:pt x="102082" y="440122"/>
                    </a:moveTo>
                    <a:cubicBezTo>
                      <a:pt x="100142" y="440610"/>
                      <a:pt x="98872" y="441755"/>
                      <a:pt x="98261" y="443562"/>
                    </a:cubicBezTo>
                    <a:cubicBezTo>
                      <a:pt x="97667" y="445376"/>
                      <a:pt x="97782" y="447986"/>
                      <a:pt x="98632" y="451385"/>
                    </a:cubicBezTo>
                    <a:lnTo>
                      <a:pt x="101403" y="462478"/>
                    </a:lnTo>
                    <a:cubicBezTo>
                      <a:pt x="102263" y="465915"/>
                      <a:pt x="103390" y="468295"/>
                      <a:pt x="104795" y="469605"/>
                    </a:cubicBezTo>
                    <a:cubicBezTo>
                      <a:pt x="105149" y="469948"/>
                      <a:pt x="105530" y="470226"/>
                      <a:pt x="105932" y="470444"/>
                    </a:cubicBezTo>
                    <a:cubicBezTo>
                      <a:pt x="107068" y="471075"/>
                      <a:pt x="108358" y="471201"/>
                      <a:pt x="109810" y="470837"/>
                    </a:cubicBezTo>
                    <a:cubicBezTo>
                      <a:pt x="111721" y="470358"/>
                      <a:pt x="112992" y="469223"/>
                      <a:pt x="113593" y="467416"/>
                    </a:cubicBezTo>
                    <a:cubicBezTo>
                      <a:pt x="114196" y="465591"/>
                      <a:pt x="114072" y="462965"/>
                      <a:pt x="113210" y="459524"/>
                    </a:cubicBezTo>
                    <a:lnTo>
                      <a:pt x="110441" y="448433"/>
                    </a:lnTo>
                    <a:cubicBezTo>
                      <a:pt x="109600" y="445052"/>
                      <a:pt x="108463" y="442692"/>
                      <a:pt x="107059" y="441383"/>
                    </a:cubicBezTo>
                    <a:cubicBezTo>
                      <a:pt x="106695" y="441049"/>
                      <a:pt x="106324" y="440762"/>
                      <a:pt x="105932" y="440553"/>
                    </a:cubicBezTo>
                    <a:cubicBezTo>
                      <a:pt x="104785" y="439911"/>
                      <a:pt x="103496" y="439769"/>
                      <a:pt x="102082" y="440122"/>
                    </a:cubicBezTo>
                    <a:close/>
                    <a:moveTo>
                      <a:pt x="105932" y="433062"/>
                    </a:moveTo>
                    <a:cubicBezTo>
                      <a:pt x="108137" y="433271"/>
                      <a:pt x="110183" y="434028"/>
                      <a:pt x="112064" y="435316"/>
                    </a:cubicBezTo>
                    <a:cubicBezTo>
                      <a:pt x="115408" y="437601"/>
                      <a:pt x="117778" y="441555"/>
                      <a:pt x="119181" y="447183"/>
                    </a:cubicBezTo>
                    <a:cubicBezTo>
                      <a:pt x="119181" y="447183"/>
                      <a:pt x="121522" y="456582"/>
                      <a:pt x="121522" y="456582"/>
                    </a:cubicBezTo>
                    <a:cubicBezTo>
                      <a:pt x="122936" y="462229"/>
                      <a:pt x="122717" y="466825"/>
                      <a:pt x="120853" y="470396"/>
                    </a:cubicBezTo>
                    <a:cubicBezTo>
                      <a:pt x="119000" y="473971"/>
                      <a:pt x="115867" y="476291"/>
                      <a:pt x="111453" y="477399"/>
                    </a:cubicBezTo>
                    <a:cubicBezTo>
                      <a:pt x="109504" y="477887"/>
                      <a:pt x="107660" y="478050"/>
                      <a:pt x="105932" y="477887"/>
                    </a:cubicBezTo>
                    <a:cubicBezTo>
                      <a:pt x="103696" y="477678"/>
                      <a:pt x="101651" y="476931"/>
                      <a:pt x="99778" y="475660"/>
                    </a:cubicBezTo>
                    <a:cubicBezTo>
                      <a:pt x="96455" y="473387"/>
                      <a:pt x="94085" y="469442"/>
                      <a:pt x="92671" y="463787"/>
                    </a:cubicBezTo>
                    <a:lnTo>
                      <a:pt x="90321" y="454396"/>
                    </a:lnTo>
                    <a:cubicBezTo>
                      <a:pt x="88927" y="448759"/>
                      <a:pt x="89155" y="444153"/>
                      <a:pt x="91009" y="440572"/>
                    </a:cubicBezTo>
                    <a:cubicBezTo>
                      <a:pt x="92852" y="436988"/>
                      <a:pt x="95997" y="434647"/>
                      <a:pt x="100438" y="433541"/>
                    </a:cubicBezTo>
                    <a:cubicBezTo>
                      <a:pt x="102368" y="433054"/>
                      <a:pt x="104203" y="432891"/>
                      <a:pt x="105932" y="433062"/>
                    </a:cubicBezTo>
                    <a:close/>
                    <a:moveTo>
                      <a:pt x="224372" y="414465"/>
                    </a:moveTo>
                    <a:cubicBezTo>
                      <a:pt x="226522" y="413930"/>
                      <a:pt x="228385" y="414121"/>
                      <a:pt x="229961" y="415038"/>
                    </a:cubicBezTo>
                    <a:cubicBezTo>
                      <a:pt x="231537" y="415965"/>
                      <a:pt x="232578" y="417417"/>
                      <a:pt x="233066" y="419384"/>
                    </a:cubicBezTo>
                    <a:lnTo>
                      <a:pt x="233725" y="422022"/>
                    </a:lnTo>
                    <a:cubicBezTo>
                      <a:pt x="234212" y="423990"/>
                      <a:pt x="233983" y="425747"/>
                      <a:pt x="233028" y="427266"/>
                    </a:cubicBezTo>
                    <a:cubicBezTo>
                      <a:pt x="232072" y="428785"/>
                      <a:pt x="230534" y="429826"/>
                      <a:pt x="228404" y="430352"/>
                    </a:cubicBezTo>
                    <a:cubicBezTo>
                      <a:pt x="226273" y="430887"/>
                      <a:pt x="224420" y="430696"/>
                      <a:pt x="222853" y="429798"/>
                    </a:cubicBezTo>
                    <a:cubicBezTo>
                      <a:pt x="221277" y="428900"/>
                      <a:pt x="220245" y="427467"/>
                      <a:pt x="219758" y="425518"/>
                    </a:cubicBezTo>
                    <a:cubicBezTo>
                      <a:pt x="219758" y="425518"/>
                      <a:pt x="219098" y="422882"/>
                      <a:pt x="219098" y="422882"/>
                    </a:cubicBezTo>
                    <a:cubicBezTo>
                      <a:pt x="218611" y="420923"/>
                      <a:pt x="218841" y="419165"/>
                      <a:pt x="219806" y="417608"/>
                    </a:cubicBezTo>
                    <a:cubicBezTo>
                      <a:pt x="220762" y="416032"/>
                      <a:pt x="222280" y="414990"/>
                      <a:pt x="224372" y="414465"/>
                    </a:cubicBezTo>
                    <a:close/>
                    <a:moveTo>
                      <a:pt x="345255" y="378871"/>
                    </a:moveTo>
                    <a:cubicBezTo>
                      <a:pt x="345255" y="378871"/>
                      <a:pt x="348140" y="390411"/>
                      <a:pt x="348140" y="390411"/>
                    </a:cubicBezTo>
                    <a:lnTo>
                      <a:pt x="358686" y="387774"/>
                    </a:lnTo>
                    <a:lnTo>
                      <a:pt x="360530" y="395159"/>
                    </a:lnTo>
                    <a:lnTo>
                      <a:pt x="349984" y="397795"/>
                    </a:lnTo>
                    <a:lnTo>
                      <a:pt x="353013" y="409920"/>
                    </a:lnTo>
                    <a:lnTo>
                      <a:pt x="344930" y="411934"/>
                    </a:lnTo>
                    <a:lnTo>
                      <a:pt x="341901" y="399811"/>
                    </a:lnTo>
                    <a:lnTo>
                      <a:pt x="331298" y="402458"/>
                    </a:lnTo>
                    <a:lnTo>
                      <a:pt x="329453" y="395083"/>
                    </a:lnTo>
                    <a:lnTo>
                      <a:pt x="340057" y="392436"/>
                    </a:lnTo>
                    <a:lnTo>
                      <a:pt x="337172" y="380896"/>
                    </a:lnTo>
                    <a:close/>
                    <a:moveTo>
                      <a:pt x="478866" y="367958"/>
                    </a:moveTo>
                    <a:lnTo>
                      <a:pt x="480537" y="374665"/>
                    </a:lnTo>
                    <a:cubicBezTo>
                      <a:pt x="480537" y="374665"/>
                      <a:pt x="465003" y="378553"/>
                      <a:pt x="465003" y="378553"/>
                    </a:cubicBezTo>
                    <a:lnTo>
                      <a:pt x="454295" y="381228"/>
                    </a:lnTo>
                    <a:lnTo>
                      <a:pt x="452622" y="374512"/>
                    </a:lnTo>
                    <a:cubicBezTo>
                      <a:pt x="452622" y="374512"/>
                      <a:pt x="465003" y="371426"/>
                      <a:pt x="465003" y="371426"/>
                    </a:cubicBezTo>
                    <a:close/>
                    <a:moveTo>
                      <a:pt x="475712" y="355338"/>
                    </a:moveTo>
                    <a:lnTo>
                      <a:pt x="477384" y="362044"/>
                    </a:lnTo>
                    <a:lnTo>
                      <a:pt x="465003" y="365131"/>
                    </a:lnTo>
                    <a:lnTo>
                      <a:pt x="451140" y="368598"/>
                    </a:lnTo>
                    <a:lnTo>
                      <a:pt x="449469" y="361891"/>
                    </a:lnTo>
                    <a:lnTo>
                      <a:pt x="465003" y="358012"/>
                    </a:lnTo>
                    <a:close/>
                    <a:moveTo>
                      <a:pt x="78027" y="317687"/>
                    </a:moveTo>
                    <a:cubicBezTo>
                      <a:pt x="78027" y="317687"/>
                      <a:pt x="88679" y="360334"/>
                      <a:pt x="88679" y="360334"/>
                    </a:cubicBezTo>
                    <a:lnTo>
                      <a:pt x="80120" y="362474"/>
                    </a:lnTo>
                    <a:lnTo>
                      <a:pt x="71358" y="327383"/>
                    </a:lnTo>
                    <a:lnTo>
                      <a:pt x="62694" y="329543"/>
                    </a:lnTo>
                    <a:lnTo>
                      <a:pt x="61184" y="323514"/>
                    </a:lnTo>
                    <a:close/>
                    <a:moveTo>
                      <a:pt x="190365" y="287756"/>
                    </a:moveTo>
                    <a:cubicBezTo>
                      <a:pt x="194769" y="286656"/>
                      <a:pt x="198505" y="286924"/>
                      <a:pt x="201580" y="288594"/>
                    </a:cubicBezTo>
                    <a:cubicBezTo>
                      <a:pt x="204667" y="290249"/>
                      <a:pt x="206672" y="292981"/>
                      <a:pt x="207627" y="296793"/>
                    </a:cubicBezTo>
                    <a:cubicBezTo>
                      <a:pt x="208268" y="299373"/>
                      <a:pt x="208153" y="301921"/>
                      <a:pt x="207284" y="304445"/>
                    </a:cubicBezTo>
                    <a:cubicBezTo>
                      <a:pt x="206414" y="306985"/>
                      <a:pt x="204782" y="310425"/>
                      <a:pt x="202412" y="314770"/>
                    </a:cubicBezTo>
                    <a:lnTo>
                      <a:pt x="196890" y="324956"/>
                    </a:lnTo>
                    <a:lnTo>
                      <a:pt x="196985" y="325089"/>
                    </a:lnTo>
                    <a:lnTo>
                      <a:pt x="214916" y="320609"/>
                    </a:lnTo>
                    <a:cubicBezTo>
                      <a:pt x="214916" y="320609"/>
                      <a:pt x="216550" y="327162"/>
                      <a:pt x="216550" y="327162"/>
                    </a:cubicBezTo>
                    <a:lnTo>
                      <a:pt x="187442" y="334442"/>
                    </a:lnTo>
                    <a:lnTo>
                      <a:pt x="186037" y="328843"/>
                    </a:lnTo>
                    <a:lnTo>
                      <a:pt x="196145" y="310616"/>
                    </a:lnTo>
                    <a:cubicBezTo>
                      <a:pt x="197569" y="307826"/>
                      <a:pt x="198505" y="305552"/>
                      <a:pt x="198943" y="303755"/>
                    </a:cubicBezTo>
                    <a:cubicBezTo>
                      <a:pt x="199392" y="301979"/>
                      <a:pt x="199449" y="300412"/>
                      <a:pt x="199117" y="299067"/>
                    </a:cubicBezTo>
                    <a:cubicBezTo>
                      <a:pt x="198667" y="297280"/>
                      <a:pt x="197808" y="295932"/>
                      <a:pt x="196556" y="295014"/>
                    </a:cubicBezTo>
                    <a:cubicBezTo>
                      <a:pt x="195303" y="294127"/>
                      <a:pt x="193795" y="293897"/>
                      <a:pt x="192017" y="294337"/>
                    </a:cubicBezTo>
                    <a:cubicBezTo>
                      <a:pt x="190040" y="294833"/>
                      <a:pt x="188713" y="295875"/>
                      <a:pt x="188025" y="297470"/>
                    </a:cubicBezTo>
                    <a:cubicBezTo>
                      <a:pt x="187327" y="299056"/>
                      <a:pt x="187270" y="300977"/>
                      <a:pt x="187824" y="303193"/>
                    </a:cubicBezTo>
                    <a:lnTo>
                      <a:pt x="179504" y="305275"/>
                    </a:lnTo>
                    <a:lnTo>
                      <a:pt x="179408" y="305114"/>
                    </a:lnTo>
                    <a:cubicBezTo>
                      <a:pt x="178347" y="301293"/>
                      <a:pt x="178786" y="297720"/>
                      <a:pt x="180754" y="294404"/>
                    </a:cubicBezTo>
                    <a:cubicBezTo>
                      <a:pt x="182712" y="291081"/>
                      <a:pt x="185922" y="288864"/>
                      <a:pt x="190365" y="287756"/>
                    </a:cubicBezTo>
                    <a:close/>
                    <a:moveTo>
                      <a:pt x="310218" y="257222"/>
                    </a:moveTo>
                    <a:cubicBezTo>
                      <a:pt x="314631" y="256115"/>
                      <a:pt x="318415" y="256285"/>
                      <a:pt x="321577" y="257739"/>
                    </a:cubicBezTo>
                    <a:cubicBezTo>
                      <a:pt x="324729" y="259190"/>
                      <a:pt x="326793" y="261874"/>
                      <a:pt x="327768" y="265781"/>
                    </a:cubicBezTo>
                    <a:cubicBezTo>
                      <a:pt x="328226" y="267635"/>
                      <a:pt x="328082" y="269546"/>
                      <a:pt x="327329" y="271515"/>
                    </a:cubicBezTo>
                    <a:cubicBezTo>
                      <a:pt x="326574" y="273473"/>
                      <a:pt x="325293" y="275173"/>
                      <a:pt x="323468" y="276625"/>
                    </a:cubicBezTo>
                    <a:cubicBezTo>
                      <a:pt x="326038" y="276882"/>
                      <a:pt x="328168" y="277723"/>
                      <a:pt x="329841" y="279149"/>
                    </a:cubicBezTo>
                    <a:cubicBezTo>
                      <a:pt x="331513" y="280570"/>
                      <a:pt x="332639" y="282443"/>
                      <a:pt x="333213" y="284735"/>
                    </a:cubicBezTo>
                    <a:cubicBezTo>
                      <a:pt x="334187" y="288651"/>
                      <a:pt x="333537" y="292071"/>
                      <a:pt x="331254" y="295025"/>
                    </a:cubicBezTo>
                    <a:cubicBezTo>
                      <a:pt x="328971" y="297958"/>
                      <a:pt x="325618" y="299993"/>
                      <a:pt x="321186" y="301091"/>
                    </a:cubicBezTo>
                    <a:cubicBezTo>
                      <a:pt x="317211" y="302085"/>
                      <a:pt x="313553" y="301893"/>
                      <a:pt x="310190" y="300499"/>
                    </a:cubicBezTo>
                    <a:cubicBezTo>
                      <a:pt x="306827" y="299103"/>
                      <a:pt x="304706" y="296485"/>
                      <a:pt x="303856" y="292646"/>
                    </a:cubicBezTo>
                    <a:lnTo>
                      <a:pt x="303865" y="292446"/>
                    </a:lnTo>
                    <a:lnTo>
                      <a:pt x="312148" y="290373"/>
                    </a:lnTo>
                    <a:cubicBezTo>
                      <a:pt x="312569" y="292016"/>
                      <a:pt x="313495" y="293218"/>
                      <a:pt x="314928" y="293993"/>
                    </a:cubicBezTo>
                    <a:cubicBezTo>
                      <a:pt x="316371" y="294766"/>
                      <a:pt x="317976" y="294929"/>
                      <a:pt x="319771" y="294480"/>
                    </a:cubicBezTo>
                    <a:cubicBezTo>
                      <a:pt x="321740" y="293985"/>
                      <a:pt x="323173" y="293048"/>
                      <a:pt x="324042" y="291671"/>
                    </a:cubicBezTo>
                    <a:cubicBezTo>
                      <a:pt x="324912" y="290296"/>
                      <a:pt x="325112" y="288672"/>
                      <a:pt x="324645" y="286800"/>
                    </a:cubicBezTo>
                    <a:cubicBezTo>
                      <a:pt x="324079" y="284544"/>
                      <a:pt x="323115" y="283035"/>
                      <a:pt x="321720" y="282281"/>
                    </a:cubicBezTo>
                    <a:cubicBezTo>
                      <a:pt x="320335" y="281507"/>
                      <a:pt x="318558" y="281402"/>
                      <a:pt x="316371" y="281947"/>
                    </a:cubicBezTo>
                    <a:lnTo>
                      <a:pt x="311565" y="283150"/>
                    </a:lnTo>
                    <a:cubicBezTo>
                      <a:pt x="311565" y="283150"/>
                      <a:pt x="309961" y="276731"/>
                      <a:pt x="309961" y="276731"/>
                    </a:cubicBezTo>
                    <a:lnTo>
                      <a:pt x="314766" y="275526"/>
                    </a:lnTo>
                    <a:cubicBezTo>
                      <a:pt x="316801" y="275031"/>
                      <a:pt x="318166" y="274122"/>
                      <a:pt x="318873" y="272804"/>
                    </a:cubicBezTo>
                    <a:cubicBezTo>
                      <a:pt x="319590" y="271504"/>
                      <a:pt x="319704" y="269899"/>
                      <a:pt x="319226" y="267999"/>
                    </a:cubicBezTo>
                    <a:cubicBezTo>
                      <a:pt x="318797" y="266288"/>
                      <a:pt x="317976" y="265028"/>
                      <a:pt x="316735" y="264234"/>
                    </a:cubicBezTo>
                    <a:cubicBezTo>
                      <a:pt x="315502" y="263451"/>
                      <a:pt x="313964" y="263289"/>
                      <a:pt x="312100" y="263757"/>
                    </a:cubicBezTo>
                    <a:cubicBezTo>
                      <a:pt x="310504" y="264149"/>
                      <a:pt x="309263" y="264962"/>
                      <a:pt x="308413" y="266164"/>
                    </a:cubicBezTo>
                    <a:cubicBezTo>
                      <a:pt x="307542" y="267369"/>
                      <a:pt x="307314" y="268744"/>
                      <a:pt x="307695" y="270272"/>
                    </a:cubicBezTo>
                    <a:lnTo>
                      <a:pt x="299404" y="272336"/>
                    </a:lnTo>
                    <a:lnTo>
                      <a:pt x="299299" y="272174"/>
                    </a:lnTo>
                    <a:cubicBezTo>
                      <a:pt x="298353" y="268859"/>
                      <a:pt x="298936" y="265792"/>
                      <a:pt x="301076" y="262955"/>
                    </a:cubicBezTo>
                    <a:cubicBezTo>
                      <a:pt x="303206" y="260116"/>
                      <a:pt x="306253" y="258215"/>
                      <a:pt x="310218" y="257222"/>
                    </a:cubicBezTo>
                    <a:close/>
                    <a:moveTo>
                      <a:pt x="442444" y="247090"/>
                    </a:moveTo>
                    <a:cubicBezTo>
                      <a:pt x="442444" y="247090"/>
                      <a:pt x="444088" y="253672"/>
                      <a:pt x="444088" y="253672"/>
                    </a:cubicBezTo>
                    <a:lnTo>
                      <a:pt x="427580" y="257799"/>
                    </a:lnTo>
                    <a:lnTo>
                      <a:pt x="425936" y="251208"/>
                    </a:lnTo>
                    <a:close/>
                    <a:moveTo>
                      <a:pt x="48683" y="213573"/>
                    </a:moveTo>
                    <a:lnTo>
                      <a:pt x="48301" y="214938"/>
                    </a:lnTo>
                    <a:lnTo>
                      <a:pt x="47804" y="216476"/>
                    </a:lnTo>
                    <a:lnTo>
                      <a:pt x="42894" y="231380"/>
                    </a:lnTo>
                    <a:lnTo>
                      <a:pt x="47804" y="230157"/>
                    </a:lnTo>
                    <a:lnTo>
                      <a:pt x="52705" y="228934"/>
                    </a:lnTo>
                    <a:lnTo>
                      <a:pt x="48874" y="213582"/>
                    </a:lnTo>
                    <a:close/>
                    <a:moveTo>
                      <a:pt x="54540" y="200025"/>
                    </a:moveTo>
                    <a:cubicBezTo>
                      <a:pt x="54540" y="200025"/>
                      <a:pt x="61236" y="226804"/>
                      <a:pt x="61236" y="226804"/>
                    </a:cubicBezTo>
                    <a:lnTo>
                      <a:pt x="66061" y="225591"/>
                    </a:lnTo>
                    <a:lnTo>
                      <a:pt x="67713" y="232212"/>
                    </a:lnTo>
                    <a:lnTo>
                      <a:pt x="62879" y="233425"/>
                    </a:lnTo>
                    <a:lnTo>
                      <a:pt x="65201" y="242672"/>
                    </a:lnTo>
                    <a:lnTo>
                      <a:pt x="56670" y="244812"/>
                    </a:lnTo>
                    <a:lnTo>
                      <a:pt x="54357" y="235546"/>
                    </a:lnTo>
                    <a:lnTo>
                      <a:pt x="47804" y="237188"/>
                    </a:lnTo>
                    <a:lnTo>
                      <a:pt x="36962" y="239892"/>
                    </a:lnTo>
                    <a:lnTo>
                      <a:pt x="35299" y="234858"/>
                    </a:lnTo>
                    <a:lnTo>
                      <a:pt x="45940" y="202184"/>
                    </a:lnTo>
                    <a:lnTo>
                      <a:pt x="47804" y="201717"/>
                    </a:lnTo>
                    <a:close/>
                    <a:moveTo>
                      <a:pt x="176738" y="169433"/>
                    </a:moveTo>
                    <a:lnTo>
                      <a:pt x="178459" y="176293"/>
                    </a:lnTo>
                    <a:lnTo>
                      <a:pt x="161683" y="180477"/>
                    </a:lnTo>
                    <a:lnTo>
                      <a:pt x="162963" y="190605"/>
                    </a:lnTo>
                    <a:cubicBezTo>
                      <a:pt x="163593" y="189820"/>
                      <a:pt x="164415" y="189113"/>
                      <a:pt x="165446" y="188445"/>
                    </a:cubicBezTo>
                    <a:cubicBezTo>
                      <a:pt x="166460" y="187796"/>
                      <a:pt x="167635" y="187280"/>
                      <a:pt x="168982" y="186935"/>
                    </a:cubicBezTo>
                    <a:cubicBezTo>
                      <a:pt x="173070" y="185845"/>
                      <a:pt x="176558" y="186287"/>
                      <a:pt x="179432" y="188273"/>
                    </a:cubicBezTo>
                    <a:cubicBezTo>
                      <a:pt x="182338" y="190242"/>
                      <a:pt x="184344" y="193499"/>
                      <a:pt x="185481" y="198027"/>
                    </a:cubicBezTo>
                    <a:cubicBezTo>
                      <a:pt x="186502" y="202125"/>
                      <a:pt x="186110" y="205852"/>
                      <a:pt x="184324" y="209177"/>
                    </a:cubicBezTo>
                    <a:cubicBezTo>
                      <a:pt x="182527" y="212510"/>
                      <a:pt x="179308" y="214756"/>
                      <a:pt x="174656" y="215922"/>
                    </a:cubicBezTo>
                    <a:cubicBezTo>
                      <a:pt x="170749" y="216896"/>
                      <a:pt x="167118" y="216665"/>
                      <a:pt x="163794" y="215224"/>
                    </a:cubicBezTo>
                    <a:cubicBezTo>
                      <a:pt x="160460" y="213791"/>
                      <a:pt x="158387" y="211183"/>
                      <a:pt x="157536" y="207408"/>
                    </a:cubicBezTo>
                    <a:lnTo>
                      <a:pt x="157565" y="207236"/>
                    </a:lnTo>
                    <a:lnTo>
                      <a:pt x="165687" y="204782"/>
                    </a:lnTo>
                    <a:cubicBezTo>
                      <a:pt x="166163" y="206674"/>
                      <a:pt x="167072" y="208021"/>
                      <a:pt x="168418" y="208814"/>
                    </a:cubicBezTo>
                    <a:cubicBezTo>
                      <a:pt x="169755" y="209616"/>
                      <a:pt x="171294" y="209787"/>
                      <a:pt x="173024" y="209359"/>
                    </a:cubicBezTo>
                    <a:cubicBezTo>
                      <a:pt x="175019" y="208860"/>
                      <a:pt x="176319" y="207781"/>
                      <a:pt x="176901" y="206129"/>
                    </a:cubicBezTo>
                    <a:cubicBezTo>
                      <a:pt x="177494" y="204485"/>
                      <a:pt x="177504" y="202516"/>
                      <a:pt x="176931" y="200225"/>
                    </a:cubicBezTo>
                    <a:cubicBezTo>
                      <a:pt x="176319" y="197770"/>
                      <a:pt x="175325" y="195916"/>
                      <a:pt x="173931" y="194683"/>
                    </a:cubicBezTo>
                    <a:cubicBezTo>
                      <a:pt x="172544" y="193450"/>
                      <a:pt x="170854" y="193088"/>
                      <a:pt x="168867" y="193584"/>
                    </a:cubicBezTo>
                    <a:cubicBezTo>
                      <a:pt x="167233" y="193995"/>
                      <a:pt x="166039" y="194608"/>
                      <a:pt x="165333" y="195439"/>
                    </a:cubicBezTo>
                    <a:cubicBezTo>
                      <a:pt x="164606" y="196250"/>
                      <a:pt x="164196" y="197225"/>
                      <a:pt x="164081" y="198361"/>
                    </a:cubicBezTo>
                    <a:cubicBezTo>
                      <a:pt x="164081" y="198361"/>
                      <a:pt x="156429" y="199737"/>
                      <a:pt x="156429" y="199737"/>
                    </a:cubicBezTo>
                    <a:lnTo>
                      <a:pt x="152961" y="175366"/>
                    </a:lnTo>
                    <a:close/>
                    <a:moveTo>
                      <a:pt x="288468" y="163280"/>
                    </a:moveTo>
                    <a:cubicBezTo>
                      <a:pt x="288077" y="163299"/>
                      <a:pt x="287684" y="163356"/>
                      <a:pt x="287274" y="163462"/>
                    </a:cubicBezTo>
                    <a:cubicBezTo>
                      <a:pt x="285687" y="163852"/>
                      <a:pt x="284407" y="164435"/>
                      <a:pt x="283414" y="165229"/>
                    </a:cubicBezTo>
                    <a:cubicBezTo>
                      <a:pt x="282429" y="166021"/>
                      <a:pt x="281742" y="166919"/>
                      <a:pt x="281369" y="167952"/>
                    </a:cubicBezTo>
                    <a:lnTo>
                      <a:pt x="282077" y="170798"/>
                    </a:lnTo>
                    <a:cubicBezTo>
                      <a:pt x="282917" y="174180"/>
                      <a:pt x="284177" y="176625"/>
                      <a:pt x="285849" y="178135"/>
                    </a:cubicBezTo>
                    <a:cubicBezTo>
                      <a:pt x="286681" y="178881"/>
                      <a:pt x="287550" y="179387"/>
                      <a:pt x="288468" y="179634"/>
                    </a:cubicBezTo>
                    <a:cubicBezTo>
                      <a:pt x="289403" y="179892"/>
                      <a:pt x="290378" y="179892"/>
                      <a:pt x="291400" y="179645"/>
                    </a:cubicBezTo>
                    <a:cubicBezTo>
                      <a:pt x="293158" y="179204"/>
                      <a:pt x="294371" y="178040"/>
                      <a:pt x="295041" y="176167"/>
                    </a:cubicBezTo>
                    <a:cubicBezTo>
                      <a:pt x="295699" y="174296"/>
                      <a:pt x="295738" y="172211"/>
                      <a:pt x="295165" y="169920"/>
                    </a:cubicBezTo>
                    <a:cubicBezTo>
                      <a:pt x="294573" y="167569"/>
                      <a:pt x="293570" y="165774"/>
                      <a:pt x="292126" y="164590"/>
                    </a:cubicBezTo>
                    <a:cubicBezTo>
                      <a:pt x="291017" y="163652"/>
                      <a:pt x="289796" y="163221"/>
                      <a:pt x="288468" y="163280"/>
                    </a:cubicBezTo>
                    <a:close/>
                    <a:moveTo>
                      <a:pt x="288468" y="141203"/>
                    </a:moveTo>
                    <a:lnTo>
                      <a:pt x="288516" y="141203"/>
                    </a:lnTo>
                    <a:cubicBezTo>
                      <a:pt x="289949" y="141165"/>
                      <a:pt x="291420" y="141260"/>
                      <a:pt x="292929" y="141509"/>
                    </a:cubicBezTo>
                    <a:lnTo>
                      <a:pt x="292968" y="148168"/>
                    </a:lnTo>
                    <a:cubicBezTo>
                      <a:pt x="291573" y="148043"/>
                      <a:pt x="290330" y="147984"/>
                      <a:pt x="289279" y="148013"/>
                    </a:cubicBezTo>
                    <a:cubicBezTo>
                      <a:pt x="289012" y="148024"/>
                      <a:pt x="288745" y="148032"/>
                      <a:pt x="288468" y="148062"/>
                    </a:cubicBezTo>
                    <a:cubicBezTo>
                      <a:pt x="287618" y="148138"/>
                      <a:pt x="286699" y="148301"/>
                      <a:pt x="285696" y="148548"/>
                    </a:cubicBezTo>
                    <a:cubicBezTo>
                      <a:pt x="283099" y="149198"/>
                      <a:pt x="281264" y="150689"/>
                      <a:pt x="280166" y="153029"/>
                    </a:cubicBezTo>
                    <a:cubicBezTo>
                      <a:pt x="279086" y="155361"/>
                      <a:pt x="279019" y="158235"/>
                      <a:pt x="280004" y="161646"/>
                    </a:cubicBezTo>
                    <a:lnTo>
                      <a:pt x="280128" y="161760"/>
                    </a:lnTo>
                    <a:cubicBezTo>
                      <a:pt x="280834" y="160528"/>
                      <a:pt x="281856" y="159449"/>
                      <a:pt x="283174" y="158514"/>
                    </a:cubicBezTo>
                    <a:cubicBezTo>
                      <a:pt x="284502" y="157576"/>
                      <a:pt x="286079" y="156890"/>
                      <a:pt x="287905" y="156429"/>
                    </a:cubicBezTo>
                    <a:lnTo>
                      <a:pt x="288468" y="156296"/>
                    </a:lnTo>
                    <a:cubicBezTo>
                      <a:pt x="292039" y="155532"/>
                      <a:pt x="295174" y="156191"/>
                      <a:pt x="297867" y="158254"/>
                    </a:cubicBezTo>
                    <a:cubicBezTo>
                      <a:pt x="300706" y="160414"/>
                      <a:pt x="302644" y="163605"/>
                      <a:pt x="303695" y="167789"/>
                    </a:cubicBezTo>
                    <a:cubicBezTo>
                      <a:pt x="304765" y="172089"/>
                      <a:pt x="304326" y="175977"/>
                      <a:pt x="302349" y="179425"/>
                    </a:cubicBezTo>
                    <a:cubicBezTo>
                      <a:pt x="300381" y="182883"/>
                      <a:pt x="297286" y="185146"/>
                      <a:pt x="293044" y="186198"/>
                    </a:cubicBezTo>
                    <a:cubicBezTo>
                      <a:pt x="291458" y="186599"/>
                      <a:pt x="289939" y="186781"/>
                      <a:pt x="288468" y="186741"/>
                    </a:cubicBezTo>
                    <a:cubicBezTo>
                      <a:pt x="285745" y="186686"/>
                      <a:pt x="283223" y="185892"/>
                      <a:pt x="280892" y="184363"/>
                    </a:cubicBezTo>
                    <a:cubicBezTo>
                      <a:pt x="277300" y="182023"/>
                      <a:pt x="274816" y="178135"/>
                      <a:pt x="273469" y="172727"/>
                    </a:cubicBezTo>
                    <a:lnTo>
                      <a:pt x="271387" y="164416"/>
                    </a:lnTo>
                    <a:cubicBezTo>
                      <a:pt x="270001" y="158837"/>
                      <a:pt x="270498" y="153984"/>
                      <a:pt x="272885" y="149876"/>
                    </a:cubicBezTo>
                    <a:cubicBezTo>
                      <a:pt x="275293" y="145769"/>
                      <a:pt x="278982" y="143103"/>
                      <a:pt x="283958" y="141853"/>
                    </a:cubicBezTo>
                    <a:cubicBezTo>
                      <a:pt x="285545" y="141460"/>
                      <a:pt x="287043" y="141241"/>
                      <a:pt x="288468" y="141203"/>
                    </a:cubicBezTo>
                    <a:close/>
                    <a:moveTo>
                      <a:pt x="417336" y="120015"/>
                    </a:moveTo>
                    <a:lnTo>
                      <a:pt x="411700" y="138062"/>
                    </a:lnTo>
                    <a:lnTo>
                      <a:pt x="425570" y="151618"/>
                    </a:lnTo>
                    <a:lnTo>
                      <a:pt x="415950" y="154026"/>
                    </a:lnTo>
                    <a:lnTo>
                      <a:pt x="408135" y="144807"/>
                    </a:lnTo>
                    <a:lnTo>
                      <a:pt x="405565" y="156623"/>
                    </a:lnTo>
                    <a:lnTo>
                      <a:pt x="395917" y="159031"/>
                    </a:lnTo>
                    <a:lnTo>
                      <a:pt x="401773" y="140546"/>
                    </a:lnTo>
                    <a:lnTo>
                      <a:pt x="388284" y="127277"/>
                    </a:lnTo>
                    <a:lnTo>
                      <a:pt x="397894" y="124869"/>
                    </a:lnTo>
                    <a:cubicBezTo>
                      <a:pt x="397894" y="124869"/>
                      <a:pt x="405165" y="133763"/>
                      <a:pt x="405165" y="133763"/>
                    </a:cubicBezTo>
                    <a:lnTo>
                      <a:pt x="405337" y="133714"/>
                    </a:lnTo>
                    <a:lnTo>
                      <a:pt x="407676" y="122423"/>
                    </a:lnTo>
                    <a:close/>
                    <a:moveTo>
                      <a:pt x="30122" y="84716"/>
                    </a:moveTo>
                    <a:cubicBezTo>
                      <a:pt x="30122" y="84716"/>
                      <a:pt x="31774" y="91297"/>
                      <a:pt x="31774" y="91297"/>
                    </a:cubicBezTo>
                    <a:cubicBezTo>
                      <a:pt x="28536" y="97796"/>
                      <a:pt x="26673" y="103554"/>
                      <a:pt x="26156" y="108609"/>
                    </a:cubicBezTo>
                    <a:cubicBezTo>
                      <a:pt x="25641" y="113653"/>
                      <a:pt x="25850" y="119539"/>
                      <a:pt x="26758" y="126253"/>
                    </a:cubicBezTo>
                    <a:lnTo>
                      <a:pt x="27436" y="130695"/>
                    </a:lnTo>
                    <a:lnTo>
                      <a:pt x="18876" y="132836"/>
                    </a:lnTo>
                    <a:lnTo>
                      <a:pt x="18208" y="128394"/>
                    </a:lnTo>
                    <a:cubicBezTo>
                      <a:pt x="17301" y="121965"/>
                      <a:pt x="17290" y="115852"/>
                      <a:pt x="18170" y="110062"/>
                    </a:cubicBezTo>
                    <a:cubicBezTo>
                      <a:pt x="19059" y="104272"/>
                      <a:pt x="20836" y="98711"/>
                      <a:pt x="23550" y="93362"/>
                    </a:cubicBezTo>
                    <a:lnTo>
                      <a:pt x="1643" y="98825"/>
                    </a:lnTo>
                    <a:lnTo>
                      <a:pt x="0" y="92244"/>
                    </a:lnTo>
                    <a:close/>
                    <a:moveTo>
                      <a:pt x="141166" y="81547"/>
                    </a:moveTo>
                    <a:cubicBezTo>
                      <a:pt x="140650" y="81566"/>
                      <a:pt x="140105" y="81634"/>
                      <a:pt x="139550" y="81777"/>
                    </a:cubicBezTo>
                    <a:cubicBezTo>
                      <a:pt x="137755" y="82227"/>
                      <a:pt x="136465" y="83164"/>
                      <a:pt x="135671" y="84586"/>
                    </a:cubicBezTo>
                    <a:cubicBezTo>
                      <a:pt x="134859" y="86011"/>
                      <a:pt x="134707" y="87682"/>
                      <a:pt x="135184" y="89592"/>
                    </a:cubicBezTo>
                    <a:cubicBezTo>
                      <a:pt x="135681" y="91550"/>
                      <a:pt x="136617" y="92955"/>
                      <a:pt x="137975" y="93795"/>
                    </a:cubicBezTo>
                    <a:cubicBezTo>
                      <a:pt x="138929" y="94388"/>
                      <a:pt x="139990" y="94675"/>
                      <a:pt x="141166" y="94637"/>
                    </a:cubicBezTo>
                    <a:cubicBezTo>
                      <a:pt x="141682" y="94618"/>
                      <a:pt x="142215" y="94542"/>
                      <a:pt x="142770" y="94398"/>
                    </a:cubicBezTo>
                    <a:cubicBezTo>
                      <a:pt x="144538" y="93957"/>
                      <a:pt x="145837" y="93031"/>
                      <a:pt x="146639" y="91617"/>
                    </a:cubicBezTo>
                    <a:cubicBezTo>
                      <a:pt x="147461" y="90222"/>
                      <a:pt x="147622" y="88541"/>
                      <a:pt x="147136" y="86601"/>
                    </a:cubicBezTo>
                    <a:cubicBezTo>
                      <a:pt x="146658" y="84700"/>
                      <a:pt x="145722" y="83297"/>
                      <a:pt x="144318" y="82427"/>
                    </a:cubicBezTo>
                    <a:cubicBezTo>
                      <a:pt x="143352" y="81826"/>
                      <a:pt x="142303" y="81528"/>
                      <a:pt x="141166" y="81547"/>
                    </a:cubicBezTo>
                    <a:close/>
                    <a:moveTo>
                      <a:pt x="135032" y="63683"/>
                    </a:moveTo>
                    <a:cubicBezTo>
                      <a:pt x="133465" y="64075"/>
                      <a:pt x="132375" y="64888"/>
                      <a:pt x="131765" y="66128"/>
                    </a:cubicBezTo>
                    <a:cubicBezTo>
                      <a:pt x="131134" y="67371"/>
                      <a:pt x="131039" y="68880"/>
                      <a:pt x="131477" y="70638"/>
                    </a:cubicBezTo>
                    <a:cubicBezTo>
                      <a:pt x="131927" y="72415"/>
                      <a:pt x="132720" y="73714"/>
                      <a:pt x="133866" y="74527"/>
                    </a:cubicBezTo>
                    <a:cubicBezTo>
                      <a:pt x="135023" y="75356"/>
                      <a:pt x="136378" y="75567"/>
                      <a:pt x="137965" y="75177"/>
                    </a:cubicBezTo>
                    <a:cubicBezTo>
                      <a:pt x="139464" y="74803"/>
                      <a:pt x="140525" y="74020"/>
                      <a:pt x="141166" y="72796"/>
                    </a:cubicBezTo>
                    <a:lnTo>
                      <a:pt x="141213" y="72693"/>
                    </a:lnTo>
                    <a:cubicBezTo>
                      <a:pt x="141843" y="71440"/>
                      <a:pt x="141939" y="69912"/>
                      <a:pt x="141499" y="68135"/>
                    </a:cubicBezTo>
                    <a:cubicBezTo>
                      <a:pt x="141403" y="67753"/>
                      <a:pt x="141289" y="67399"/>
                      <a:pt x="141166" y="67065"/>
                    </a:cubicBezTo>
                    <a:cubicBezTo>
                      <a:pt x="140697" y="65882"/>
                      <a:pt x="140009" y="64964"/>
                      <a:pt x="139092" y="64333"/>
                    </a:cubicBezTo>
                    <a:cubicBezTo>
                      <a:pt x="137936" y="63512"/>
                      <a:pt x="136569" y="63301"/>
                      <a:pt x="135032" y="63683"/>
                    </a:cubicBezTo>
                    <a:close/>
                    <a:moveTo>
                      <a:pt x="141166" y="56795"/>
                    </a:moveTo>
                    <a:cubicBezTo>
                      <a:pt x="142149" y="57004"/>
                      <a:pt x="143084" y="57329"/>
                      <a:pt x="143974" y="57760"/>
                    </a:cubicBezTo>
                    <a:cubicBezTo>
                      <a:pt x="146993" y="59222"/>
                      <a:pt x="148970" y="61830"/>
                      <a:pt x="149926" y="65622"/>
                    </a:cubicBezTo>
                    <a:cubicBezTo>
                      <a:pt x="150451" y="67753"/>
                      <a:pt x="150366" y="69768"/>
                      <a:pt x="149647" y="71689"/>
                    </a:cubicBezTo>
                    <a:cubicBezTo>
                      <a:pt x="148932" y="73609"/>
                      <a:pt x="147718" y="75280"/>
                      <a:pt x="145961" y="76694"/>
                    </a:cubicBezTo>
                    <a:cubicBezTo>
                      <a:pt x="148473" y="77086"/>
                      <a:pt x="150603" y="77994"/>
                      <a:pt x="152342" y="79456"/>
                    </a:cubicBezTo>
                    <a:cubicBezTo>
                      <a:pt x="154100" y="80897"/>
                      <a:pt x="155266" y="82771"/>
                      <a:pt x="155839" y="85063"/>
                    </a:cubicBezTo>
                    <a:cubicBezTo>
                      <a:pt x="156822" y="89009"/>
                      <a:pt x="156240" y="92373"/>
                      <a:pt x="154090" y="95162"/>
                    </a:cubicBezTo>
                    <a:cubicBezTo>
                      <a:pt x="151951" y="97941"/>
                      <a:pt x="148711" y="99881"/>
                      <a:pt x="144404" y="100961"/>
                    </a:cubicBezTo>
                    <a:cubicBezTo>
                      <a:pt x="143284" y="101237"/>
                      <a:pt x="142206" y="101438"/>
                      <a:pt x="141166" y="101543"/>
                    </a:cubicBezTo>
                    <a:cubicBezTo>
                      <a:pt x="138146" y="101868"/>
                      <a:pt x="135443" y="101495"/>
                      <a:pt x="133045" y="100416"/>
                    </a:cubicBezTo>
                    <a:cubicBezTo>
                      <a:pt x="129834" y="98965"/>
                      <a:pt x="127743" y="96279"/>
                      <a:pt x="126759" y="92324"/>
                    </a:cubicBezTo>
                    <a:cubicBezTo>
                      <a:pt x="126185" y="90014"/>
                      <a:pt x="126319" y="87825"/>
                      <a:pt x="127170" y="85732"/>
                    </a:cubicBezTo>
                    <a:cubicBezTo>
                      <a:pt x="128029" y="83630"/>
                      <a:pt x="129481" y="81815"/>
                      <a:pt x="131516" y="80268"/>
                    </a:cubicBezTo>
                    <a:cubicBezTo>
                      <a:pt x="129300" y="79846"/>
                      <a:pt x="127437" y="78958"/>
                      <a:pt x="125909" y="77612"/>
                    </a:cubicBezTo>
                    <a:cubicBezTo>
                      <a:pt x="124390" y="76255"/>
                      <a:pt x="123358" y="74516"/>
                      <a:pt x="122823" y="72396"/>
                    </a:cubicBezTo>
                    <a:cubicBezTo>
                      <a:pt x="121886" y="68604"/>
                      <a:pt x="122392" y="65365"/>
                      <a:pt x="124351" y="62662"/>
                    </a:cubicBezTo>
                    <a:cubicBezTo>
                      <a:pt x="126310" y="59967"/>
                      <a:pt x="129318" y="58114"/>
                      <a:pt x="133388" y="57091"/>
                    </a:cubicBezTo>
                    <a:cubicBezTo>
                      <a:pt x="136236" y="56384"/>
                      <a:pt x="138824" y="56289"/>
                      <a:pt x="141166" y="56795"/>
                    </a:cubicBezTo>
                    <a:close/>
                    <a:moveTo>
                      <a:pt x="257877" y="35319"/>
                    </a:moveTo>
                    <a:cubicBezTo>
                      <a:pt x="257036" y="35100"/>
                      <a:pt x="256158" y="35108"/>
                      <a:pt x="255231" y="35347"/>
                    </a:cubicBezTo>
                    <a:cubicBezTo>
                      <a:pt x="253512" y="35768"/>
                      <a:pt x="252307" y="36913"/>
                      <a:pt x="251620" y="38797"/>
                    </a:cubicBezTo>
                    <a:cubicBezTo>
                      <a:pt x="250942" y="40659"/>
                      <a:pt x="250894" y="42751"/>
                      <a:pt x="251467" y="45053"/>
                    </a:cubicBezTo>
                    <a:cubicBezTo>
                      <a:pt x="252068" y="47481"/>
                      <a:pt x="253043" y="49315"/>
                      <a:pt x="254410" y="50566"/>
                    </a:cubicBezTo>
                    <a:cubicBezTo>
                      <a:pt x="255432" y="51502"/>
                      <a:pt x="256588" y="51960"/>
                      <a:pt x="257877" y="51932"/>
                    </a:cubicBezTo>
                    <a:cubicBezTo>
                      <a:pt x="258288" y="51932"/>
                      <a:pt x="258728" y="51865"/>
                      <a:pt x="259167" y="51759"/>
                    </a:cubicBezTo>
                    <a:cubicBezTo>
                      <a:pt x="260580" y="51407"/>
                      <a:pt x="261746" y="50844"/>
                      <a:pt x="262653" y="50041"/>
                    </a:cubicBezTo>
                    <a:cubicBezTo>
                      <a:pt x="263590" y="49248"/>
                      <a:pt x="264260" y="48341"/>
                      <a:pt x="264679" y="47299"/>
                    </a:cubicBezTo>
                    <a:lnTo>
                      <a:pt x="263705" y="43373"/>
                    </a:lnTo>
                    <a:cubicBezTo>
                      <a:pt x="262921" y="40250"/>
                      <a:pt x="261775" y="38012"/>
                      <a:pt x="260283" y="36656"/>
                    </a:cubicBezTo>
                    <a:cubicBezTo>
                      <a:pt x="259531" y="35977"/>
                      <a:pt x="258728" y="35538"/>
                      <a:pt x="257877" y="35319"/>
                    </a:cubicBezTo>
                    <a:close/>
                    <a:moveTo>
                      <a:pt x="257877" y="28240"/>
                    </a:moveTo>
                    <a:cubicBezTo>
                      <a:pt x="260532" y="28297"/>
                      <a:pt x="262998" y="29090"/>
                      <a:pt x="265272" y="30608"/>
                    </a:cubicBezTo>
                    <a:cubicBezTo>
                      <a:pt x="268740" y="32930"/>
                      <a:pt x="271146" y="36800"/>
                      <a:pt x="272503" y="42226"/>
                    </a:cubicBezTo>
                    <a:lnTo>
                      <a:pt x="275025" y="52306"/>
                    </a:lnTo>
                    <a:cubicBezTo>
                      <a:pt x="276325" y="57493"/>
                      <a:pt x="275808" y="61934"/>
                      <a:pt x="273516" y="65661"/>
                    </a:cubicBezTo>
                    <a:cubicBezTo>
                      <a:pt x="271223" y="69395"/>
                      <a:pt x="267727" y="71842"/>
                      <a:pt x="263008" y="73016"/>
                    </a:cubicBezTo>
                    <a:cubicBezTo>
                      <a:pt x="261537" y="73379"/>
                      <a:pt x="259969" y="73619"/>
                      <a:pt x="258327" y="73714"/>
                    </a:cubicBezTo>
                    <a:lnTo>
                      <a:pt x="257877" y="73733"/>
                    </a:lnTo>
                    <a:cubicBezTo>
                      <a:pt x="256397" y="73771"/>
                      <a:pt x="254963" y="73695"/>
                      <a:pt x="253607" y="73465"/>
                    </a:cubicBezTo>
                    <a:lnTo>
                      <a:pt x="253063" y="67036"/>
                    </a:lnTo>
                    <a:cubicBezTo>
                      <a:pt x="254457" y="67209"/>
                      <a:pt x="255794" y="67255"/>
                      <a:pt x="257094" y="67160"/>
                    </a:cubicBezTo>
                    <a:lnTo>
                      <a:pt x="257877" y="67103"/>
                    </a:lnTo>
                    <a:cubicBezTo>
                      <a:pt x="258957" y="66989"/>
                      <a:pt x="260122" y="66768"/>
                      <a:pt x="261374" y="66454"/>
                    </a:cubicBezTo>
                    <a:cubicBezTo>
                      <a:pt x="263620" y="65891"/>
                      <a:pt x="265244" y="64600"/>
                      <a:pt x="266245" y="62576"/>
                    </a:cubicBezTo>
                    <a:cubicBezTo>
                      <a:pt x="267240" y="60549"/>
                      <a:pt x="267354" y="57989"/>
                      <a:pt x="266580" y="54885"/>
                    </a:cubicBezTo>
                    <a:lnTo>
                      <a:pt x="266055" y="52772"/>
                    </a:lnTo>
                    <a:cubicBezTo>
                      <a:pt x="265395" y="54225"/>
                      <a:pt x="264488" y="55429"/>
                      <a:pt x="263333" y="56376"/>
                    </a:cubicBezTo>
                    <a:cubicBezTo>
                      <a:pt x="262167" y="57339"/>
                      <a:pt x="260819" y="57999"/>
                      <a:pt x="259299" y="58381"/>
                    </a:cubicBezTo>
                    <a:cubicBezTo>
                      <a:pt x="258813" y="58506"/>
                      <a:pt x="258346" y="58600"/>
                      <a:pt x="257877" y="58676"/>
                    </a:cubicBezTo>
                    <a:cubicBezTo>
                      <a:pt x="254505" y="59231"/>
                      <a:pt x="251534" y="58611"/>
                      <a:pt x="248984" y="56842"/>
                    </a:cubicBezTo>
                    <a:cubicBezTo>
                      <a:pt x="246051" y="54817"/>
                      <a:pt x="244035" y="51608"/>
                      <a:pt x="242936" y="47183"/>
                    </a:cubicBezTo>
                    <a:cubicBezTo>
                      <a:pt x="241875" y="42934"/>
                      <a:pt x="242343" y="39064"/>
                      <a:pt x="244331" y="35557"/>
                    </a:cubicBezTo>
                    <a:cubicBezTo>
                      <a:pt x="246317" y="32061"/>
                      <a:pt x="249394" y="29807"/>
                      <a:pt x="253550" y="28757"/>
                    </a:cubicBezTo>
                    <a:cubicBezTo>
                      <a:pt x="255049" y="28383"/>
                      <a:pt x="256483" y="28221"/>
                      <a:pt x="257877" y="28240"/>
                    </a:cubicBezTo>
                    <a:close/>
                    <a:moveTo>
                      <a:pt x="391632" y="23958"/>
                    </a:moveTo>
                    <a:cubicBezTo>
                      <a:pt x="391223" y="23930"/>
                      <a:pt x="390783" y="23967"/>
                      <a:pt x="390315" y="24071"/>
                    </a:cubicBezTo>
                    <a:cubicBezTo>
                      <a:pt x="389148" y="24378"/>
                      <a:pt x="388356" y="24990"/>
                      <a:pt x="387935" y="25936"/>
                    </a:cubicBezTo>
                    <a:cubicBezTo>
                      <a:pt x="387524" y="26881"/>
                      <a:pt x="387448" y="27914"/>
                      <a:pt x="387725" y="29021"/>
                    </a:cubicBezTo>
                    <a:lnTo>
                      <a:pt x="388291" y="31266"/>
                    </a:lnTo>
                    <a:cubicBezTo>
                      <a:pt x="388566" y="32374"/>
                      <a:pt x="389131" y="33242"/>
                      <a:pt x="390008" y="33864"/>
                    </a:cubicBezTo>
                    <a:cubicBezTo>
                      <a:pt x="390515" y="34217"/>
                      <a:pt x="391049" y="34428"/>
                      <a:pt x="391632" y="34495"/>
                    </a:cubicBezTo>
                    <a:cubicBezTo>
                      <a:pt x="392054" y="34543"/>
                      <a:pt x="392492" y="34504"/>
                      <a:pt x="392951" y="34390"/>
                    </a:cubicBezTo>
                    <a:cubicBezTo>
                      <a:pt x="394222" y="34074"/>
                      <a:pt x="395045" y="33473"/>
                      <a:pt x="395406" y="32614"/>
                    </a:cubicBezTo>
                    <a:cubicBezTo>
                      <a:pt x="395770" y="31743"/>
                      <a:pt x="395798" y="30703"/>
                      <a:pt x="395482" y="29471"/>
                    </a:cubicBezTo>
                    <a:lnTo>
                      <a:pt x="394919" y="27216"/>
                    </a:lnTo>
                    <a:cubicBezTo>
                      <a:pt x="394651" y="26116"/>
                      <a:pt x="394098" y="25238"/>
                      <a:pt x="393286" y="24607"/>
                    </a:cubicBezTo>
                    <a:cubicBezTo>
                      <a:pt x="392788" y="24226"/>
                      <a:pt x="392245" y="24015"/>
                      <a:pt x="391632" y="23958"/>
                    </a:cubicBezTo>
                    <a:close/>
                    <a:moveTo>
                      <a:pt x="391632" y="18941"/>
                    </a:moveTo>
                    <a:cubicBezTo>
                      <a:pt x="393505" y="18837"/>
                      <a:pt x="395157" y="19239"/>
                      <a:pt x="396591" y="20117"/>
                    </a:cubicBezTo>
                    <a:cubicBezTo>
                      <a:pt x="398644" y="21379"/>
                      <a:pt x="399982" y="23280"/>
                      <a:pt x="400612" y="25802"/>
                    </a:cubicBezTo>
                    <a:lnTo>
                      <a:pt x="401177" y="28047"/>
                    </a:lnTo>
                    <a:cubicBezTo>
                      <a:pt x="401807" y="30587"/>
                      <a:pt x="401530" y="32891"/>
                      <a:pt x="400317" y="34952"/>
                    </a:cubicBezTo>
                    <a:cubicBezTo>
                      <a:pt x="399113" y="37018"/>
                      <a:pt x="397050" y="38411"/>
                      <a:pt x="394135" y="39139"/>
                    </a:cubicBezTo>
                    <a:cubicBezTo>
                      <a:pt x="393267" y="39357"/>
                      <a:pt x="392427" y="39491"/>
                      <a:pt x="391632" y="39530"/>
                    </a:cubicBezTo>
                    <a:cubicBezTo>
                      <a:pt x="389761" y="39625"/>
                      <a:pt x="388098" y="39234"/>
                      <a:pt x="386647" y="38354"/>
                    </a:cubicBezTo>
                    <a:cubicBezTo>
                      <a:pt x="385681" y="37762"/>
                      <a:pt x="384861" y="37027"/>
                      <a:pt x="384200" y="36158"/>
                    </a:cubicBezTo>
                    <a:cubicBezTo>
                      <a:pt x="383475" y="35174"/>
                      <a:pt x="382940" y="34017"/>
                      <a:pt x="382604" y="32690"/>
                    </a:cubicBezTo>
                    <a:lnTo>
                      <a:pt x="382041" y="30435"/>
                    </a:lnTo>
                    <a:cubicBezTo>
                      <a:pt x="381411" y="27941"/>
                      <a:pt x="381708" y="25640"/>
                      <a:pt x="382929" y="23556"/>
                    </a:cubicBezTo>
                    <a:cubicBezTo>
                      <a:pt x="383282" y="22955"/>
                      <a:pt x="383713" y="22410"/>
                      <a:pt x="384200" y="21913"/>
                    </a:cubicBezTo>
                    <a:cubicBezTo>
                      <a:pt x="385424" y="20709"/>
                      <a:pt x="387067" y="19849"/>
                      <a:pt x="389131" y="19334"/>
                    </a:cubicBezTo>
                    <a:cubicBezTo>
                      <a:pt x="389999" y="19105"/>
                      <a:pt x="390831" y="18980"/>
                      <a:pt x="391632" y="18941"/>
                    </a:cubicBezTo>
                    <a:close/>
                    <a:moveTo>
                      <a:pt x="365209" y="5033"/>
                    </a:moveTo>
                    <a:cubicBezTo>
                      <a:pt x="364798" y="4994"/>
                      <a:pt x="364367" y="5042"/>
                      <a:pt x="363899" y="5158"/>
                    </a:cubicBezTo>
                    <a:cubicBezTo>
                      <a:pt x="362754" y="5444"/>
                      <a:pt x="361959" y="6064"/>
                      <a:pt x="361550" y="7011"/>
                    </a:cubicBezTo>
                    <a:cubicBezTo>
                      <a:pt x="361130" y="7947"/>
                      <a:pt x="361062" y="8987"/>
                      <a:pt x="361348" y="10116"/>
                    </a:cubicBezTo>
                    <a:lnTo>
                      <a:pt x="361913" y="12360"/>
                    </a:lnTo>
                    <a:cubicBezTo>
                      <a:pt x="362191" y="13497"/>
                      <a:pt x="362743" y="14366"/>
                      <a:pt x="363555" y="14978"/>
                    </a:cubicBezTo>
                    <a:cubicBezTo>
                      <a:pt x="364042" y="15341"/>
                      <a:pt x="364596" y="15551"/>
                      <a:pt x="365209" y="15598"/>
                    </a:cubicBezTo>
                    <a:cubicBezTo>
                      <a:pt x="365629" y="15628"/>
                      <a:pt x="366069" y="15588"/>
                      <a:pt x="366545" y="15464"/>
                    </a:cubicBezTo>
                    <a:cubicBezTo>
                      <a:pt x="367673" y="15188"/>
                      <a:pt x="368457" y="14576"/>
                      <a:pt x="368867" y="13659"/>
                    </a:cubicBezTo>
                    <a:cubicBezTo>
                      <a:pt x="369298" y="12723"/>
                      <a:pt x="369354" y="11711"/>
                      <a:pt x="369077" y="10574"/>
                    </a:cubicBezTo>
                    <a:lnTo>
                      <a:pt x="368514" y="8328"/>
                    </a:lnTo>
                    <a:cubicBezTo>
                      <a:pt x="368236" y="7191"/>
                      <a:pt x="367682" y="6313"/>
                      <a:pt x="366870" y="5682"/>
                    </a:cubicBezTo>
                    <a:cubicBezTo>
                      <a:pt x="366374" y="5301"/>
                      <a:pt x="365820" y="5081"/>
                      <a:pt x="365209" y="5033"/>
                    </a:cubicBezTo>
                    <a:close/>
                    <a:moveTo>
                      <a:pt x="381985" y="418"/>
                    </a:moveTo>
                    <a:lnTo>
                      <a:pt x="384200" y="964"/>
                    </a:lnTo>
                    <a:lnTo>
                      <a:pt x="386695" y="1574"/>
                    </a:lnTo>
                    <a:cubicBezTo>
                      <a:pt x="386695" y="1574"/>
                      <a:pt x="384200" y="9245"/>
                      <a:pt x="384200" y="9245"/>
                    </a:cubicBezTo>
                    <a:lnTo>
                      <a:pt x="374198" y="40103"/>
                    </a:lnTo>
                    <a:lnTo>
                      <a:pt x="372288" y="39643"/>
                    </a:lnTo>
                    <a:lnTo>
                      <a:pt x="369488" y="38947"/>
                    </a:lnTo>
                    <a:cubicBezTo>
                      <a:pt x="369488" y="38947"/>
                      <a:pt x="372288" y="30301"/>
                      <a:pt x="372288" y="30301"/>
                    </a:cubicBezTo>
                    <a:close/>
                    <a:moveTo>
                      <a:pt x="365209" y="16"/>
                    </a:moveTo>
                    <a:cubicBezTo>
                      <a:pt x="367100" y="-88"/>
                      <a:pt x="368763" y="303"/>
                      <a:pt x="370194" y="1192"/>
                    </a:cubicBezTo>
                    <a:cubicBezTo>
                      <a:pt x="371008" y="1699"/>
                      <a:pt x="371703" y="2292"/>
                      <a:pt x="372288" y="2997"/>
                    </a:cubicBezTo>
                    <a:cubicBezTo>
                      <a:pt x="373185" y="4067"/>
                      <a:pt x="373825" y="5368"/>
                      <a:pt x="374209" y="6905"/>
                    </a:cubicBezTo>
                    <a:lnTo>
                      <a:pt x="374761" y="9151"/>
                    </a:lnTo>
                    <a:cubicBezTo>
                      <a:pt x="375393" y="11672"/>
                      <a:pt x="375105" y="13964"/>
                      <a:pt x="373901" y="16028"/>
                    </a:cubicBezTo>
                    <a:cubicBezTo>
                      <a:pt x="373473" y="16764"/>
                      <a:pt x="372938" y="17414"/>
                      <a:pt x="372288" y="17978"/>
                    </a:cubicBezTo>
                    <a:cubicBezTo>
                      <a:pt x="371123" y="18999"/>
                      <a:pt x="369603" y="19745"/>
                      <a:pt x="367730" y="20212"/>
                    </a:cubicBezTo>
                    <a:cubicBezTo>
                      <a:pt x="366851" y="20432"/>
                      <a:pt x="366010" y="20556"/>
                      <a:pt x="365209" y="20605"/>
                    </a:cubicBezTo>
                    <a:cubicBezTo>
                      <a:pt x="363345" y="20700"/>
                      <a:pt x="361684" y="20318"/>
                      <a:pt x="360250" y="19440"/>
                    </a:cubicBezTo>
                    <a:cubicBezTo>
                      <a:pt x="358198" y="18188"/>
                      <a:pt x="356848" y="16307"/>
                      <a:pt x="356218" y="13784"/>
                    </a:cubicBezTo>
                    <a:cubicBezTo>
                      <a:pt x="356218" y="13784"/>
                      <a:pt x="355655" y="11540"/>
                      <a:pt x="355655" y="11540"/>
                    </a:cubicBezTo>
                    <a:cubicBezTo>
                      <a:pt x="355034" y="9017"/>
                      <a:pt x="355330" y="6715"/>
                      <a:pt x="356534" y="4622"/>
                    </a:cubicBezTo>
                    <a:cubicBezTo>
                      <a:pt x="357747" y="2540"/>
                      <a:pt x="359811" y="1135"/>
                      <a:pt x="362715" y="409"/>
                    </a:cubicBezTo>
                    <a:cubicBezTo>
                      <a:pt x="363585" y="190"/>
                      <a:pt x="364414" y="56"/>
                      <a:pt x="365209" y="16"/>
                    </a:cubicBezTo>
                    <a:close/>
                  </a:path>
                </a:pathLst>
              </a:custGeom>
              <a:solidFill>
                <a:srgbClr val="010101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09" name="Group 37"/>
            <p:cNvGrpSpPr/>
            <p:nvPr/>
          </p:nvGrpSpPr>
          <p:grpSpPr>
            <a:xfrm>
              <a:off x="1208180" y="4699653"/>
              <a:ext cx="482134" cy="955851"/>
              <a:chOff x="2573939" y="4310398"/>
              <a:chExt cx="482134" cy="955851"/>
            </a:xfrm>
          </p:grpSpPr>
          <p:sp>
            <p:nvSpPr>
              <p:cNvPr id="110" name="Freeform 47"/>
              <p:cNvSpPr/>
              <p:nvPr/>
            </p:nvSpPr>
            <p:spPr>
              <a:xfrm>
                <a:off x="2573939" y="4310398"/>
                <a:ext cx="449263" cy="948826"/>
              </a:xfrm>
              <a:custGeom>
                <a:avLst/>
                <a:gdLst>
                  <a:gd name="connsiteX0" fmla="*/ 426005 w 426795"/>
                  <a:gd name="connsiteY0" fmla="*/ 0 h 901374"/>
                  <a:gd name="connsiteX1" fmla="*/ 426005 w 426795"/>
                  <a:gd name="connsiteY1" fmla="*/ 6 h 901374"/>
                  <a:gd name="connsiteX2" fmla="*/ 426011 w 426795"/>
                  <a:gd name="connsiteY2" fmla="*/ 0 h 901374"/>
                  <a:gd name="connsiteX3" fmla="*/ 426005 w 426795"/>
                  <a:gd name="connsiteY3" fmla="*/ 15 h 901374"/>
                  <a:gd name="connsiteX4" fmla="*/ 426795 w 426795"/>
                  <a:gd name="connsiteY4" fmla="*/ 119349 h 901374"/>
                  <a:gd name="connsiteX5" fmla="*/ 88362 w 426795"/>
                  <a:gd name="connsiteY5" fmla="*/ 901374 h 901374"/>
                  <a:gd name="connsiteX6" fmla="*/ 44180 w 426795"/>
                  <a:gd name="connsiteY6" fmla="*/ 882261 h 901374"/>
                  <a:gd name="connsiteX7" fmla="*/ 42503 w 426795"/>
                  <a:gd name="connsiteY7" fmla="*/ 886136 h 901374"/>
                  <a:gd name="connsiteX8" fmla="*/ 0 w 426795"/>
                  <a:gd name="connsiteY8" fmla="*/ 863162 h 901374"/>
                  <a:gd name="connsiteX9" fmla="*/ 5 w 426795"/>
                  <a:gd name="connsiteY9" fmla="*/ 863151 h 901374"/>
                  <a:gd name="connsiteX10" fmla="*/ 0 w 426795"/>
                  <a:gd name="connsiteY10" fmla="*/ 863149 h 901374"/>
                  <a:gd name="connsiteX11" fmla="*/ 338452 w 426795"/>
                  <a:gd name="connsiteY11" fmla="*/ 81124 h 901374"/>
                  <a:gd name="connsiteX12" fmla="*/ 338455 w 426795"/>
                  <a:gd name="connsiteY12" fmla="*/ 81121 h 901374"/>
                  <a:gd name="connsiteX13" fmla="*/ 338462 w 426795"/>
                  <a:gd name="connsiteY13" fmla="*/ 81106 h 901374"/>
                  <a:gd name="connsiteX14" fmla="*/ 390847 w 426795"/>
                  <a:gd name="connsiteY14" fmla="*/ 32577 h 90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6795" h="901374">
                    <a:moveTo>
                      <a:pt x="426005" y="0"/>
                    </a:moveTo>
                    <a:lnTo>
                      <a:pt x="426005" y="6"/>
                    </a:lnTo>
                    <a:lnTo>
                      <a:pt x="426011" y="0"/>
                    </a:lnTo>
                    <a:lnTo>
                      <a:pt x="426005" y="15"/>
                    </a:lnTo>
                    <a:lnTo>
                      <a:pt x="426795" y="119349"/>
                    </a:lnTo>
                    <a:lnTo>
                      <a:pt x="88362" y="901374"/>
                    </a:lnTo>
                    <a:lnTo>
                      <a:pt x="44180" y="882261"/>
                    </a:lnTo>
                    <a:lnTo>
                      <a:pt x="42503" y="886136"/>
                    </a:lnTo>
                    <a:cubicBezTo>
                      <a:pt x="27375" y="879654"/>
                      <a:pt x="13254" y="871942"/>
                      <a:pt x="0" y="863162"/>
                    </a:cubicBezTo>
                    <a:lnTo>
                      <a:pt x="5" y="863151"/>
                    </a:lnTo>
                    <a:lnTo>
                      <a:pt x="0" y="863149"/>
                    </a:lnTo>
                    <a:cubicBezTo>
                      <a:pt x="0" y="863149"/>
                      <a:pt x="338452" y="81124"/>
                      <a:pt x="338452" y="81124"/>
                    </a:cubicBezTo>
                    <a:lnTo>
                      <a:pt x="338455" y="81121"/>
                    </a:lnTo>
                    <a:lnTo>
                      <a:pt x="338462" y="81106"/>
                    </a:lnTo>
                    <a:lnTo>
                      <a:pt x="390847" y="32577"/>
                    </a:lnTo>
                    <a:close/>
                  </a:path>
                </a:pathLst>
              </a:custGeom>
              <a:solidFill>
                <a:srgbClr val="010101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111" name="Group 63"/>
              <p:cNvGrpSpPr/>
              <p:nvPr/>
            </p:nvGrpSpPr>
            <p:grpSpPr>
              <a:xfrm>
                <a:off x="2610883" y="4313565"/>
                <a:ext cx="445190" cy="952684"/>
                <a:chOff x="2617315" y="4626760"/>
                <a:chExt cx="445190" cy="952684"/>
              </a:xfrm>
            </p:grpSpPr>
            <p:sp>
              <p:nvSpPr>
                <p:cNvPr id="112" name="Shape 63"/>
                <p:cNvSpPr/>
                <p:nvPr/>
              </p:nvSpPr>
              <p:spPr>
                <a:xfrm>
                  <a:off x="2617315" y="4626760"/>
                  <a:ext cx="444292" cy="9526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519" extrusionOk="0">
                      <a:moveTo>
                        <a:pt x="17167" y="1832"/>
                      </a:moveTo>
                      <a:lnTo>
                        <a:pt x="21389" y="0"/>
                      </a:lnTo>
                      <a:lnTo>
                        <a:pt x="21427" y="2696"/>
                      </a:lnTo>
                      <a:lnTo>
                        <a:pt x="4364" y="21161"/>
                      </a:lnTo>
                      <a:cubicBezTo>
                        <a:pt x="4087" y="21461"/>
                        <a:pt x="3338" y="21600"/>
                        <a:pt x="2699" y="21471"/>
                      </a:cubicBezTo>
                      <a:lnTo>
                        <a:pt x="763" y="21078"/>
                      </a:lnTo>
                      <a:cubicBezTo>
                        <a:pt x="123" y="20948"/>
                        <a:pt x="-173" y="20597"/>
                        <a:pt x="103" y="20298"/>
                      </a:cubicBezTo>
                      <a:cubicBezTo>
                        <a:pt x="103" y="20298"/>
                        <a:pt x="17167" y="1832"/>
                        <a:pt x="17167" y="183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13" name="Shape 64"/>
                <p:cNvSpPr/>
                <p:nvPr/>
              </p:nvSpPr>
              <p:spPr>
                <a:xfrm>
                  <a:off x="2617315" y="4626760"/>
                  <a:ext cx="443513" cy="9418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600" extrusionOk="0">
                      <a:moveTo>
                        <a:pt x="17197" y="1860"/>
                      </a:moveTo>
                      <a:lnTo>
                        <a:pt x="21427" y="0"/>
                      </a:lnTo>
                      <a:lnTo>
                        <a:pt x="19248" y="2390"/>
                      </a:lnTo>
                      <a:lnTo>
                        <a:pt x="1735" y="21600"/>
                      </a:lnTo>
                      <a:lnTo>
                        <a:pt x="765" y="21400"/>
                      </a:lnTo>
                      <a:cubicBezTo>
                        <a:pt x="124" y="21269"/>
                        <a:pt x="-173" y="20912"/>
                        <a:pt x="104" y="20609"/>
                      </a:cubicBezTo>
                      <a:cubicBezTo>
                        <a:pt x="104" y="20609"/>
                        <a:pt x="17197" y="1860"/>
                        <a:pt x="17197" y="186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14" name="Shape 67"/>
                <p:cNvSpPr/>
                <p:nvPr/>
              </p:nvSpPr>
              <p:spPr>
                <a:xfrm>
                  <a:off x="2647907" y="4626760"/>
                  <a:ext cx="414598" cy="8731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998" y="2006"/>
                      </a:moveTo>
                      <a:lnTo>
                        <a:pt x="21559" y="0"/>
                      </a:lnTo>
                      <a:lnTo>
                        <a:pt x="21600" y="2953"/>
                      </a:lnTo>
                      <a:lnTo>
                        <a:pt x="4603" y="21600"/>
                      </a:lnTo>
                      <a:cubicBezTo>
                        <a:pt x="2846" y="21405"/>
                        <a:pt x="1329" y="21086"/>
                        <a:pt x="0" y="20654"/>
                      </a:cubicBezTo>
                      <a:cubicBezTo>
                        <a:pt x="0" y="20654"/>
                        <a:pt x="16998" y="2006"/>
                        <a:pt x="16998" y="200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15" name="Shape 68"/>
                <p:cNvSpPr/>
                <p:nvPr/>
              </p:nvSpPr>
              <p:spPr>
                <a:xfrm>
                  <a:off x="2647907" y="4626760"/>
                  <a:ext cx="413815" cy="858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30" y="2041"/>
                      </a:moveTo>
                      <a:lnTo>
                        <a:pt x="21600" y="0"/>
                      </a:lnTo>
                      <a:lnTo>
                        <a:pt x="19245" y="2623"/>
                      </a:lnTo>
                      <a:lnTo>
                        <a:pt x="2212" y="21600"/>
                      </a:lnTo>
                      <a:cubicBezTo>
                        <a:pt x="1419" y="21436"/>
                        <a:pt x="685" y="21240"/>
                        <a:pt x="0" y="21014"/>
                      </a:cubicBezTo>
                      <a:cubicBezTo>
                        <a:pt x="0" y="21014"/>
                        <a:pt x="17030" y="2041"/>
                        <a:pt x="17030" y="2041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16" name="Shape 69"/>
                <p:cNvSpPr/>
                <p:nvPr/>
              </p:nvSpPr>
              <p:spPr>
                <a:xfrm>
                  <a:off x="2972654" y="4626760"/>
                  <a:ext cx="88346" cy="119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0"/>
                      </a:moveTo>
                      <a:lnTo>
                        <a:pt x="21407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24" y="20065"/>
                        <a:pt x="10377" y="18865"/>
                      </a:cubicBezTo>
                      <a:cubicBezTo>
                        <a:pt x="6630" y="17665"/>
                        <a:pt x="3155" y="16252"/>
                        <a:pt x="0" y="14680"/>
                      </a:cubicBezTo>
                      <a:close/>
                    </a:path>
                  </a:pathLst>
                </a:custGeom>
                <a:solidFill>
                  <a:srgbClr val="FFFFFF">
                    <a:alpha val="5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17" name="Shape 71"/>
                <p:cNvSpPr/>
                <p:nvPr/>
              </p:nvSpPr>
              <p:spPr>
                <a:xfrm>
                  <a:off x="3031485" y="4626760"/>
                  <a:ext cx="29203" cy="394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1"/>
                      </a:moveTo>
                      <a:lnTo>
                        <a:pt x="21403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17" y="20061"/>
                        <a:pt x="10378" y="18867"/>
                      </a:cubicBezTo>
                      <a:cubicBezTo>
                        <a:pt x="6635" y="17665"/>
                        <a:pt x="3156" y="16250"/>
                        <a:pt x="0" y="1468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9" grpId="0"/>
          <p:bldP spid="105" grpId="0"/>
          <p:bldP spid="132" grpId="0"/>
          <p:bldP spid="133" grpId="0"/>
          <p:bldP spid="1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9" grpId="0"/>
          <p:bldP spid="105" grpId="0"/>
          <p:bldP spid="132" grpId="0"/>
          <p:bldP spid="133" grpId="0"/>
          <p:bldP spid="13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09483" y="3071342"/>
            <a:ext cx="4200126" cy="1342261"/>
            <a:chOff x="4104079" y="3766003"/>
            <a:chExt cx="4200126" cy="1342261"/>
          </a:xfrm>
        </p:grpSpPr>
        <p:sp>
          <p:nvSpPr>
            <p:cNvPr id="5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02852" y="969425"/>
            <a:ext cx="1817828" cy="1820819"/>
            <a:chOff x="5430298" y="1915885"/>
            <a:chExt cx="1284378" cy="1286491"/>
          </a:xfrm>
        </p:grpSpPr>
        <p:grpSp>
          <p:nvGrpSpPr>
            <p:cNvPr id="8" name="Group 2"/>
            <p:cNvGrpSpPr/>
            <p:nvPr/>
          </p:nvGrpSpPr>
          <p:grpSpPr bwMode="auto">
            <a:xfrm>
              <a:off x="5430298" y="1915885"/>
              <a:ext cx="1284378" cy="1286491"/>
              <a:chOff x="2953255" y="4744273"/>
              <a:chExt cx="966131" cy="966131"/>
            </a:xfrm>
          </p:grpSpPr>
          <p:sp>
            <p:nvSpPr>
              <p:cNvPr id="18" name="Oval 86"/>
              <p:cNvSpPr/>
              <p:nvPr/>
            </p:nvSpPr>
            <p:spPr bwMode="auto">
              <a:xfrm>
                <a:off x="3014433" y="4805350"/>
                <a:ext cx="852515" cy="852702"/>
              </a:xfrm>
              <a:prstGeom prst="ellipse">
                <a:avLst/>
              </a:prstGeom>
              <a:solidFill>
                <a:srgbClr val="006607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87"/>
              <p:cNvSpPr/>
              <p:nvPr/>
            </p:nvSpPr>
            <p:spPr bwMode="auto">
              <a:xfrm>
                <a:off x="2953255" y="4744273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7"/>
            <p:cNvGrpSpPr/>
            <p:nvPr/>
          </p:nvGrpSpPr>
          <p:grpSpPr bwMode="auto">
            <a:xfrm>
              <a:off x="5790174" y="2245115"/>
              <a:ext cx="564255" cy="702114"/>
              <a:chOff x="5886450" y="690562"/>
              <a:chExt cx="396875" cy="493712"/>
            </a:xfrm>
            <a:solidFill>
              <a:schemeClr val="bg1"/>
            </a:solidFill>
          </p:grpSpPr>
          <p:sp>
            <p:nvSpPr>
              <p:cNvPr id="10" name="Freeform 54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  <a:gd name="T18" fmla="*/ 92 w 444"/>
                  <a:gd name="T19" fmla="*/ 0 h 485"/>
                  <a:gd name="T20" fmla="*/ 92 w 444"/>
                  <a:gd name="T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1" name="Freeform 55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2" name="Freeform 56"/>
              <p:cNvSpPr>
                <a:spLocks noChangeArrowheads="1"/>
              </p:cNvSpPr>
              <p:nvPr/>
            </p:nvSpPr>
            <p:spPr bwMode="auto">
              <a:xfrm>
                <a:off x="6054725" y="10096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3" name="Freeform 57"/>
              <p:cNvSpPr>
                <a:spLocks noChangeArrowheads="1"/>
              </p:cNvSpPr>
              <p:nvPr/>
            </p:nvSpPr>
            <p:spPr bwMode="auto">
              <a:xfrm>
                <a:off x="5954713" y="708024"/>
                <a:ext cx="77787" cy="77788"/>
              </a:xfrm>
              <a:custGeom>
                <a:avLst/>
                <a:gdLst>
                  <a:gd name="T0" fmla="*/ 217 w 218"/>
                  <a:gd name="T1" fmla="*/ 108 h 218"/>
                  <a:gd name="T2" fmla="*/ 109 w 218"/>
                  <a:gd name="T3" fmla="*/ 217 h 218"/>
                  <a:gd name="T4" fmla="*/ 0 w 218"/>
                  <a:gd name="T5" fmla="*/ 108 h 218"/>
                  <a:gd name="T6" fmla="*/ 109 w 218"/>
                  <a:gd name="T7" fmla="*/ 0 h 218"/>
                  <a:gd name="T8" fmla="*/ 217 w 218"/>
                  <a:gd name="T9" fmla="*/ 108 h 218"/>
                  <a:gd name="T10" fmla="*/ 217 w 218"/>
                  <a:gd name="T11" fmla="*/ 108 h 218"/>
                  <a:gd name="T12" fmla="*/ 217 w 218"/>
                  <a:gd name="T13" fmla="*/ 1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218">
                    <a:moveTo>
                      <a:pt x="217" y="108"/>
                    </a:moveTo>
                    <a:cubicBezTo>
                      <a:pt x="217" y="167"/>
                      <a:pt x="167" y="217"/>
                      <a:pt x="109" y="217"/>
                    </a:cubicBezTo>
                    <a:cubicBezTo>
                      <a:pt x="50" y="217"/>
                      <a:pt x="0" y="167"/>
                      <a:pt x="0" y="108"/>
                    </a:cubicBezTo>
                    <a:cubicBezTo>
                      <a:pt x="0" y="50"/>
                      <a:pt x="50" y="0"/>
                      <a:pt x="109" y="0"/>
                    </a:cubicBezTo>
                    <a:cubicBezTo>
                      <a:pt x="167" y="0"/>
                      <a:pt x="217" y="50"/>
                      <a:pt x="217" y="108"/>
                    </a:cubicBezTo>
                    <a:close/>
                    <a:moveTo>
                      <a:pt x="217" y="108"/>
                    </a:moveTo>
                    <a:lnTo>
                      <a:pt x="217" y="10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4" name="Freeform 58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  <a:gd name="T12" fmla="*/ 0 w 210"/>
                  <a:gd name="T13" fmla="*/ 0 h 93"/>
                  <a:gd name="T14" fmla="*/ 0 w 210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5" name="Freeform 59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6" name="Freeform 60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7" name="Freeform 61"/>
              <p:cNvSpPr>
                <a:spLocks noChangeArrowheads="1"/>
              </p:cNvSpPr>
              <p:nvPr/>
            </p:nvSpPr>
            <p:spPr bwMode="auto">
              <a:xfrm>
                <a:off x="5886450" y="690562"/>
                <a:ext cx="396875" cy="325437"/>
              </a:xfrm>
              <a:custGeom>
                <a:avLst/>
                <a:gdLst>
                  <a:gd name="T0" fmla="*/ 877 w 1104"/>
                  <a:gd name="T1" fmla="*/ 0 h 904"/>
                  <a:gd name="T2" fmla="*/ 877 w 1104"/>
                  <a:gd name="T3" fmla="*/ 84 h 904"/>
                  <a:gd name="T4" fmla="*/ 836 w 1104"/>
                  <a:gd name="T5" fmla="*/ 84 h 904"/>
                  <a:gd name="T6" fmla="*/ 836 w 1104"/>
                  <a:gd name="T7" fmla="*/ 117 h 904"/>
                  <a:gd name="T8" fmla="*/ 794 w 1104"/>
                  <a:gd name="T9" fmla="*/ 117 h 904"/>
                  <a:gd name="T10" fmla="*/ 476 w 1104"/>
                  <a:gd name="T11" fmla="*/ 243 h 904"/>
                  <a:gd name="T12" fmla="*/ 468 w 1104"/>
                  <a:gd name="T13" fmla="*/ 243 h 904"/>
                  <a:gd name="T14" fmla="*/ 359 w 1104"/>
                  <a:gd name="T15" fmla="*/ 368 h 904"/>
                  <a:gd name="T16" fmla="*/ 417 w 1104"/>
                  <a:gd name="T17" fmla="*/ 619 h 904"/>
                  <a:gd name="T18" fmla="*/ 66 w 1104"/>
                  <a:gd name="T19" fmla="*/ 761 h 904"/>
                  <a:gd name="T20" fmla="*/ 100 w 1104"/>
                  <a:gd name="T21" fmla="*/ 878 h 904"/>
                  <a:gd name="T22" fmla="*/ 509 w 1104"/>
                  <a:gd name="T23" fmla="*/ 711 h 904"/>
                  <a:gd name="T24" fmla="*/ 635 w 1104"/>
                  <a:gd name="T25" fmla="*/ 845 h 904"/>
                  <a:gd name="T26" fmla="*/ 735 w 1104"/>
                  <a:gd name="T27" fmla="*/ 836 h 904"/>
                  <a:gd name="T28" fmla="*/ 844 w 1104"/>
                  <a:gd name="T29" fmla="*/ 644 h 904"/>
                  <a:gd name="T30" fmla="*/ 727 w 1104"/>
                  <a:gd name="T31" fmla="*/ 611 h 904"/>
                  <a:gd name="T32" fmla="*/ 668 w 1104"/>
                  <a:gd name="T33" fmla="*/ 711 h 904"/>
                  <a:gd name="T34" fmla="*/ 610 w 1104"/>
                  <a:gd name="T35" fmla="*/ 644 h 904"/>
                  <a:gd name="T36" fmla="*/ 610 w 1104"/>
                  <a:gd name="T37" fmla="*/ 611 h 904"/>
                  <a:gd name="T38" fmla="*/ 744 w 1104"/>
                  <a:gd name="T39" fmla="*/ 502 h 904"/>
                  <a:gd name="T40" fmla="*/ 685 w 1104"/>
                  <a:gd name="T41" fmla="*/ 435 h 904"/>
                  <a:gd name="T42" fmla="*/ 643 w 1104"/>
                  <a:gd name="T43" fmla="*/ 443 h 904"/>
                  <a:gd name="T44" fmla="*/ 484 w 1104"/>
                  <a:gd name="T45" fmla="*/ 385 h 904"/>
                  <a:gd name="T46" fmla="*/ 526 w 1104"/>
                  <a:gd name="T47" fmla="*/ 477 h 904"/>
                  <a:gd name="T48" fmla="*/ 434 w 1104"/>
                  <a:gd name="T49" fmla="*/ 468 h 904"/>
                  <a:gd name="T50" fmla="*/ 426 w 1104"/>
                  <a:gd name="T51" fmla="*/ 310 h 904"/>
                  <a:gd name="T52" fmla="*/ 443 w 1104"/>
                  <a:gd name="T53" fmla="*/ 318 h 904"/>
                  <a:gd name="T54" fmla="*/ 468 w 1104"/>
                  <a:gd name="T55" fmla="*/ 326 h 904"/>
                  <a:gd name="T56" fmla="*/ 476 w 1104"/>
                  <a:gd name="T57" fmla="*/ 326 h 904"/>
                  <a:gd name="T58" fmla="*/ 660 w 1104"/>
                  <a:gd name="T59" fmla="*/ 376 h 904"/>
                  <a:gd name="T60" fmla="*/ 602 w 1104"/>
                  <a:gd name="T61" fmla="*/ 285 h 904"/>
                  <a:gd name="T62" fmla="*/ 836 w 1104"/>
                  <a:gd name="T63" fmla="*/ 193 h 904"/>
                  <a:gd name="T64" fmla="*/ 836 w 1104"/>
                  <a:gd name="T65" fmla="*/ 218 h 904"/>
                  <a:gd name="T66" fmla="*/ 877 w 1104"/>
                  <a:gd name="T67" fmla="*/ 218 h 904"/>
                  <a:gd name="T68" fmla="*/ 877 w 1104"/>
                  <a:gd name="T69" fmla="*/ 301 h 904"/>
                  <a:gd name="T70" fmla="*/ 1103 w 1104"/>
                  <a:gd name="T71" fmla="*/ 301 h 904"/>
                  <a:gd name="T72" fmla="*/ 1103 w 1104"/>
                  <a:gd name="T73" fmla="*/ 0 h 904"/>
                  <a:gd name="T74" fmla="*/ 877 w 1104"/>
                  <a:gd name="T75" fmla="*/ 0 h 904"/>
                  <a:gd name="T76" fmla="*/ 877 w 1104"/>
                  <a:gd name="T77" fmla="*/ 193 h 904"/>
                  <a:gd name="T78" fmla="*/ 860 w 1104"/>
                  <a:gd name="T79" fmla="*/ 193 h 904"/>
                  <a:gd name="T80" fmla="*/ 860 w 1104"/>
                  <a:gd name="T81" fmla="*/ 176 h 904"/>
                  <a:gd name="T82" fmla="*/ 860 w 1104"/>
                  <a:gd name="T83" fmla="*/ 142 h 904"/>
                  <a:gd name="T84" fmla="*/ 860 w 1104"/>
                  <a:gd name="T85" fmla="*/ 109 h 904"/>
                  <a:gd name="T86" fmla="*/ 877 w 1104"/>
                  <a:gd name="T87" fmla="*/ 109 h 904"/>
                  <a:gd name="T88" fmla="*/ 877 w 1104"/>
                  <a:gd name="T89" fmla="*/ 193 h 904"/>
                  <a:gd name="T90" fmla="*/ 877 w 1104"/>
                  <a:gd name="T91" fmla="*/ 193 h 904"/>
                  <a:gd name="T92" fmla="*/ 877 w 1104"/>
                  <a:gd name="T93" fmla="*/ 193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4" h="904">
                    <a:moveTo>
                      <a:pt x="877" y="0"/>
                    </a:moveTo>
                    <a:cubicBezTo>
                      <a:pt x="877" y="84"/>
                      <a:pt x="877" y="84"/>
                      <a:pt x="877" y="84"/>
                    </a:cubicBezTo>
                    <a:cubicBezTo>
                      <a:pt x="836" y="84"/>
                      <a:pt x="836" y="84"/>
                      <a:pt x="836" y="84"/>
                    </a:cubicBezTo>
                    <a:cubicBezTo>
                      <a:pt x="836" y="117"/>
                      <a:pt x="836" y="117"/>
                      <a:pt x="836" y="117"/>
                    </a:cubicBezTo>
                    <a:cubicBezTo>
                      <a:pt x="819" y="109"/>
                      <a:pt x="810" y="109"/>
                      <a:pt x="794" y="117"/>
                    </a:cubicBezTo>
                    <a:cubicBezTo>
                      <a:pt x="685" y="159"/>
                      <a:pt x="585" y="201"/>
                      <a:pt x="476" y="243"/>
                    </a:cubicBezTo>
                    <a:cubicBezTo>
                      <a:pt x="468" y="243"/>
                      <a:pt x="468" y="243"/>
                      <a:pt x="468" y="243"/>
                    </a:cubicBezTo>
                    <a:cubicBezTo>
                      <a:pt x="409" y="243"/>
                      <a:pt x="342" y="293"/>
                      <a:pt x="359" y="368"/>
                    </a:cubicBezTo>
                    <a:cubicBezTo>
                      <a:pt x="376" y="452"/>
                      <a:pt x="401" y="535"/>
                      <a:pt x="417" y="619"/>
                    </a:cubicBezTo>
                    <a:cubicBezTo>
                      <a:pt x="301" y="669"/>
                      <a:pt x="183" y="719"/>
                      <a:pt x="66" y="761"/>
                    </a:cubicBezTo>
                    <a:cubicBezTo>
                      <a:pt x="0" y="786"/>
                      <a:pt x="33" y="903"/>
                      <a:pt x="100" y="878"/>
                    </a:cubicBezTo>
                    <a:cubicBezTo>
                      <a:pt x="234" y="820"/>
                      <a:pt x="376" y="769"/>
                      <a:pt x="509" y="711"/>
                    </a:cubicBezTo>
                    <a:cubicBezTo>
                      <a:pt x="543" y="761"/>
                      <a:pt x="593" y="803"/>
                      <a:pt x="635" y="845"/>
                    </a:cubicBezTo>
                    <a:cubicBezTo>
                      <a:pt x="668" y="870"/>
                      <a:pt x="710" y="870"/>
                      <a:pt x="735" y="836"/>
                    </a:cubicBezTo>
                    <a:cubicBezTo>
                      <a:pt x="777" y="769"/>
                      <a:pt x="819" y="711"/>
                      <a:pt x="844" y="644"/>
                    </a:cubicBezTo>
                    <a:cubicBezTo>
                      <a:pt x="869" y="569"/>
                      <a:pt x="752" y="535"/>
                      <a:pt x="727" y="611"/>
                    </a:cubicBezTo>
                    <a:cubicBezTo>
                      <a:pt x="710" y="644"/>
                      <a:pt x="694" y="677"/>
                      <a:pt x="668" y="711"/>
                    </a:cubicBezTo>
                    <a:cubicBezTo>
                      <a:pt x="652" y="694"/>
                      <a:pt x="627" y="669"/>
                      <a:pt x="610" y="644"/>
                    </a:cubicBezTo>
                    <a:cubicBezTo>
                      <a:pt x="610" y="636"/>
                      <a:pt x="610" y="619"/>
                      <a:pt x="610" y="611"/>
                    </a:cubicBezTo>
                    <a:cubicBezTo>
                      <a:pt x="744" y="502"/>
                      <a:pt x="744" y="502"/>
                      <a:pt x="744" y="502"/>
                    </a:cubicBezTo>
                    <a:cubicBezTo>
                      <a:pt x="685" y="435"/>
                      <a:pt x="685" y="435"/>
                      <a:pt x="685" y="435"/>
                    </a:cubicBezTo>
                    <a:cubicBezTo>
                      <a:pt x="643" y="443"/>
                      <a:pt x="643" y="443"/>
                      <a:pt x="643" y="443"/>
                    </a:cubicBezTo>
                    <a:cubicBezTo>
                      <a:pt x="484" y="385"/>
                      <a:pt x="484" y="385"/>
                      <a:pt x="484" y="385"/>
                    </a:cubicBezTo>
                    <a:cubicBezTo>
                      <a:pt x="526" y="477"/>
                      <a:pt x="526" y="477"/>
                      <a:pt x="526" y="477"/>
                    </a:cubicBezTo>
                    <a:cubicBezTo>
                      <a:pt x="434" y="468"/>
                      <a:pt x="434" y="468"/>
                      <a:pt x="434" y="468"/>
                    </a:cubicBezTo>
                    <a:cubicBezTo>
                      <a:pt x="434" y="468"/>
                      <a:pt x="367" y="293"/>
                      <a:pt x="426" y="310"/>
                    </a:cubicBezTo>
                    <a:cubicBezTo>
                      <a:pt x="434" y="310"/>
                      <a:pt x="443" y="310"/>
                      <a:pt x="443" y="318"/>
                    </a:cubicBezTo>
                    <a:cubicBezTo>
                      <a:pt x="468" y="326"/>
                      <a:pt x="468" y="326"/>
                      <a:pt x="468" y="326"/>
                    </a:cubicBezTo>
                    <a:lnTo>
                      <a:pt x="476" y="326"/>
                    </a:lnTo>
                    <a:cubicBezTo>
                      <a:pt x="660" y="376"/>
                      <a:pt x="660" y="376"/>
                      <a:pt x="660" y="376"/>
                    </a:cubicBezTo>
                    <a:cubicBezTo>
                      <a:pt x="602" y="285"/>
                      <a:pt x="602" y="285"/>
                      <a:pt x="602" y="285"/>
                    </a:cubicBezTo>
                    <a:cubicBezTo>
                      <a:pt x="677" y="260"/>
                      <a:pt x="760" y="226"/>
                      <a:pt x="836" y="193"/>
                    </a:cubicBezTo>
                    <a:cubicBezTo>
                      <a:pt x="836" y="218"/>
                      <a:pt x="836" y="218"/>
                      <a:pt x="836" y="218"/>
                    </a:cubicBezTo>
                    <a:cubicBezTo>
                      <a:pt x="877" y="218"/>
                      <a:pt x="877" y="218"/>
                      <a:pt x="877" y="218"/>
                    </a:cubicBezTo>
                    <a:cubicBezTo>
                      <a:pt x="877" y="301"/>
                      <a:pt x="877" y="301"/>
                      <a:pt x="877" y="301"/>
                    </a:cubicBezTo>
                    <a:cubicBezTo>
                      <a:pt x="1103" y="301"/>
                      <a:pt x="1103" y="301"/>
                      <a:pt x="1103" y="301"/>
                    </a:cubicBezTo>
                    <a:cubicBezTo>
                      <a:pt x="1103" y="0"/>
                      <a:pt x="1103" y="0"/>
                      <a:pt x="1103" y="0"/>
                    </a:cubicBezTo>
                    <a:lnTo>
                      <a:pt x="877" y="0"/>
                    </a:lnTo>
                    <a:close/>
                    <a:moveTo>
                      <a:pt x="877" y="193"/>
                    </a:move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60" y="176"/>
                      <a:pt x="860" y="176"/>
                      <a:pt x="860" y="176"/>
                    </a:cubicBezTo>
                    <a:cubicBezTo>
                      <a:pt x="860" y="167"/>
                      <a:pt x="860" y="151"/>
                      <a:pt x="860" y="142"/>
                    </a:cubicBezTo>
                    <a:cubicBezTo>
                      <a:pt x="860" y="109"/>
                      <a:pt x="860" y="109"/>
                      <a:pt x="860" y="109"/>
                    </a:cubicBezTo>
                    <a:cubicBezTo>
                      <a:pt x="877" y="109"/>
                      <a:pt x="877" y="109"/>
                      <a:pt x="877" y="109"/>
                    </a:cubicBezTo>
                    <a:lnTo>
                      <a:pt x="877" y="193"/>
                    </a:lnTo>
                    <a:close/>
                    <a:moveTo>
                      <a:pt x="877" y="193"/>
                    </a:moveTo>
                    <a:lnTo>
                      <a:pt x="877" y="19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 dirty="0"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45" name="Rectangle 4"/>
          <p:cNvSpPr/>
          <p:nvPr/>
        </p:nvSpPr>
        <p:spPr>
          <a:xfrm>
            <a:off x="0" y="3429000"/>
            <a:ext cx="12191999" cy="2943520"/>
          </a:xfrm>
          <a:prstGeom prst="rect">
            <a:avLst/>
          </a:prstGeom>
          <a:solidFill>
            <a:srgbClr val="006607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28"/>
          <p:cNvSpPr txBox="1"/>
          <p:nvPr/>
        </p:nvSpPr>
        <p:spPr>
          <a:xfrm>
            <a:off x="1906046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6339320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9" name="Oval 33"/>
          <p:cNvSpPr/>
          <p:nvPr/>
        </p:nvSpPr>
        <p:spPr>
          <a:xfrm>
            <a:off x="2007146" y="4006932"/>
            <a:ext cx="323030" cy="323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Oval 34"/>
          <p:cNvSpPr/>
          <p:nvPr/>
        </p:nvSpPr>
        <p:spPr>
          <a:xfrm>
            <a:off x="2007146" y="4505505"/>
            <a:ext cx="323030" cy="323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Oval 35"/>
          <p:cNvSpPr/>
          <p:nvPr/>
        </p:nvSpPr>
        <p:spPr>
          <a:xfrm>
            <a:off x="2007146" y="5111440"/>
            <a:ext cx="323030" cy="3230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Oval 36"/>
          <p:cNvSpPr/>
          <p:nvPr/>
        </p:nvSpPr>
        <p:spPr>
          <a:xfrm>
            <a:off x="2007146" y="5634935"/>
            <a:ext cx="323030" cy="3230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2017540" y="4022035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1</a:t>
            </a:r>
          </a:p>
        </p:txBody>
      </p:sp>
      <p:sp>
        <p:nvSpPr>
          <p:cNvPr id="54" name="TextBox 40"/>
          <p:cNvSpPr txBox="1"/>
          <p:nvPr/>
        </p:nvSpPr>
        <p:spPr>
          <a:xfrm>
            <a:off x="2017540" y="4507060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2</a:t>
            </a:r>
          </a:p>
        </p:txBody>
      </p:sp>
      <p:sp>
        <p:nvSpPr>
          <p:cNvPr id="55" name="TextBox 41"/>
          <p:cNvSpPr txBox="1"/>
          <p:nvPr/>
        </p:nvSpPr>
        <p:spPr>
          <a:xfrm>
            <a:off x="2017540" y="5124569"/>
            <a:ext cx="32313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3</a:t>
            </a:r>
          </a:p>
        </p:txBody>
      </p:sp>
      <p:sp>
        <p:nvSpPr>
          <p:cNvPr id="56" name="TextBox 42"/>
          <p:cNvSpPr txBox="1"/>
          <p:nvPr/>
        </p:nvSpPr>
        <p:spPr>
          <a:xfrm>
            <a:off x="2017540" y="5644956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4</a:t>
            </a:r>
          </a:p>
        </p:txBody>
      </p:sp>
      <p:grpSp>
        <p:nvGrpSpPr>
          <p:cNvPr id="57" name="Group 57"/>
          <p:cNvGrpSpPr/>
          <p:nvPr/>
        </p:nvGrpSpPr>
        <p:grpSpPr>
          <a:xfrm rot="19800000">
            <a:off x="10083870" y="3230707"/>
            <a:ext cx="1367582" cy="1831576"/>
            <a:chOff x="303750" y="281130"/>
            <a:chExt cx="1221452" cy="1635868"/>
          </a:xfrm>
        </p:grpSpPr>
        <p:sp>
          <p:nvSpPr>
            <p:cNvPr id="58" name="Shape 6"/>
            <p:cNvSpPr/>
            <p:nvPr/>
          </p:nvSpPr>
          <p:spPr>
            <a:xfrm rot="21522082">
              <a:off x="303750" y="281130"/>
              <a:ext cx="1221452" cy="163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Shape 7"/>
            <p:cNvSpPr/>
            <p:nvPr/>
          </p:nvSpPr>
          <p:spPr>
            <a:xfrm rot="21522082">
              <a:off x="402999" y="373022"/>
              <a:ext cx="1025329" cy="1450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60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Freeform 49"/>
            <p:cNvSpPr/>
            <p:nvPr/>
          </p:nvSpPr>
          <p:spPr>
            <a:xfrm rot="21522082">
              <a:off x="540677" y="1339948"/>
              <a:ext cx="764424" cy="30949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Freeform 50"/>
            <p:cNvSpPr/>
            <p:nvPr/>
          </p:nvSpPr>
          <p:spPr>
            <a:xfrm rot="21522082">
              <a:off x="530840" y="578983"/>
              <a:ext cx="759531" cy="639090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 22"/>
            <p:cNvSpPr/>
            <p:nvPr/>
          </p:nvSpPr>
          <p:spPr>
            <a:xfrm rot="21522082">
              <a:off x="554508" y="765812"/>
              <a:ext cx="121843" cy="8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3" name="Group 27"/>
          <p:cNvGrpSpPr/>
          <p:nvPr/>
        </p:nvGrpSpPr>
        <p:grpSpPr>
          <a:xfrm rot="1722082">
            <a:off x="10814691" y="2757957"/>
            <a:ext cx="1909788" cy="2516544"/>
            <a:chOff x="3652408" y="1593681"/>
            <a:chExt cx="1221150" cy="1609120"/>
          </a:xfrm>
        </p:grpSpPr>
        <p:sp>
          <p:nvSpPr>
            <p:cNvPr id="64" name="Shape 31"/>
            <p:cNvSpPr/>
            <p:nvPr/>
          </p:nvSpPr>
          <p:spPr>
            <a:xfrm>
              <a:off x="4075377" y="3007883"/>
              <a:ext cx="131704" cy="168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01"/>
                  </a:moveTo>
                  <a:lnTo>
                    <a:pt x="21600" y="21600"/>
                  </a:lnTo>
                  <a:lnTo>
                    <a:pt x="20857" y="0"/>
                  </a:lnTo>
                  <a:cubicBezTo>
                    <a:pt x="20857" y="0"/>
                    <a:pt x="0" y="8901"/>
                    <a:pt x="0" y="8901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 33"/>
            <p:cNvSpPr/>
            <p:nvPr/>
          </p:nvSpPr>
          <p:spPr>
            <a:xfrm>
              <a:off x="4178698" y="3130576"/>
              <a:ext cx="48648" cy="72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5" h="19624" extrusionOk="0">
                  <a:moveTo>
                    <a:pt x="16285" y="7536"/>
                  </a:moveTo>
                  <a:cubicBezTo>
                    <a:pt x="20244" y="12801"/>
                    <a:pt x="20522" y="18093"/>
                    <a:pt x="16899" y="19353"/>
                  </a:cubicBezTo>
                  <a:cubicBezTo>
                    <a:pt x="13276" y="20613"/>
                    <a:pt x="7129" y="17363"/>
                    <a:pt x="3162" y="12094"/>
                  </a:cubicBezTo>
                  <a:cubicBezTo>
                    <a:pt x="-797" y="6824"/>
                    <a:pt x="-1078" y="1531"/>
                    <a:pt x="2545" y="271"/>
                  </a:cubicBezTo>
                  <a:cubicBezTo>
                    <a:pt x="6166" y="-987"/>
                    <a:pt x="12323" y="2261"/>
                    <a:pt x="16285" y="753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 6"/>
            <p:cNvSpPr/>
            <p:nvPr/>
          </p:nvSpPr>
          <p:spPr>
            <a:xfrm>
              <a:off x="3800932" y="1593681"/>
              <a:ext cx="1072626" cy="143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 7"/>
            <p:cNvSpPr/>
            <p:nvPr/>
          </p:nvSpPr>
          <p:spPr>
            <a:xfrm>
              <a:off x="3888108" y="1674400"/>
              <a:ext cx="900399" cy="127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Freeform 11"/>
            <p:cNvSpPr/>
            <p:nvPr/>
          </p:nvSpPr>
          <p:spPr>
            <a:xfrm>
              <a:off x="4001115" y="2523567"/>
              <a:ext cx="671284" cy="27178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Freeform 12"/>
            <p:cNvSpPr/>
            <p:nvPr/>
          </p:nvSpPr>
          <p:spPr>
            <a:xfrm>
              <a:off x="4004344" y="1855211"/>
              <a:ext cx="666987" cy="561221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 22"/>
            <p:cNvSpPr/>
            <p:nvPr/>
          </p:nvSpPr>
          <p:spPr>
            <a:xfrm>
              <a:off x="4026946" y="2013421"/>
              <a:ext cx="106997" cy="78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 30"/>
            <p:cNvSpPr/>
            <p:nvPr/>
          </p:nvSpPr>
          <p:spPr>
            <a:xfrm>
              <a:off x="3652408" y="2110284"/>
              <a:ext cx="82432" cy="120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6" h="20578" extrusionOk="0">
                  <a:moveTo>
                    <a:pt x="19565" y="15319"/>
                  </a:moveTo>
                  <a:cubicBezTo>
                    <a:pt x="20868" y="17094"/>
                    <a:pt x="19864" y="19269"/>
                    <a:pt x="17317" y="20181"/>
                  </a:cubicBezTo>
                  <a:lnTo>
                    <a:pt x="17317" y="20181"/>
                  </a:lnTo>
                  <a:cubicBezTo>
                    <a:pt x="14769" y="21089"/>
                    <a:pt x="11652" y="20385"/>
                    <a:pt x="10348" y="18608"/>
                  </a:cubicBezTo>
                  <a:lnTo>
                    <a:pt x="569" y="5259"/>
                  </a:lnTo>
                  <a:cubicBezTo>
                    <a:pt x="-732" y="3481"/>
                    <a:pt x="273" y="1305"/>
                    <a:pt x="2820" y="396"/>
                  </a:cubicBezTo>
                  <a:lnTo>
                    <a:pt x="2820" y="396"/>
                  </a:lnTo>
                  <a:cubicBezTo>
                    <a:pt x="5365" y="-511"/>
                    <a:pt x="8486" y="191"/>
                    <a:pt x="9785" y="1969"/>
                  </a:cubicBezTo>
                  <a:cubicBezTo>
                    <a:pt x="9785" y="1969"/>
                    <a:pt x="19565" y="15319"/>
                    <a:pt x="19565" y="1531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 32"/>
            <p:cNvSpPr/>
            <p:nvPr/>
          </p:nvSpPr>
          <p:spPr>
            <a:xfrm>
              <a:off x="3652408" y="2168402"/>
              <a:ext cx="550694" cy="909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2" h="21413" extrusionOk="0">
                  <a:moveTo>
                    <a:pt x="21292" y="19863"/>
                  </a:moveTo>
                  <a:cubicBezTo>
                    <a:pt x="21273" y="19836"/>
                    <a:pt x="21255" y="19809"/>
                    <a:pt x="21232" y="19783"/>
                  </a:cubicBezTo>
                  <a:lnTo>
                    <a:pt x="5229" y="722"/>
                  </a:lnTo>
                  <a:cubicBezTo>
                    <a:pt x="4682" y="71"/>
                    <a:pt x="3373" y="-187"/>
                    <a:pt x="2305" y="146"/>
                  </a:cubicBezTo>
                  <a:lnTo>
                    <a:pt x="1184" y="495"/>
                  </a:lnTo>
                  <a:cubicBezTo>
                    <a:pt x="115" y="828"/>
                    <a:pt x="-308" y="1625"/>
                    <a:pt x="238" y="2276"/>
                  </a:cubicBezTo>
                  <a:lnTo>
                    <a:pt x="16243" y="21336"/>
                  </a:lnTo>
                  <a:cubicBezTo>
                    <a:pt x="16265" y="21363"/>
                    <a:pt x="16290" y="21388"/>
                    <a:pt x="16315" y="21413"/>
                  </a:cubicBezTo>
                  <a:cubicBezTo>
                    <a:pt x="16315" y="21413"/>
                    <a:pt x="21292" y="19863"/>
                    <a:pt x="21292" y="198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34"/>
            <p:cNvSpPr/>
            <p:nvPr/>
          </p:nvSpPr>
          <p:spPr>
            <a:xfrm>
              <a:off x="3681467" y="2236206"/>
              <a:ext cx="398914" cy="43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1" extrusionOk="0">
                  <a:moveTo>
                    <a:pt x="21600" y="21050"/>
                  </a:moveTo>
                  <a:cubicBezTo>
                    <a:pt x="20892" y="21486"/>
                    <a:pt x="20260" y="21460"/>
                    <a:pt x="19854" y="21362"/>
                  </a:cubicBezTo>
                  <a:cubicBezTo>
                    <a:pt x="18769" y="21099"/>
                    <a:pt x="18185" y="20064"/>
                    <a:pt x="18121" y="19947"/>
                  </a:cubicBezTo>
                  <a:cubicBezTo>
                    <a:pt x="18036" y="19774"/>
                    <a:pt x="10766" y="4952"/>
                    <a:pt x="9447" y="2600"/>
                  </a:cubicBezTo>
                  <a:cubicBezTo>
                    <a:pt x="8958" y="1728"/>
                    <a:pt x="8537" y="1525"/>
                    <a:pt x="8329" y="1482"/>
                  </a:cubicBezTo>
                  <a:cubicBezTo>
                    <a:pt x="8068" y="1428"/>
                    <a:pt x="7859" y="1569"/>
                    <a:pt x="7851" y="1575"/>
                  </a:cubicBezTo>
                  <a:lnTo>
                    <a:pt x="7712" y="1657"/>
                  </a:lnTo>
                  <a:lnTo>
                    <a:pt x="733" y="4911"/>
                  </a:lnTo>
                  <a:lnTo>
                    <a:pt x="0" y="3603"/>
                  </a:lnTo>
                  <a:lnTo>
                    <a:pt x="6919" y="378"/>
                  </a:lnTo>
                  <a:cubicBezTo>
                    <a:pt x="7156" y="225"/>
                    <a:pt x="7795" y="-114"/>
                    <a:pt x="8632" y="39"/>
                  </a:cubicBezTo>
                  <a:cubicBezTo>
                    <a:pt x="9511" y="201"/>
                    <a:pt x="10267" y="837"/>
                    <a:pt x="10881" y="1932"/>
                  </a:cubicBezTo>
                  <a:cubicBezTo>
                    <a:pt x="12219" y="4318"/>
                    <a:pt x="19279" y="18713"/>
                    <a:pt x="19579" y="19324"/>
                  </a:cubicBezTo>
                  <a:cubicBezTo>
                    <a:pt x="19665" y="19477"/>
                    <a:pt x="19969" y="19872"/>
                    <a:pt x="20271" y="19943"/>
                  </a:cubicBezTo>
                  <a:cubicBezTo>
                    <a:pt x="20320" y="19955"/>
                    <a:pt x="20451" y="19986"/>
                    <a:pt x="20698" y="19833"/>
                  </a:cubicBezTo>
                  <a:cubicBezTo>
                    <a:pt x="20698" y="19833"/>
                    <a:pt x="21600" y="21050"/>
                    <a:pt x="21600" y="2105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 35"/>
            <p:cNvSpPr/>
            <p:nvPr/>
          </p:nvSpPr>
          <p:spPr>
            <a:xfrm>
              <a:off x="3665323" y="2110284"/>
              <a:ext cx="561059" cy="109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6" h="21555" extrusionOk="0">
                  <a:moveTo>
                    <a:pt x="1984" y="1225"/>
                  </a:moveTo>
                  <a:lnTo>
                    <a:pt x="994" y="227"/>
                  </a:lnTo>
                  <a:cubicBezTo>
                    <a:pt x="806" y="38"/>
                    <a:pt x="379" y="-45"/>
                    <a:pt x="0" y="25"/>
                  </a:cubicBezTo>
                  <a:lnTo>
                    <a:pt x="21348" y="21555"/>
                  </a:lnTo>
                  <a:cubicBezTo>
                    <a:pt x="21600" y="21425"/>
                    <a:pt x="21549" y="21078"/>
                    <a:pt x="21205" y="20730"/>
                  </a:cubicBezTo>
                  <a:cubicBezTo>
                    <a:pt x="21062" y="20587"/>
                    <a:pt x="20891" y="20464"/>
                    <a:pt x="20713" y="20371"/>
                  </a:cubicBezTo>
                  <a:lnTo>
                    <a:pt x="20582" y="17833"/>
                  </a:lnTo>
                  <a:lnTo>
                    <a:pt x="20636" y="17819"/>
                  </a:lnTo>
                  <a:cubicBezTo>
                    <a:pt x="20617" y="17796"/>
                    <a:pt x="20599" y="17773"/>
                    <a:pt x="20577" y="17751"/>
                  </a:cubicBezTo>
                  <a:lnTo>
                    <a:pt x="4711" y="1749"/>
                  </a:lnTo>
                  <a:cubicBezTo>
                    <a:pt x="4199" y="1232"/>
                    <a:pt x="3009" y="1011"/>
                    <a:pt x="1984" y="1225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5" name="TextBox 28"/>
          <p:cNvSpPr txBox="1"/>
          <p:nvPr/>
        </p:nvSpPr>
        <p:spPr>
          <a:xfrm>
            <a:off x="2522667" y="3975869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6" name="TextBox 28"/>
          <p:cNvSpPr txBox="1"/>
          <p:nvPr/>
        </p:nvSpPr>
        <p:spPr>
          <a:xfrm>
            <a:off x="2536274" y="4460894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7" name="TextBox 28"/>
          <p:cNvSpPr txBox="1"/>
          <p:nvPr/>
        </p:nvSpPr>
        <p:spPr>
          <a:xfrm>
            <a:off x="2536274" y="5032253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8" name="TextBox 28"/>
          <p:cNvSpPr txBox="1"/>
          <p:nvPr/>
        </p:nvSpPr>
        <p:spPr>
          <a:xfrm>
            <a:off x="2522667" y="5616802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75" grpId="0"/>
      <p:bldP spid="76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80" name="Straight Arrow Connector 56"/>
          <p:cNvCxnSpPr/>
          <p:nvPr/>
        </p:nvCxnSpPr>
        <p:spPr>
          <a:xfrm flipV="1">
            <a:off x="6095055" y="3551274"/>
            <a:ext cx="0" cy="531628"/>
          </a:xfrm>
          <a:prstGeom prst="straightConnector1">
            <a:avLst/>
          </a:prstGeom>
          <a:ln w="19050">
            <a:solidFill>
              <a:schemeClr val="tx1">
                <a:alpha val="1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59"/>
          <p:cNvCxnSpPr/>
          <p:nvPr/>
        </p:nvCxnSpPr>
        <p:spPr>
          <a:xfrm flipV="1">
            <a:off x="7033887" y="4284921"/>
            <a:ext cx="1036225" cy="1231871"/>
          </a:xfrm>
          <a:prstGeom prst="straightConnector1">
            <a:avLst/>
          </a:prstGeom>
          <a:ln w="19050">
            <a:solidFill>
              <a:schemeClr val="tx1">
                <a:alpha val="1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62"/>
          <p:cNvCxnSpPr/>
          <p:nvPr/>
        </p:nvCxnSpPr>
        <p:spPr>
          <a:xfrm flipH="1" flipV="1">
            <a:off x="4081549" y="4670654"/>
            <a:ext cx="1028306" cy="859732"/>
          </a:xfrm>
          <a:prstGeom prst="straightConnector1">
            <a:avLst/>
          </a:prstGeom>
          <a:ln w="19050">
            <a:solidFill>
              <a:schemeClr val="tx1">
                <a:alpha val="1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90"/>
          <p:cNvSpPr txBox="1"/>
          <p:nvPr/>
        </p:nvSpPr>
        <p:spPr>
          <a:xfrm>
            <a:off x="5470657" y="4182528"/>
            <a:ext cx="1271951" cy="64633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b="1">
                <a:solidFill>
                  <a:schemeClr val="accent1"/>
                </a:solidFill>
                <a:ea typeface="Montserrat Light" charset="0"/>
                <a:cs typeface="Montserrat Light" charset="0"/>
              </a:rPr>
              <a:t>Social Medias</a:t>
            </a:r>
            <a:endParaRPr lang="en-US" b="1" dirty="0">
              <a:solidFill>
                <a:schemeClr val="accent1"/>
              </a:solidFill>
              <a:ea typeface="Montserrat Light" charset="0"/>
              <a:cs typeface="Montserrat Light" charset="0"/>
            </a:endParaRPr>
          </a:p>
        </p:txBody>
      </p:sp>
      <p:grpSp>
        <p:nvGrpSpPr>
          <p:cNvPr id="105" name="Group 98"/>
          <p:cNvGrpSpPr/>
          <p:nvPr/>
        </p:nvGrpSpPr>
        <p:grpSpPr>
          <a:xfrm>
            <a:off x="5103628" y="4949705"/>
            <a:ext cx="2167800" cy="2294846"/>
            <a:chOff x="5103628" y="4949705"/>
            <a:chExt cx="2167800" cy="2294846"/>
          </a:xfrm>
        </p:grpSpPr>
        <p:sp>
          <p:nvSpPr>
            <p:cNvPr id="106" name="Shape 6"/>
            <p:cNvSpPr/>
            <p:nvPr/>
          </p:nvSpPr>
          <p:spPr>
            <a:xfrm>
              <a:off x="5475299" y="4949705"/>
              <a:ext cx="1266285" cy="2294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060"/>
                  </a:moveTo>
                  <a:cubicBezTo>
                    <a:pt x="21600" y="21358"/>
                    <a:pt x="21162" y="21600"/>
                    <a:pt x="20622" y="21600"/>
                  </a:cubicBezTo>
                  <a:lnTo>
                    <a:pt x="979" y="21600"/>
                  </a:lnTo>
                  <a:cubicBezTo>
                    <a:pt x="439" y="21600"/>
                    <a:pt x="0" y="21358"/>
                    <a:pt x="0" y="21060"/>
                  </a:cubicBezTo>
                  <a:lnTo>
                    <a:pt x="0" y="540"/>
                  </a:lnTo>
                  <a:cubicBezTo>
                    <a:pt x="0" y="242"/>
                    <a:pt x="439" y="0"/>
                    <a:pt x="979" y="0"/>
                  </a:cubicBezTo>
                  <a:lnTo>
                    <a:pt x="20622" y="0"/>
                  </a:lnTo>
                  <a:cubicBezTo>
                    <a:pt x="21162" y="0"/>
                    <a:pt x="21600" y="242"/>
                    <a:pt x="21600" y="540"/>
                  </a:cubicBezTo>
                  <a:cubicBezTo>
                    <a:pt x="21600" y="540"/>
                    <a:pt x="21600" y="21060"/>
                    <a:pt x="21600" y="2106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Shape 7"/>
            <p:cNvSpPr/>
            <p:nvPr/>
          </p:nvSpPr>
          <p:spPr>
            <a:xfrm>
              <a:off x="5563427" y="5191100"/>
              <a:ext cx="1088031" cy="180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" name="Shape 8"/>
            <p:cNvSpPr/>
            <p:nvPr/>
          </p:nvSpPr>
          <p:spPr>
            <a:xfrm>
              <a:off x="6034722" y="7037962"/>
              <a:ext cx="145818" cy="145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5"/>
                  </a:moveTo>
                  <a:cubicBezTo>
                    <a:pt x="21600" y="4837"/>
                    <a:pt x="16766" y="0"/>
                    <a:pt x="10795" y="0"/>
                  </a:cubicBezTo>
                  <a:cubicBezTo>
                    <a:pt x="4835" y="0"/>
                    <a:pt x="0" y="4837"/>
                    <a:pt x="0" y="10805"/>
                  </a:cubicBezTo>
                  <a:cubicBezTo>
                    <a:pt x="0" y="16763"/>
                    <a:pt x="4835" y="21600"/>
                    <a:pt x="10795" y="21600"/>
                  </a:cubicBezTo>
                  <a:cubicBezTo>
                    <a:pt x="16766" y="21600"/>
                    <a:pt x="21600" y="16763"/>
                    <a:pt x="21600" y="1080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" name="Shape 9"/>
            <p:cNvSpPr/>
            <p:nvPr/>
          </p:nvSpPr>
          <p:spPr>
            <a:xfrm>
              <a:off x="6076871" y="5034001"/>
              <a:ext cx="66519" cy="66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0"/>
                  </a:moveTo>
                  <a:cubicBezTo>
                    <a:pt x="21600" y="4831"/>
                    <a:pt x="16769" y="0"/>
                    <a:pt x="10789" y="0"/>
                  </a:cubicBezTo>
                  <a:cubicBezTo>
                    <a:pt x="4809" y="0"/>
                    <a:pt x="0" y="4831"/>
                    <a:pt x="0" y="10790"/>
                  </a:cubicBezTo>
                  <a:cubicBezTo>
                    <a:pt x="0" y="16759"/>
                    <a:pt x="4809" y="21600"/>
                    <a:pt x="10789" y="21600"/>
                  </a:cubicBezTo>
                  <a:cubicBezTo>
                    <a:pt x="16769" y="21600"/>
                    <a:pt x="21600" y="16759"/>
                    <a:pt x="21600" y="1079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0" name="Shape 10"/>
            <p:cNvSpPr/>
            <p:nvPr/>
          </p:nvSpPr>
          <p:spPr>
            <a:xfrm>
              <a:off x="5139329" y="5373441"/>
              <a:ext cx="2132099" cy="1473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7075"/>
                  </a:moveTo>
                  <a:cubicBezTo>
                    <a:pt x="17203" y="7075"/>
                    <a:pt x="16947" y="7114"/>
                    <a:pt x="16698" y="7182"/>
                  </a:cubicBezTo>
                  <a:cubicBezTo>
                    <a:pt x="16743" y="6825"/>
                    <a:pt x="16770" y="6459"/>
                    <a:pt x="16770" y="6083"/>
                  </a:cubicBezTo>
                  <a:cubicBezTo>
                    <a:pt x="16770" y="2723"/>
                    <a:pt x="14888" y="0"/>
                    <a:pt x="12566" y="0"/>
                  </a:cubicBezTo>
                  <a:cubicBezTo>
                    <a:pt x="10245" y="0"/>
                    <a:pt x="8363" y="2723"/>
                    <a:pt x="8363" y="6083"/>
                  </a:cubicBezTo>
                  <a:cubicBezTo>
                    <a:pt x="8363" y="6411"/>
                    <a:pt x="8386" y="6730"/>
                    <a:pt x="8420" y="7044"/>
                  </a:cubicBezTo>
                  <a:cubicBezTo>
                    <a:pt x="7534" y="5638"/>
                    <a:pt x="6262" y="4749"/>
                    <a:pt x="4844" y="4749"/>
                  </a:cubicBezTo>
                  <a:cubicBezTo>
                    <a:pt x="2169" y="4749"/>
                    <a:pt x="0" y="7888"/>
                    <a:pt x="0" y="11759"/>
                  </a:cubicBezTo>
                  <a:cubicBezTo>
                    <a:pt x="0" y="15630"/>
                    <a:pt x="2169" y="18768"/>
                    <a:pt x="4844" y="18768"/>
                  </a:cubicBezTo>
                  <a:cubicBezTo>
                    <a:pt x="5783" y="18768"/>
                    <a:pt x="6657" y="18375"/>
                    <a:pt x="7400" y="17704"/>
                  </a:cubicBezTo>
                  <a:cubicBezTo>
                    <a:pt x="7939" y="19970"/>
                    <a:pt x="9421" y="21600"/>
                    <a:pt x="11170" y="21600"/>
                  </a:cubicBezTo>
                  <a:cubicBezTo>
                    <a:pt x="12902" y="21600"/>
                    <a:pt x="14372" y="20000"/>
                    <a:pt x="14923" y="17767"/>
                  </a:cubicBezTo>
                  <a:cubicBezTo>
                    <a:pt x="15625" y="18561"/>
                    <a:pt x="16506" y="19039"/>
                    <a:pt x="17466" y="19039"/>
                  </a:cubicBezTo>
                  <a:cubicBezTo>
                    <a:pt x="19749" y="19039"/>
                    <a:pt x="21600" y="16361"/>
                    <a:pt x="21600" y="13057"/>
                  </a:cubicBezTo>
                  <a:cubicBezTo>
                    <a:pt x="21600" y="9753"/>
                    <a:pt x="19749" y="7075"/>
                    <a:pt x="17466" y="7075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1" name="Shape 11"/>
            <p:cNvSpPr/>
            <p:nvPr/>
          </p:nvSpPr>
          <p:spPr>
            <a:xfrm>
              <a:off x="5103628" y="5317544"/>
              <a:ext cx="2132099" cy="1473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7075"/>
                  </a:moveTo>
                  <a:cubicBezTo>
                    <a:pt x="17203" y="7075"/>
                    <a:pt x="16947" y="7114"/>
                    <a:pt x="16698" y="7182"/>
                  </a:cubicBezTo>
                  <a:cubicBezTo>
                    <a:pt x="16743" y="6825"/>
                    <a:pt x="16770" y="6459"/>
                    <a:pt x="16770" y="6083"/>
                  </a:cubicBezTo>
                  <a:cubicBezTo>
                    <a:pt x="16770" y="2723"/>
                    <a:pt x="14888" y="0"/>
                    <a:pt x="12566" y="0"/>
                  </a:cubicBezTo>
                  <a:cubicBezTo>
                    <a:pt x="10245" y="0"/>
                    <a:pt x="8363" y="2723"/>
                    <a:pt x="8363" y="6083"/>
                  </a:cubicBezTo>
                  <a:cubicBezTo>
                    <a:pt x="8363" y="6411"/>
                    <a:pt x="8386" y="6730"/>
                    <a:pt x="8420" y="7044"/>
                  </a:cubicBezTo>
                  <a:cubicBezTo>
                    <a:pt x="7534" y="5638"/>
                    <a:pt x="6262" y="4749"/>
                    <a:pt x="4844" y="4749"/>
                  </a:cubicBezTo>
                  <a:cubicBezTo>
                    <a:pt x="2169" y="4749"/>
                    <a:pt x="0" y="7888"/>
                    <a:pt x="0" y="11759"/>
                  </a:cubicBezTo>
                  <a:cubicBezTo>
                    <a:pt x="0" y="15630"/>
                    <a:pt x="2169" y="18768"/>
                    <a:pt x="4844" y="18768"/>
                  </a:cubicBezTo>
                  <a:cubicBezTo>
                    <a:pt x="5783" y="18768"/>
                    <a:pt x="6657" y="18375"/>
                    <a:pt x="7400" y="17704"/>
                  </a:cubicBezTo>
                  <a:cubicBezTo>
                    <a:pt x="7939" y="19970"/>
                    <a:pt x="9421" y="21600"/>
                    <a:pt x="11170" y="21600"/>
                  </a:cubicBezTo>
                  <a:cubicBezTo>
                    <a:pt x="12902" y="21600"/>
                    <a:pt x="14372" y="20000"/>
                    <a:pt x="14923" y="17767"/>
                  </a:cubicBezTo>
                  <a:cubicBezTo>
                    <a:pt x="15625" y="18561"/>
                    <a:pt x="16506" y="19039"/>
                    <a:pt x="17466" y="19039"/>
                  </a:cubicBezTo>
                  <a:cubicBezTo>
                    <a:pt x="19749" y="19039"/>
                    <a:pt x="21600" y="16361"/>
                    <a:pt x="21600" y="13057"/>
                  </a:cubicBezTo>
                  <a:cubicBezTo>
                    <a:pt x="21600" y="9753"/>
                    <a:pt x="19749" y="7075"/>
                    <a:pt x="17466" y="707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 12"/>
            <p:cNvSpPr/>
            <p:nvPr/>
          </p:nvSpPr>
          <p:spPr>
            <a:xfrm>
              <a:off x="5969583" y="5355861"/>
              <a:ext cx="754401" cy="75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 21"/>
            <p:cNvSpPr/>
            <p:nvPr/>
          </p:nvSpPr>
          <p:spPr>
            <a:xfrm>
              <a:off x="5149609" y="5685385"/>
              <a:ext cx="869286" cy="869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 30"/>
            <p:cNvSpPr/>
            <p:nvPr/>
          </p:nvSpPr>
          <p:spPr>
            <a:xfrm>
              <a:off x="6456205" y="5838651"/>
              <a:ext cx="741919" cy="741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 39"/>
            <p:cNvSpPr/>
            <p:nvPr/>
          </p:nvSpPr>
          <p:spPr>
            <a:xfrm>
              <a:off x="5850803" y="6037898"/>
              <a:ext cx="716023" cy="716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Rectangle 91"/>
            <p:cNvSpPr/>
            <p:nvPr/>
          </p:nvSpPr>
          <p:spPr>
            <a:xfrm>
              <a:off x="6095944" y="5421477"/>
              <a:ext cx="441146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rgbClr val="FEFEFE"/>
                  </a:solidFill>
                  <a:latin typeface="FontAwesome" charset="0"/>
                </a:rPr>
                <a:t></a:t>
              </a:r>
              <a:endParaRPr lang="en-US" sz="3500" dirty="0">
                <a:solidFill>
                  <a:srgbClr val="FEFEFE"/>
                </a:solidFill>
              </a:endParaRPr>
            </a:p>
          </p:txBody>
        </p:sp>
        <p:sp>
          <p:nvSpPr>
            <p:cNvPr id="117" name="Rectangle 92"/>
            <p:cNvSpPr/>
            <p:nvPr/>
          </p:nvSpPr>
          <p:spPr>
            <a:xfrm>
              <a:off x="5282642" y="5782174"/>
              <a:ext cx="601447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rgbClr val="FEFEFE"/>
                  </a:solidFill>
                  <a:latin typeface="FontAwesome" charset="0"/>
                </a:rPr>
                <a:t></a:t>
              </a:r>
              <a:endParaRPr lang="en-US" sz="3500" dirty="0">
                <a:solidFill>
                  <a:srgbClr val="FEFEFE"/>
                </a:solidFill>
              </a:endParaRPr>
            </a:p>
          </p:txBody>
        </p:sp>
        <p:sp>
          <p:nvSpPr>
            <p:cNvPr id="118" name="Rectangle 93"/>
            <p:cNvSpPr/>
            <p:nvPr/>
          </p:nvSpPr>
          <p:spPr>
            <a:xfrm>
              <a:off x="5912090" y="6112724"/>
              <a:ext cx="601447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chemeClr val="accent4"/>
                  </a:solidFill>
                  <a:latin typeface="FontAwesome" charset="0"/>
                </a:rPr>
                <a:t></a:t>
              </a:r>
              <a:endParaRPr lang="en-US" sz="3500" dirty="0">
                <a:solidFill>
                  <a:schemeClr val="accent4"/>
                </a:solidFill>
              </a:endParaRPr>
            </a:p>
          </p:txBody>
        </p:sp>
        <p:sp>
          <p:nvSpPr>
            <p:cNvPr id="119" name="Rectangle 94"/>
            <p:cNvSpPr/>
            <p:nvPr/>
          </p:nvSpPr>
          <p:spPr>
            <a:xfrm>
              <a:off x="6594324" y="5839191"/>
              <a:ext cx="569387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rgbClr val="FEFEFE"/>
                  </a:solidFill>
                  <a:latin typeface="FontAwesome" charset="0"/>
                </a:rPr>
                <a:t></a:t>
              </a:r>
              <a:endParaRPr lang="en-US" sz="35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4720" y="1687385"/>
            <a:ext cx="11583057" cy="8894166"/>
            <a:chOff x="174720" y="1687385"/>
            <a:chExt cx="11583057" cy="8894166"/>
          </a:xfrm>
        </p:grpSpPr>
        <p:sp>
          <p:nvSpPr>
            <p:cNvPr id="76" name="Arc 46"/>
            <p:cNvSpPr/>
            <p:nvPr/>
          </p:nvSpPr>
          <p:spPr>
            <a:xfrm>
              <a:off x="2377305" y="3134449"/>
              <a:ext cx="7447106" cy="7447102"/>
            </a:xfrm>
            <a:prstGeom prst="arc">
              <a:avLst>
                <a:gd name="adj1" fmla="val 10803659"/>
                <a:gd name="adj2" fmla="val 0"/>
              </a:avLst>
            </a:prstGeom>
            <a:ln w="15875">
              <a:solidFill>
                <a:schemeClr val="tx1">
                  <a:alpha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74720" y="1687385"/>
              <a:ext cx="11583057" cy="3724435"/>
              <a:chOff x="174720" y="1687385"/>
              <a:chExt cx="11583057" cy="3724435"/>
            </a:xfrm>
          </p:grpSpPr>
          <p:sp>
            <p:nvSpPr>
              <p:cNvPr id="77" name="Oval Callout 53"/>
              <p:cNvSpPr/>
              <p:nvPr/>
            </p:nvSpPr>
            <p:spPr>
              <a:xfrm>
                <a:off x="5511361" y="1687385"/>
                <a:ext cx="1123356" cy="1105828"/>
              </a:xfrm>
              <a:prstGeom prst="wedgeEllipseCallout">
                <a:avLst>
                  <a:gd name="adj1" fmla="val 726"/>
                  <a:gd name="adj2" fmla="val 70542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TextBox 54"/>
              <p:cNvSpPr txBox="1"/>
              <p:nvPr/>
            </p:nvSpPr>
            <p:spPr>
              <a:xfrm>
                <a:off x="5588794" y="2001866"/>
                <a:ext cx="946557" cy="492443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 algn="ctr"/>
                <a:r>
                  <a:rPr lang="en-US" sz="1300" dirty="0">
                    <a:solidFill>
                      <a:srgbClr val="FEFEFE"/>
                    </a:solidFill>
                    <a:ea typeface="Montserrat Light" charset="0"/>
                    <a:cs typeface="Montserrat Light" charset="0"/>
                  </a:rPr>
                  <a:t>Business</a:t>
                </a:r>
              </a:p>
              <a:p>
                <a:pPr algn="ctr"/>
                <a:r>
                  <a:rPr lang="en-US" sz="1300" dirty="0">
                    <a:solidFill>
                      <a:srgbClr val="FEFEFE"/>
                    </a:solidFill>
                    <a:ea typeface="Montserrat Light" charset="0"/>
                    <a:cs typeface="Montserrat Light" charset="0"/>
                  </a:rPr>
                  <a:t>Goal</a:t>
                </a:r>
              </a:p>
            </p:txBody>
          </p:sp>
          <p:sp>
            <p:nvSpPr>
              <p:cNvPr id="79" name="Oval 70"/>
              <p:cNvSpPr/>
              <p:nvPr/>
            </p:nvSpPr>
            <p:spPr>
              <a:xfrm>
                <a:off x="2962976" y="3656745"/>
                <a:ext cx="1191702" cy="11917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3" name="Group 69"/>
              <p:cNvGrpSpPr/>
              <p:nvPr/>
            </p:nvGrpSpPr>
            <p:grpSpPr>
              <a:xfrm>
                <a:off x="2850250" y="3656745"/>
                <a:ext cx="1417153" cy="842378"/>
                <a:chOff x="865267" y="2006206"/>
                <a:chExt cx="2912208" cy="1504348"/>
              </a:xfrm>
            </p:grpSpPr>
            <p:sp>
              <p:nvSpPr>
                <p:cNvPr id="84" name="Triangle 66"/>
                <p:cNvSpPr/>
                <p:nvPr/>
              </p:nvSpPr>
              <p:spPr>
                <a:xfrm>
                  <a:off x="865267" y="2260206"/>
                  <a:ext cx="1468700" cy="1250348"/>
                </a:xfrm>
                <a:prstGeom prst="triangle">
                  <a:avLst/>
                </a:prstGeom>
                <a:solidFill>
                  <a:schemeClr val="accent2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Triangle 67"/>
                <p:cNvSpPr/>
                <p:nvPr/>
              </p:nvSpPr>
              <p:spPr>
                <a:xfrm>
                  <a:off x="1594972" y="2006206"/>
                  <a:ext cx="1468700" cy="1504348"/>
                </a:xfrm>
                <a:prstGeom prst="triangle">
                  <a:avLst/>
                </a:pr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Triangle 68"/>
                <p:cNvSpPr/>
                <p:nvPr/>
              </p:nvSpPr>
              <p:spPr>
                <a:xfrm>
                  <a:off x="2308775" y="2531139"/>
                  <a:ext cx="1468700" cy="979415"/>
                </a:xfrm>
                <a:prstGeom prst="triangle">
                  <a:avLst/>
                </a:pr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7" name="Shape 13"/>
              <p:cNvSpPr/>
              <p:nvPr/>
            </p:nvSpPr>
            <p:spPr>
              <a:xfrm>
                <a:off x="7955068" y="3342609"/>
                <a:ext cx="963556" cy="96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4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88" name="Group 72"/>
              <p:cNvGrpSpPr/>
              <p:nvPr/>
            </p:nvGrpSpPr>
            <p:grpSpPr>
              <a:xfrm rot="1854739">
                <a:off x="8159491" y="3457233"/>
                <a:ext cx="631428" cy="688228"/>
                <a:chOff x="2394196" y="3936558"/>
                <a:chExt cx="2364816" cy="2577541"/>
              </a:xfrm>
            </p:grpSpPr>
            <p:sp>
              <p:nvSpPr>
                <p:cNvPr id="89" name="Shape 15"/>
                <p:cNvSpPr/>
                <p:nvPr/>
              </p:nvSpPr>
              <p:spPr>
                <a:xfrm>
                  <a:off x="2394196" y="5757678"/>
                  <a:ext cx="441136" cy="446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72" h="20913" extrusionOk="0">
                      <a:moveTo>
                        <a:pt x="18222" y="9874"/>
                      </a:moveTo>
                      <a:lnTo>
                        <a:pt x="18222" y="9875"/>
                      </a:lnTo>
                      <a:lnTo>
                        <a:pt x="9591" y="0"/>
                      </a:lnTo>
                      <a:lnTo>
                        <a:pt x="1164" y="7225"/>
                      </a:lnTo>
                      <a:cubicBezTo>
                        <a:pt x="1161" y="7228"/>
                        <a:pt x="1156" y="7230"/>
                        <a:pt x="1153" y="7232"/>
                      </a:cubicBezTo>
                      <a:cubicBezTo>
                        <a:pt x="1151" y="7234"/>
                        <a:pt x="1150" y="7236"/>
                        <a:pt x="1149" y="7238"/>
                      </a:cubicBezTo>
                      <a:lnTo>
                        <a:pt x="486" y="7805"/>
                      </a:lnTo>
                      <a:lnTo>
                        <a:pt x="585" y="7919"/>
                      </a:lnTo>
                      <a:cubicBezTo>
                        <a:pt x="-728" y="9984"/>
                        <a:pt x="210" y="13773"/>
                        <a:pt x="2987" y="16949"/>
                      </a:cubicBezTo>
                      <a:cubicBezTo>
                        <a:pt x="5764" y="20127"/>
                        <a:pt x="9423" y="21600"/>
                        <a:pt x="11675" y="20606"/>
                      </a:cubicBezTo>
                      <a:lnTo>
                        <a:pt x="11767" y="20711"/>
                      </a:lnTo>
                      <a:lnTo>
                        <a:pt x="12430" y="20143"/>
                      </a:lnTo>
                      <a:cubicBezTo>
                        <a:pt x="12431" y="20141"/>
                        <a:pt x="12433" y="20141"/>
                        <a:pt x="12434" y="20139"/>
                      </a:cubicBezTo>
                      <a:cubicBezTo>
                        <a:pt x="12435" y="20139"/>
                        <a:pt x="12435" y="20138"/>
                        <a:pt x="12436" y="20137"/>
                      </a:cubicBezTo>
                      <a:lnTo>
                        <a:pt x="20872" y="12907"/>
                      </a:lnTo>
                      <a:cubicBezTo>
                        <a:pt x="20872" y="12907"/>
                        <a:pt x="18222" y="9874"/>
                        <a:pt x="18222" y="9874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0" name="Shape 18"/>
                <p:cNvSpPr/>
                <p:nvPr/>
              </p:nvSpPr>
              <p:spPr>
                <a:xfrm>
                  <a:off x="2989004" y="5689083"/>
                  <a:ext cx="1182017" cy="7634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581"/>
                      </a:moveTo>
                      <a:lnTo>
                        <a:pt x="17109" y="21600"/>
                      </a:lnTo>
                      <a:lnTo>
                        <a:pt x="0" y="5990"/>
                      </a:lnTo>
                      <a:lnTo>
                        <a:pt x="2280" y="0"/>
                      </a:lnTo>
                      <a:cubicBezTo>
                        <a:pt x="2280" y="0"/>
                        <a:pt x="21600" y="15581"/>
                        <a:pt x="21600" y="15581"/>
                      </a:cubicBezTo>
                      <a:close/>
                    </a:path>
                  </a:pathLst>
                </a:custGeom>
                <a:solidFill>
                  <a:schemeClr val="bg2">
                    <a:lumMod val="20000"/>
                    <a:lumOff val="8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1" name="Shape 20"/>
                <p:cNvSpPr/>
                <p:nvPr/>
              </p:nvSpPr>
              <p:spPr>
                <a:xfrm>
                  <a:off x="2989004" y="5689083"/>
                  <a:ext cx="988724" cy="7635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55" y="290"/>
                      </a:moveTo>
                      <a:lnTo>
                        <a:pt x="2726" y="0"/>
                      </a:lnTo>
                      <a:lnTo>
                        <a:pt x="0" y="5990"/>
                      </a:lnTo>
                      <a:lnTo>
                        <a:pt x="20454" y="21600"/>
                      </a:lnTo>
                      <a:lnTo>
                        <a:pt x="21600" y="20315"/>
                      </a:lnTo>
                      <a:lnTo>
                        <a:pt x="1146" y="4705"/>
                      </a:lnTo>
                      <a:cubicBezTo>
                        <a:pt x="1146" y="4705"/>
                        <a:pt x="3155" y="290"/>
                        <a:pt x="3155" y="290"/>
                      </a:cubicBezTo>
                      <a:close/>
                    </a:path>
                  </a:pathLst>
                </a:custGeom>
                <a:solidFill>
                  <a:srgbClr val="010101">
                    <a:alpha val="1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2" name="Shape 21"/>
                <p:cNvSpPr/>
                <p:nvPr/>
              </p:nvSpPr>
              <p:spPr>
                <a:xfrm>
                  <a:off x="2989004" y="5689083"/>
                  <a:ext cx="541946" cy="3798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039"/>
                      </a:moveTo>
                      <a:lnTo>
                        <a:pt x="11370" y="21600"/>
                      </a:lnTo>
                      <a:cubicBezTo>
                        <a:pt x="14923" y="19067"/>
                        <a:pt x="18116" y="15842"/>
                        <a:pt x="20566" y="13392"/>
                      </a:cubicBezTo>
                      <a:cubicBezTo>
                        <a:pt x="20910" y="13044"/>
                        <a:pt x="21254" y="12700"/>
                        <a:pt x="21600" y="12359"/>
                      </a:cubicBezTo>
                      <a:lnTo>
                        <a:pt x="4972" y="0"/>
                      </a:lnTo>
                      <a:cubicBezTo>
                        <a:pt x="4972" y="0"/>
                        <a:pt x="0" y="12039"/>
                        <a:pt x="0" y="12039"/>
                      </a:cubicBezTo>
                      <a:close/>
                    </a:path>
                  </a:pathLst>
                </a:custGeom>
                <a:solidFill>
                  <a:srgbClr val="2F2A2B">
                    <a:alpha val="1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3" name="Shape 22"/>
                <p:cNvSpPr/>
                <p:nvPr/>
              </p:nvSpPr>
              <p:spPr>
                <a:xfrm>
                  <a:off x="3637568" y="4509247"/>
                  <a:ext cx="631877" cy="6318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28" h="19328" extrusionOk="0">
                      <a:moveTo>
                        <a:pt x="16971" y="3340"/>
                      </a:moveTo>
                      <a:cubicBezTo>
                        <a:pt x="20464" y="7374"/>
                        <a:pt x="20025" y="13479"/>
                        <a:pt x="15989" y="16970"/>
                      </a:cubicBezTo>
                      <a:cubicBezTo>
                        <a:pt x="11954" y="20464"/>
                        <a:pt x="5850" y="20023"/>
                        <a:pt x="2358" y="15989"/>
                      </a:cubicBezTo>
                      <a:cubicBezTo>
                        <a:pt x="-1136" y="11953"/>
                        <a:pt x="-696" y="5851"/>
                        <a:pt x="3340" y="2357"/>
                      </a:cubicBezTo>
                      <a:cubicBezTo>
                        <a:pt x="7375" y="-1136"/>
                        <a:pt x="13478" y="-696"/>
                        <a:pt x="16971" y="334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4" name="Shape 23"/>
                <p:cNvSpPr/>
                <p:nvPr/>
              </p:nvSpPr>
              <p:spPr>
                <a:xfrm>
                  <a:off x="3685866" y="4585143"/>
                  <a:ext cx="584598" cy="5579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10" h="20252" extrusionOk="0">
                      <a:moveTo>
                        <a:pt x="14238" y="14704"/>
                      </a:moveTo>
                      <a:cubicBezTo>
                        <a:pt x="10103" y="18444"/>
                        <a:pt x="4057" y="18383"/>
                        <a:pt x="0" y="14819"/>
                      </a:cubicBezTo>
                      <a:cubicBezTo>
                        <a:pt x="303" y="15330"/>
                        <a:pt x="647" y="15822"/>
                        <a:pt x="1035" y="16290"/>
                      </a:cubicBezTo>
                      <a:cubicBezTo>
                        <a:pt x="5002" y="21077"/>
                        <a:pt x="11934" y="21600"/>
                        <a:pt x="16518" y="17455"/>
                      </a:cubicBezTo>
                      <a:cubicBezTo>
                        <a:pt x="21101" y="13311"/>
                        <a:pt x="21600" y="6068"/>
                        <a:pt x="17633" y="1281"/>
                      </a:cubicBezTo>
                      <a:cubicBezTo>
                        <a:pt x="17245" y="812"/>
                        <a:pt x="16828" y="386"/>
                        <a:pt x="16388" y="0"/>
                      </a:cubicBezTo>
                      <a:cubicBezTo>
                        <a:pt x="19183" y="4705"/>
                        <a:pt x="18373" y="10965"/>
                        <a:pt x="14238" y="14704"/>
                      </a:cubicBezTo>
                      <a:close/>
                    </a:path>
                  </a:pathLst>
                </a:custGeom>
                <a:solidFill>
                  <a:srgbClr val="010101">
                    <a:alpha val="1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5" name="Shape 24"/>
                <p:cNvSpPr/>
                <p:nvPr/>
              </p:nvSpPr>
              <p:spPr>
                <a:xfrm>
                  <a:off x="2671620" y="5937469"/>
                  <a:ext cx="1826" cy="21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6324" h="6338" extrusionOk="0">
                      <a:moveTo>
                        <a:pt x="2256" y="2192"/>
                      </a:moveTo>
                      <a:cubicBezTo>
                        <a:pt x="-6727" y="-6647"/>
                        <a:pt x="14873" y="14953"/>
                        <a:pt x="2256" y="2192"/>
                      </a:cubicBezTo>
                      <a:cubicBezTo>
                        <a:pt x="2256" y="2192"/>
                        <a:pt x="2256" y="2192"/>
                        <a:pt x="2256" y="2192"/>
                      </a:cubicBezTo>
                      <a:close/>
                    </a:path>
                  </a:pathLst>
                </a:custGeom>
                <a:solidFill>
                  <a:srgbClr val="ECECEC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6" name="Shape 25"/>
                <p:cNvSpPr/>
                <p:nvPr/>
              </p:nvSpPr>
              <p:spPr>
                <a:xfrm>
                  <a:off x="2568127" y="4033173"/>
                  <a:ext cx="2098654" cy="20543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83" h="20049" extrusionOk="0">
                      <a:moveTo>
                        <a:pt x="8014" y="0"/>
                      </a:moveTo>
                      <a:cubicBezTo>
                        <a:pt x="7642" y="963"/>
                        <a:pt x="7661" y="2109"/>
                        <a:pt x="7400" y="3077"/>
                      </a:cubicBezTo>
                      <a:cubicBezTo>
                        <a:pt x="6623" y="6046"/>
                        <a:pt x="4911" y="8764"/>
                        <a:pt x="2739" y="11111"/>
                      </a:cubicBezTo>
                      <a:cubicBezTo>
                        <a:pt x="1287" y="12698"/>
                        <a:pt x="-1517" y="15705"/>
                        <a:pt x="1029" y="18623"/>
                      </a:cubicBezTo>
                      <a:cubicBezTo>
                        <a:pt x="3510" y="21600"/>
                        <a:pt x="6819" y="19185"/>
                        <a:pt x="8562" y="17939"/>
                      </a:cubicBezTo>
                      <a:cubicBezTo>
                        <a:pt x="11142" y="16071"/>
                        <a:pt x="14019" y="14720"/>
                        <a:pt x="17010" y="14347"/>
                      </a:cubicBezTo>
                      <a:cubicBezTo>
                        <a:pt x="17986" y="14217"/>
                        <a:pt x="19096" y="14395"/>
                        <a:pt x="20083" y="14154"/>
                      </a:cubicBezTo>
                      <a:cubicBezTo>
                        <a:pt x="20083" y="14154"/>
                        <a:pt x="8014" y="0"/>
                        <a:pt x="8014" y="0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7" name="Shape 26"/>
                <p:cNvSpPr/>
                <p:nvPr/>
              </p:nvSpPr>
              <p:spPr>
                <a:xfrm>
                  <a:off x="3368483" y="4033173"/>
                  <a:ext cx="1296138" cy="1464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392"/>
                      </a:moveTo>
                      <a:lnTo>
                        <a:pt x="581" y="0"/>
                      </a:lnTo>
                      <a:cubicBezTo>
                        <a:pt x="278" y="681"/>
                        <a:pt x="125" y="1424"/>
                        <a:pt x="0" y="2170"/>
                      </a:cubicBezTo>
                      <a:lnTo>
                        <a:pt x="19091" y="21600"/>
                      </a:lnTo>
                      <a:cubicBezTo>
                        <a:pt x="19944" y="21595"/>
                        <a:pt x="20796" y="21563"/>
                        <a:pt x="21600" y="21392"/>
                      </a:cubicBezTo>
                      <a:close/>
                    </a:path>
                  </a:pathLst>
                </a:custGeom>
                <a:solidFill>
                  <a:srgbClr val="010101"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8" name="Freeform 82"/>
                <p:cNvSpPr/>
                <p:nvPr/>
              </p:nvSpPr>
              <p:spPr>
                <a:xfrm>
                  <a:off x="2802714" y="5123314"/>
                  <a:ext cx="708822" cy="790695"/>
                </a:xfrm>
                <a:custGeom>
                  <a:avLst/>
                  <a:gdLst>
                    <a:gd name="connsiteX0" fmla="*/ 30480 w 708822"/>
                    <a:gd name="connsiteY0" fmla="*/ 68996 h 790695"/>
                    <a:gd name="connsiteX1" fmla="*/ 633040 w 708822"/>
                    <a:gd name="connsiteY1" fmla="*/ 765135 h 790695"/>
                    <a:gd name="connsiteX2" fmla="*/ 596201 w 708822"/>
                    <a:gd name="connsiteY2" fmla="*/ 790695 h 790695"/>
                    <a:gd name="connsiteX3" fmla="*/ 0 w 708822"/>
                    <a:gd name="connsiteY3" fmla="*/ 101940 h 790695"/>
                    <a:gd name="connsiteX4" fmla="*/ 30480 w 708822"/>
                    <a:gd name="connsiteY4" fmla="*/ 68996 h 790695"/>
                    <a:gd name="connsiteX5" fmla="*/ 92516 w 708822"/>
                    <a:gd name="connsiteY5" fmla="*/ 0 h 790695"/>
                    <a:gd name="connsiteX6" fmla="*/ 708822 w 708822"/>
                    <a:gd name="connsiteY6" fmla="*/ 712045 h 790695"/>
                    <a:gd name="connsiteX7" fmla="*/ 671905 w 708822"/>
                    <a:gd name="connsiteY7" fmla="*/ 737552 h 790695"/>
                    <a:gd name="connsiteX8" fmla="*/ 62096 w 708822"/>
                    <a:gd name="connsiteY8" fmla="*/ 32985 h 790695"/>
                    <a:gd name="connsiteX9" fmla="*/ 92516 w 708822"/>
                    <a:gd name="connsiteY9" fmla="*/ 0 h 79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8822" h="790695">
                      <a:moveTo>
                        <a:pt x="30480" y="68996"/>
                      </a:moveTo>
                      <a:lnTo>
                        <a:pt x="633040" y="765135"/>
                      </a:lnTo>
                      <a:cubicBezTo>
                        <a:pt x="621317" y="773321"/>
                        <a:pt x="609008" y="781908"/>
                        <a:pt x="596201" y="790695"/>
                      </a:cubicBezTo>
                      <a:lnTo>
                        <a:pt x="0" y="101940"/>
                      </a:lnTo>
                      <a:cubicBezTo>
                        <a:pt x="10521" y="90447"/>
                        <a:pt x="20750" y="79454"/>
                        <a:pt x="30480" y="68996"/>
                      </a:cubicBezTo>
                      <a:close/>
                      <a:moveTo>
                        <a:pt x="92516" y="0"/>
                      </a:moveTo>
                      <a:cubicBezTo>
                        <a:pt x="92516" y="0"/>
                        <a:pt x="708822" y="712045"/>
                        <a:pt x="708822" y="712045"/>
                      </a:cubicBezTo>
                      <a:cubicBezTo>
                        <a:pt x="697085" y="720206"/>
                        <a:pt x="684780" y="728777"/>
                        <a:pt x="671905" y="737552"/>
                      </a:cubicBezTo>
                      <a:lnTo>
                        <a:pt x="62096" y="32985"/>
                      </a:lnTo>
                      <a:cubicBezTo>
                        <a:pt x="72605" y="21512"/>
                        <a:pt x="82785" y="10483"/>
                        <a:pt x="92516" y="0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>
                  <a:miter lim="400000"/>
                </a:ln>
              </p:spPr>
              <p:txBody>
                <a:bodyPr wrap="square" lIns="0" tIns="0" rIns="0" bIns="0" anchor="ctr">
                  <a:noAutofit/>
                </a:bodyPr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99" name="Shape 50"/>
                <p:cNvSpPr/>
                <p:nvPr/>
              </p:nvSpPr>
              <p:spPr>
                <a:xfrm>
                  <a:off x="2575026" y="5282005"/>
                  <a:ext cx="2091808" cy="807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035" extrusionOk="0">
                      <a:moveTo>
                        <a:pt x="17040" y="228"/>
                      </a:moveTo>
                      <a:cubicBezTo>
                        <a:pt x="13812" y="1082"/>
                        <a:pt x="10708" y="4175"/>
                        <a:pt x="7924" y="8450"/>
                      </a:cubicBezTo>
                      <a:cubicBezTo>
                        <a:pt x="6090" y="11229"/>
                        <a:pt x="2651" y="16548"/>
                        <a:pt x="0" y="10507"/>
                      </a:cubicBezTo>
                      <a:cubicBezTo>
                        <a:pt x="131" y="11916"/>
                        <a:pt x="454" y="13349"/>
                        <a:pt x="1040" y="14773"/>
                      </a:cubicBezTo>
                      <a:cubicBezTo>
                        <a:pt x="3716" y="21585"/>
                        <a:pt x="7287" y="16058"/>
                        <a:pt x="9168" y="13206"/>
                      </a:cubicBezTo>
                      <a:cubicBezTo>
                        <a:pt x="11952" y="8931"/>
                        <a:pt x="15056" y="5839"/>
                        <a:pt x="18284" y="4985"/>
                      </a:cubicBezTo>
                      <a:cubicBezTo>
                        <a:pt x="19337" y="4689"/>
                        <a:pt x="20535" y="5097"/>
                        <a:pt x="21600" y="4543"/>
                      </a:cubicBezTo>
                      <a:lnTo>
                        <a:pt x="19773" y="0"/>
                      </a:lnTo>
                      <a:cubicBezTo>
                        <a:pt x="18867" y="216"/>
                        <a:pt x="17905" y="-15"/>
                        <a:pt x="17040" y="228"/>
                      </a:cubicBezTo>
                      <a:close/>
                    </a:path>
                  </a:pathLst>
                </a:custGeom>
                <a:solidFill>
                  <a:srgbClr val="010101"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00" name="Freeform 84"/>
                <p:cNvSpPr/>
                <p:nvPr/>
              </p:nvSpPr>
              <p:spPr>
                <a:xfrm>
                  <a:off x="3320217" y="3936558"/>
                  <a:ext cx="1438795" cy="2577541"/>
                </a:xfrm>
                <a:custGeom>
                  <a:avLst/>
                  <a:gdLst>
                    <a:gd name="connsiteX0" fmla="*/ 789873 w 1438795"/>
                    <a:gd name="connsiteY0" fmla="*/ 2221773 h 2577541"/>
                    <a:gd name="connsiteX1" fmla="*/ 807885 w 1438795"/>
                    <a:gd name="connsiteY1" fmla="*/ 2230800 h 2577541"/>
                    <a:gd name="connsiteX2" fmla="*/ 861508 w 1438795"/>
                    <a:gd name="connsiteY2" fmla="*/ 2292732 h 2577541"/>
                    <a:gd name="connsiteX3" fmla="*/ 858828 w 1438795"/>
                    <a:gd name="connsiteY3" fmla="*/ 2329857 h 2577541"/>
                    <a:gd name="connsiteX4" fmla="*/ 580119 w 1438795"/>
                    <a:gd name="connsiteY4" fmla="*/ 2571113 h 2577541"/>
                    <a:gd name="connsiteX5" fmla="*/ 542976 w 1438795"/>
                    <a:gd name="connsiteY5" fmla="*/ 2568448 h 2577541"/>
                    <a:gd name="connsiteX6" fmla="*/ 489353 w 1438795"/>
                    <a:gd name="connsiteY6" fmla="*/ 2506500 h 2577541"/>
                    <a:gd name="connsiteX7" fmla="*/ 492033 w 1438795"/>
                    <a:gd name="connsiteY7" fmla="*/ 2469374 h 2577541"/>
                    <a:gd name="connsiteX8" fmla="*/ 494261 w 1438795"/>
                    <a:gd name="connsiteY8" fmla="*/ 2467413 h 2577541"/>
                    <a:gd name="connsiteX9" fmla="*/ 494279 w 1438795"/>
                    <a:gd name="connsiteY9" fmla="*/ 2467430 h 2577541"/>
                    <a:gd name="connsiteX10" fmla="*/ 770760 w 1438795"/>
                    <a:gd name="connsiteY10" fmla="*/ 2228119 h 2577541"/>
                    <a:gd name="connsiteX11" fmla="*/ 789873 w 1438795"/>
                    <a:gd name="connsiteY11" fmla="*/ 2221773 h 2577541"/>
                    <a:gd name="connsiteX12" fmla="*/ 87947 w 1438795"/>
                    <a:gd name="connsiteY12" fmla="*/ 68 h 2577541"/>
                    <a:gd name="connsiteX13" fmla="*/ 105935 w 1438795"/>
                    <a:gd name="connsiteY13" fmla="*/ 9071 h 2577541"/>
                    <a:gd name="connsiteX14" fmla="*/ 1432388 w 1438795"/>
                    <a:gd name="connsiteY14" fmla="*/ 1541453 h 2577541"/>
                    <a:gd name="connsiteX15" fmla="*/ 1429712 w 1438795"/>
                    <a:gd name="connsiteY15" fmla="*/ 1578570 h 2577541"/>
                    <a:gd name="connsiteX16" fmla="*/ 1369972 w 1438795"/>
                    <a:gd name="connsiteY16" fmla="*/ 1630291 h 2577541"/>
                    <a:gd name="connsiteX17" fmla="*/ 1332844 w 1438795"/>
                    <a:gd name="connsiteY17" fmla="*/ 1627629 h 2577541"/>
                    <a:gd name="connsiteX18" fmla="*/ 6457 w 1438795"/>
                    <a:gd name="connsiteY18" fmla="*/ 95247 h 2577541"/>
                    <a:gd name="connsiteX19" fmla="*/ 9133 w 1438795"/>
                    <a:gd name="connsiteY19" fmla="*/ 58130 h 2577541"/>
                    <a:gd name="connsiteX20" fmla="*/ 68806 w 1438795"/>
                    <a:gd name="connsiteY20" fmla="*/ 6409 h 2577541"/>
                    <a:gd name="connsiteX21" fmla="*/ 87947 w 1438795"/>
                    <a:gd name="connsiteY21" fmla="*/ 68 h 2577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38795" h="2577541">
                      <a:moveTo>
                        <a:pt x="789873" y="2221773"/>
                      </a:moveTo>
                      <a:cubicBezTo>
                        <a:pt x="796594" y="2222261"/>
                        <a:pt x="803131" y="2225311"/>
                        <a:pt x="807885" y="2230800"/>
                      </a:cubicBezTo>
                      <a:cubicBezTo>
                        <a:pt x="807885" y="2230800"/>
                        <a:pt x="861508" y="2292732"/>
                        <a:pt x="861508" y="2292732"/>
                      </a:cubicBezTo>
                      <a:cubicBezTo>
                        <a:pt x="871016" y="2303727"/>
                        <a:pt x="869821" y="2320354"/>
                        <a:pt x="858828" y="2329857"/>
                      </a:cubicBezTo>
                      <a:lnTo>
                        <a:pt x="580119" y="2571113"/>
                      </a:lnTo>
                      <a:cubicBezTo>
                        <a:pt x="569126" y="2580633"/>
                        <a:pt x="552502" y="2579443"/>
                        <a:pt x="542976" y="2568448"/>
                      </a:cubicBezTo>
                      <a:lnTo>
                        <a:pt x="489353" y="2506500"/>
                      </a:lnTo>
                      <a:cubicBezTo>
                        <a:pt x="479845" y="2495505"/>
                        <a:pt x="481059" y="2478895"/>
                        <a:pt x="492033" y="2469374"/>
                      </a:cubicBezTo>
                      <a:lnTo>
                        <a:pt x="494261" y="2467413"/>
                      </a:lnTo>
                      <a:lnTo>
                        <a:pt x="494279" y="2467430"/>
                      </a:lnTo>
                      <a:lnTo>
                        <a:pt x="770760" y="2228119"/>
                      </a:lnTo>
                      <a:cubicBezTo>
                        <a:pt x="776248" y="2223359"/>
                        <a:pt x="783152" y="2221284"/>
                        <a:pt x="789873" y="2221773"/>
                      </a:cubicBezTo>
                      <a:close/>
                      <a:moveTo>
                        <a:pt x="87947" y="68"/>
                      </a:moveTo>
                      <a:cubicBezTo>
                        <a:pt x="94662" y="553"/>
                        <a:pt x="101185" y="3595"/>
                        <a:pt x="105935" y="9071"/>
                      </a:cubicBezTo>
                      <a:lnTo>
                        <a:pt x="1432388" y="1541453"/>
                      </a:lnTo>
                      <a:cubicBezTo>
                        <a:pt x="1441887" y="1552482"/>
                        <a:pt x="1440683" y="1569063"/>
                        <a:pt x="1429712" y="1578570"/>
                      </a:cubicBezTo>
                      <a:lnTo>
                        <a:pt x="1369972" y="1630291"/>
                      </a:lnTo>
                      <a:cubicBezTo>
                        <a:pt x="1359001" y="1639799"/>
                        <a:pt x="1342343" y="1638582"/>
                        <a:pt x="1332844" y="1627629"/>
                      </a:cubicBezTo>
                      <a:lnTo>
                        <a:pt x="6457" y="95247"/>
                      </a:lnTo>
                      <a:cubicBezTo>
                        <a:pt x="-3109" y="84219"/>
                        <a:pt x="-1905" y="67638"/>
                        <a:pt x="9133" y="58130"/>
                      </a:cubicBezTo>
                      <a:lnTo>
                        <a:pt x="68806" y="6409"/>
                      </a:lnTo>
                      <a:cubicBezTo>
                        <a:pt x="74325" y="1655"/>
                        <a:pt x="81233" y="-417"/>
                        <a:pt x="87947" y="68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12700">
                  <a:miter lim="400000"/>
                </a:ln>
              </p:spPr>
              <p:txBody>
                <a:bodyPr wrap="square" lIns="0" tIns="0" rIns="0" bIns="0" anchor="ctr">
                  <a:noAutofit/>
                </a:bodyPr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sp>
            <p:nvSpPr>
              <p:cNvPr id="101" name="TextBox 85"/>
              <p:cNvSpPr txBox="1"/>
              <p:nvPr/>
            </p:nvSpPr>
            <p:spPr>
              <a:xfrm>
                <a:off x="1290665" y="3912393"/>
                <a:ext cx="1271951" cy="64633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accent2"/>
                    </a:solidFill>
                    <a:ea typeface="Montserrat Light" charset="0"/>
                    <a:cs typeface="Montserrat Light" charset="0"/>
                  </a:rPr>
                  <a:t>Business</a:t>
                </a:r>
              </a:p>
              <a:p>
                <a:pPr algn="r"/>
                <a:r>
                  <a:rPr lang="en-US" b="1" dirty="0">
                    <a:solidFill>
                      <a:schemeClr val="accent2"/>
                    </a:solidFill>
                    <a:ea typeface="Montserrat Light" charset="0"/>
                    <a:cs typeface="Montserrat Light" charset="0"/>
                  </a:rPr>
                  <a:t>Growth</a:t>
                </a:r>
              </a:p>
            </p:txBody>
          </p:sp>
          <p:sp>
            <p:nvSpPr>
              <p:cNvPr id="102" name="TextBox 86"/>
              <p:cNvSpPr txBox="1"/>
              <p:nvPr/>
            </p:nvSpPr>
            <p:spPr>
              <a:xfrm>
                <a:off x="174720" y="4696239"/>
                <a:ext cx="2513334" cy="71558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sz="900" spc="3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103" name="TextBox 88"/>
              <p:cNvSpPr txBox="1"/>
              <p:nvPr/>
            </p:nvSpPr>
            <p:spPr>
              <a:xfrm>
                <a:off x="2962976" y="1869947"/>
                <a:ext cx="2513334" cy="71558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sz="900" spc="3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120" name="TextBox 95"/>
              <p:cNvSpPr txBox="1"/>
              <p:nvPr/>
            </p:nvSpPr>
            <p:spPr>
              <a:xfrm>
                <a:off x="9291949" y="3270215"/>
                <a:ext cx="1651035" cy="64633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  <a:ea typeface="Montserrat Light" charset="0"/>
                    <a:cs typeface="Montserrat Light" charset="0"/>
                  </a:rPr>
                  <a:t>Business</a:t>
                </a:r>
              </a:p>
              <a:p>
                <a:r>
                  <a:rPr lang="en-US" b="1" dirty="0">
                    <a:solidFill>
                      <a:schemeClr val="tx2"/>
                    </a:solidFill>
                    <a:ea typeface="Montserrat Light" charset="0"/>
                    <a:cs typeface="Montserrat Light" charset="0"/>
                  </a:rPr>
                  <a:t>Promotions</a:t>
                </a:r>
              </a:p>
            </p:txBody>
          </p:sp>
          <p:sp>
            <p:nvSpPr>
              <p:cNvPr id="121" name="TextBox 96"/>
              <p:cNvSpPr txBox="1"/>
              <p:nvPr/>
            </p:nvSpPr>
            <p:spPr>
              <a:xfrm>
                <a:off x="9291949" y="4054061"/>
                <a:ext cx="2465828" cy="71558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sz="900" spc="3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122" name="TextBox 97"/>
              <p:cNvSpPr txBox="1"/>
              <p:nvPr/>
            </p:nvSpPr>
            <p:spPr>
              <a:xfrm>
                <a:off x="6796731" y="1869947"/>
                <a:ext cx="2465828" cy="71558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900" spc="300" dirty="0">
                    <a:solidFill>
                      <a:schemeClr val="bg1">
                        <a:lumMod val="7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sz="900" spc="3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3" name="Oval 77"/>
          <p:cNvSpPr/>
          <p:nvPr/>
        </p:nvSpPr>
        <p:spPr>
          <a:xfrm>
            <a:off x="2806993" y="5061957"/>
            <a:ext cx="584790" cy="584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26"/>
          <p:cNvGrpSpPr/>
          <p:nvPr/>
        </p:nvGrpSpPr>
        <p:grpSpPr>
          <a:xfrm>
            <a:off x="4298572" y="2028813"/>
            <a:ext cx="3594858" cy="3587043"/>
            <a:chOff x="3961690" y="1907220"/>
            <a:chExt cx="4268620" cy="4259342"/>
          </a:xfrm>
        </p:grpSpPr>
        <p:sp>
          <p:nvSpPr>
            <p:cNvPr id="105" name="Shape 6"/>
            <p:cNvSpPr/>
            <p:nvPr/>
          </p:nvSpPr>
          <p:spPr>
            <a:xfrm>
              <a:off x="3966773" y="3416365"/>
              <a:ext cx="1409805" cy="1614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2" extrusionOk="0">
                  <a:moveTo>
                    <a:pt x="13929" y="3851"/>
                  </a:moveTo>
                  <a:cubicBezTo>
                    <a:pt x="14600" y="1451"/>
                    <a:pt x="17626" y="-268"/>
                    <a:pt x="21600" y="376"/>
                  </a:cubicBezTo>
                  <a:cubicBezTo>
                    <a:pt x="21573" y="372"/>
                    <a:pt x="21544" y="364"/>
                    <a:pt x="21517" y="359"/>
                  </a:cubicBezTo>
                  <a:cubicBezTo>
                    <a:pt x="19214" y="-228"/>
                    <a:pt x="4602" y="-1468"/>
                    <a:pt x="0" y="9812"/>
                  </a:cubicBezTo>
                  <a:cubicBezTo>
                    <a:pt x="278" y="12533"/>
                    <a:pt x="886" y="15276"/>
                    <a:pt x="3578" y="20132"/>
                  </a:cubicBezTo>
                  <a:lnTo>
                    <a:pt x="15687" y="15236"/>
                  </a:lnTo>
                  <a:cubicBezTo>
                    <a:pt x="13277" y="10565"/>
                    <a:pt x="13027" y="6823"/>
                    <a:pt x="13929" y="3851"/>
                  </a:cubicBezTo>
                  <a:close/>
                </a:path>
              </a:pathLst>
            </a:custGeom>
            <a:gradFill>
              <a:gsLst>
                <a:gs pos="76000">
                  <a:schemeClr val="accent4">
                    <a:lumMod val="75000"/>
                  </a:schemeClr>
                </a:gs>
                <a:gs pos="32000">
                  <a:schemeClr val="accent4">
                    <a:lumMod val="50000"/>
                  </a:schemeClr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06" name="Shape 7"/>
            <p:cNvSpPr/>
            <p:nvPr/>
          </p:nvSpPr>
          <p:spPr>
            <a:xfrm>
              <a:off x="5476604" y="4753354"/>
              <a:ext cx="1614422" cy="1409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2" h="21600" extrusionOk="0">
                  <a:moveTo>
                    <a:pt x="3851" y="7671"/>
                  </a:moveTo>
                  <a:cubicBezTo>
                    <a:pt x="1451" y="7000"/>
                    <a:pt x="-268" y="3974"/>
                    <a:pt x="376" y="0"/>
                  </a:cubicBezTo>
                  <a:cubicBezTo>
                    <a:pt x="372" y="27"/>
                    <a:pt x="364" y="56"/>
                    <a:pt x="359" y="83"/>
                  </a:cubicBezTo>
                  <a:cubicBezTo>
                    <a:pt x="-228" y="2386"/>
                    <a:pt x="-1468" y="16998"/>
                    <a:pt x="9812" y="21600"/>
                  </a:cubicBezTo>
                  <a:cubicBezTo>
                    <a:pt x="12533" y="21322"/>
                    <a:pt x="15276" y="20714"/>
                    <a:pt x="20132" y="18022"/>
                  </a:cubicBezTo>
                  <a:lnTo>
                    <a:pt x="15236" y="5913"/>
                  </a:lnTo>
                  <a:cubicBezTo>
                    <a:pt x="10565" y="8323"/>
                    <a:pt x="6823" y="8573"/>
                    <a:pt x="3851" y="7671"/>
                  </a:cubicBezTo>
                  <a:close/>
                </a:path>
              </a:pathLst>
            </a:custGeom>
            <a:gradFill>
              <a:gsLst>
                <a:gs pos="18000">
                  <a:schemeClr val="accent2">
                    <a:lumMod val="50000"/>
                  </a:schemeClr>
                </a:gs>
                <a:gs pos="78000">
                  <a:schemeClr val="accent2">
                    <a:lumMod val="75000"/>
                  </a:scheme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07" name="Shape 8"/>
            <p:cNvSpPr/>
            <p:nvPr/>
          </p:nvSpPr>
          <p:spPr>
            <a:xfrm>
              <a:off x="6813592" y="3045948"/>
              <a:ext cx="1409805" cy="1614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2" extrusionOk="0">
                  <a:moveTo>
                    <a:pt x="7671" y="16281"/>
                  </a:moveTo>
                  <a:cubicBezTo>
                    <a:pt x="7000" y="18681"/>
                    <a:pt x="3974" y="20400"/>
                    <a:pt x="0" y="19756"/>
                  </a:cubicBezTo>
                  <a:cubicBezTo>
                    <a:pt x="27" y="19760"/>
                    <a:pt x="56" y="19768"/>
                    <a:pt x="83" y="19773"/>
                  </a:cubicBezTo>
                  <a:cubicBezTo>
                    <a:pt x="2386" y="20360"/>
                    <a:pt x="16998" y="21600"/>
                    <a:pt x="21600" y="10320"/>
                  </a:cubicBezTo>
                  <a:cubicBezTo>
                    <a:pt x="21322" y="7599"/>
                    <a:pt x="20714" y="4856"/>
                    <a:pt x="18022" y="0"/>
                  </a:cubicBezTo>
                  <a:lnTo>
                    <a:pt x="5913" y="4896"/>
                  </a:lnTo>
                  <a:cubicBezTo>
                    <a:pt x="8323" y="9567"/>
                    <a:pt x="8573" y="13309"/>
                    <a:pt x="7671" y="16281"/>
                  </a:cubicBezTo>
                  <a:close/>
                </a:path>
              </a:pathLst>
            </a:custGeom>
            <a:gradFill>
              <a:gsLst>
                <a:gs pos="28000">
                  <a:schemeClr val="tx2">
                    <a:lumMod val="50000"/>
                  </a:schemeClr>
                </a:gs>
                <a:gs pos="74000">
                  <a:schemeClr val="tx2">
                    <a:lumMod val="75000"/>
                  </a:schemeClr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08" name="Shape 9"/>
            <p:cNvSpPr/>
            <p:nvPr/>
          </p:nvSpPr>
          <p:spPr>
            <a:xfrm>
              <a:off x="5100314" y="1911515"/>
              <a:ext cx="1614422" cy="1409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2" h="21600" extrusionOk="0">
                  <a:moveTo>
                    <a:pt x="16281" y="13929"/>
                  </a:moveTo>
                  <a:cubicBezTo>
                    <a:pt x="18681" y="14600"/>
                    <a:pt x="20400" y="17626"/>
                    <a:pt x="19756" y="21600"/>
                  </a:cubicBezTo>
                  <a:cubicBezTo>
                    <a:pt x="19760" y="21573"/>
                    <a:pt x="19768" y="21544"/>
                    <a:pt x="19773" y="21517"/>
                  </a:cubicBezTo>
                  <a:cubicBezTo>
                    <a:pt x="20360" y="19214"/>
                    <a:pt x="21600" y="4602"/>
                    <a:pt x="10320" y="0"/>
                  </a:cubicBezTo>
                  <a:cubicBezTo>
                    <a:pt x="7599" y="278"/>
                    <a:pt x="4856" y="886"/>
                    <a:pt x="0" y="3578"/>
                  </a:cubicBezTo>
                  <a:lnTo>
                    <a:pt x="4896" y="15687"/>
                  </a:lnTo>
                  <a:cubicBezTo>
                    <a:pt x="9567" y="13277"/>
                    <a:pt x="13309" y="13027"/>
                    <a:pt x="16281" y="13929"/>
                  </a:cubicBezTo>
                  <a:close/>
                </a:path>
              </a:pathLst>
            </a:custGeom>
            <a:gradFill>
              <a:gsLst>
                <a:gs pos="66000">
                  <a:schemeClr val="accent5">
                    <a:lumMod val="50000"/>
                  </a:schemeClr>
                </a:gs>
                <a:gs pos="24000">
                  <a:schemeClr val="accent5">
                    <a:lumMod val="75000"/>
                  </a:schemeClr>
                </a:gs>
              </a:gsLst>
              <a:lin ang="19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09" name="Shape 10"/>
            <p:cNvSpPr/>
            <p:nvPr/>
          </p:nvSpPr>
          <p:spPr>
            <a:xfrm>
              <a:off x="3961690" y="2140381"/>
              <a:ext cx="1702292" cy="206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2" h="21600" extrusionOk="0">
                  <a:moveTo>
                    <a:pt x="18755" y="8290"/>
                  </a:moveTo>
                  <a:lnTo>
                    <a:pt x="13932" y="0"/>
                  </a:lnTo>
                  <a:cubicBezTo>
                    <a:pt x="4453" y="4270"/>
                    <a:pt x="-758" y="12901"/>
                    <a:pt x="90" y="21600"/>
                  </a:cubicBezTo>
                  <a:cubicBezTo>
                    <a:pt x="3767" y="12143"/>
                    <a:pt x="15444" y="13183"/>
                    <a:pt x="17285" y="13675"/>
                  </a:cubicBezTo>
                  <a:cubicBezTo>
                    <a:pt x="18392" y="13854"/>
                    <a:pt x="19594" y="14276"/>
                    <a:pt x="20842" y="15000"/>
                  </a:cubicBezTo>
                  <a:cubicBezTo>
                    <a:pt x="20781" y="13165"/>
                    <a:pt x="19921" y="10282"/>
                    <a:pt x="18755" y="8290"/>
                  </a:cubicBezTo>
                  <a:close/>
                </a:path>
              </a:pathLst>
            </a:custGeom>
            <a:gradFill>
              <a:gsLst>
                <a:gs pos="66000">
                  <a:schemeClr val="accent4">
                    <a:lumMod val="75000"/>
                  </a:schemeClr>
                </a:gs>
                <a:gs pos="24000">
                  <a:schemeClr val="accent4"/>
                </a:gs>
              </a:gsLst>
              <a:lin ang="1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10" name="Shape 11"/>
            <p:cNvSpPr/>
            <p:nvPr/>
          </p:nvSpPr>
          <p:spPr>
            <a:xfrm>
              <a:off x="4200620" y="4464269"/>
              <a:ext cx="2066041" cy="170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2" extrusionOk="0">
                  <a:moveTo>
                    <a:pt x="8290" y="2087"/>
                  </a:moveTo>
                  <a:lnTo>
                    <a:pt x="0" y="6910"/>
                  </a:lnTo>
                  <a:cubicBezTo>
                    <a:pt x="4270" y="16389"/>
                    <a:pt x="12901" y="21600"/>
                    <a:pt x="21600" y="20752"/>
                  </a:cubicBezTo>
                  <a:cubicBezTo>
                    <a:pt x="12143" y="17075"/>
                    <a:pt x="13183" y="5398"/>
                    <a:pt x="13675" y="3557"/>
                  </a:cubicBezTo>
                  <a:cubicBezTo>
                    <a:pt x="13854" y="2450"/>
                    <a:pt x="14276" y="1248"/>
                    <a:pt x="15000" y="0"/>
                  </a:cubicBezTo>
                  <a:cubicBezTo>
                    <a:pt x="13165" y="61"/>
                    <a:pt x="10282" y="921"/>
                    <a:pt x="8290" y="2087"/>
                  </a:cubicBez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70000">
                  <a:schemeClr val="accent2"/>
                </a:gs>
              </a:gsLst>
              <a:lin ang="6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11" name="Shape 12"/>
            <p:cNvSpPr/>
            <p:nvPr/>
          </p:nvSpPr>
          <p:spPr>
            <a:xfrm>
              <a:off x="6528018" y="3870173"/>
              <a:ext cx="1702292" cy="206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2" h="21600" extrusionOk="0">
                  <a:moveTo>
                    <a:pt x="2087" y="13310"/>
                  </a:moveTo>
                  <a:lnTo>
                    <a:pt x="6910" y="21600"/>
                  </a:lnTo>
                  <a:cubicBezTo>
                    <a:pt x="16389" y="17330"/>
                    <a:pt x="21600" y="8699"/>
                    <a:pt x="20752" y="0"/>
                  </a:cubicBezTo>
                  <a:cubicBezTo>
                    <a:pt x="17075" y="9457"/>
                    <a:pt x="5398" y="8417"/>
                    <a:pt x="3557" y="7925"/>
                  </a:cubicBezTo>
                  <a:cubicBezTo>
                    <a:pt x="2450" y="7746"/>
                    <a:pt x="1248" y="7324"/>
                    <a:pt x="0" y="6600"/>
                  </a:cubicBezTo>
                  <a:cubicBezTo>
                    <a:pt x="61" y="8435"/>
                    <a:pt x="921" y="11318"/>
                    <a:pt x="2087" y="13310"/>
                  </a:cubicBezTo>
                  <a:close/>
                </a:path>
              </a:pathLst>
            </a:custGeom>
            <a:gradFill>
              <a:gsLst>
                <a:gs pos="16000">
                  <a:schemeClr val="tx2">
                    <a:lumMod val="75000"/>
                  </a:schemeClr>
                </a:gs>
                <a:gs pos="70000">
                  <a:schemeClr val="tx2"/>
                </a:gs>
              </a:gsLst>
              <a:lin ang="3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  <p:sp>
          <p:nvSpPr>
            <p:cNvPr id="112" name="Shape 13"/>
            <p:cNvSpPr/>
            <p:nvPr/>
          </p:nvSpPr>
          <p:spPr>
            <a:xfrm>
              <a:off x="5928049" y="1907220"/>
              <a:ext cx="2066042" cy="170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2" extrusionOk="0">
                  <a:moveTo>
                    <a:pt x="13310" y="18755"/>
                  </a:moveTo>
                  <a:lnTo>
                    <a:pt x="21600" y="13932"/>
                  </a:lnTo>
                  <a:cubicBezTo>
                    <a:pt x="17330" y="4453"/>
                    <a:pt x="8699" y="-758"/>
                    <a:pt x="0" y="90"/>
                  </a:cubicBezTo>
                  <a:cubicBezTo>
                    <a:pt x="9457" y="3767"/>
                    <a:pt x="8417" y="15444"/>
                    <a:pt x="7925" y="17285"/>
                  </a:cubicBezTo>
                  <a:cubicBezTo>
                    <a:pt x="7746" y="18392"/>
                    <a:pt x="7324" y="19594"/>
                    <a:pt x="6600" y="20842"/>
                  </a:cubicBezTo>
                  <a:cubicBezTo>
                    <a:pt x="8435" y="20781"/>
                    <a:pt x="11318" y="19921"/>
                    <a:pt x="13310" y="18755"/>
                  </a:cubicBezTo>
                  <a:close/>
                </a:path>
              </a:pathLst>
            </a:custGeom>
            <a:gradFill>
              <a:gsLst>
                <a:gs pos="66000">
                  <a:schemeClr val="accent5"/>
                </a:gs>
                <a:gs pos="16000">
                  <a:schemeClr val="accent5">
                    <a:lumMod val="75000"/>
                  </a:schemeClr>
                </a:gs>
              </a:gsLst>
              <a:lin ang="17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Impact" panose="020B0806030902050204" pitchFamily="34" charset="0"/>
              </a:endParaRPr>
            </a:p>
          </p:txBody>
        </p:sp>
      </p:grpSp>
      <p:sp>
        <p:nvSpPr>
          <p:cNvPr id="113" name="Oval 27"/>
          <p:cNvSpPr/>
          <p:nvPr/>
        </p:nvSpPr>
        <p:spPr>
          <a:xfrm>
            <a:off x="4072927" y="1808027"/>
            <a:ext cx="4028615" cy="4028613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28"/>
          <p:cNvSpPr/>
          <p:nvPr/>
        </p:nvSpPr>
        <p:spPr>
          <a:xfrm>
            <a:off x="5991134" y="1686210"/>
            <a:ext cx="207648" cy="20764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30"/>
          <p:cNvSpPr/>
          <p:nvPr/>
        </p:nvSpPr>
        <p:spPr>
          <a:xfrm>
            <a:off x="5991134" y="5720997"/>
            <a:ext cx="207648" cy="207646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116" name="Oval 31"/>
          <p:cNvSpPr/>
          <p:nvPr/>
        </p:nvSpPr>
        <p:spPr>
          <a:xfrm rot="16200000">
            <a:off x="3974784" y="3665939"/>
            <a:ext cx="207646" cy="207646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32"/>
          <p:cNvSpPr/>
          <p:nvPr/>
        </p:nvSpPr>
        <p:spPr>
          <a:xfrm rot="16200000">
            <a:off x="8009572" y="3665939"/>
            <a:ext cx="207646" cy="207646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36"/>
          <p:cNvSpPr/>
          <p:nvPr/>
        </p:nvSpPr>
        <p:spPr>
          <a:xfrm>
            <a:off x="4827127" y="2596991"/>
            <a:ext cx="50526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</a:rPr>
              <a:t></a:t>
            </a:r>
          </a:p>
        </p:txBody>
      </p:sp>
      <p:sp>
        <p:nvSpPr>
          <p:cNvPr id="119" name="Rectangle 37"/>
          <p:cNvSpPr/>
          <p:nvPr/>
        </p:nvSpPr>
        <p:spPr>
          <a:xfrm>
            <a:off x="4919614" y="4545295"/>
            <a:ext cx="50526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</a:rPr>
              <a:t></a:t>
            </a:r>
          </a:p>
        </p:txBody>
      </p:sp>
      <p:sp>
        <p:nvSpPr>
          <p:cNvPr id="120" name="Rectangle 38"/>
          <p:cNvSpPr/>
          <p:nvPr/>
        </p:nvSpPr>
        <p:spPr>
          <a:xfrm>
            <a:off x="6769680" y="4430883"/>
            <a:ext cx="50526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</a:rPr>
              <a:t></a:t>
            </a:r>
          </a:p>
        </p:txBody>
      </p:sp>
      <p:sp>
        <p:nvSpPr>
          <p:cNvPr id="121" name="Rectangle 39"/>
          <p:cNvSpPr/>
          <p:nvPr/>
        </p:nvSpPr>
        <p:spPr>
          <a:xfrm>
            <a:off x="6727149" y="2551468"/>
            <a:ext cx="50526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</a:rPr>
              <a:t></a:t>
            </a:r>
          </a:p>
        </p:txBody>
      </p:sp>
      <p:cxnSp>
        <p:nvCxnSpPr>
          <p:cNvPr id="122" name="Straight Connector 61"/>
          <p:cNvCxnSpPr/>
          <p:nvPr/>
        </p:nvCxnSpPr>
        <p:spPr>
          <a:xfrm flipH="1">
            <a:off x="6242029" y="1754862"/>
            <a:ext cx="2402241" cy="0"/>
          </a:xfrm>
          <a:prstGeom prst="line">
            <a:avLst/>
          </a:prstGeom>
          <a:ln w="15875">
            <a:solidFill>
              <a:schemeClr val="tx1">
                <a:alpha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63"/>
          <p:cNvCxnSpPr/>
          <p:nvPr/>
        </p:nvCxnSpPr>
        <p:spPr>
          <a:xfrm flipH="1">
            <a:off x="8314660" y="3764415"/>
            <a:ext cx="329611" cy="0"/>
          </a:xfrm>
          <a:prstGeom prst="line">
            <a:avLst/>
          </a:prstGeom>
          <a:ln w="15875">
            <a:solidFill>
              <a:schemeClr val="tx1">
                <a:alpha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65"/>
          <p:cNvCxnSpPr/>
          <p:nvPr/>
        </p:nvCxnSpPr>
        <p:spPr>
          <a:xfrm flipH="1">
            <a:off x="3541360" y="5890927"/>
            <a:ext cx="2402241" cy="0"/>
          </a:xfrm>
          <a:prstGeom prst="line">
            <a:avLst/>
          </a:prstGeom>
          <a:ln w="15875">
            <a:solidFill>
              <a:schemeClr val="tx1">
                <a:alpha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66"/>
          <p:cNvCxnSpPr/>
          <p:nvPr/>
        </p:nvCxnSpPr>
        <p:spPr>
          <a:xfrm flipH="1">
            <a:off x="3541360" y="3764415"/>
            <a:ext cx="329611" cy="0"/>
          </a:xfrm>
          <a:prstGeom prst="line">
            <a:avLst/>
          </a:prstGeom>
          <a:ln w="15875">
            <a:solidFill>
              <a:schemeClr val="tx1">
                <a:alpha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71"/>
          <p:cNvSpPr txBox="1"/>
          <p:nvPr/>
        </p:nvSpPr>
        <p:spPr>
          <a:xfrm>
            <a:off x="1339695" y="5171212"/>
            <a:ext cx="141413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endParaRPr lang="zh-CN" altLang="en-US" sz="1500" b="1" dirty="0">
              <a:latin typeface="Montserrat" charset="0"/>
              <a:ea typeface="Montserrat" charset="0"/>
              <a:cs typeface="Montserrat" charset="0"/>
            </a:endParaRPr>
          </a:p>
          <a:p>
            <a:pPr algn="r">
              <a:lnSpc>
                <a:spcPts val="1300"/>
              </a:lnSpc>
            </a:pPr>
            <a:r>
              <a:rPr lang="zh-CN" altLang="en-US" sz="1500" b="1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8" name="TextBox 72"/>
          <p:cNvSpPr txBox="1"/>
          <p:nvPr/>
        </p:nvSpPr>
        <p:spPr>
          <a:xfrm>
            <a:off x="2870676" y="5087986"/>
            <a:ext cx="470607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129" name="TextBox 73"/>
          <p:cNvSpPr txBox="1"/>
          <p:nvPr/>
        </p:nvSpPr>
        <p:spPr>
          <a:xfrm>
            <a:off x="5903350" y="4991176"/>
            <a:ext cx="667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13%</a:t>
            </a:r>
          </a:p>
        </p:txBody>
      </p:sp>
      <p:sp>
        <p:nvSpPr>
          <p:cNvPr id="130" name="TextBox 74"/>
          <p:cNvSpPr txBox="1"/>
          <p:nvPr/>
        </p:nvSpPr>
        <p:spPr>
          <a:xfrm>
            <a:off x="4403919" y="3831994"/>
            <a:ext cx="57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131" name="TextBox 75"/>
          <p:cNvSpPr txBox="1"/>
          <p:nvPr/>
        </p:nvSpPr>
        <p:spPr>
          <a:xfrm>
            <a:off x="5507667" y="2228952"/>
            <a:ext cx="73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10%</a:t>
            </a:r>
            <a:endParaRPr lang="en-US" b="1" dirty="0">
              <a:solidFill>
                <a:srgbClr val="FEFEFE"/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32" name="TextBox 76"/>
          <p:cNvSpPr txBox="1"/>
          <p:nvPr/>
        </p:nvSpPr>
        <p:spPr>
          <a:xfrm>
            <a:off x="7218460" y="3299939"/>
            <a:ext cx="57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5%</a:t>
            </a:r>
            <a:endParaRPr lang="en-US" b="1" dirty="0">
              <a:solidFill>
                <a:srgbClr val="FEFEFE"/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33" name="Oval 78"/>
          <p:cNvSpPr/>
          <p:nvPr/>
        </p:nvSpPr>
        <p:spPr>
          <a:xfrm>
            <a:off x="2806993" y="2967343"/>
            <a:ext cx="584790" cy="5847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80"/>
          <p:cNvSpPr txBox="1"/>
          <p:nvPr/>
        </p:nvSpPr>
        <p:spPr>
          <a:xfrm>
            <a:off x="1339695" y="3076598"/>
            <a:ext cx="1414131" cy="4294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endParaRPr lang="zh-CN" altLang="en-US" sz="1500" b="1" dirty="0">
              <a:latin typeface="Montserrat" charset="0"/>
              <a:ea typeface="Montserrat" charset="0"/>
              <a:cs typeface="Montserrat" charset="0"/>
            </a:endParaRPr>
          </a:p>
          <a:p>
            <a:pPr algn="r">
              <a:lnSpc>
                <a:spcPts val="1300"/>
              </a:lnSpc>
            </a:pPr>
            <a:r>
              <a:rPr lang="zh-CN" altLang="en-US" sz="1500" b="1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6" name="TextBox 81"/>
          <p:cNvSpPr txBox="1"/>
          <p:nvPr/>
        </p:nvSpPr>
        <p:spPr>
          <a:xfrm>
            <a:off x="2870676" y="2993372"/>
            <a:ext cx="470607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137" name="Oval 82"/>
          <p:cNvSpPr/>
          <p:nvPr/>
        </p:nvSpPr>
        <p:spPr>
          <a:xfrm>
            <a:off x="8825022" y="3498972"/>
            <a:ext cx="584790" cy="58479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xtBox 84"/>
          <p:cNvSpPr txBox="1"/>
          <p:nvPr/>
        </p:nvSpPr>
        <p:spPr>
          <a:xfrm>
            <a:off x="9473608" y="3608227"/>
            <a:ext cx="141413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endParaRPr lang="zh-CN" altLang="en-US" sz="15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ts val="1300"/>
              </a:lnSpc>
            </a:pPr>
            <a:r>
              <a:rPr lang="zh-CN" altLang="en-US" sz="1500" b="1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0" name="TextBox 85"/>
          <p:cNvSpPr txBox="1"/>
          <p:nvPr/>
        </p:nvSpPr>
        <p:spPr>
          <a:xfrm>
            <a:off x="8888705" y="3525001"/>
            <a:ext cx="470607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4</a:t>
            </a:r>
          </a:p>
        </p:txBody>
      </p:sp>
      <p:sp>
        <p:nvSpPr>
          <p:cNvPr id="141" name="Oval 86"/>
          <p:cNvSpPr/>
          <p:nvPr/>
        </p:nvSpPr>
        <p:spPr>
          <a:xfrm>
            <a:off x="8825022" y="1500051"/>
            <a:ext cx="584790" cy="5847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xtBox 88"/>
          <p:cNvSpPr txBox="1"/>
          <p:nvPr/>
        </p:nvSpPr>
        <p:spPr>
          <a:xfrm>
            <a:off x="9473608" y="1609306"/>
            <a:ext cx="141413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endParaRPr lang="zh-CN" altLang="en-US" sz="15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ts val="1300"/>
              </a:lnSpc>
            </a:pPr>
            <a:r>
              <a:rPr lang="zh-CN" altLang="en-US" sz="1500" b="1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5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4" name="TextBox 89"/>
          <p:cNvSpPr txBox="1"/>
          <p:nvPr/>
        </p:nvSpPr>
        <p:spPr>
          <a:xfrm>
            <a:off x="8888705" y="1526080"/>
            <a:ext cx="470607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dirty="0">
                <a:solidFill>
                  <a:srgbClr val="FEFEFE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1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1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3" grpId="0" animBg="1"/>
      <p:bldP spid="118" grpId="0"/>
      <p:bldP spid="119" grpId="0"/>
      <p:bldP spid="120" grpId="0"/>
      <p:bldP spid="121" grpId="0"/>
      <p:bldP spid="127" grpId="0"/>
      <p:bldP spid="128" grpId="0"/>
      <p:bldP spid="129" grpId="0"/>
      <p:bldP spid="130" grpId="0"/>
      <p:bldP spid="131" grpId="0"/>
      <p:bldP spid="132" grpId="0"/>
      <p:bldP spid="133" grpId="0" animBg="1"/>
      <p:bldP spid="135" grpId="0"/>
      <p:bldP spid="136" grpId="0"/>
      <p:bldP spid="137" grpId="0" animBg="1"/>
      <p:bldP spid="139" grpId="0"/>
      <p:bldP spid="140" grpId="0"/>
      <p:bldP spid="141" grpId="0" animBg="1"/>
      <p:bldP spid="143" grpId="0"/>
      <p:bldP spid="1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7342" y="249978"/>
            <a:ext cx="2367343" cy="750646"/>
            <a:chOff x="1158045" y="203448"/>
            <a:chExt cx="2367341" cy="75064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16101" y="74371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58045" y="2034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7" name="3 Rectángulo redondeado"/>
          <p:cNvSpPr/>
          <p:nvPr/>
        </p:nvSpPr>
        <p:spPr bwMode="auto">
          <a:xfrm>
            <a:off x="739790" y="328413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8" name="3 Rectángulo redondeado"/>
          <p:cNvSpPr/>
          <p:nvPr/>
        </p:nvSpPr>
        <p:spPr bwMode="auto">
          <a:xfrm rot="10800000">
            <a:off x="2528252" y="3656733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9" name="3 Rectángulo redondeado"/>
          <p:cNvSpPr/>
          <p:nvPr/>
        </p:nvSpPr>
        <p:spPr bwMode="auto">
          <a:xfrm>
            <a:off x="4316715" y="328706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0" name="3 Rectángulo redondeado"/>
          <p:cNvSpPr/>
          <p:nvPr/>
        </p:nvSpPr>
        <p:spPr bwMode="auto">
          <a:xfrm rot="10800000">
            <a:off x="6105178" y="3659665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1" name="3 Rectángulo redondeado"/>
          <p:cNvSpPr/>
          <p:nvPr/>
        </p:nvSpPr>
        <p:spPr bwMode="auto">
          <a:xfrm>
            <a:off x="7860400" y="3288118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2" name="3 Rectángulo redondeado"/>
          <p:cNvSpPr/>
          <p:nvPr/>
        </p:nvSpPr>
        <p:spPr bwMode="auto">
          <a:xfrm rot="10800000">
            <a:off x="9648864" y="3660713"/>
            <a:ext cx="1788462" cy="1813303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grpSp>
        <p:nvGrpSpPr>
          <p:cNvPr id="13" name="7 Grupo"/>
          <p:cNvGrpSpPr>
            <a:grpSpLocks noChangeAspect="1"/>
          </p:cNvGrpSpPr>
          <p:nvPr/>
        </p:nvGrpSpPr>
        <p:grpSpPr>
          <a:xfrm>
            <a:off x="1295587" y="3318152"/>
            <a:ext cx="676868" cy="676814"/>
            <a:chOff x="13700015" y="2693328"/>
            <a:chExt cx="3600703" cy="3600418"/>
          </a:xfrm>
        </p:grpSpPr>
        <p:sp>
          <p:nvSpPr>
            <p:cNvPr id="14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6" name="40 Grupo"/>
          <p:cNvGrpSpPr>
            <a:grpSpLocks noChangeAspect="1"/>
          </p:cNvGrpSpPr>
          <p:nvPr/>
        </p:nvGrpSpPr>
        <p:grpSpPr>
          <a:xfrm>
            <a:off x="3084049" y="4748922"/>
            <a:ext cx="676868" cy="676814"/>
            <a:chOff x="13700015" y="2693328"/>
            <a:chExt cx="3600703" cy="3600418"/>
          </a:xfrm>
        </p:grpSpPr>
        <p:sp>
          <p:nvSpPr>
            <p:cNvPr id="17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9" name="43 Grupo"/>
          <p:cNvGrpSpPr>
            <a:grpSpLocks noChangeAspect="1"/>
          </p:cNvGrpSpPr>
          <p:nvPr/>
        </p:nvGrpSpPr>
        <p:grpSpPr>
          <a:xfrm>
            <a:off x="4872513" y="3318152"/>
            <a:ext cx="676868" cy="676814"/>
            <a:chOff x="13700015" y="2693328"/>
            <a:chExt cx="3600703" cy="3600418"/>
          </a:xfrm>
        </p:grpSpPr>
        <p:sp>
          <p:nvSpPr>
            <p:cNvPr id="20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2" name="46 Grupo"/>
          <p:cNvGrpSpPr>
            <a:grpSpLocks noChangeAspect="1"/>
          </p:cNvGrpSpPr>
          <p:nvPr/>
        </p:nvGrpSpPr>
        <p:grpSpPr>
          <a:xfrm>
            <a:off x="6660975" y="4748922"/>
            <a:ext cx="676868" cy="676814"/>
            <a:chOff x="13700015" y="2693328"/>
            <a:chExt cx="3600703" cy="3600418"/>
          </a:xfrm>
        </p:grpSpPr>
        <p:sp>
          <p:nvSpPr>
            <p:cNvPr id="23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5" name="49 Grupo"/>
          <p:cNvGrpSpPr>
            <a:grpSpLocks noChangeAspect="1"/>
          </p:cNvGrpSpPr>
          <p:nvPr/>
        </p:nvGrpSpPr>
        <p:grpSpPr>
          <a:xfrm>
            <a:off x="8416197" y="3318152"/>
            <a:ext cx="676868" cy="676814"/>
            <a:chOff x="13700015" y="2693328"/>
            <a:chExt cx="3600703" cy="3600418"/>
          </a:xfrm>
        </p:grpSpPr>
        <p:sp>
          <p:nvSpPr>
            <p:cNvPr id="2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8" name="52 Grupo"/>
          <p:cNvGrpSpPr>
            <a:grpSpLocks noChangeAspect="1"/>
          </p:cNvGrpSpPr>
          <p:nvPr/>
        </p:nvGrpSpPr>
        <p:grpSpPr>
          <a:xfrm>
            <a:off x="10204661" y="4748922"/>
            <a:ext cx="676868" cy="676814"/>
            <a:chOff x="13700015" y="2693328"/>
            <a:chExt cx="3600703" cy="3600418"/>
          </a:xfrm>
        </p:grpSpPr>
        <p:sp>
          <p:nvSpPr>
            <p:cNvPr id="2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90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06</a:t>
              </a:r>
              <a:endParaRPr lang="es-MX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1" name="Textbox 1"/>
          <p:cNvSpPr/>
          <p:nvPr/>
        </p:nvSpPr>
        <p:spPr>
          <a:xfrm>
            <a:off x="2646635" y="4133259"/>
            <a:ext cx="1551695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NEW IDEAS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</a:t>
            </a:r>
          </a:p>
        </p:txBody>
      </p:sp>
      <p:sp>
        <p:nvSpPr>
          <p:cNvPr id="32" name="Textbox 1"/>
          <p:cNvSpPr/>
          <p:nvPr/>
        </p:nvSpPr>
        <p:spPr>
          <a:xfrm>
            <a:off x="4316715" y="4133259"/>
            <a:ext cx="1788462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INNOVATION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</a:t>
            </a:r>
          </a:p>
        </p:txBody>
      </p:sp>
      <p:sp>
        <p:nvSpPr>
          <p:cNvPr id="33" name="Textbox 1"/>
          <p:cNvSpPr/>
          <p:nvPr/>
        </p:nvSpPr>
        <p:spPr>
          <a:xfrm>
            <a:off x="6259103" y="4133259"/>
            <a:ext cx="1480611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CREATIVITY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4" name="Textbox 1"/>
          <p:cNvSpPr/>
          <p:nvPr/>
        </p:nvSpPr>
        <p:spPr>
          <a:xfrm>
            <a:off x="790276" y="4133259"/>
            <a:ext cx="1687492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PRODUCTIVITY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 Sed.</a:t>
            </a:r>
          </a:p>
        </p:txBody>
      </p:sp>
      <p:sp>
        <p:nvSpPr>
          <p:cNvPr id="35" name="Textbox 1"/>
          <p:cNvSpPr/>
          <p:nvPr/>
        </p:nvSpPr>
        <p:spPr>
          <a:xfrm>
            <a:off x="8014327" y="4133261"/>
            <a:ext cx="1480611" cy="52598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DESIGN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6" name="Textbox 1"/>
          <p:cNvSpPr/>
          <p:nvPr/>
        </p:nvSpPr>
        <p:spPr>
          <a:xfrm>
            <a:off x="9802789" y="4133262"/>
            <a:ext cx="1480611" cy="75681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IMPLEMENTATION</a:t>
            </a:r>
          </a:p>
          <a:p>
            <a:pPr algn="ctr">
              <a:lnSpc>
                <a:spcPct val="125000"/>
              </a:lnSpc>
            </a:pPr>
            <a:r>
              <a:rPr lang="en-US" sz="900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7" name="82 Arco"/>
          <p:cNvSpPr/>
          <p:nvPr/>
        </p:nvSpPr>
        <p:spPr>
          <a:xfrm>
            <a:off x="1604381" y="4351497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38" name="35 Rectángulo"/>
          <p:cNvSpPr/>
          <p:nvPr/>
        </p:nvSpPr>
        <p:spPr>
          <a:xfrm>
            <a:off x="1472261" y="5697464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9" name="84 Arco"/>
          <p:cNvSpPr/>
          <p:nvPr/>
        </p:nvSpPr>
        <p:spPr>
          <a:xfrm flipV="1">
            <a:off x="3422483" y="3032602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0" name="35 Rectángulo"/>
          <p:cNvSpPr/>
          <p:nvPr/>
        </p:nvSpPr>
        <p:spPr>
          <a:xfrm>
            <a:off x="3332086" y="2632609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1" name="86 Arco"/>
          <p:cNvSpPr/>
          <p:nvPr/>
        </p:nvSpPr>
        <p:spPr>
          <a:xfrm>
            <a:off x="5200794" y="4345178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2" name="35 Rectángulo"/>
          <p:cNvSpPr/>
          <p:nvPr/>
        </p:nvSpPr>
        <p:spPr>
          <a:xfrm>
            <a:off x="5068675" y="5691147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3" name="88 Arco"/>
          <p:cNvSpPr/>
          <p:nvPr/>
        </p:nvSpPr>
        <p:spPr>
          <a:xfrm flipV="1">
            <a:off x="7018897" y="3026284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4" name="35 Rectángulo"/>
          <p:cNvSpPr/>
          <p:nvPr/>
        </p:nvSpPr>
        <p:spPr>
          <a:xfrm>
            <a:off x="6928498" y="2626290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5" name="90 Arco"/>
          <p:cNvSpPr/>
          <p:nvPr/>
        </p:nvSpPr>
        <p:spPr>
          <a:xfrm>
            <a:off x="8778278" y="4342862"/>
            <a:ext cx="1506345" cy="1372493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46" name="35 Rectángulo"/>
          <p:cNvSpPr/>
          <p:nvPr/>
        </p:nvSpPr>
        <p:spPr>
          <a:xfrm>
            <a:off x="8646157" y="5688830"/>
            <a:ext cx="1732492" cy="3913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7" name="Textbox 1"/>
          <p:cNvSpPr/>
          <p:nvPr/>
        </p:nvSpPr>
        <p:spPr>
          <a:xfrm>
            <a:off x="529241" y="1443343"/>
            <a:ext cx="5264974" cy="87223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48" name="38 Rectángulo"/>
          <p:cNvSpPr/>
          <p:nvPr/>
        </p:nvSpPr>
        <p:spPr>
          <a:xfrm>
            <a:off x="6321002" y="1443343"/>
            <a:ext cx="5264974" cy="84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009483" y="3318082"/>
            <a:ext cx="4200126" cy="1342261"/>
            <a:chOff x="4104079" y="3766003"/>
            <a:chExt cx="4200126" cy="1342261"/>
          </a:xfrm>
        </p:grpSpPr>
        <p:sp>
          <p:nvSpPr>
            <p:cNvPr id="2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06995" y="962931"/>
            <a:ext cx="1778010" cy="1779472"/>
            <a:chOff x="2453829" y="1582154"/>
            <a:chExt cx="1778010" cy="1779472"/>
          </a:xfrm>
        </p:grpSpPr>
        <p:grpSp>
          <p:nvGrpSpPr>
            <p:cNvPr id="24" name="Group 6"/>
            <p:cNvGrpSpPr/>
            <p:nvPr/>
          </p:nvGrpSpPr>
          <p:grpSpPr bwMode="auto">
            <a:xfrm>
              <a:off x="2453829" y="1582154"/>
              <a:ext cx="1778010" cy="1779472"/>
              <a:chOff x="4740039" y="4745881"/>
              <a:chExt cx="966131" cy="966131"/>
            </a:xfrm>
          </p:grpSpPr>
          <p:sp>
            <p:nvSpPr>
              <p:cNvPr id="26" name="Oval 104"/>
              <p:cNvSpPr/>
              <p:nvPr/>
            </p:nvSpPr>
            <p:spPr bwMode="auto">
              <a:xfrm>
                <a:off x="4801167" y="4805372"/>
                <a:ext cx="852608" cy="852702"/>
              </a:xfrm>
              <a:prstGeom prst="ellipse">
                <a:avLst/>
              </a:prstGeom>
              <a:solidFill>
                <a:srgbClr val="006607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  <p:sp>
            <p:nvSpPr>
              <p:cNvPr id="27" name="Oval 46"/>
              <p:cNvSpPr/>
              <p:nvPr/>
            </p:nvSpPr>
            <p:spPr bwMode="auto">
              <a:xfrm>
                <a:off x="4740039" y="474588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900" dirty="0"/>
              </a:p>
            </p:txBody>
          </p:sp>
        </p:grp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3039681" y="1995612"/>
              <a:ext cx="641368" cy="1006614"/>
            </a:xfrm>
            <a:custGeom>
              <a:avLst/>
              <a:gdLst>
                <a:gd name="T0" fmla="*/ 430600 w 657"/>
                <a:gd name="T1" fmla="*/ 1004446 h 1032"/>
                <a:gd name="T2" fmla="*/ 353177 w 657"/>
                <a:gd name="T3" fmla="*/ 1093541 h 1032"/>
                <a:gd name="T4" fmla="*/ 265148 w 657"/>
                <a:gd name="T5" fmla="*/ 1004446 h 1032"/>
                <a:gd name="T6" fmla="*/ 475145 w 657"/>
                <a:gd name="T7" fmla="*/ 971565 h 1032"/>
                <a:gd name="T8" fmla="*/ 209997 w 657"/>
                <a:gd name="T9" fmla="*/ 883530 h 1032"/>
                <a:gd name="T10" fmla="*/ 695747 w 657"/>
                <a:gd name="T11" fmla="*/ 353200 h 1032"/>
                <a:gd name="T12" fmla="*/ 596052 w 657"/>
                <a:gd name="T13" fmla="*/ 596091 h 1032"/>
                <a:gd name="T14" fmla="*/ 563174 w 657"/>
                <a:gd name="T15" fmla="*/ 673520 h 1032"/>
                <a:gd name="T16" fmla="*/ 530295 w 657"/>
                <a:gd name="T17" fmla="*/ 750948 h 1032"/>
                <a:gd name="T18" fmla="*/ 530295 w 657"/>
                <a:gd name="T19" fmla="*/ 773222 h 1032"/>
                <a:gd name="T20" fmla="*/ 176058 w 657"/>
                <a:gd name="T21" fmla="*/ 838983 h 1032"/>
                <a:gd name="T22" fmla="*/ 165452 w 657"/>
                <a:gd name="T23" fmla="*/ 750948 h 1032"/>
                <a:gd name="T24" fmla="*/ 143180 w 657"/>
                <a:gd name="T25" fmla="*/ 673520 h 1032"/>
                <a:gd name="T26" fmla="*/ 98635 w 657"/>
                <a:gd name="T27" fmla="*/ 585485 h 1032"/>
                <a:gd name="T28" fmla="*/ 0 w 657"/>
                <a:gd name="T29" fmla="*/ 353200 h 1032"/>
                <a:gd name="T30" fmla="*/ 353177 w 657"/>
                <a:gd name="T31" fmla="*/ 0 h 1032"/>
                <a:gd name="T32" fmla="*/ 695747 w 657"/>
                <a:gd name="T33" fmla="*/ 353200 h 1032"/>
                <a:gd name="T34" fmla="*/ 540901 w 657"/>
                <a:gd name="T35" fmla="*/ 165463 h 1032"/>
                <a:gd name="T36" fmla="*/ 165452 w 657"/>
                <a:gd name="T37" fmla="*/ 165463 h 1032"/>
                <a:gd name="T38" fmla="*/ 154846 w 657"/>
                <a:gd name="T39" fmla="*/ 529270 h 1032"/>
                <a:gd name="T40" fmla="*/ 176058 w 657"/>
                <a:gd name="T41" fmla="*/ 573818 h 1032"/>
                <a:gd name="T42" fmla="*/ 242875 w 657"/>
                <a:gd name="T43" fmla="*/ 706400 h 1032"/>
                <a:gd name="T44" fmla="*/ 452872 w 657"/>
                <a:gd name="T45" fmla="*/ 761554 h 1032"/>
                <a:gd name="T46" fmla="*/ 485750 w 657"/>
                <a:gd name="T47" fmla="*/ 640639 h 1032"/>
                <a:gd name="T48" fmla="*/ 540901 w 657"/>
                <a:gd name="T49" fmla="*/ 551544 h 1032"/>
                <a:gd name="T50" fmla="*/ 618324 w 657"/>
                <a:gd name="T51" fmla="*/ 353200 h 1032"/>
                <a:gd name="T52" fmla="*/ 375449 w 657"/>
                <a:gd name="T53" fmla="*/ 375474 h 1032"/>
                <a:gd name="T54" fmla="*/ 320298 w 657"/>
                <a:gd name="T55" fmla="*/ 375474 h 1032"/>
                <a:gd name="T56" fmla="*/ 253481 w 657"/>
                <a:gd name="T57" fmla="*/ 375474 h 1032"/>
                <a:gd name="T58" fmla="*/ 265148 w 657"/>
                <a:gd name="T59" fmla="*/ 529270 h 1032"/>
                <a:gd name="T60" fmla="*/ 320298 w 657"/>
                <a:gd name="T61" fmla="*/ 529270 h 1032"/>
                <a:gd name="T62" fmla="*/ 386055 w 657"/>
                <a:gd name="T63" fmla="*/ 529270 h 1032"/>
                <a:gd name="T64" fmla="*/ 441206 w 657"/>
                <a:gd name="T65" fmla="*/ 529270 h 1032"/>
                <a:gd name="T66" fmla="*/ 452872 w 657"/>
                <a:gd name="T67" fmla="*/ 375474 h 1032"/>
                <a:gd name="T68" fmla="*/ 408327 w 657"/>
                <a:gd name="T69" fmla="*/ 441235 h 10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ABF00"/>
      </a:accent1>
      <a:accent2>
        <a:srgbClr val="7ABF00"/>
      </a:accent2>
      <a:accent3>
        <a:srgbClr val="5A6C90"/>
      </a:accent3>
      <a:accent4>
        <a:srgbClr val="434F5A"/>
      </a:accent4>
      <a:accent5>
        <a:srgbClr val="A5A5A5"/>
      </a:accent5>
      <a:accent6>
        <a:srgbClr val="44546A"/>
      </a:accent6>
      <a:hlink>
        <a:srgbClr val="7ABF00"/>
      </a:hlink>
      <a:folHlink>
        <a:srgbClr val="BFBFBF"/>
      </a:folHlink>
    </a:clrScheme>
    <a:fontScheme name="自定义 3">
      <a:majorFont>
        <a:latin typeface="微软雅黑"/>
        <a:ea typeface="微软雅黑"/>
        <a:cs typeface=""/>
      </a:majorFont>
      <a:minorFont>
        <a:latin typeface="微软雅黑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ABF00"/>
    </a:accent1>
    <a:accent2>
      <a:srgbClr val="7ABF00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1910</Words>
  <Application>Microsoft Office PowerPoint</Application>
  <PresentationFormat>宽屏</PresentationFormat>
  <Paragraphs>351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FontAwesome</vt:lpstr>
      <vt:lpstr>Gill Sans</vt:lpstr>
      <vt:lpstr>Montserrat</vt:lpstr>
      <vt:lpstr>Montserrat Light</vt:lpstr>
      <vt:lpstr>Open Sans</vt:lpstr>
      <vt:lpstr>Open Sans Condensed</vt:lpstr>
      <vt:lpstr>Open Sans Extrabold</vt:lpstr>
      <vt:lpstr>Open Sans Light</vt:lpstr>
      <vt:lpstr>Oswald</vt:lpstr>
      <vt:lpstr>陈继世-硬笔行书</vt:lpstr>
      <vt:lpstr>黑体</vt:lpstr>
      <vt:lpstr>微软雅黑</vt:lpstr>
      <vt:lpstr>微软雅黑 Light</vt:lpstr>
      <vt:lpstr>Arial</vt:lpstr>
      <vt:lpstr>Calibri</vt:lpstr>
      <vt:lpstr>Impact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27</cp:revision>
  <dcterms:created xsi:type="dcterms:W3CDTF">2017-05-09T13:05:00Z</dcterms:created>
  <dcterms:modified xsi:type="dcterms:W3CDTF">2019-03-28T04:51:44Z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